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26"/>
  </p:notesMasterIdLst>
  <p:sldIdLst>
    <p:sldId id="522" r:id="rId2"/>
    <p:sldId id="528" r:id="rId3"/>
    <p:sldId id="530" r:id="rId4"/>
    <p:sldId id="536" r:id="rId5"/>
    <p:sldId id="529" r:id="rId6"/>
    <p:sldId id="552" r:id="rId7"/>
    <p:sldId id="553" r:id="rId8"/>
    <p:sldId id="554" r:id="rId9"/>
    <p:sldId id="532" r:id="rId10"/>
    <p:sldId id="542" r:id="rId11"/>
    <p:sldId id="550" r:id="rId12"/>
    <p:sldId id="551" r:id="rId13"/>
    <p:sldId id="548" r:id="rId14"/>
    <p:sldId id="539" r:id="rId15"/>
    <p:sldId id="557" r:id="rId16"/>
    <p:sldId id="541" r:id="rId17"/>
    <p:sldId id="546" r:id="rId18"/>
    <p:sldId id="560" r:id="rId19"/>
    <p:sldId id="564" r:id="rId20"/>
    <p:sldId id="562" r:id="rId21"/>
    <p:sldId id="561" r:id="rId22"/>
    <p:sldId id="563" r:id="rId23"/>
    <p:sldId id="558" r:id="rId24"/>
    <p:sldId id="55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8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01" autoAdjust="0"/>
    <p:restoredTop sz="94162" autoAdjust="0"/>
  </p:normalViewPr>
  <p:slideViewPr>
    <p:cSldViewPr snapToGrid="0">
      <p:cViewPr>
        <p:scale>
          <a:sx n="95" d="100"/>
          <a:sy n="95" d="100"/>
        </p:scale>
        <p:origin x="1312" y="1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notesViewPr>
    <p:cSldViewPr snapToGrid="0">
      <p:cViewPr varScale="1">
        <p:scale>
          <a:sx n="120" d="100"/>
          <a:sy n="120" d="100"/>
        </p:scale>
        <p:origin x="51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2203527783688"/>
          <c:y val="0.0266375750225322"/>
          <c:w val="0.877796472216312"/>
          <c:h val="0.8460930857959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Billion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31750">
                <a:solidFill>
                  <a:schemeClr val="accent1"/>
                </a:solidFill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5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5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2018.0</c:v>
                </c:pt>
                <c:pt idx="1">
                  <c:v>2025.0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1.1</c:v>
                </c:pt>
                <c:pt idx="1">
                  <c:v>4.9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4"/>
        <c:axId val="-909698992"/>
        <c:axId val="-909697216"/>
      </c:barChart>
      <c:catAx>
        <c:axId val="-909698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09697216"/>
        <c:crosses val="autoZero"/>
        <c:auto val="1"/>
        <c:lblAlgn val="ctr"/>
        <c:lblOffset val="100"/>
        <c:noMultiLvlLbl val="0"/>
      </c:catAx>
      <c:valAx>
        <c:axId val="-909697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0969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Computing</c:v>
                </c:pt>
                <c:pt idx="1">
                  <c:v>Streaming</c:v>
                </c:pt>
                <c:pt idx="2">
                  <c:v>Marketing</c:v>
                </c:pt>
                <c:pt idx="3">
                  <c:v>R&amp;D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52.0</c:v>
                </c:pt>
                <c:pt idx="1">
                  <c:v>27.0</c:v>
                </c:pt>
                <c:pt idx="2">
                  <c:v>20.0</c:v>
                </c:pt>
                <c:pt idx="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Subscriptions</c:v>
                </c:pt>
                <c:pt idx="1">
                  <c:v>Royalties</c:v>
                </c:pt>
                <c:pt idx="2">
                  <c:v>YouTube Ads</c:v>
                </c:pt>
                <c:pt idx="3">
                  <c:v>Google Fi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65.0</c:v>
                </c:pt>
                <c:pt idx="1">
                  <c:v>24.0</c:v>
                </c:pt>
                <c:pt idx="2">
                  <c:v>11.0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953010082613"/>
          <c:y val="0.0919295854534098"/>
          <c:w val="0.576925980298042"/>
          <c:h val="0.86538882130036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subscribers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Existing Users</c:v>
                </c:pt>
                <c:pt idx="1">
                  <c:v>APAC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15.0</c:v>
                </c:pt>
                <c:pt idx="1">
                  <c:v>14.0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eg>
</file>

<file path=ppt/media/image12.png>
</file>

<file path=ppt/media/image13.jpg>
</file>

<file path=ppt/media/image14.jp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1E840F-9B2B-44B5-896B-5B857B514EB5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F1E044-3EA6-4167-A0FB-D05C215FD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6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1E044-3EA6-4167-A0FB-D05C215FD2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1E044-3EA6-4167-A0FB-D05C215FD2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78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independent game developers</a:t>
            </a:r>
            <a:r>
              <a:rPr lang="en-US" baseline="0" dirty="0" smtClean="0"/>
              <a:t> what to create/stream games, want to create the platform for that. We need them to use Google and not Amazon and Microsoft. Making the barrier of entry very lost -- say 14.5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1E044-3EA6-4167-A0FB-D05C215FD2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05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1998" cy="6857999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01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2890" y="266700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0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524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2890" y="266700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0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48307" y="1856190"/>
            <a:ext cx="2502000" cy="2502000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4845000" y="1856190"/>
            <a:ext cx="2502000" cy="2502000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8641693" y="1856190"/>
            <a:ext cx="2502000" cy="2502000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353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432890" y="266700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0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46008" y="1857374"/>
            <a:ext cx="5491933" cy="4529139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60495" y="1857374"/>
            <a:ext cx="5491933" cy="4529139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tIns="1548000" anchor="ctr"/>
          <a:lstStyle>
            <a:lvl1pPr marL="0" indent="0" algn="ctr" rtl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5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2891" y="266701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1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639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2891" y="266701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1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9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 3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432891" y="266701"/>
            <a:ext cx="11326220" cy="728153"/>
          </a:xfrm>
          <a:prstGeom prst="rect">
            <a:avLst/>
          </a:prstGeom>
        </p:spPr>
        <p:txBody>
          <a:bodyPr anchor="ctr"/>
          <a:lstStyle>
            <a:lvl1pPr algn="ctr">
              <a:defRPr sz="4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2891" y="1010728"/>
            <a:ext cx="11326220" cy="36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4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733602" y="2246431"/>
            <a:ext cx="4736599" cy="266230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</p:spPr>
        <p:txBody>
          <a:bodyPr wrap="square" tIns="1548000" anchor="ctr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91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12822-3A22-9D46-B94A-DA305442D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1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67" r:id="rId13"/>
    <p:sldLayoutId id="2147483777" r:id="rId14"/>
    <p:sldLayoutId id="2147483787" r:id="rId15"/>
    <p:sldLayoutId id="2147483806" r:id="rId16"/>
    <p:sldLayoutId id="2147483807" r:id="rId17"/>
    <p:sldLayoutId id="214748380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emf"/><Relationship Id="rId3" Type="http://schemas.openxmlformats.org/officeDocument/2006/relationships/chart" Target="../charts/char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3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16" name="Rectangle 15"/>
          <p:cNvSpPr/>
          <p:nvPr/>
        </p:nvSpPr>
        <p:spPr>
          <a:xfrm>
            <a:off x="1" y="0"/>
            <a:ext cx="12191999" cy="6857999"/>
          </a:xfrm>
          <a:prstGeom prst="rect">
            <a:avLst/>
          </a:prstGeom>
          <a:solidFill>
            <a:schemeClr val="tx1">
              <a:lumMod val="90000"/>
              <a:lumOff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70155" y="3597243"/>
            <a:ext cx="1098355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dirty="0" smtClean="0">
                <a:solidFill>
                  <a:schemeClr val="bg1"/>
                </a:solidFill>
                <a:latin typeface="Roboto (Body)"/>
              </a:rPr>
              <a:t>Stadia Strategies</a:t>
            </a:r>
            <a:endParaRPr lang="en-US" sz="8000" b="1" dirty="0">
              <a:solidFill>
                <a:schemeClr val="bg1"/>
              </a:solidFill>
              <a:latin typeface="Roboto (Body)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157089" y="1465437"/>
            <a:ext cx="2131806" cy="1989418"/>
            <a:chOff x="2750614" y="2228570"/>
            <a:chExt cx="2131806" cy="1989418"/>
          </a:xfrm>
          <a:solidFill>
            <a:schemeClr val="bg1"/>
          </a:solidFill>
        </p:grpSpPr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816070" y="2640458"/>
              <a:ext cx="1066350" cy="1577530"/>
            </a:xfrm>
            <a:custGeom>
              <a:avLst/>
              <a:gdLst>
                <a:gd name="connsiteX0" fmla="*/ 408659 w 1066350"/>
                <a:gd name="connsiteY0" fmla="*/ 224 h 1577530"/>
                <a:gd name="connsiteX1" fmla="*/ 917025 w 1066350"/>
                <a:gd name="connsiteY1" fmla="*/ 255238 h 1577530"/>
                <a:gd name="connsiteX2" fmla="*/ 780608 w 1066350"/>
                <a:gd name="connsiteY2" fmla="*/ 1237512 h 1577530"/>
                <a:gd name="connsiteX3" fmla="*/ 0 w 1066350"/>
                <a:gd name="connsiteY3" fmla="*/ 1577530 h 1577530"/>
                <a:gd name="connsiteX4" fmla="*/ 0 w 1066350"/>
                <a:gd name="connsiteY4" fmla="*/ 1090167 h 1577530"/>
                <a:gd name="connsiteX5" fmla="*/ 472683 w 1066350"/>
                <a:gd name="connsiteY5" fmla="*/ 893662 h 1577530"/>
                <a:gd name="connsiteX6" fmla="*/ 605034 w 1066350"/>
                <a:gd name="connsiteY6" fmla="*/ 602684 h 1577530"/>
                <a:gd name="connsiteX7" fmla="*/ 306299 w 1066350"/>
                <a:gd name="connsiteY7" fmla="*/ 447747 h 1577530"/>
                <a:gd name="connsiteX8" fmla="*/ 0 w 1066350"/>
                <a:gd name="connsiteY8" fmla="*/ 580010 h 1577530"/>
                <a:gd name="connsiteX9" fmla="*/ 0 w 1066350"/>
                <a:gd name="connsiteY9" fmla="*/ 89007 h 1577530"/>
                <a:gd name="connsiteX10" fmla="*/ 408659 w 1066350"/>
                <a:gd name="connsiteY10" fmla="*/ 224 h 157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350" h="1577530">
                  <a:moveTo>
                    <a:pt x="408659" y="224"/>
                  </a:moveTo>
                  <a:cubicBezTo>
                    <a:pt x="755030" y="8724"/>
                    <a:pt x="917025" y="255238"/>
                    <a:pt x="917025" y="255238"/>
                  </a:cubicBezTo>
                  <a:cubicBezTo>
                    <a:pt x="1223963" y="625480"/>
                    <a:pt x="996602" y="1116617"/>
                    <a:pt x="780608" y="1237512"/>
                  </a:cubicBezTo>
                  <a:cubicBezTo>
                    <a:pt x="594930" y="1339518"/>
                    <a:pt x="0" y="1577530"/>
                    <a:pt x="0" y="1577530"/>
                  </a:cubicBezTo>
                  <a:lnTo>
                    <a:pt x="0" y="1090167"/>
                  </a:lnTo>
                  <a:cubicBezTo>
                    <a:pt x="0" y="1090167"/>
                    <a:pt x="0" y="1090167"/>
                    <a:pt x="472683" y="893662"/>
                  </a:cubicBezTo>
                  <a:cubicBezTo>
                    <a:pt x="673100" y="784073"/>
                    <a:pt x="605034" y="602684"/>
                    <a:pt x="605034" y="602684"/>
                  </a:cubicBezTo>
                  <a:cubicBezTo>
                    <a:pt x="521842" y="394842"/>
                    <a:pt x="385709" y="421295"/>
                    <a:pt x="306299" y="447747"/>
                  </a:cubicBezTo>
                  <a:cubicBezTo>
                    <a:pt x="226888" y="474200"/>
                    <a:pt x="0" y="580010"/>
                    <a:pt x="0" y="580010"/>
                  </a:cubicBezTo>
                  <a:lnTo>
                    <a:pt x="0" y="89007"/>
                  </a:lnTo>
                  <a:cubicBezTo>
                    <a:pt x="157259" y="21003"/>
                    <a:pt x="293202" y="-2609"/>
                    <a:pt x="408659" y="224"/>
                  </a:cubicBezTo>
                  <a:close/>
                </a:path>
              </a:pathLst>
            </a:custGeom>
            <a:grpFill/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 flipH="1" flipV="1">
              <a:off x="2750614" y="2228570"/>
              <a:ext cx="1066350" cy="1577530"/>
            </a:xfrm>
            <a:custGeom>
              <a:avLst/>
              <a:gdLst>
                <a:gd name="connsiteX0" fmla="*/ 408659 w 1066350"/>
                <a:gd name="connsiteY0" fmla="*/ 224 h 1577530"/>
                <a:gd name="connsiteX1" fmla="*/ 917025 w 1066350"/>
                <a:gd name="connsiteY1" fmla="*/ 255238 h 1577530"/>
                <a:gd name="connsiteX2" fmla="*/ 780608 w 1066350"/>
                <a:gd name="connsiteY2" fmla="*/ 1237512 h 1577530"/>
                <a:gd name="connsiteX3" fmla="*/ 0 w 1066350"/>
                <a:gd name="connsiteY3" fmla="*/ 1577530 h 1577530"/>
                <a:gd name="connsiteX4" fmla="*/ 0 w 1066350"/>
                <a:gd name="connsiteY4" fmla="*/ 1090167 h 1577530"/>
                <a:gd name="connsiteX5" fmla="*/ 472683 w 1066350"/>
                <a:gd name="connsiteY5" fmla="*/ 893662 h 1577530"/>
                <a:gd name="connsiteX6" fmla="*/ 605034 w 1066350"/>
                <a:gd name="connsiteY6" fmla="*/ 602684 h 1577530"/>
                <a:gd name="connsiteX7" fmla="*/ 306299 w 1066350"/>
                <a:gd name="connsiteY7" fmla="*/ 447747 h 1577530"/>
                <a:gd name="connsiteX8" fmla="*/ 0 w 1066350"/>
                <a:gd name="connsiteY8" fmla="*/ 580010 h 1577530"/>
                <a:gd name="connsiteX9" fmla="*/ 0 w 1066350"/>
                <a:gd name="connsiteY9" fmla="*/ 89007 h 1577530"/>
                <a:gd name="connsiteX10" fmla="*/ 408659 w 1066350"/>
                <a:gd name="connsiteY10" fmla="*/ 224 h 157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350" h="1577530">
                  <a:moveTo>
                    <a:pt x="408659" y="224"/>
                  </a:moveTo>
                  <a:cubicBezTo>
                    <a:pt x="755030" y="8724"/>
                    <a:pt x="917025" y="255238"/>
                    <a:pt x="917025" y="255238"/>
                  </a:cubicBezTo>
                  <a:cubicBezTo>
                    <a:pt x="1223963" y="625480"/>
                    <a:pt x="996602" y="1116617"/>
                    <a:pt x="780608" y="1237512"/>
                  </a:cubicBezTo>
                  <a:cubicBezTo>
                    <a:pt x="594930" y="1339518"/>
                    <a:pt x="0" y="1577530"/>
                    <a:pt x="0" y="1577530"/>
                  </a:cubicBezTo>
                  <a:lnTo>
                    <a:pt x="0" y="1090167"/>
                  </a:lnTo>
                  <a:cubicBezTo>
                    <a:pt x="0" y="1090167"/>
                    <a:pt x="0" y="1090167"/>
                    <a:pt x="472683" y="893662"/>
                  </a:cubicBezTo>
                  <a:cubicBezTo>
                    <a:pt x="673100" y="784073"/>
                    <a:pt x="605034" y="602684"/>
                    <a:pt x="605034" y="602684"/>
                  </a:cubicBezTo>
                  <a:cubicBezTo>
                    <a:pt x="521842" y="394842"/>
                    <a:pt x="385709" y="421295"/>
                    <a:pt x="306299" y="447747"/>
                  </a:cubicBezTo>
                  <a:cubicBezTo>
                    <a:pt x="226888" y="474200"/>
                    <a:pt x="0" y="580010"/>
                    <a:pt x="0" y="580010"/>
                  </a:cubicBezTo>
                  <a:lnTo>
                    <a:pt x="0" y="89007"/>
                  </a:lnTo>
                  <a:cubicBezTo>
                    <a:pt x="157259" y="21003"/>
                    <a:pt x="293202" y="-2609"/>
                    <a:pt x="408659" y="224"/>
                  </a:cubicBezTo>
                  <a:close/>
                </a:path>
              </a:pathLst>
            </a:custGeom>
            <a:grpFill/>
            <a:ln w="1428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1922507" y="4994258"/>
            <a:ext cx="83469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Roboto (Body)"/>
              </a:rPr>
              <a:t>Inspector Graduates</a:t>
            </a:r>
            <a:endParaRPr lang="en-US" sz="3600" dirty="0">
              <a:solidFill>
                <a:schemeClr val="bg1"/>
              </a:solidFill>
              <a:latin typeface="Roboto (Body)"/>
            </a:endParaRPr>
          </a:p>
        </p:txBody>
      </p:sp>
    </p:spTree>
    <p:extLst>
      <p:ext uri="{BB962C8B-B14F-4D97-AF65-F5344CB8AC3E}">
        <p14:creationId xmlns:p14="http://schemas.microsoft.com/office/powerpoint/2010/main" val="419999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557003" y="402207"/>
            <a:ext cx="11326220" cy="728153"/>
          </a:xfrm>
        </p:spPr>
        <p:txBody>
          <a:bodyPr>
            <a:normAutofit/>
          </a:bodyPr>
          <a:lstStyle/>
          <a:p>
            <a:r>
              <a:rPr lang="en-US" dirty="0" smtClean="0"/>
              <a:t>Tailor marketing to non-gamers and influencers</a:t>
            </a:r>
            <a:endParaRPr lang="en-US" dirty="0"/>
          </a:p>
        </p:txBody>
      </p:sp>
      <p:sp>
        <p:nvSpPr>
          <p:cNvPr id="122" name="Block Arc 121"/>
          <p:cNvSpPr/>
          <p:nvPr/>
        </p:nvSpPr>
        <p:spPr>
          <a:xfrm rot="2364690" flipH="1">
            <a:off x="4022708" y="2561832"/>
            <a:ext cx="4454581" cy="4454575"/>
          </a:xfrm>
          <a:prstGeom prst="blockArc">
            <a:avLst>
              <a:gd name="adj1" fmla="val 11353484"/>
              <a:gd name="adj2" fmla="val 13969348"/>
              <a:gd name="adj3" fmla="val 2213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5" name="Block Arc 124"/>
          <p:cNvSpPr/>
          <p:nvPr/>
        </p:nvSpPr>
        <p:spPr>
          <a:xfrm rot="15562532">
            <a:off x="4022714" y="2529534"/>
            <a:ext cx="4454575" cy="4454581"/>
          </a:xfrm>
          <a:prstGeom prst="blockArc">
            <a:avLst>
              <a:gd name="adj1" fmla="val 15011212"/>
              <a:gd name="adj2" fmla="val 5157435"/>
              <a:gd name="adj3" fmla="val 2221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6" name="Oval 125"/>
          <p:cNvSpPr/>
          <p:nvPr/>
        </p:nvSpPr>
        <p:spPr>
          <a:xfrm flipV="1">
            <a:off x="5198605" y="3758214"/>
            <a:ext cx="2096574" cy="209980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7" name="TextBox 126"/>
          <p:cNvSpPr txBox="1"/>
          <p:nvPr/>
        </p:nvSpPr>
        <p:spPr>
          <a:xfrm>
            <a:off x="4947760" y="3019124"/>
            <a:ext cx="1106393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7" b="1" dirty="0" smtClean="0">
                <a:solidFill>
                  <a:schemeClr val="bg1"/>
                </a:solidFill>
              </a:rPr>
              <a:t>-$88M</a:t>
            </a:r>
            <a:endParaRPr lang="en-US" sz="2667" b="1" dirty="0">
              <a:solidFill>
                <a:schemeClr val="bg1"/>
              </a:solidFill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7516157" y="4756824"/>
            <a:ext cx="93326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667" b="1" dirty="0" smtClean="0">
                <a:solidFill>
                  <a:schemeClr val="bg1"/>
                </a:solidFill>
              </a:rPr>
              <a:t>-$1M</a:t>
            </a:r>
            <a:endParaRPr lang="en-US" sz="2667" b="1" dirty="0">
              <a:solidFill>
                <a:schemeClr val="bg1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8689562" y="3423859"/>
            <a:ext cx="3381919" cy="2054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Promotional subscriptions to influencers</a:t>
            </a:r>
            <a:endParaRPr lang="en-US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YouTube influencers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will </a:t>
            </a: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1) increase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YouTube </a:t>
            </a: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revenues and 2) market to gamers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188259" y="3559564"/>
            <a:ext cx="361961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Ad campaign for non-gamers</a:t>
            </a:r>
            <a:endParaRPr lang="en-US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  <a:p>
            <a:pPr algn="r">
              <a:lnSpc>
                <a:spcPct val="150000"/>
              </a:lnSpc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Non-gamers are </a:t>
            </a: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20% </a:t>
            </a: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more likely to convert to Stadia than </a:t>
            </a:r>
            <a:r>
              <a:rPr lang="en-US" sz="15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gamers</a:t>
            </a:r>
            <a:r>
              <a:rPr lang="en-US" sz="15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1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grpSp>
        <p:nvGrpSpPr>
          <p:cNvPr id="144" name="Group 143"/>
          <p:cNvGrpSpPr/>
          <p:nvPr/>
        </p:nvGrpSpPr>
        <p:grpSpPr>
          <a:xfrm>
            <a:off x="8795538" y="2748557"/>
            <a:ext cx="721867" cy="721867"/>
            <a:chOff x="-3698875" y="3390900"/>
            <a:chExt cx="1341437" cy="1341438"/>
          </a:xfrm>
          <a:solidFill>
            <a:schemeClr val="accent3"/>
          </a:solidFill>
        </p:grpSpPr>
        <p:sp>
          <p:nvSpPr>
            <p:cNvPr id="145" name="Freeform 18"/>
            <p:cNvSpPr>
              <a:spLocks noEditPoints="1"/>
            </p:cNvSpPr>
            <p:nvPr/>
          </p:nvSpPr>
          <p:spPr bwMode="auto">
            <a:xfrm>
              <a:off x="-3698875" y="3390900"/>
              <a:ext cx="1341437" cy="1341438"/>
            </a:xfrm>
            <a:custGeom>
              <a:avLst/>
              <a:gdLst>
                <a:gd name="T0" fmla="*/ 2567 w 3380"/>
                <a:gd name="T1" fmla="*/ 733 h 3380"/>
                <a:gd name="T2" fmla="*/ 2487 w 3380"/>
                <a:gd name="T3" fmla="*/ 862 h 3380"/>
                <a:gd name="T4" fmla="*/ 2542 w 3380"/>
                <a:gd name="T5" fmla="*/ 947 h 3380"/>
                <a:gd name="T6" fmla="*/ 2670 w 3380"/>
                <a:gd name="T7" fmla="*/ 909 h 3380"/>
                <a:gd name="T8" fmla="*/ 2708 w 3380"/>
                <a:gd name="T9" fmla="*/ 781 h 3380"/>
                <a:gd name="T10" fmla="*/ 2625 w 3380"/>
                <a:gd name="T11" fmla="*/ 680 h 3380"/>
                <a:gd name="T12" fmla="*/ 1167 w 3380"/>
                <a:gd name="T13" fmla="*/ 367 h 3380"/>
                <a:gd name="T14" fmla="*/ 812 w 3380"/>
                <a:gd name="T15" fmla="*/ 414 h 3380"/>
                <a:gd name="T16" fmla="*/ 587 w 3380"/>
                <a:gd name="T17" fmla="*/ 498 h 3380"/>
                <a:gd name="T18" fmla="*/ 511 w 3380"/>
                <a:gd name="T19" fmla="*/ 572 h 3380"/>
                <a:gd name="T20" fmla="*/ 517 w 3380"/>
                <a:gd name="T21" fmla="*/ 618 h 3380"/>
                <a:gd name="T22" fmla="*/ 612 w 3380"/>
                <a:gd name="T23" fmla="*/ 707 h 3380"/>
                <a:gd name="T24" fmla="*/ 832 w 3380"/>
                <a:gd name="T25" fmla="*/ 806 h 3380"/>
                <a:gd name="T26" fmla="*/ 1861 w 3380"/>
                <a:gd name="T27" fmla="*/ 140 h 3380"/>
                <a:gd name="T28" fmla="*/ 2071 w 3380"/>
                <a:gd name="T29" fmla="*/ 322 h 3380"/>
                <a:gd name="T30" fmla="*/ 2381 w 3380"/>
                <a:gd name="T31" fmla="*/ 448 h 3380"/>
                <a:gd name="T32" fmla="*/ 2571 w 3380"/>
                <a:gd name="T33" fmla="*/ 527 h 3380"/>
                <a:gd name="T34" fmla="*/ 2755 w 3380"/>
                <a:gd name="T35" fmla="*/ 597 h 3380"/>
                <a:gd name="T36" fmla="*/ 2849 w 3380"/>
                <a:gd name="T37" fmla="*/ 768 h 3380"/>
                <a:gd name="T38" fmla="*/ 2806 w 3380"/>
                <a:gd name="T39" fmla="*/ 963 h 3380"/>
                <a:gd name="T40" fmla="*/ 2652 w 3380"/>
                <a:gd name="T41" fmla="*/ 1080 h 3380"/>
                <a:gd name="T42" fmla="*/ 2449 w 3380"/>
                <a:gd name="T43" fmla="*/ 1063 h 3380"/>
                <a:gd name="T44" fmla="*/ 2312 w 3380"/>
                <a:gd name="T45" fmla="*/ 920 h 3380"/>
                <a:gd name="T46" fmla="*/ 2291 w 3380"/>
                <a:gd name="T47" fmla="*/ 842 h 3380"/>
                <a:gd name="T48" fmla="*/ 2327 w 3380"/>
                <a:gd name="T49" fmla="*/ 668 h 3380"/>
                <a:gd name="T50" fmla="*/ 2267 w 3380"/>
                <a:gd name="T51" fmla="*/ 545 h 3380"/>
                <a:gd name="T52" fmla="*/ 1951 w 3380"/>
                <a:gd name="T53" fmla="*/ 435 h 3380"/>
                <a:gd name="T54" fmla="*/ 233 w 3380"/>
                <a:gd name="T55" fmla="*/ 1769 h 3380"/>
                <a:gd name="T56" fmla="*/ 143 w 3380"/>
                <a:gd name="T57" fmla="*/ 1950 h 3380"/>
                <a:gd name="T58" fmla="*/ 182 w 3380"/>
                <a:gd name="T59" fmla="*/ 2150 h 3380"/>
                <a:gd name="T60" fmla="*/ 1230 w 3380"/>
                <a:gd name="T61" fmla="*/ 3198 h 3380"/>
                <a:gd name="T62" fmla="*/ 1430 w 3380"/>
                <a:gd name="T63" fmla="*/ 3237 h 3380"/>
                <a:gd name="T64" fmla="*/ 1611 w 3380"/>
                <a:gd name="T65" fmla="*/ 3147 h 3380"/>
                <a:gd name="T66" fmla="*/ 3214 w 3380"/>
                <a:gd name="T67" fmla="*/ 334 h 3380"/>
                <a:gd name="T68" fmla="*/ 3083 w 3380"/>
                <a:gd name="T69" fmla="*/ 184 h 3380"/>
                <a:gd name="T70" fmla="*/ 1861 w 3380"/>
                <a:gd name="T71" fmla="*/ 140 h 3380"/>
                <a:gd name="T72" fmla="*/ 3078 w 3380"/>
                <a:gd name="T73" fmla="*/ 27 h 3380"/>
                <a:gd name="T74" fmla="*/ 3280 w 3380"/>
                <a:gd name="T75" fmla="*/ 171 h 3380"/>
                <a:gd name="T76" fmla="*/ 3377 w 3380"/>
                <a:gd name="T77" fmla="*/ 404 h 3380"/>
                <a:gd name="T78" fmla="*/ 3360 w 3380"/>
                <a:gd name="T79" fmla="*/ 1598 h 3380"/>
                <a:gd name="T80" fmla="*/ 2444 w 3380"/>
                <a:gd name="T81" fmla="*/ 3260 h 3380"/>
                <a:gd name="T82" fmla="*/ 2455 w 3380"/>
                <a:gd name="T83" fmla="*/ 3345 h 3380"/>
                <a:gd name="T84" fmla="*/ 985 w 3380"/>
                <a:gd name="T85" fmla="*/ 3380 h 3380"/>
                <a:gd name="T86" fmla="*/ 918 w 3380"/>
                <a:gd name="T87" fmla="*/ 3329 h 3380"/>
                <a:gd name="T88" fmla="*/ 950 w 3380"/>
                <a:gd name="T89" fmla="*/ 3249 h 3380"/>
                <a:gd name="T90" fmla="*/ 102 w 3380"/>
                <a:gd name="T91" fmla="*/ 2281 h 3380"/>
                <a:gd name="T92" fmla="*/ 9 w 3380"/>
                <a:gd name="T93" fmla="*/ 2081 h 3380"/>
                <a:gd name="T94" fmla="*/ 19 w 3380"/>
                <a:gd name="T95" fmla="*/ 1859 h 3380"/>
                <a:gd name="T96" fmla="*/ 133 w 3380"/>
                <a:gd name="T97" fmla="*/ 1670 h 3380"/>
                <a:gd name="T98" fmla="*/ 590 w 3380"/>
                <a:gd name="T99" fmla="*/ 856 h 3380"/>
                <a:gd name="T100" fmla="*/ 403 w 3380"/>
                <a:gd name="T101" fmla="*/ 701 h 3380"/>
                <a:gd name="T102" fmla="*/ 370 w 3380"/>
                <a:gd name="T103" fmla="*/ 557 h 3380"/>
                <a:gd name="T104" fmla="*/ 436 w 3380"/>
                <a:gd name="T105" fmla="*/ 435 h 3380"/>
                <a:gd name="T106" fmla="*/ 645 w 3380"/>
                <a:gd name="T107" fmla="*/ 316 h 3380"/>
                <a:gd name="T108" fmla="*/ 968 w 3380"/>
                <a:gd name="T109" fmla="*/ 244 h 3380"/>
                <a:gd name="T110" fmla="*/ 1370 w 3380"/>
                <a:gd name="T111" fmla="*/ 223 h 3380"/>
                <a:gd name="T112" fmla="*/ 1813 w 3380"/>
                <a:gd name="T113" fmla="*/ 2 h 3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380" h="3380">
                  <a:moveTo>
                    <a:pt x="2571" y="669"/>
                  </a:moveTo>
                  <a:lnTo>
                    <a:pt x="2568" y="669"/>
                  </a:lnTo>
                  <a:lnTo>
                    <a:pt x="2570" y="689"/>
                  </a:lnTo>
                  <a:lnTo>
                    <a:pt x="2570" y="711"/>
                  </a:lnTo>
                  <a:lnTo>
                    <a:pt x="2567" y="733"/>
                  </a:lnTo>
                  <a:lnTo>
                    <a:pt x="2561" y="758"/>
                  </a:lnTo>
                  <a:lnTo>
                    <a:pt x="2549" y="784"/>
                  </a:lnTo>
                  <a:lnTo>
                    <a:pt x="2534" y="809"/>
                  </a:lnTo>
                  <a:lnTo>
                    <a:pt x="2513" y="836"/>
                  </a:lnTo>
                  <a:lnTo>
                    <a:pt x="2487" y="862"/>
                  </a:lnTo>
                  <a:lnTo>
                    <a:pt x="2454" y="888"/>
                  </a:lnTo>
                  <a:lnTo>
                    <a:pt x="2471" y="910"/>
                  </a:lnTo>
                  <a:lnTo>
                    <a:pt x="2492" y="926"/>
                  </a:lnTo>
                  <a:lnTo>
                    <a:pt x="2516" y="939"/>
                  </a:lnTo>
                  <a:lnTo>
                    <a:pt x="2542" y="947"/>
                  </a:lnTo>
                  <a:lnTo>
                    <a:pt x="2571" y="950"/>
                  </a:lnTo>
                  <a:lnTo>
                    <a:pt x="2599" y="947"/>
                  </a:lnTo>
                  <a:lnTo>
                    <a:pt x="2625" y="939"/>
                  </a:lnTo>
                  <a:lnTo>
                    <a:pt x="2650" y="926"/>
                  </a:lnTo>
                  <a:lnTo>
                    <a:pt x="2670" y="909"/>
                  </a:lnTo>
                  <a:lnTo>
                    <a:pt x="2688" y="888"/>
                  </a:lnTo>
                  <a:lnTo>
                    <a:pt x="2700" y="864"/>
                  </a:lnTo>
                  <a:lnTo>
                    <a:pt x="2708" y="838"/>
                  </a:lnTo>
                  <a:lnTo>
                    <a:pt x="2711" y="809"/>
                  </a:lnTo>
                  <a:lnTo>
                    <a:pt x="2708" y="781"/>
                  </a:lnTo>
                  <a:lnTo>
                    <a:pt x="2700" y="755"/>
                  </a:lnTo>
                  <a:lnTo>
                    <a:pt x="2688" y="730"/>
                  </a:lnTo>
                  <a:lnTo>
                    <a:pt x="2670" y="710"/>
                  </a:lnTo>
                  <a:lnTo>
                    <a:pt x="2650" y="692"/>
                  </a:lnTo>
                  <a:lnTo>
                    <a:pt x="2625" y="680"/>
                  </a:lnTo>
                  <a:lnTo>
                    <a:pt x="2599" y="672"/>
                  </a:lnTo>
                  <a:lnTo>
                    <a:pt x="2571" y="669"/>
                  </a:lnTo>
                  <a:close/>
                  <a:moveTo>
                    <a:pt x="1342" y="365"/>
                  </a:moveTo>
                  <a:lnTo>
                    <a:pt x="1252" y="365"/>
                  </a:lnTo>
                  <a:lnTo>
                    <a:pt x="1167" y="367"/>
                  </a:lnTo>
                  <a:lnTo>
                    <a:pt x="1087" y="373"/>
                  </a:lnTo>
                  <a:lnTo>
                    <a:pt x="1011" y="380"/>
                  </a:lnTo>
                  <a:lnTo>
                    <a:pt x="939" y="389"/>
                  </a:lnTo>
                  <a:lnTo>
                    <a:pt x="874" y="400"/>
                  </a:lnTo>
                  <a:lnTo>
                    <a:pt x="812" y="414"/>
                  </a:lnTo>
                  <a:lnTo>
                    <a:pt x="756" y="428"/>
                  </a:lnTo>
                  <a:lnTo>
                    <a:pt x="706" y="445"/>
                  </a:lnTo>
                  <a:lnTo>
                    <a:pt x="661" y="461"/>
                  </a:lnTo>
                  <a:lnTo>
                    <a:pt x="621" y="479"/>
                  </a:lnTo>
                  <a:lnTo>
                    <a:pt x="587" y="498"/>
                  </a:lnTo>
                  <a:lnTo>
                    <a:pt x="558" y="516"/>
                  </a:lnTo>
                  <a:lnTo>
                    <a:pt x="536" y="536"/>
                  </a:lnTo>
                  <a:lnTo>
                    <a:pt x="524" y="549"/>
                  </a:lnTo>
                  <a:lnTo>
                    <a:pt x="516" y="561"/>
                  </a:lnTo>
                  <a:lnTo>
                    <a:pt x="511" y="572"/>
                  </a:lnTo>
                  <a:lnTo>
                    <a:pt x="509" y="580"/>
                  </a:lnTo>
                  <a:lnTo>
                    <a:pt x="508" y="586"/>
                  </a:lnTo>
                  <a:lnTo>
                    <a:pt x="508" y="590"/>
                  </a:lnTo>
                  <a:lnTo>
                    <a:pt x="510" y="603"/>
                  </a:lnTo>
                  <a:lnTo>
                    <a:pt x="517" y="618"/>
                  </a:lnTo>
                  <a:lnTo>
                    <a:pt x="527" y="633"/>
                  </a:lnTo>
                  <a:lnTo>
                    <a:pt x="542" y="650"/>
                  </a:lnTo>
                  <a:lnTo>
                    <a:pt x="560" y="669"/>
                  </a:lnTo>
                  <a:lnTo>
                    <a:pt x="584" y="687"/>
                  </a:lnTo>
                  <a:lnTo>
                    <a:pt x="612" y="707"/>
                  </a:lnTo>
                  <a:lnTo>
                    <a:pt x="645" y="727"/>
                  </a:lnTo>
                  <a:lnTo>
                    <a:pt x="684" y="747"/>
                  </a:lnTo>
                  <a:lnTo>
                    <a:pt x="727" y="767"/>
                  </a:lnTo>
                  <a:lnTo>
                    <a:pt x="777" y="787"/>
                  </a:lnTo>
                  <a:lnTo>
                    <a:pt x="832" y="806"/>
                  </a:lnTo>
                  <a:lnTo>
                    <a:pt x="893" y="825"/>
                  </a:lnTo>
                  <a:lnTo>
                    <a:pt x="960" y="843"/>
                  </a:lnTo>
                  <a:lnTo>
                    <a:pt x="1436" y="367"/>
                  </a:lnTo>
                  <a:lnTo>
                    <a:pt x="1342" y="365"/>
                  </a:lnTo>
                  <a:close/>
                  <a:moveTo>
                    <a:pt x="1861" y="140"/>
                  </a:moveTo>
                  <a:lnTo>
                    <a:pt x="1747" y="254"/>
                  </a:lnTo>
                  <a:lnTo>
                    <a:pt x="1832" y="267"/>
                  </a:lnTo>
                  <a:lnTo>
                    <a:pt x="1915" y="284"/>
                  </a:lnTo>
                  <a:lnTo>
                    <a:pt x="1995" y="301"/>
                  </a:lnTo>
                  <a:lnTo>
                    <a:pt x="2071" y="322"/>
                  </a:lnTo>
                  <a:lnTo>
                    <a:pt x="2144" y="344"/>
                  </a:lnTo>
                  <a:lnTo>
                    <a:pt x="2212" y="368"/>
                  </a:lnTo>
                  <a:lnTo>
                    <a:pt x="2275" y="393"/>
                  </a:lnTo>
                  <a:lnTo>
                    <a:pt x="2331" y="420"/>
                  </a:lnTo>
                  <a:lnTo>
                    <a:pt x="2381" y="448"/>
                  </a:lnTo>
                  <a:lnTo>
                    <a:pt x="2426" y="476"/>
                  </a:lnTo>
                  <a:lnTo>
                    <a:pt x="2465" y="506"/>
                  </a:lnTo>
                  <a:lnTo>
                    <a:pt x="2498" y="537"/>
                  </a:lnTo>
                  <a:lnTo>
                    <a:pt x="2534" y="531"/>
                  </a:lnTo>
                  <a:lnTo>
                    <a:pt x="2571" y="527"/>
                  </a:lnTo>
                  <a:lnTo>
                    <a:pt x="2612" y="531"/>
                  </a:lnTo>
                  <a:lnTo>
                    <a:pt x="2652" y="540"/>
                  </a:lnTo>
                  <a:lnTo>
                    <a:pt x="2690" y="554"/>
                  </a:lnTo>
                  <a:lnTo>
                    <a:pt x="2723" y="574"/>
                  </a:lnTo>
                  <a:lnTo>
                    <a:pt x="2755" y="597"/>
                  </a:lnTo>
                  <a:lnTo>
                    <a:pt x="2783" y="625"/>
                  </a:lnTo>
                  <a:lnTo>
                    <a:pt x="2806" y="657"/>
                  </a:lnTo>
                  <a:lnTo>
                    <a:pt x="2826" y="690"/>
                  </a:lnTo>
                  <a:lnTo>
                    <a:pt x="2840" y="728"/>
                  </a:lnTo>
                  <a:lnTo>
                    <a:pt x="2849" y="768"/>
                  </a:lnTo>
                  <a:lnTo>
                    <a:pt x="2853" y="809"/>
                  </a:lnTo>
                  <a:lnTo>
                    <a:pt x="2849" y="851"/>
                  </a:lnTo>
                  <a:lnTo>
                    <a:pt x="2840" y="891"/>
                  </a:lnTo>
                  <a:lnTo>
                    <a:pt x="2826" y="928"/>
                  </a:lnTo>
                  <a:lnTo>
                    <a:pt x="2806" y="963"/>
                  </a:lnTo>
                  <a:lnTo>
                    <a:pt x="2783" y="995"/>
                  </a:lnTo>
                  <a:lnTo>
                    <a:pt x="2755" y="1022"/>
                  </a:lnTo>
                  <a:lnTo>
                    <a:pt x="2723" y="1046"/>
                  </a:lnTo>
                  <a:lnTo>
                    <a:pt x="2690" y="1065"/>
                  </a:lnTo>
                  <a:lnTo>
                    <a:pt x="2652" y="1080"/>
                  </a:lnTo>
                  <a:lnTo>
                    <a:pt x="2612" y="1088"/>
                  </a:lnTo>
                  <a:lnTo>
                    <a:pt x="2571" y="1091"/>
                  </a:lnTo>
                  <a:lnTo>
                    <a:pt x="2528" y="1088"/>
                  </a:lnTo>
                  <a:lnTo>
                    <a:pt x="2487" y="1079"/>
                  </a:lnTo>
                  <a:lnTo>
                    <a:pt x="2449" y="1063"/>
                  </a:lnTo>
                  <a:lnTo>
                    <a:pt x="2413" y="1043"/>
                  </a:lnTo>
                  <a:lnTo>
                    <a:pt x="2381" y="1018"/>
                  </a:lnTo>
                  <a:lnTo>
                    <a:pt x="2354" y="988"/>
                  </a:lnTo>
                  <a:lnTo>
                    <a:pt x="2330" y="956"/>
                  </a:lnTo>
                  <a:lnTo>
                    <a:pt x="2312" y="920"/>
                  </a:lnTo>
                  <a:lnTo>
                    <a:pt x="2298" y="881"/>
                  </a:lnTo>
                  <a:lnTo>
                    <a:pt x="2298" y="880"/>
                  </a:lnTo>
                  <a:lnTo>
                    <a:pt x="2297" y="878"/>
                  </a:lnTo>
                  <a:lnTo>
                    <a:pt x="2296" y="873"/>
                  </a:lnTo>
                  <a:lnTo>
                    <a:pt x="2291" y="842"/>
                  </a:lnTo>
                  <a:lnTo>
                    <a:pt x="2289" y="809"/>
                  </a:lnTo>
                  <a:lnTo>
                    <a:pt x="2291" y="771"/>
                  </a:lnTo>
                  <a:lnTo>
                    <a:pt x="2299" y="734"/>
                  </a:lnTo>
                  <a:lnTo>
                    <a:pt x="2311" y="701"/>
                  </a:lnTo>
                  <a:lnTo>
                    <a:pt x="2327" y="668"/>
                  </a:lnTo>
                  <a:lnTo>
                    <a:pt x="2348" y="638"/>
                  </a:lnTo>
                  <a:lnTo>
                    <a:pt x="2371" y="610"/>
                  </a:lnTo>
                  <a:lnTo>
                    <a:pt x="2342" y="589"/>
                  </a:lnTo>
                  <a:lnTo>
                    <a:pt x="2309" y="567"/>
                  </a:lnTo>
                  <a:lnTo>
                    <a:pt x="2267" y="545"/>
                  </a:lnTo>
                  <a:lnTo>
                    <a:pt x="2219" y="522"/>
                  </a:lnTo>
                  <a:lnTo>
                    <a:pt x="2163" y="500"/>
                  </a:lnTo>
                  <a:lnTo>
                    <a:pt x="2097" y="476"/>
                  </a:lnTo>
                  <a:lnTo>
                    <a:pt x="2025" y="455"/>
                  </a:lnTo>
                  <a:lnTo>
                    <a:pt x="1951" y="435"/>
                  </a:lnTo>
                  <a:lnTo>
                    <a:pt x="1872" y="419"/>
                  </a:lnTo>
                  <a:lnTo>
                    <a:pt x="1791" y="404"/>
                  </a:lnTo>
                  <a:lnTo>
                    <a:pt x="1707" y="391"/>
                  </a:lnTo>
                  <a:lnTo>
                    <a:pt x="1621" y="381"/>
                  </a:lnTo>
                  <a:lnTo>
                    <a:pt x="233" y="1769"/>
                  </a:lnTo>
                  <a:lnTo>
                    <a:pt x="206" y="1800"/>
                  </a:lnTo>
                  <a:lnTo>
                    <a:pt x="182" y="1834"/>
                  </a:lnTo>
                  <a:lnTo>
                    <a:pt x="165" y="1871"/>
                  </a:lnTo>
                  <a:lnTo>
                    <a:pt x="152" y="1909"/>
                  </a:lnTo>
                  <a:lnTo>
                    <a:pt x="143" y="1950"/>
                  </a:lnTo>
                  <a:lnTo>
                    <a:pt x="140" y="1992"/>
                  </a:lnTo>
                  <a:lnTo>
                    <a:pt x="143" y="2034"/>
                  </a:lnTo>
                  <a:lnTo>
                    <a:pt x="152" y="2074"/>
                  </a:lnTo>
                  <a:lnTo>
                    <a:pt x="165" y="2113"/>
                  </a:lnTo>
                  <a:lnTo>
                    <a:pt x="182" y="2150"/>
                  </a:lnTo>
                  <a:lnTo>
                    <a:pt x="206" y="2184"/>
                  </a:lnTo>
                  <a:lnTo>
                    <a:pt x="233" y="2215"/>
                  </a:lnTo>
                  <a:lnTo>
                    <a:pt x="1165" y="3147"/>
                  </a:lnTo>
                  <a:lnTo>
                    <a:pt x="1196" y="3174"/>
                  </a:lnTo>
                  <a:lnTo>
                    <a:pt x="1230" y="3198"/>
                  </a:lnTo>
                  <a:lnTo>
                    <a:pt x="1267" y="3215"/>
                  </a:lnTo>
                  <a:lnTo>
                    <a:pt x="1306" y="3228"/>
                  </a:lnTo>
                  <a:lnTo>
                    <a:pt x="1346" y="3237"/>
                  </a:lnTo>
                  <a:lnTo>
                    <a:pt x="1388" y="3239"/>
                  </a:lnTo>
                  <a:lnTo>
                    <a:pt x="1430" y="3237"/>
                  </a:lnTo>
                  <a:lnTo>
                    <a:pt x="1471" y="3228"/>
                  </a:lnTo>
                  <a:lnTo>
                    <a:pt x="1509" y="3215"/>
                  </a:lnTo>
                  <a:lnTo>
                    <a:pt x="1546" y="3198"/>
                  </a:lnTo>
                  <a:lnTo>
                    <a:pt x="1580" y="3174"/>
                  </a:lnTo>
                  <a:lnTo>
                    <a:pt x="1611" y="3147"/>
                  </a:lnTo>
                  <a:lnTo>
                    <a:pt x="3239" y="1519"/>
                  </a:lnTo>
                  <a:lnTo>
                    <a:pt x="3239" y="457"/>
                  </a:lnTo>
                  <a:lnTo>
                    <a:pt x="3237" y="414"/>
                  </a:lnTo>
                  <a:lnTo>
                    <a:pt x="3227" y="373"/>
                  </a:lnTo>
                  <a:lnTo>
                    <a:pt x="3214" y="334"/>
                  </a:lnTo>
                  <a:lnTo>
                    <a:pt x="3196" y="297"/>
                  </a:lnTo>
                  <a:lnTo>
                    <a:pt x="3173" y="263"/>
                  </a:lnTo>
                  <a:lnTo>
                    <a:pt x="3146" y="234"/>
                  </a:lnTo>
                  <a:lnTo>
                    <a:pt x="3117" y="207"/>
                  </a:lnTo>
                  <a:lnTo>
                    <a:pt x="3083" y="184"/>
                  </a:lnTo>
                  <a:lnTo>
                    <a:pt x="3046" y="166"/>
                  </a:lnTo>
                  <a:lnTo>
                    <a:pt x="3007" y="153"/>
                  </a:lnTo>
                  <a:lnTo>
                    <a:pt x="2966" y="143"/>
                  </a:lnTo>
                  <a:lnTo>
                    <a:pt x="2923" y="140"/>
                  </a:lnTo>
                  <a:lnTo>
                    <a:pt x="1861" y="140"/>
                  </a:lnTo>
                  <a:close/>
                  <a:moveTo>
                    <a:pt x="1831" y="0"/>
                  </a:moveTo>
                  <a:lnTo>
                    <a:pt x="2923" y="0"/>
                  </a:lnTo>
                  <a:lnTo>
                    <a:pt x="2976" y="3"/>
                  </a:lnTo>
                  <a:lnTo>
                    <a:pt x="3028" y="12"/>
                  </a:lnTo>
                  <a:lnTo>
                    <a:pt x="3078" y="27"/>
                  </a:lnTo>
                  <a:lnTo>
                    <a:pt x="3124" y="46"/>
                  </a:lnTo>
                  <a:lnTo>
                    <a:pt x="3168" y="71"/>
                  </a:lnTo>
                  <a:lnTo>
                    <a:pt x="3209" y="100"/>
                  </a:lnTo>
                  <a:lnTo>
                    <a:pt x="3246" y="134"/>
                  </a:lnTo>
                  <a:lnTo>
                    <a:pt x="3280" y="171"/>
                  </a:lnTo>
                  <a:lnTo>
                    <a:pt x="3309" y="212"/>
                  </a:lnTo>
                  <a:lnTo>
                    <a:pt x="3334" y="256"/>
                  </a:lnTo>
                  <a:lnTo>
                    <a:pt x="3353" y="302"/>
                  </a:lnTo>
                  <a:lnTo>
                    <a:pt x="3368" y="352"/>
                  </a:lnTo>
                  <a:lnTo>
                    <a:pt x="3377" y="404"/>
                  </a:lnTo>
                  <a:lnTo>
                    <a:pt x="3380" y="457"/>
                  </a:lnTo>
                  <a:lnTo>
                    <a:pt x="3380" y="1549"/>
                  </a:lnTo>
                  <a:lnTo>
                    <a:pt x="3378" y="1567"/>
                  </a:lnTo>
                  <a:lnTo>
                    <a:pt x="3371" y="1583"/>
                  </a:lnTo>
                  <a:lnTo>
                    <a:pt x="3360" y="1598"/>
                  </a:lnTo>
                  <a:lnTo>
                    <a:pt x="1719" y="3240"/>
                  </a:lnTo>
                  <a:lnTo>
                    <a:pt x="2394" y="3240"/>
                  </a:lnTo>
                  <a:lnTo>
                    <a:pt x="2413" y="3242"/>
                  </a:lnTo>
                  <a:lnTo>
                    <a:pt x="2430" y="3249"/>
                  </a:lnTo>
                  <a:lnTo>
                    <a:pt x="2444" y="3260"/>
                  </a:lnTo>
                  <a:lnTo>
                    <a:pt x="2455" y="3275"/>
                  </a:lnTo>
                  <a:lnTo>
                    <a:pt x="2462" y="3291"/>
                  </a:lnTo>
                  <a:lnTo>
                    <a:pt x="2464" y="3309"/>
                  </a:lnTo>
                  <a:lnTo>
                    <a:pt x="2462" y="3329"/>
                  </a:lnTo>
                  <a:lnTo>
                    <a:pt x="2455" y="3345"/>
                  </a:lnTo>
                  <a:lnTo>
                    <a:pt x="2444" y="3360"/>
                  </a:lnTo>
                  <a:lnTo>
                    <a:pt x="2430" y="3371"/>
                  </a:lnTo>
                  <a:lnTo>
                    <a:pt x="2413" y="3378"/>
                  </a:lnTo>
                  <a:lnTo>
                    <a:pt x="2394" y="3380"/>
                  </a:lnTo>
                  <a:lnTo>
                    <a:pt x="985" y="3380"/>
                  </a:lnTo>
                  <a:lnTo>
                    <a:pt x="967" y="3378"/>
                  </a:lnTo>
                  <a:lnTo>
                    <a:pt x="950" y="3371"/>
                  </a:lnTo>
                  <a:lnTo>
                    <a:pt x="936" y="3360"/>
                  </a:lnTo>
                  <a:lnTo>
                    <a:pt x="925" y="3345"/>
                  </a:lnTo>
                  <a:lnTo>
                    <a:pt x="918" y="3329"/>
                  </a:lnTo>
                  <a:lnTo>
                    <a:pt x="916" y="3309"/>
                  </a:lnTo>
                  <a:lnTo>
                    <a:pt x="918" y="3291"/>
                  </a:lnTo>
                  <a:lnTo>
                    <a:pt x="925" y="3275"/>
                  </a:lnTo>
                  <a:lnTo>
                    <a:pt x="936" y="3260"/>
                  </a:lnTo>
                  <a:lnTo>
                    <a:pt x="950" y="3249"/>
                  </a:lnTo>
                  <a:lnTo>
                    <a:pt x="967" y="3242"/>
                  </a:lnTo>
                  <a:lnTo>
                    <a:pt x="985" y="3240"/>
                  </a:lnTo>
                  <a:lnTo>
                    <a:pt x="1058" y="3240"/>
                  </a:lnTo>
                  <a:lnTo>
                    <a:pt x="133" y="2315"/>
                  </a:lnTo>
                  <a:lnTo>
                    <a:pt x="102" y="2281"/>
                  </a:lnTo>
                  <a:lnTo>
                    <a:pt x="76" y="2245"/>
                  </a:lnTo>
                  <a:lnTo>
                    <a:pt x="53" y="2207"/>
                  </a:lnTo>
                  <a:lnTo>
                    <a:pt x="35" y="2167"/>
                  </a:lnTo>
                  <a:lnTo>
                    <a:pt x="19" y="2125"/>
                  </a:lnTo>
                  <a:lnTo>
                    <a:pt x="9" y="2081"/>
                  </a:lnTo>
                  <a:lnTo>
                    <a:pt x="2" y="2037"/>
                  </a:lnTo>
                  <a:lnTo>
                    <a:pt x="0" y="1992"/>
                  </a:lnTo>
                  <a:lnTo>
                    <a:pt x="2" y="1946"/>
                  </a:lnTo>
                  <a:lnTo>
                    <a:pt x="9" y="1902"/>
                  </a:lnTo>
                  <a:lnTo>
                    <a:pt x="19" y="1859"/>
                  </a:lnTo>
                  <a:lnTo>
                    <a:pt x="35" y="1817"/>
                  </a:lnTo>
                  <a:lnTo>
                    <a:pt x="53" y="1777"/>
                  </a:lnTo>
                  <a:lnTo>
                    <a:pt x="76" y="1739"/>
                  </a:lnTo>
                  <a:lnTo>
                    <a:pt x="102" y="1702"/>
                  </a:lnTo>
                  <a:lnTo>
                    <a:pt x="133" y="1670"/>
                  </a:lnTo>
                  <a:lnTo>
                    <a:pt x="845" y="958"/>
                  </a:lnTo>
                  <a:lnTo>
                    <a:pt x="772" y="935"/>
                  </a:lnTo>
                  <a:lnTo>
                    <a:pt x="706" y="911"/>
                  </a:lnTo>
                  <a:lnTo>
                    <a:pt x="645" y="884"/>
                  </a:lnTo>
                  <a:lnTo>
                    <a:pt x="590" y="856"/>
                  </a:lnTo>
                  <a:lnTo>
                    <a:pt x="540" y="828"/>
                  </a:lnTo>
                  <a:lnTo>
                    <a:pt x="497" y="798"/>
                  </a:lnTo>
                  <a:lnTo>
                    <a:pt x="459" y="766"/>
                  </a:lnTo>
                  <a:lnTo>
                    <a:pt x="427" y="734"/>
                  </a:lnTo>
                  <a:lnTo>
                    <a:pt x="403" y="701"/>
                  </a:lnTo>
                  <a:lnTo>
                    <a:pt x="384" y="667"/>
                  </a:lnTo>
                  <a:lnTo>
                    <a:pt x="373" y="631"/>
                  </a:lnTo>
                  <a:lnTo>
                    <a:pt x="368" y="596"/>
                  </a:lnTo>
                  <a:lnTo>
                    <a:pt x="368" y="578"/>
                  </a:lnTo>
                  <a:lnTo>
                    <a:pt x="370" y="557"/>
                  </a:lnTo>
                  <a:lnTo>
                    <a:pt x="375" y="535"/>
                  </a:lnTo>
                  <a:lnTo>
                    <a:pt x="384" y="511"/>
                  </a:lnTo>
                  <a:lnTo>
                    <a:pt x="396" y="487"/>
                  </a:lnTo>
                  <a:lnTo>
                    <a:pt x="414" y="461"/>
                  </a:lnTo>
                  <a:lnTo>
                    <a:pt x="436" y="435"/>
                  </a:lnTo>
                  <a:lnTo>
                    <a:pt x="468" y="409"/>
                  </a:lnTo>
                  <a:lnTo>
                    <a:pt x="505" y="383"/>
                  </a:lnTo>
                  <a:lnTo>
                    <a:pt x="547" y="358"/>
                  </a:lnTo>
                  <a:lnTo>
                    <a:pt x="594" y="337"/>
                  </a:lnTo>
                  <a:lnTo>
                    <a:pt x="645" y="316"/>
                  </a:lnTo>
                  <a:lnTo>
                    <a:pt x="703" y="298"/>
                  </a:lnTo>
                  <a:lnTo>
                    <a:pt x="763" y="282"/>
                  </a:lnTo>
                  <a:lnTo>
                    <a:pt x="828" y="266"/>
                  </a:lnTo>
                  <a:lnTo>
                    <a:pt x="896" y="254"/>
                  </a:lnTo>
                  <a:lnTo>
                    <a:pt x="968" y="244"/>
                  </a:lnTo>
                  <a:lnTo>
                    <a:pt x="1044" y="235"/>
                  </a:lnTo>
                  <a:lnTo>
                    <a:pt x="1122" y="228"/>
                  </a:lnTo>
                  <a:lnTo>
                    <a:pt x="1202" y="224"/>
                  </a:lnTo>
                  <a:lnTo>
                    <a:pt x="1285" y="223"/>
                  </a:lnTo>
                  <a:lnTo>
                    <a:pt x="1370" y="223"/>
                  </a:lnTo>
                  <a:lnTo>
                    <a:pt x="1457" y="226"/>
                  </a:lnTo>
                  <a:lnTo>
                    <a:pt x="1568" y="235"/>
                  </a:lnTo>
                  <a:lnTo>
                    <a:pt x="1782" y="20"/>
                  </a:lnTo>
                  <a:lnTo>
                    <a:pt x="1797" y="9"/>
                  </a:lnTo>
                  <a:lnTo>
                    <a:pt x="1813" y="2"/>
                  </a:lnTo>
                  <a:lnTo>
                    <a:pt x="18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9"/>
            <p:cNvSpPr>
              <a:spLocks/>
            </p:cNvSpPr>
            <p:nvPr/>
          </p:nvSpPr>
          <p:spPr bwMode="auto">
            <a:xfrm>
              <a:off x="-2901950" y="3625850"/>
              <a:ext cx="447675" cy="309563"/>
            </a:xfrm>
            <a:custGeom>
              <a:avLst/>
              <a:gdLst>
                <a:gd name="T0" fmla="*/ 1048 w 1126"/>
                <a:gd name="T1" fmla="*/ 1 h 780"/>
                <a:gd name="T2" fmla="*/ 1080 w 1126"/>
                <a:gd name="T3" fmla="*/ 18 h 780"/>
                <a:gd name="T4" fmla="*/ 1101 w 1126"/>
                <a:gd name="T5" fmla="*/ 49 h 780"/>
                <a:gd name="T6" fmla="*/ 1123 w 1126"/>
                <a:gd name="T7" fmla="*/ 161 h 780"/>
                <a:gd name="T8" fmla="*/ 1123 w 1126"/>
                <a:gd name="T9" fmla="*/ 275 h 780"/>
                <a:gd name="T10" fmla="*/ 1101 w 1126"/>
                <a:gd name="T11" fmla="*/ 385 h 780"/>
                <a:gd name="T12" fmla="*/ 1058 w 1126"/>
                <a:gd name="T13" fmla="*/ 486 h 780"/>
                <a:gd name="T14" fmla="*/ 997 w 1126"/>
                <a:gd name="T15" fmla="*/ 576 h 780"/>
                <a:gd name="T16" fmla="*/ 920 w 1126"/>
                <a:gd name="T17" fmla="*/ 652 h 780"/>
                <a:gd name="T18" fmla="*/ 831 w 1126"/>
                <a:gd name="T19" fmla="*/ 713 h 780"/>
                <a:gd name="T20" fmla="*/ 730 w 1126"/>
                <a:gd name="T21" fmla="*/ 755 h 780"/>
                <a:gd name="T22" fmla="*/ 620 w 1126"/>
                <a:gd name="T23" fmla="*/ 777 h 780"/>
                <a:gd name="T24" fmla="*/ 505 w 1126"/>
                <a:gd name="T25" fmla="*/ 777 h 780"/>
                <a:gd name="T26" fmla="*/ 395 w 1126"/>
                <a:gd name="T27" fmla="*/ 755 h 780"/>
                <a:gd name="T28" fmla="*/ 294 w 1126"/>
                <a:gd name="T29" fmla="*/ 713 h 780"/>
                <a:gd name="T30" fmla="*/ 204 w 1126"/>
                <a:gd name="T31" fmla="*/ 652 h 780"/>
                <a:gd name="T32" fmla="*/ 128 w 1126"/>
                <a:gd name="T33" fmla="*/ 576 h 780"/>
                <a:gd name="T34" fmla="*/ 67 w 1126"/>
                <a:gd name="T35" fmla="*/ 486 h 780"/>
                <a:gd name="T36" fmla="*/ 24 w 1126"/>
                <a:gd name="T37" fmla="*/ 385 h 780"/>
                <a:gd name="T38" fmla="*/ 3 w 1126"/>
                <a:gd name="T39" fmla="*/ 275 h 780"/>
                <a:gd name="T40" fmla="*/ 2 w 1126"/>
                <a:gd name="T41" fmla="*/ 199 h 780"/>
                <a:gd name="T42" fmla="*/ 20 w 1126"/>
                <a:gd name="T43" fmla="*/ 168 h 780"/>
                <a:gd name="T44" fmla="*/ 51 w 1126"/>
                <a:gd name="T45" fmla="*/ 150 h 780"/>
                <a:gd name="T46" fmla="*/ 89 w 1126"/>
                <a:gd name="T47" fmla="*/ 150 h 780"/>
                <a:gd name="T48" fmla="*/ 119 w 1126"/>
                <a:gd name="T49" fmla="*/ 168 h 780"/>
                <a:gd name="T50" fmla="*/ 138 w 1126"/>
                <a:gd name="T51" fmla="*/ 199 h 780"/>
                <a:gd name="T52" fmla="*/ 143 w 1126"/>
                <a:gd name="T53" fmla="*/ 266 h 780"/>
                <a:gd name="T54" fmla="*/ 164 w 1126"/>
                <a:gd name="T55" fmla="*/ 360 h 780"/>
                <a:gd name="T56" fmla="*/ 206 w 1126"/>
                <a:gd name="T57" fmla="*/ 444 h 780"/>
                <a:gd name="T58" fmla="*/ 264 w 1126"/>
                <a:gd name="T59" fmla="*/ 516 h 780"/>
                <a:gd name="T60" fmla="*/ 336 w 1126"/>
                <a:gd name="T61" fmla="*/ 574 h 780"/>
                <a:gd name="T62" fmla="*/ 420 w 1126"/>
                <a:gd name="T63" fmla="*/ 616 h 780"/>
                <a:gd name="T64" fmla="*/ 514 w 1126"/>
                <a:gd name="T65" fmla="*/ 637 h 780"/>
                <a:gd name="T66" fmla="*/ 612 w 1126"/>
                <a:gd name="T67" fmla="*/ 637 h 780"/>
                <a:gd name="T68" fmla="*/ 705 w 1126"/>
                <a:gd name="T69" fmla="*/ 616 h 780"/>
                <a:gd name="T70" fmla="*/ 789 w 1126"/>
                <a:gd name="T71" fmla="*/ 574 h 780"/>
                <a:gd name="T72" fmla="*/ 861 w 1126"/>
                <a:gd name="T73" fmla="*/ 516 h 780"/>
                <a:gd name="T74" fmla="*/ 919 w 1126"/>
                <a:gd name="T75" fmla="*/ 444 h 780"/>
                <a:gd name="T76" fmla="*/ 960 w 1126"/>
                <a:gd name="T77" fmla="*/ 360 h 780"/>
                <a:gd name="T78" fmla="*/ 982 w 1126"/>
                <a:gd name="T79" fmla="*/ 266 h 780"/>
                <a:gd name="T80" fmla="*/ 983 w 1126"/>
                <a:gd name="T81" fmla="*/ 175 h 780"/>
                <a:gd name="T82" fmla="*/ 965 w 1126"/>
                <a:gd name="T83" fmla="*/ 91 h 780"/>
                <a:gd name="T84" fmla="*/ 964 w 1126"/>
                <a:gd name="T85" fmla="*/ 54 h 780"/>
                <a:gd name="T86" fmla="*/ 981 w 1126"/>
                <a:gd name="T87" fmla="*/ 23 h 780"/>
                <a:gd name="T88" fmla="*/ 1011 w 1126"/>
                <a:gd name="T89" fmla="*/ 3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6" h="780">
                  <a:moveTo>
                    <a:pt x="1031" y="0"/>
                  </a:moveTo>
                  <a:lnTo>
                    <a:pt x="1048" y="1"/>
                  </a:lnTo>
                  <a:lnTo>
                    <a:pt x="1066" y="8"/>
                  </a:lnTo>
                  <a:lnTo>
                    <a:pt x="1080" y="18"/>
                  </a:lnTo>
                  <a:lnTo>
                    <a:pt x="1092" y="32"/>
                  </a:lnTo>
                  <a:lnTo>
                    <a:pt x="1101" y="49"/>
                  </a:lnTo>
                  <a:lnTo>
                    <a:pt x="1114" y="104"/>
                  </a:lnTo>
                  <a:lnTo>
                    <a:pt x="1123" y="161"/>
                  </a:lnTo>
                  <a:lnTo>
                    <a:pt x="1126" y="217"/>
                  </a:lnTo>
                  <a:lnTo>
                    <a:pt x="1123" y="275"/>
                  </a:lnTo>
                  <a:lnTo>
                    <a:pt x="1114" y="331"/>
                  </a:lnTo>
                  <a:lnTo>
                    <a:pt x="1101" y="385"/>
                  </a:lnTo>
                  <a:lnTo>
                    <a:pt x="1081" y="436"/>
                  </a:lnTo>
                  <a:lnTo>
                    <a:pt x="1058" y="486"/>
                  </a:lnTo>
                  <a:lnTo>
                    <a:pt x="1030" y="533"/>
                  </a:lnTo>
                  <a:lnTo>
                    <a:pt x="997" y="576"/>
                  </a:lnTo>
                  <a:lnTo>
                    <a:pt x="960" y="616"/>
                  </a:lnTo>
                  <a:lnTo>
                    <a:pt x="920" y="652"/>
                  </a:lnTo>
                  <a:lnTo>
                    <a:pt x="877" y="684"/>
                  </a:lnTo>
                  <a:lnTo>
                    <a:pt x="831" y="713"/>
                  </a:lnTo>
                  <a:lnTo>
                    <a:pt x="782" y="736"/>
                  </a:lnTo>
                  <a:lnTo>
                    <a:pt x="730" y="755"/>
                  </a:lnTo>
                  <a:lnTo>
                    <a:pt x="676" y="769"/>
                  </a:lnTo>
                  <a:lnTo>
                    <a:pt x="620" y="777"/>
                  </a:lnTo>
                  <a:lnTo>
                    <a:pt x="563" y="780"/>
                  </a:lnTo>
                  <a:lnTo>
                    <a:pt x="505" y="777"/>
                  </a:lnTo>
                  <a:lnTo>
                    <a:pt x="449" y="769"/>
                  </a:lnTo>
                  <a:lnTo>
                    <a:pt x="395" y="755"/>
                  </a:lnTo>
                  <a:lnTo>
                    <a:pt x="344" y="736"/>
                  </a:lnTo>
                  <a:lnTo>
                    <a:pt x="294" y="713"/>
                  </a:lnTo>
                  <a:lnTo>
                    <a:pt x="247" y="684"/>
                  </a:lnTo>
                  <a:lnTo>
                    <a:pt x="204" y="652"/>
                  </a:lnTo>
                  <a:lnTo>
                    <a:pt x="164" y="616"/>
                  </a:lnTo>
                  <a:lnTo>
                    <a:pt x="128" y="576"/>
                  </a:lnTo>
                  <a:lnTo>
                    <a:pt x="96" y="533"/>
                  </a:lnTo>
                  <a:lnTo>
                    <a:pt x="67" y="486"/>
                  </a:lnTo>
                  <a:lnTo>
                    <a:pt x="44" y="436"/>
                  </a:lnTo>
                  <a:lnTo>
                    <a:pt x="24" y="385"/>
                  </a:lnTo>
                  <a:lnTo>
                    <a:pt x="11" y="331"/>
                  </a:lnTo>
                  <a:lnTo>
                    <a:pt x="3" y="275"/>
                  </a:lnTo>
                  <a:lnTo>
                    <a:pt x="0" y="217"/>
                  </a:lnTo>
                  <a:lnTo>
                    <a:pt x="2" y="199"/>
                  </a:lnTo>
                  <a:lnTo>
                    <a:pt x="9" y="182"/>
                  </a:lnTo>
                  <a:lnTo>
                    <a:pt x="20" y="168"/>
                  </a:lnTo>
                  <a:lnTo>
                    <a:pt x="34" y="157"/>
                  </a:lnTo>
                  <a:lnTo>
                    <a:pt x="51" y="150"/>
                  </a:lnTo>
                  <a:lnTo>
                    <a:pt x="69" y="148"/>
                  </a:lnTo>
                  <a:lnTo>
                    <a:pt x="89" y="150"/>
                  </a:lnTo>
                  <a:lnTo>
                    <a:pt x="105" y="157"/>
                  </a:lnTo>
                  <a:lnTo>
                    <a:pt x="119" y="168"/>
                  </a:lnTo>
                  <a:lnTo>
                    <a:pt x="131" y="182"/>
                  </a:lnTo>
                  <a:lnTo>
                    <a:pt x="138" y="199"/>
                  </a:lnTo>
                  <a:lnTo>
                    <a:pt x="140" y="217"/>
                  </a:lnTo>
                  <a:lnTo>
                    <a:pt x="143" y="266"/>
                  </a:lnTo>
                  <a:lnTo>
                    <a:pt x="151" y="314"/>
                  </a:lnTo>
                  <a:lnTo>
                    <a:pt x="164" y="360"/>
                  </a:lnTo>
                  <a:lnTo>
                    <a:pt x="183" y="404"/>
                  </a:lnTo>
                  <a:lnTo>
                    <a:pt x="206" y="444"/>
                  </a:lnTo>
                  <a:lnTo>
                    <a:pt x="233" y="481"/>
                  </a:lnTo>
                  <a:lnTo>
                    <a:pt x="264" y="516"/>
                  </a:lnTo>
                  <a:lnTo>
                    <a:pt x="299" y="547"/>
                  </a:lnTo>
                  <a:lnTo>
                    <a:pt x="336" y="574"/>
                  </a:lnTo>
                  <a:lnTo>
                    <a:pt x="376" y="597"/>
                  </a:lnTo>
                  <a:lnTo>
                    <a:pt x="420" y="616"/>
                  </a:lnTo>
                  <a:lnTo>
                    <a:pt x="466" y="629"/>
                  </a:lnTo>
                  <a:lnTo>
                    <a:pt x="514" y="637"/>
                  </a:lnTo>
                  <a:lnTo>
                    <a:pt x="563" y="640"/>
                  </a:lnTo>
                  <a:lnTo>
                    <a:pt x="612" y="637"/>
                  </a:lnTo>
                  <a:lnTo>
                    <a:pt x="659" y="629"/>
                  </a:lnTo>
                  <a:lnTo>
                    <a:pt x="705" y="616"/>
                  </a:lnTo>
                  <a:lnTo>
                    <a:pt x="748" y="597"/>
                  </a:lnTo>
                  <a:lnTo>
                    <a:pt x="789" y="574"/>
                  </a:lnTo>
                  <a:lnTo>
                    <a:pt x="827" y="547"/>
                  </a:lnTo>
                  <a:lnTo>
                    <a:pt x="861" y="516"/>
                  </a:lnTo>
                  <a:lnTo>
                    <a:pt x="892" y="481"/>
                  </a:lnTo>
                  <a:lnTo>
                    <a:pt x="919" y="444"/>
                  </a:lnTo>
                  <a:lnTo>
                    <a:pt x="942" y="404"/>
                  </a:lnTo>
                  <a:lnTo>
                    <a:pt x="960" y="360"/>
                  </a:lnTo>
                  <a:lnTo>
                    <a:pt x="974" y="314"/>
                  </a:lnTo>
                  <a:lnTo>
                    <a:pt x="982" y="266"/>
                  </a:lnTo>
                  <a:lnTo>
                    <a:pt x="985" y="217"/>
                  </a:lnTo>
                  <a:lnTo>
                    <a:pt x="983" y="175"/>
                  </a:lnTo>
                  <a:lnTo>
                    <a:pt x="977" y="132"/>
                  </a:lnTo>
                  <a:lnTo>
                    <a:pt x="965" y="91"/>
                  </a:lnTo>
                  <a:lnTo>
                    <a:pt x="962" y="73"/>
                  </a:lnTo>
                  <a:lnTo>
                    <a:pt x="964" y="54"/>
                  </a:lnTo>
                  <a:lnTo>
                    <a:pt x="970" y="38"/>
                  </a:lnTo>
                  <a:lnTo>
                    <a:pt x="981" y="23"/>
                  </a:lnTo>
                  <a:lnTo>
                    <a:pt x="995" y="11"/>
                  </a:lnTo>
                  <a:lnTo>
                    <a:pt x="1011" y="3"/>
                  </a:lnTo>
                  <a:lnTo>
                    <a:pt x="10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20"/>
            <p:cNvSpPr>
              <a:spLocks/>
            </p:cNvSpPr>
            <p:nvPr/>
          </p:nvSpPr>
          <p:spPr bwMode="auto">
            <a:xfrm>
              <a:off x="-2578100" y="3536950"/>
              <a:ext cx="68262" cy="68263"/>
            </a:xfrm>
            <a:custGeom>
              <a:avLst/>
              <a:gdLst>
                <a:gd name="T0" fmla="*/ 65 w 173"/>
                <a:gd name="T1" fmla="*/ 0 h 171"/>
                <a:gd name="T2" fmla="*/ 84 w 173"/>
                <a:gd name="T3" fmla="*/ 1 h 171"/>
                <a:gd name="T4" fmla="*/ 101 w 173"/>
                <a:gd name="T5" fmla="*/ 7 h 171"/>
                <a:gd name="T6" fmla="*/ 117 w 173"/>
                <a:gd name="T7" fmla="*/ 17 h 171"/>
                <a:gd name="T8" fmla="*/ 152 w 173"/>
                <a:gd name="T9" fmla="*/ 51 h 171"/>
                <a:gd name="T10" fmla="*/ 164 w 173"/>
                <a:gd name="T11" fmla="*/ 66 h 171"/>
                <a:gd name="T12" fmla="*/ 171 w 173"/>
                <a:gd name="T13" fmla="*/ 84 h 171"/>
                <a:gd name="T14" fmla="*/ 173 w 173"/>
                <a:gd name="T15" fmla="*/ 101 h 171"/>
                <a:gd name="T16" fmla="*/ 170 w 173"/>
                <a:gd name="T17" fmla="*/ 120 h 171"/>
                <a:gd name="T18" fmla="*/ 163 w 173"/>
                <a:gd name="T19" fmla="*/ 136 h 171"/>
                <a:gd name="T20" fmla="*/ 150 w 173"/>
                <a:gd name="T21" fmla="*/ 151 h 171"/>
                <a:gd name="T22" fmla="*/ 136 w 173"/>
                <a:gd name="T23" fmla="*/ 162 h 171"/>
                <a:gd name="T24" fmla="*/ 120 w 173"/>
                <a:gd name="T25" fmla="*/ 169 h 171"/>
                <a:gd name="T26" fmla="*/ 102 w 173"/>
                <a:gd name="T27" fmla="*/ 171 h 171"/>
                <a:gd name="T28" fmla="*/ 84 w 173"/>
                <a:gd name="T29" fmla="*/ 168 h 171"/>
                <a:gd name="T30" fmla="*/ 66 w 173"/>
                <a:gd name="T31" fmla="*/ 161 h 171"/>
                <a:gd name="T32" fmla="*/ 51 w 173"/>
                <a:gd name="T33" fmla="*/ 149 h 171"/>
                <a:gd name="T34" fmla="*/ 24 w 173"/>
                <a:gd name="T35" fmla="*/ 123 h 171"/>
                <a:gd name="T36" fmla="*/ 12 w 173"/>
                <a:gd name="T37" fmla="*/ 109 h 171"/>
                <a:gd name="T38" fmla="*/ 4 w 173"/>
                <a:gd name="T39" fmla="*/ 93 h 171"/>
                <a:gd name="T40" fmla="*/ 0 w 173"/>
                <a:gd name="T41" fmla="*/ 74 h 171"/>
                <a:gd name="T42" fmla="*/ 1 w 173"/>
                <a:gd name="T43" fmla="*/ 57 h 171"/>
                <a:gd name="T44" fmla="*/ 7 w 173"/>
                <a:gd name="T45" fmla="*/ 40 h 171"/>
                <a:gd name="T46" fmla="*/ 17 w 173"/>
                <a:gd name="T47" fmla="*/ 23 h 171"/>
                <a:gd name="T48" fmla="*/ 32 w 173"/>
                <a:gd name="T49" fmla="*/ 11 h 171"/>
                <a:gd name="T50" fmla="*/ 48 w 173"/>
                <a:gd name="T51" fmla="*/ 3 h 171"/>
                <a:gd name="T52" fmla="*/ 65 w 173"/>
                <a:gd name="T5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3" h="171">
                  <a:moveTo>
                    <a:pt x="65" y="0"/>
                  </a:moveTo>
                  <a:lnTo>
                    <a:pt x="84" y="1"/>
                  </a:lnTo>
                  <a:lnTo>
                    <a:pt x="101" y="7"/>
                  </a:lnTo>
                  <a:lnTo>
                    <a:pt x="117" y="17"/>
                  </a:lnTo>
                  <a:lnTo>
                    <a:pt x="152" y="51"/>
                  </a:lnTo>
                  <a:lnTo>
                    <a:pt x="164" y="66"/>
                  </a:lnTo>
                  <a:lnTo>
                    <a:pt x="171" y="84"/>
                  </a:lnTo>
                  <a:lnTo>
                    <a:pt x="173" y="101"/>
                  </a:lnTo>
                  <a:lnTo>
                    <a:pt x="170" y="120"/>
                  </a:lnTo>
                  <a:lnTo>
                    <a:pt x="163" y="136"/>
                  </a:lnTo>
                  <a:lnTo>
                    <a:pt x="150" y="151"/>
                  </a:lnTo>
                  <a:lnTo>
                    <a:pt x="136" y="162"/>
                  </a:lnTo>
                  <a:lnTo>
                    <a:pt x="120" y="169"/>
                  </a:lnTo>
                  <a:lnTo>
                    <a:pt x="102" y="171"/>
                  </a:lnTo>
                  <a:lnTo>
                    <a:pt x="84" y="168"/>
                  </a:lnTo>
                  <a:lnTo>
                    <a:pt x="66" y="161"/>
                  </a:lnTo>
                  <a:lnTo>
                    <a:pt x="51" y="149"/>
                  </a:lnTo>
                  <a:lnTo>
                    <a:pt x="24" y="123"/>
                  </a:lnTo>
                  <a:lnTo>
                    <a:pt x="12" y="109"/>
                  </a:lnTo>
                  <a:lnTo>
                    <a:pt x="4" y="93"/>
                  </a:lnTo>
                  <a:lnTo>
                    <a:pt x="0" y="74"/>
                  </a:lnTo>
                  <a:lnTo>
                    <a:pt x="1" y="57"/>
                  </a:lnTo>
                  <a:lnTo>
                    <a:pt x="7" y="40"/>
                  </a:lnTo>
                  <a:lnTo>
                    <a:pt x="17" y="23"/>
                  </a:lnTo>
                  <a:lnTo>
                    <a:pt x="32" y="11"/>
                  </a:lnTo>
                  <a:lnTo>
                    <a:pt x="48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21"/>
            <p:cNvSpPr>
              <a:spLocks noEditPoints="1"/>
            </p:cNvSpPr>
            <p:nvPr/>
          </p:nvSpPr>
          <p:spPr bwMode="auto">
            <a:xfrm>
              <a:off x="-3300413" y="3863975"/>
              <a:ext cx="455612" cy="471488"/>
            </a:xfrm>
            <a:custGeom>
              <a:avLst/>
              <a:gdLst>
                <a:gd name="T0" fmla="*/ 743 w 1148"/>
                <a:gd name="T1" fmla="*/ 565 h 1186"/>
                <a:gd name="T2" fmla="*/ 948 w 1148"/>
                <a:gd name="T3" fmla="*/ 872 h 1186"/>
                <a:gd name="T4" fmla="*/ 981 w 1148"/>
                <a:gd name="T5" fmla="*/ 786 h 1186"/>
                <a:gd name="T6" fmla="*/ 973 w 1148"/>
                <a:gd name="T7" fmla="*/ 684 h 1186"/>
                <a:gd name="T8" fmla="*/ 923 w 1148"/>
                <a:gd name="T9" fmla="*/ 601 h 1186"/>
                <a:gd name="T10" fmla="*/ 856 w 1148"/>
                <a:gd name="T11" fmla="*/ 559 h 1186"/>
                <a:gd name="T12" fmla="*/ 434 w 1148"/>
                <a:gd name="T13" fmla="*/ 0 h 1186"/>
                <a:gd name="T14" fmla="*/ 483 w 1148"/>
                <a:gd name="T15" fmla="*/ 21 h 1186"/>
                <a:gd name="T16" fmla="*/ 503 w 1148"/>
                <a:gd name="T17" fmla="*/ 72 h 1186"/>
                <a:gd name="T18" fmla="*/ 481 w 1148"/>
                <a:gd name="T19" fmla="*/ 121 h 1186"/>
                <a:gd name="T20" fmla="*/ 408 w 1148"/>
                <a:gd name="T21" fmla="*/ 151 h 1186"/>
                <a:gd name="T22" fmla="*/ 288 w 1148"/>
                <a:gd name="T23" fmla="*/ 211 h 1186"/>
                <a:gd name="T24" fmla="*/ 418 w 1148"/>
                <a:gd name="T25" fmla="*/ 355 h 1186"/>
                <a:gd name="T26" fmla="*/ 412 w 1148"/>
                <a:gd name="T27" fmla="*/ 408 h 1186"/>
                <a:gd name="T28" fmla="*/ 367 w 1148"/>
                <a:gd name="T29" fmla="*/ 441 h 1186"/>
                <a:gd name="T30" fmla="*/ 315 w 1148"/>
                <a:gd name="T31" fmla="*/ 434 h 1186"/>
                <a:gd name="T32" fmla="*/ 170 w 1148"/>
                <a:gd name="T33" fmla="*/ 327 h 1186"/>
                <a:gd name="T34" fmla="*/ 143 w 1148"/>
                <a:gd name="T35" fmla="*/ 405 h 1186"/>
                <a:gd name="T36" fmla="*/ 149 w 1148"/>
                <a:gd name="T37" fmla="*/ 494 h 1186"/>
                <a:gd name="T38" fmla="*/ 195 w 1148"/>
                <a:gd name="T39" fmla="*/ 562 h 1186"/>
                <a:gd name="T40" fmla="*/ 268 w 1148"/>
                <a:gd name="T41" fmla="*/ 593 h 1186"/>
                <a:gd name="T42" fmla="*/ 358 w 1148"/>
                <a:gd name="T43" fmla="*/ 589 h 1186"/>
                <a:gd name="T44" fmla="*/ 459 w 1148"/>
                <a:gd name="T45" fmla="*/ 550 h 1186"/>
                <a:gd name="T46" fmla="*/ 557 w 1148"/>
                <a:gd name="T47" fmla="*/ 496 h 1186"/>
                <a:gd name="T48" fmla="*/ 701 w 1148"/>
                <a:gd name="T49" fmla="*/ 429 h 1186"/>
                <a:gd name="T50" fmla="*/ 827 w 1148"/>
                <a:gd name="T51" fmla="*/ 412 h 1186"/>
                <a:gd name="T52" fmla="*/ 936 w 1148"/>
                <a:gd name="T53" fmla="*/ 440 h 1186"/>
                <a:gd name="T54" fmla="*/ 1028 w 1148"/>
                <a:gd name="T55" fmla="*/ 507 h 1186"/>
                <a:gd name="T56" fmla="*/ 1098 w 1148"/>
                <a:gd name="T57" fmla="*/ 616 h 1186"/>
                <a:gd name="T58" fmla="*/ 1124 w 1148"/>
                <a:gd name="T59" fmla="*/ 745 h 1186"/>
                <a:gd name="T60" fmla="*/ 1102 w 1148"/>
                <a:gd name="T61" fmla="*/ 876 h 1186"/>
                <a:gd name="T62" fmla="*/ 1050 w 1148"/>
                <a:gd name="T63" fmla="*/ 973 h 1186"/>
                <a:gd name="T64" fmla="*/ 1146 w 1148"/>
                <a:gd name="T65" fmla="*/ 1083 h 1186"/>
                <a:gd name="T66" fmla="*/ 1139 w 1148"/>
                <a:gd name="T67" fmla="*/ 1136 h 1186"/>
                <a:gd name="T68" fmla="*/ 1096 w 1148"/>
                <a:gd name="T69" fmla="*/ 1169 h 1186"/>
                <a:gd name="T70" fmla="*/ 1043 w 1148"/>
                <a:gd name="T71" fmla="*/ 1162 h 1186"/>
                <a:gd name="T72" fmla="*/ 920 w 1148"/>
                <a:gd name="T73" fmla="*/ 1103 h 1186"/>
                <a:gd name="T74" fmla="*/ 808 w 1148"/>
                <a:gd name="T75" fmla="*/ 1164 h 1186"/>
                <a:gd name="T76" fmla="*/ 692 w 1148"/>
                <a:gd name="T77" fmla="*/ 1186 h 1186"/>
                <a:gd name="T78" fmla="*/ 602 w 1148"/>
                <a:gd name="T79" fmla="*/ 1167 h 1186"/>
                <a:gd name="T80" fmla="*/ 571 w 1148"/>
                <a:gd name="T81" fmla="*/ 1124 h 1186"/>
                <a:gd name="T82" fmla="*/ 582 w 1148"/>
                <a:gd name="T83" fmla="*/ 1070 h 1186"/>
                <a:gd name="T84" fmla="*/ 625 w 1148"/>
                <a:gd name="T85" fmla="*/ 1039 h 1186"/>
                <a:gd name="T86" fmla="*/ 681 w 1148"/>
                <a:gd name="T87" fmla="*/ 1045 h 1186"/>
                <a:gd name="T88" fmla="*/ 751 w 1148"/>
                <a:gd name="T89" fmla="*/ 1035 h 1186"/>
                <a:gd name="T90" fmla="*/ 828 w 1148"/>
                <a:gd name="T91" fmla="*/ 996 h 1186"/>
                <a:gd name="T92" fmla="*/ 526 w 1148"/>
                <a:gd name="T93" fmla="*/ 674 h 1186"/>
                <a:gd name="T94" fmla="*/ 388 w 1148"/>
                <a:gd name="T95" fmla="*/ 727 h 1186"/>
                <a:gd name="T96" fmla="*/ 257 w 1148"/>
                <a:gd name="T97" fmla="*/ 734 h 1186"/>
                <a:gd name="T98" fmla="*/ 141 w 1148"/>
                <a:gd name="T99" fmla="*/ 695 h 1186"/>
                <a:gd name="T100" fmla="*/ 57 w 1148"/>
                <a:gd name="T101" fmla="*/ 619 h 1186"/>
                <a:gd name="T102" fmla="*/ 11 w 1148"/>
                <a:gd name="T103" fmla="*/ 523 h 1186"/>
                <a:gd name="T104" fmla="*/ 1 w 1148"/>
                <a:gd name="T105" fmla="*/ 411 h 1186"/>
                <a:gd name="T106" fmla="*/ 26 w 1148"/>
                <a:gd name="T107" fmla="*/ 298 h 1186"/>
                <a:gd name="T108" fmla="*/ 83 w 1148"/>
                <a:gd name="T109" fmla="*/ 205 h 1186"/>
                <a:gd name="T110" fmla="*/ 14 w 1148"/>
                <a:gd name="T111" fmla="*/ 123 h 1186"/>
                <a:gd name="T112" fmla="*/ 20 w 1148"/>
                <a:gd name="T113" fmla="*/ 70 h 1186"/>
                <a:gd name="T114" fmla="*/ 64 w 1148"/>
                <a:gd name="T115" fmla="*/ 37 h 1186"/>
                <a:gd name="T116" fmla="*/ 117 w 1148"/>
                <a:gd name="T117" fmla="*/ 44 h 1186"/>
                <a:gd name="T118" fmla="*/ 230 w 1148"/>
                <a:gd name="T119" fmla="*/ 80 h 1186"/>
                <a:gd name="T120" fmla="*/ 370 w 1148"/>
                <a:gd name="T121" fmla="*/ 16 h 1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48" h="1186">
                  <a:moveTo>
                    <a:pt x="804" y="552"/>
                  </a:moveTo>
                  <a:lnTo>
                    <a:pt x="777" y="555"/>
                  </a:lnTo>
                  <a:lnTo>
                    <a:pt x="743" y="565"/>
                  </a:lnTo>
                  <a:lnTo>
                    <a:pt x="708" y="578"/>
                  </a:lnTo>
                  <a:lnTo>
                    <a:pt x="671" y="594"/>
                  </a:lnTo>
                  <a:lnTo>
                    <a:pt x="948" y="872"/>
                  </a:lnTo>
                  <a:lnTo>
                    <a:pt x="959" y="852"/>
                  </a:lnTo>
                  <a:lnTo>
                    <a:pt x="973" y="820"/>
                  </a:lnTo>
                  <a:lnTo>
                    <a:pt x="981" y="786"/>
                  </a:lnTo>
                  <a:lnTo>
                    <a:pt x="984" y="752"/>
                  </a:lnTo>
                  <a:lnTo>
                    <a:pt x="981" y="717"/>
                  </a:lnTo>
                  <a:lnTo>
                    <a:pt x="973" y="684"/>
                  </a:lnTo>
                  <a:lnTo>
                    <a:pt x="959" y="653"/>
                  </a:lnTo>
                  <a:lnTo>
                    <a:pt x="941" y="623"/>
                  </a:lnTo>
                  <a:lnTo>
                    <a:pt x="923" y="601"/>
                  </a:lnTo>
                  <a:lnTo>
                    <a:pt x="902" y="583"/>
                  </a:lnTo>
                  <a:lnTo>
                    <a:pt x="880" y="570"/>
                  </a:lnTo>
                  <a:lnTo>
                    <a:pt x="856" y="559"/>
                  </a:lnTo>
                  <a:lnTo>
                    <a:pt x="830" y="553"/>
                  </a:lnTo>
                  <a:lnTo>
                    <a:pt x="804" y="552"/>
                  </a:lnTo>
                  <a:close/>
                  <a:moveTo>
                    <a:pt x="434" y="0"/>
                  </a:moveTo>
                  <a:lnTo>
                    <a:pt x="452" y="2"/>
                  </a:lnTo>
                  <a:lnTo>
                    <a:pt x="469" y="10"/>
                  </a:lnTo>
                  <a:lnTo>
                    <a:pt x="483" y="21"/>
                  </a:lnTo>
                  <a:lnTo>
                    <a:pt x="493" y="36"/>
                  </a:lnTo>
                  <a:lnTo>
                    <a:pt x="501" y="53"/>
                  </a:lnTo>
                  <a:lnTo>
                    <a:pt x="503" y="72"/>
                  </a:lnTo>
                  <a:lnTo>
                    <a:pt x="500" y="90"/>
                  </a:lnTo>
                  <a:lnTo>
                    <a:pt x="492" y="107"/>
                  </a:lnTo>
                  <a:lnTo>
                    <a:pt x="481" y="121"/>
                  </a:lnTo>
                  <a:lnTo>
                    <a:pt x="467" y="131"/>
                  </a:lnTo>
                  <a:lnTo>
                    <a:pt x="449" y="138"/>
                  </a:lnTo>
                  <a:lnTo>
                    <a:pt x="408" y="151"/>
                  </a:lnTo>
                  <a:lnTo>
                    <a:pt x="367" y="167"/>
                  </a:lnTo>
                  <a:lnTo>
                    <a:pt x="327" y="188"/>
                  </a:lnTo>
                  <a:lnTo>
                    <a:pt x="288" y="211"/>
                  </a:lnTo>
                  <a:lnTo>
                    <a:pt x="399" y="323"/>
                  </a:lnTo>
                  <a:lnTo>
                    <a:pt x="412" y="338"/>
                  </a:lnTo>
                  <a:lnTo>
                    <a:pt x="418" y="355"/>
                  </a:lnTo>
                  <a:lnTo>
                    <a:pt x="420" y="373"/>
                  </a:lnTo>
                  <a:lnTo>
                    <a:pt x="418" y="390"/>
                  </a:lnTo>
                  <a:lnTo>
                    <a:pt x="412" y="408"/>
                  </a:lnTo>
                  <a:lnTo>
                    <a:pt x="399" y="422"/>
                  </a:lnTo>
                  <a:lnTo>
                    <a:pt x="385" y="434"/>
                  </a:lnTo>
                  <a:lnTo>
                    <a:pt x="367" y="441"/>
                  </a:lnTo>
                  <a:lnTo>
                    <a:pt x="350" y="444"/>
                  </a:lnTo>
                  <a:lnTo>
                    <a:pt x="332" y="441"/>
                  </a:lnTo>
                  <a:lnTo>
                    <a:pt x="315" y="434"/>
                  </a:lnTo>
                  <a:lnTo>
                    <a:pt x="300" y="422"/>
                  </a:lnTo>
                  <a:lnTo>
                    <a:pt x="183" y="306"/>
                  </a:lnTo>
                  <a:lnTo>
                    <a:pt x="170" y="327"/>
                  </a:lnTo>
                  <a:lnTo>
                    <a:pt x="159" y="349"/>
                  </a:lnTo>
                  <a:lnTo>
                    <a:pt x="150" y="372"/>
                  </a:lnTo>
                  <a:lnTo>
                    <a:pt x="143" y="405"/>
                  </a:lnTo>
                  <a:lnTo>
                    <a:pt x="140" y="437"/>
                  </a:lnTo>
                  <a:lnTo>
                    <a:pt x="142" y="466"/>
                  </a:lnTo>
                  <a:lnTo>
                    <a:pt x="149" y="494"/>
                  </a:lnTo>
                  <a:lnTo>
                    <a:pt x="161" y="520"/>
                  </a:lnTo>
                  <a:lnTo>
                    <a:pt x="176" y="542"/>
                  </a:lnTo>
                  <a:lnTo>
                    <a:pt x="195" y="562"/>
                  </a:lnTo>
                  <a:lnTo>
                    <a:pt x="218" y="576"/>
                  </a:lnTo>
                  <a:lnTo>
                    <a:pt x="242" y="586"/>
                  </a:lnTo>
                  <a:lnTo>
                    <a:pt x="268" y="593"/>
                  </a:lnTo>
                  <a:lnTo>
                    <a:pt x="297" y="596"/>
                  </a:lnTo>
                  <a:lnTo>
                    <a:pt x="328" y="594"/>
                  </a:lnTo>
                  <a:lnTo>
                    <a:pt x="358" y="589"/>
                  </a:lnTo>
                  <a:lnTo>
                    <a:pt x="391" y="580"/>
                  </a:lnTo>
                  <a:lnTo>
                    <a:pt x="425" y="568"/>
                  </a:lnTo>
                  <a:lnTo>
                    <a:pt x="459" y="550"/>
                  </a:lnTo>
                  <a:lnTo>
                    <a:pt x="484" y="537"/>
                  </a:lnTo>
                  <a:lnTo>
                    <a:pt x="510" y="522"/>
                  </a:lnTo>
                  <a:lnTo>
                    <a:pt x="557" y="496"/>
                  </a:lnTo>
                  <a:lnTo>
                    <a:pt x="604" y="470"/>
                  </a:lnTo>
                  <a:lnTo>
                    <a:pt x="652" y="448"/>
                  </a:lnTo>
                  <a:lnTo>
                    <a:pt x="701" y="429"/>
                  </a:lnTo>
                  <a:lnTo>
                    <a:pt x="751" y="417"/>
                  </a:lnTo>
                  <a:lnTo>
                    <a:pt x="789" y="412"/>
                  </a:lnTo>
                  <a:lnTo>
                    <a:pt x="827" y="412"/>
                  </a:lnTo>
                  <a:lnTo>
                    <a:pt x="865" y="417"/>
                  </a:lnTo>
                  <a:lnTo>
                    <a:pt x="901" y="426"/>
                  </a:lnTo>
                  <a:lnTo>
                    <a:pt x="936" y="440"/>
                  </a:lnTo>
                  <a:lnTo>
                    <a:pt x="969" y="458"/>
                  </a:lnTo>
                  <a:lnTo>
                    <a:pt x="999" y="481"/>
                  </a:lnTo>
                  <a:lnTo>
                    <a:pt x="1028" y="507"/>
                  </a:lnTo>
                  <a:lnTo>
                    <a:pt x="1055" y="539"/>
                  </a:lnTo>
                  <a:lnTo>
                    <a:pt x="1078" y="576"/>
                  </a:lnTo>
                  <a:lnTo>
                    <a:pt x="1098" y="616"/>
                  </a:lnTo>
                  <a:lnTo>
                    <a:pt x="1112" y="658"/>
                  </a:lnTo>
                  <a:lnTo>
                    <a:pt x="1121" y="701"/>
                  </a:lnTo>
                  <a:lnTo>
                    <a:pt x="1124" y="745"/>
                  </a:lnTo>
                  <a:lnTo>
                    <a:pt x="1122" y="789"/>
                  </a:lnTo>
                  <a:lnTo>
                    <a:pt x="1115" y="833"/>
                  </a:lnTo>
                  <a:lnTo>
                    <a:pt x="1102" y="876"/>
                  </a:lnTo>
                  <a:lnTo>
                    <a:pt x="1084" y="917"/>
                  </a:lnTo>
                  <a:lnTo>
                    <a:pt x="1068" y="946"/>
                  </a:lnTo>
                  <a:lnTo>
                    <a:pt x="1050" y="973"/>
                  </a:lnTo>
                  <a:lnTo>
                    <a:pt x="1127" y="1051"/>
                  </a:lnTo>
                  <a:lnTo>
                    <a:pt x="1139" y="1066"/>
                  </a:lnTo>
                  <a:lnTo>
                    <a:pt x="1146" y="1083"/>
                  </a:lnTo>
                  <a:lnTo>
                    <a:pt x="1148" y="1101"/>
                  </a:lnTo>
                  <a:lnTo>
                    <a:pt x="1146" y="1119"/>
                  </a:lnTo>
                  <a:lnTo>
                    <a:pt x="1139" y="1136"/>
                  </a:lnTo>
                  <a:lnTo>
                    <a:pt x="1127" y="1150"/>
                  </a:lnTo>
                  <a:lnTo>
                    <a:pt x="1113" y="1162"/>
                  </a:lnTo>
                  <a:lnTo>
                    <a:pt x="1096" y="1169"/>
                  </a:lnTo>
                  <a:lnTo>
                    <a:pt x="1078" y="1171"/>
                  </a:lnTo>
                  <a:lnTo>
                    <a:pt x="1060" y="1169"/>
                  </a:lnTo>
                  <a:lnTo>
                    <a:pt x="1043" y="1162"/>
                  </a:lnTo>
                  <a:lnTo>
                    <a:pt x="1028" y="1150"/>
                  </a:lnTo>
                  <a:lnTo>
                    <a:pt x="953" y="1077"/>
                  </a:lnTo>
                  <a:lnTo>
                    <a:pt x="920" y="1103"/>
                  </a:lnTo>
                  <a:lnTo>
                    <a:pt x="884" y="1127"/>
                  </a:lnTo>
                  <a:lnTo>
                    <a:pt x="847" y="1147"/>
                  </a:lnTo>
                  <a:lnTo>
                    <a:pt x="808" y="1164"/>
                  </a:lnTo>
                  <a:lnTo>
                    <a:pt x="770" y="1176"/>
                  </a:lnTo>
                  <a:lnTo>
                    <a:pt x="731" y="1183"/>
                  </a:lnTo>
                  <a:lnTo>
                    <a:pt x="692" y="1186"/>
                  </a:lnTo>
                  <a:lnTo>
                    <a:pt x="655" y="1183"/>
                  </a:lnTo>
                  <a:lnTo>
                    <a:pt x="619" y="1175"/>
                  </a:lnTo>
                  <a:lnTo>
                    <a:pt x="602" y="1167"/>
                  </a:lnTo>
                  <a:lnTo>
                    <a:pt x="588" y="1156"/>
                  </a:lnTo>
                  <a:lnTo>
                    <a:pt x="577" y="1140"/>
                  </a:lnTo>
                  <a:lnTo>
                    <a:pt x="571" y="1124"/>
                  </a:lnTo>
                  <a:lnTo>
                    <a:pt x="570" y="1105"/>
                  </a:lnTo>
                  <a:lnTo>
                    <a:pt x="573" y="1087"/>
                  </a:lnTo>
                  <a:lnTo>
                    <a:pt x="582" y="1070"/>
                  </a:lnTo>
                  <a:lnTo>
                    <a:pt x="593" y="1056"/>
                  </a:lnTo>
                  <a:lnTo>
                    <a:pt x="608" y="1045"/>
                  </a:lnTo>
                  <a:lnTo>
                    <a:pt x="625" y="1039"/>
                  </a:lnTo>
                  <a:lnTo>
                    <a:pt x="643" y="1038"/>
                  </a:lnTo>
                  <a:lnTo>
                    <a:pt x="661" y="1041"/>
                  </a:lnTo>
                  <a:lnTo>
                    <a:pt x="681" y="1045"/>
                  </a:lnTo>
                  <a:lnTo>
                    <a:pt x="702" y="1045"/>
                  </a:lnTo>
                  <a:lnTo>
                    <a:pt x="726" y="1041"/>
                  </a:lnTo>
                  <a:lnTo>
                    <a:pt x="751" y="1035"/>
                  </a:lnTo>
                  <a:lnTo>
                    <a:pt x="776" y="1024"/>
                  </a:lnTo>
                  <a:lnTo>
                    <a:pt x="802" y="1011"/>
                  </a:lnTo>
                  <a:lnTo>
                    <a:pt x="828" y="996"/>
                  </a:lnTo>
                  <a:lnTo>
                    <a:pt x="854" y="976"/>
                  </a:lnTo>
                  <a:lnTo>
                    <a:pt x="543" y="665"/>
                  </a:lnTo>
                  <a:lnTo>
                    <a:pt x="526" y="674"/>
                  </a:lnTo>
                  <a:lnTo>
                    <a:pt x="480" y="697"/>
                  </a:lnTo>
                  <a:lnTo>
                    <a:pt x="434" y="715"/>
                  </a:lnTo>
                  <a:lnTo>
                    <a:pt x="388" y="727"/>
                  </a:lnTo>
                  <a:lnTo>
                    <a:pt x="343" y="735"/>
                  </a:lnTo>
                  <a:lnTo>
                    <a:pt x="299" y="737"/>
                  </a:lnTo>
                  <a:lnTo>
                    <a:pt x="257" y="734"/>
                  </a:lnTo>
                  <a:lnTo>
                    <a:pt x="216" y="725"/>
                  </a:lnTo>
                  <a:lnTo>
                    <a:pt x="178" y="713"/>
                  </a:lnTo>
                  <a:lnTo>
                    <a:pt x="141" y="695"/>
                  </a:lnTo>
                  <a:lnTo>
                    <a:pt x="107" y="671"/>
                  </a:lnTo>
                  <a:lnTo>
                    <a:pt x="81" y="647"/>
                  </a:lnTo>
                  <a:lnTo>
                    <a:pt x="57" y="619"/>
                  </a:lnTo>
                  <a:lnTo>
                    <a:pt x="38" y="589"/>
                  </a:lnTo>
                  <a:lnTo>
                    <a:pt x="22" y="557"/>
                  </a:lnTo>
                  <a:lnTo>
                    <a:pt x="11" y="523"/>
                  </a:lnTo>
                  <a:lnTo>
                    <a:pt x="4" y="487"/>
                  </a:lnTo>
                  <a:lnTo>
                    <a:pt x="0" y="450"/>
                  </a:lnTo>
                  <a:lnTo>
                    <a:pt x="1" y="411"/>
                  </a:lnTo>
                  <a:lnTo>
                    <a:pt x="6" y="372"/>
                  </a:lnTo>
                  <a:lnTo>
                    <a:pt x="15" y="332"/>
                  </a:lnTo>
                  <a:lnTo>
                    <a:pt x="26" y="298"/>
                  </a:lnTo>
                  <a:lnTo>
                    <a:pt x="43" y="265"/>
                  </a:lnTo>
                  <a:lnTo>
                    <a:pt x="61" y="235"/>
                  </a:lnTo>
                  <a:lnTo>
                    <a:pt x="83" y="205"/>
                  </a:lnTo>
                  <a:lnTo>
                    <a:pt x="33" y="155"/>
                  </a:lnTo>
                  <a:lnTo>
                    <a:pt x="20" y="140"/>
                  </a:lnTo>
                  <a:lnTo>
                    <a:pt x="14" y="123"/>
                  </a:lnTo>
                  <a:lnTo>
                    <a:pt x="12" y="105"/>
                  </a:lnTo>
                  <a:lnTo>
                    <a:pt x="14" y="87"/>
                  </a:lnTo>
                  <a:lnTo>
                    <a:pt x="20" y="70"/>
                  </a:lnTo>
                  <a:lnTo>
                    <a:pt x="33" y="56"/>
                  </a:lnTo>
                  <a:lnTo>
                    <a:pt x="47" y="44"/>
                  </a:lnTo>
                  <a:lnTo>
                    <a:pt x="64" y="37"/>
                  </a:lnTo>
                  <a:lnTo>
                    <a:pt x="82" y="35"/>
                  </a:lnTo>
                  <a:lnTo>
                    <a:pt x="100" y="37"/>
                  </a:lnTo>
                  <a:lnTo>
                    <a:pt x="117" y="44"/>
                  </a:lnTo>
                  <a:lnTo>
                    <a:pt x="132" y="56"/>
                  </a:lnTo>
                  <a:lnTo>
                    <a:pt x="185" y="109"/>
                  </a:lnTo>
                  <a:lnTo>
                    <a:pt x="230" y="80"/>
                  </a:lnTo>
                  <a:lnTo>
                    <a:pt x="276" y="55"/>
                  </a:lnTo>
                  <a:lnTo>
                    <a:pt x="322" y="33"/>
                  </a:lnTo>
                  <a:lnTo>
                    <a:pt x="370" y="16"/>
                  </a:lnTo>
                  <a:lnTo>
                    <a:pt x="416" y="2"/>
                  </a:lnTo>
                  <a:lnTo>
                    <a:pt x="4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22"/>
            <p:cNvSpPr>
              <a:spLocks/>
            </p:cNvSpPr>
            <p:nvPr/>
          </p:nvSpPr>
          <p:spPr bwMode="auto">
            <a:xfrm>
              <a:off x="-3389313" y="4335463"/>
              <a:ext cx="68262" cy="68263"/>
            </a:xfrm>
            <a:custGeom>
              <a:avLst/>
              <a:gdLst>
                <a:gd name="T0" fmla="*/ 70 w 169"/>
                <a:gd name="T1" fmla="*/ 0 h 170"/>
                <a:gd name="T2" fmla="*/ 89 w 169"/>
                <a:gd name="T3" fmla="*/ 2 h 170"/>
                <a:gd name="T4" fmla="*/ 105 w 169"/>
                <a:gd name="T5" fmla="*/ 10 h 170"/>
                <a:gd name="T6" fmla="*/ 120 w 169"/>
                <a:gd name="T7" fmla="*/ 21 h 170"/>
                <a:gd name="T8" fmla="*/ 149 w 169"/>
                <a:gd name="T9" fmla="*/ 51 h 170"/>
                <a:gd name="T10" fmla="*/ 160 w 169"/>
                <a:gd name="T11" fmla="*/ 65 h 170"/>
                <a:gd name="T12" fmla="*/ 167 w 169"/>
                <a:gd name="T13" fmla="*/ 82 h 170"/>
                <a:gd name="T14" fmla="*/ 169 w 169"/>
                <a:gd name="T15" fmla="*/ 100 h 170"/>
                <a:gd name="T16" fmla="*/ 167 w 169"/>
                <a:gd name="T17" fmla="*/ 118 h 170"/>
                <a:gd name="T18" fmla="*/ 160 w 169"/>
                <a:gd name="T19" fmla="*/ 135 h 170"/>
                <a:gd name="T20" fmla="*/ 149 w 169"/>
                <a:gd name="T21" fmla="*/ 150 h 170"/>
                <a:gd name="T22" fmla="*/ 134 w 169"/>
                <a:gd name="T23" fmla="*/ 161 h 170"/>
                <a:gd name="T24" fmla="*/ 117 w 169"/>
                <a:gd name="T25" fmla="*/ 168 h 170"/>
                <a:gd name="T26" fmla="*/ 99 w 169"/>
                <a:gd name="T27" fmla="*/ 170 h 170"/>
                <a:gd name="T28" fmla="*/ 81 w 169"/>
                <a:gd name="T29" fmla="*/ 168 h 170"/>
                <a:gd name="T30" fmla="*/ 64 w 169"/>
                <a:gd name="T31" fmla="*/ 161 h 170"/>
                <a:gd name="T32" fmla="*/ 50 w 169"/>
                <a:gd name="T33" fmla="*/ 150 h 170"/>
                <a:gd name="T34" fmla="*/ 21 w 169"/>
                <a:gd name="T35" fmla="*/ 121 h 170"/>
                <a:gd name="T36" fmla="*/ 9 w 169"/>
                <a:gd name="T37" fmla="*/ 106 h 170"/>
                <a:gd name="T38" fmla="*/ 3 w 169"/>
                <a:gd name="T39" fmla="*/ 88 h 170"/>
                <a:gd name="T40" fmla="*/ 0 w 169"/>
                <a:gd name="T41" fmla="*/ 71 h 170"/>
                <a:gd name="T42" fmla="*/ 3 w 169"/>
                <a:gd name="T43" fmla="*/ 54 h 170"/>
                <a:gd name="T44" fmla="*/ 10 w 169"/>
                <a:gd name="T45" fmla="*/ 36 h 170"/>
                <a:gd name="T46" fmla="*/ 21 w 169"/>
                <a:gd name="T47" fmla="*/ 21 h 170"/>
                <a:gd name="T48" fmla="*/ 35 w 169"/>
                <a:gd name="T49" fmla="*/ 10 h 170"/>
                <a:gd name="T50" fmla="*/ 53 w 169"/>
                <a:gd name="T51" fmla="*/ 2 h 170"/>
                <a:gd name="T52" fmla="*/ 70 w 169"/>
                <a:gd name="T5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9" h="170">
                  <a:moveTo>
                    <a:pt x="70" y="0"/>
                  </a:moveTo>
                  <a:lnTo>
                    <a:pt x="89" y="2"/>
                  </a:lnTo>
                  <a:lnTo>
                    <a:pt x="105" y="10"/>
                  </a:lnTo>
                  <a:lnTo>
                    <a:pt x="120" y="21"/>
                  </a:lnTo>
                  <a:lnTo>
                    <a:pt x="149" y="51"/>
                  </a:lnTo>
                  <a:lnTo>
                    <a:pt x="160" y="65"/>
                  </a:lnTo>
                  <a:lnTo>
                    <a:pt x="167" y="82"/>
                  </a:lnTo>
                  <a:lnTo>
                    <a:pt x="169" y="100"/>
                  </a:lnTo>
                  <a:lnTo>
                    <a:pt x="167" y="118"/>
                  </a:lnTo>
                  <a:lnTo>
                    <a:pt x="160" y="135"/>
                  </a:lnTo>
                  <a:lnTo>
                    <a:pt x="149" y="150"/>
                  </a:lnTo>
                  <a:lnTo>
                    <a:pt x="134" y="161"/>
                  </a:lnTo>
                  <a:lnTo>
                    <a:pt x="117" y="168"/>
                  </a:lnTo>
                  <a:lnTo>
                    <a:pt x="99" y="170"/>
                  </a:lnTo>
                  <a:lnTo>
                    <a:pt x="81" y="168"/>
                  </a:lnTo>
                  <a:lnTo>
                    <a:pt x="64" y="161"/>
                  </a:lnTo>
                  <a:lnTo>
                    <a:pt x="50" y="150"/>
                  </a:lnTo>
                  <a:lnTo>
                    <a:pt x="21" y="121"/>
                  </a:lnTo>
                  <a:lnTo>
                    <a:pt x="9" y="106"/>
                  </a:lnTo>
                  <a:lnTo>
                    <a:pt x="3" y="88"/>
                  </a:lnTo>
                  <a:lnTo>
                    <a:pt x="0" y="71"/>
                  </a:lnTo>
                  <a:lnTo>
                    <a:pt x="3" y="54"/>
                  </a:lnTo>
                  <a:lnTo>
                    <a:pt x="10" y="36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23"/>
            <p:cNvSpPr>
              <a:spLocks/>
            </p:cNvSpPr>
            <p:nvPr/>
          </p:nvSpPr>
          <p:spPr bwMode="auto">
            <a:xfrm>
              <a:off x="-3314700" y="4410075"/>
              <a:ext cx="273050" cy="182563"/>
            </a:xfrm>
            <a:custGeom>
              <a:avLst/>
              <a:gdLst>
                <a:gd name="T0" fmla="*/ 71 w 688"/>
                <a:gd name="T1" fmla="*/ 0 h 460"/>
                <a:gd name="T2" fmla="*/ 88 w 688"/>
                <a:gd name="T3" fmla="*/ 2 h 460"/>
                <a:gd name="T4" fmla="*/ 105 w 688"/>
                <a:gd name="T5" fmla="*/ 9 h 460"/>
                <a:gd name="T6" fmla="*/ 121 w 688"/>
                <a:gd name="T7" fmla="*/ 20 h 460"/>
                <a:gd name="T8" fmla="*/ 419 w 688"/>
                <a:gd name="T9" fmla="*/ 319 h 460"/>
                <a:gd name="T10" fmla="*/ 568 w 688"/>
                <a:gd name="T11" fmla="*/ 170 h 460"/>
                <a:gd name="T12" fmla="*/ 584 w 688"/>
                <a:gd name="T13" fmla="*/ 159 h 460"/>
                <a:gd name="T14" fmla="*/ 600 w 688"/>
                <a:gd name="T15" fmla="*/ 151 h 460"/>
                <a:gd name="T16" fmla="*/ 619 w 688"/>
                <a:gd name="T17" fmla="*/ 149 h 460"/>
                <a:gd name="T18" fmla="*/ 636 w 688"/>
                <a:gd name="T19" fmla="*/ 151 h 460"/>
                <a:gd name="T20" fmla="*/ 653 w 688"/>
                <a:gd name="T21" fmla="*/ 159 h 460"/>
                <a:gd name="T22" fmla="*/ 668 w 688"/>
                <a:gd name="T23" fmla="*/ 170 h 460"/>
                <a:gd name="T24" fmla="*/ 680 w 688"/>
                <a:gd name="T25" fmla="*/ 185 h 460"/>
                <a:gd name="T26" fmla="*/ 686 w 688"/>
                <a:gd name="T27" fmla="*/ 202 h 460"/>
                <a:gd name="T28" fmla="*/ 688 w 688"/>
                <a:gd name="T29" fmla="*/ 220 h 460"/>
                <a:gd name="T30" fmla="*/ 686 w 688"/>
                <a:gd name="T31" fmla="*/ 237 h 460"/>
                <a:gd name="T32" fmla="*/ 680 w 688"/>
                <a:gd name="T33" fmla="*/ 254 h 460"/>
                <a:gd name="T34" fmla="*/ 668 w 688"/>
                <a:gd name="T35" fmla="*/ 269 h 460"/>
                <a:gd name="T36" fmla="*/ 519 w 688"/>
                <a:gd name="T37" fmla="*/ 419 h 460"/>
                <a:gd name="T38" fmla="*/ 501 w 688"/>
                <a:gd name="T39" fmla="*/ 433 h 460"/>
                <a:gd name="T40" fmla="*/ 482 w 688"/>
                <a:gd name="T41" fmla="*/ 445 h 460"/>
                <a:gd name="T42" fmla="*/ 462 w 688"/>
                <a:gd name="T43" fmla="*/ 454 h 460"/>
                <a:gd name="T44" fmla="*/ 440 w 688"/>
                <a:gd name="T45" fmla="*/ 459 h 460"/>
                <a:gd name="T46" fmla="*/ 419 w 688"/>
                <a:gd name="T47" fmla="*/ 460 h 460"/>
                <a:gd name="T48" fmla="*/ 397 w 688"/>
                <a:gd name="T49" fmla="*/ 459 h 460"/>
                <a:gd name="T50" fmla="*/ 377 w 688"/>
                <a:gd name="T51" fmla="*/ 454 h 460"/>
                <a:gd name="T52" fmla="*/ 356 w 688"/>
                <a:gd name="T53" fmla="*/ 445 h 460"/>
                <a:gd name="T54" fmla="*/ 337 w 688"/>
                <a:gd name="T55" fmla="*/ 433 h 460"/>
                <a:gd name="T56" fmla="*/ 319 w 688"/>
                <a:gd name="T57" fmla="*/ 419 h 460"/>
                <a:gd name="T58" fmla="*/ 20 w 688"/>
                <a:gd name="T59" fmla="*/ 120 h 460"/>
                <a:gd name="T60" fmla="*/ 9 w 688"/>
                <a:gd name="T61" fmla="*/ 105 h 460"/>
                <a:gd name="T62" fmla="*/ 2 w 688"/>
                <a:gd name="T63" fmla="*/ 88 h 460"/>
                <a:gd name="T64" fmla="*/ 0 w 688"/>
                <a:gd name="T65" fmla="*/ 70 h 460"/>
                <a:gd name="T66" fmla="*/ 2 w 688"/>
                <a:gd name="T67" fmla="*/ 52 h 460"/>
                <a:gd name="T68" fmla="*/ 9 w 688"/>
                <a:gd name="T69" fmla="*/ 36 h 460"/>
                <a:gd name="T70" fmla="*/ 20 w 688"/>
                <a:gd name="T71" fmla="*/ 20 h 460"/>
                <a:gd name="T72" fmla="*/ 36 w 688"/>
                <a:gd name="T73" fmla="*/ 9 h 460"/>
                <a:gd name="T74" fmla="*/ 53 w 688"/>
                <a:gd name="T75" fmla="*/ 2 h 460"/>
                <a:gd name="T76" fmla="*/ 71 w 688"/>
                <a:gd name="T77" fmla="*/ 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8" h="460">
                  <a:moveTo>
                    <a:pt x="71" y="0"/>
                  </a:moveTo>
                  <a:lnTo>
                    <a:pt x="88" y="2"/>
                  </a:lnTo>
                  <a:lnTo>
                    <a:pt x="105" y="9"/>
                  </a:lnTo>
                  <a:lnTo>
                    <a:pt x="121" y="20"/>
                  </a:lnTo>
                  <a:lnTo>
                    <a:pt x="419" y="319"/>
                  </a:lnTo>
                  <a:lnTo>
                    <a:pt x="568" y="170"/>
                  </a:lnTo>
                  <a:lnTo>
                    <a:pt x="584" y="159"/>
                  </a:lnTo>
                  <a:lnTo>
                    <a:pt x="600" y="151"/>
                  </a:lnTo>
                  <a:lnTo>
                    <a:pt x="619" y="149"/>
                  </a:lnTo>
                  <a:lnTo>
                    <a:pt x="636" y="151"/>
                  </a:lnTo>
                  <a:lnTo>
                    <a:pt x="653" y="159"/>
                  </a:lnTo>
                  <a:lnTo>
                    <a:pt x="668" y="170"/>
                  </a:lnTo>
                  <a:lnTo>
                    <a:pt x="680" y="185"/>
                  </a:lnTo>
                  <a:lnTo>
                    <a:pt x="686" y="202"/>
                  </a:lnTo>
                  <a:lnTo>
                    <a:pt x="688" y="220"/>
                  </a:lnTo>
                  <a:lnTo>
                    <a:pt x="686" y="237"/>
                  </a:lnTo>
                  <a:lnTo>
                    <a:pt x="680" y="254"/>
                  </a:lnTo>
                  <a:lnTo>
                    <a:pt x="668" y="269"/>
                  </a:lnTo>
                  <a:lnTo>
                    <a:pt x="519" y="419"/>
                  </a:lnTo>
                  <a:lnTo>
                    <a:pt x="501" y="433"/>
                  </a:lnTo>
                  <a:lnTo>
                    <a:pt x="482" y="445"/>
                  </a:lnTo>
                  <a:lnTo>
                    <a:pt x="462" y="454"/>
                  </a:lnTo>
                  <a:lnTo>
                    <a:pt x="440" y="459"/>
                  </a:lnTo>
                  <a:lnTo>
                    <a:pt x="419" y="460"/>
                  </a:lnTo>
                  <a:lnTo>
                    <a:pt x="397" y="459"/>
                  </a:lnTo>
                  <a:lnTo>
                    <a:pt x="377" y="454"/>
                  </a:lnTo>
                  <a:lnTo>
                    <a:pt x="356" y="445"/>
                  </a:lnTo>
                  <a:lnTo>
                    <a:pt x="337" y="433"/>
                  </a:lnTo>
                  <a:lnTo>
                    <a:pt x="319" y="419"/>
                  </a:lnTo>
                  <a:lnTo>
                    <a:pt x="20" y="120"/>
                  </a:lnTo>
                  <a:lnTo>
                    <a:pt x="9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9" y="36"/>
                  </a:lnTo>
                  <a:lnTo>
                    <a:pt x="20" y="20"/>
                  </a:lnTo>
                  <a:lnTo>
                    <a:pt x="36" y="9"/>
                  </a:lnTo>
                  <a:lnTo>
                    <a:pt x="53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2880922" y="2752967"/>
            <a:ext cx="928920" cy="717165"/>
            <a:chOff x="-1428750" y="3983038"/>
            <a:chExt cx="1476375" cy="1139825"/>
          </a:xfrm>
          <a:solidFill>
            <a:schemeClr val="accent1"/>
          </a:solidFill>
        </p:grpSpPr>
        <p:sp>
          <p:nvSpPr>
            <p:cNvPr id="161" name="Freeform 160"/>
            <p:cNvSpPr>
              <a:spLocks noEditPoints="1"/>
            </p:cNvSpPr>
            <p:nvPr/>
          </p:nvSpPr>
          <p:spPr bwMode="auto">
            <a:xfrm>
              <a:off x="-1428750" y="3983038"/>
              <a:ext cx="1476375" cy="1139825"/>
            </a:xfrm>
            <a:custGeom>
              <a:avLst/>
              <a:gdLst>
                <a:gd name="T0" fmla="*/ 768 w 3720"/>
                <a:gd name="T1" fmla="*/ 2702 h 2874"/>
                <a:gd name="T2" fmla="*/ 786 w 3720"/>
                <a:gd name="T3" fmla="*/ 2705 h 2874"/>
                <a:gd name="T4" fmla="*/ 981 w 3720"/>
                <a:gd name="T5" fmla="*/ 2198 h 2874"/>
                <a:gd name="T6" fmla="*/ 3444 w 3720"/>
                <a:gd name="T7" fmla="*/ 1642 h 2874"/>
                <a:gd name="T8" fmla="*/ 3541 w 3720"/>
                <a:gd name="T9" fmla="*/ 1500 h 2874"/>
                <a:gd name="T10" fmla="*/ 3524 w 3720"/>
                <a:gd name="T11" fmla="*/ 1314 h 2874"/>
                <a:gd name="T12" fmla="*/ 3382 w 3720"/>
                <a:gd name="T13" fmla="*/ 1193 h 2874"/>
                <a:gd name="T14" fmla="*/ 169 w 3720"/>
                <a:gd name="T15" fmla="*/ 1184 h 2874"/>
                <a:gd name="T16" fmla="*/ 3054 w 3720"/>
                <a:gd name="T17" fmla="*/ 210 h 2874"/>
                <a:gd name="T18" fmla="*/ 3054 w 3720"/>
                <a:gd name="T19" fmla="*/ 2666 h 2874"/>
                <a:gd name="T20" fmla="*/ 3152 w 3720"/>
                <a:gd name="T21" fmla="*/ 2703 h 2874"/>
                <a:gd name="T22" fmla="*/ 3213 w 3720"/>
                <a:gd name="T23" fmla="*/ 2620 h 2874"/>
                <a:gd name="T24" fmla="*/ 3172 w 3720"/>
                <a:gd name="T25" fmla="*/ 181 h 2874"/>
                <a:gd name="T26" fmla="*/ 3209 w 3720"/>
                <a:gd name="T27" fmla="*/ 13 h 2874"/>
                <a:gd name="T28" fmla="*/ 3354 w 3720"/>
                <a:gd name="T29" fmla="*/ 135 h 2874"/>
                <a:gd name="T30" fmla="*/ 3434 w 3720"/>
                <a:gd name="T31" fmla="*/ 1038 h 2874"/>
                <a:gd name="T32" fmla="*/ 3640 w 3720"/>
                <a:gd name="T33" fmla="*/ 1190 h 2874"/>
                <a:gd name="T34" fmla="*/ 3720 w 3720"/>
                <a:gd name="T35" fmla="*/ 1437 h 2874"/>
                <a:gd name="T36" fmla="*/ 3640 w 3720"/>
                <a:gd name="T37" fmla="*/ 1684 h 2874"/>
                <a:gd name="T38" fmla="*/ 3434 w 3720"/>
                <a:gd name="T39" fmla="*/ 1837 h 2874"/>
                <a:gd name="T40" fmla="*/ 3354 w 3720"/>
                <a:gd name="T41" fmla="*/ 2739 h 2874"/>
                <a:gd name="T42" fmla="*/ 3209 w 3720"/>
                <a:gd name="T43" fmla="*/ 2862 h 2874"/>
                <a:gd name="T44" fmla="*/ 3010 w 3720"/>
                <a:gd name="T45" fmla="*/ 2844 h 2874"/>
                <a:gd name="T46" fmla="*/ 2884 w 3720"/>
                <a:gd name="T47" fmla="*/ 2694 h 2874"/>
                <a:gd name="T48" fmla="*/ 2579 w 3720"/>
                <a:gd name="T49" fmla="*/ 2375 h 2874"/>
                <a:gd name="T50" fmla="*/ 2223 w 3720"/>
                <a:gd name="T51" fmla="*/ 2150 h 2874"/>
                <a:gd name="T52" fmla="*/ 1881 w 3720"/>
                <a:gd name="T53" fmla="*/ 2048 h 2874"/>
                <a:gd name="T54" fmla="*/ 1688 w 3720"/>
                <a:gd name="T55" fmla="*/ 2063 h 2874"/>
                <a:gd name="T56" fmla="*/ 1587 w 3720"/>
                <a:gd name="T57" fmla="*/ 2184 h 2874"/>
                <a:gd name="T58" fmla="*/ 1266 w 3720"/>
                <a:gd name="T59" fmla="*/ 2306 h 2874"/>
                <a:gd name="T60" fmla="*/ 1184 w 3720"/>
                <a:gd name="T61" fmla="*/ 2367 h 2874"/>
                <a:gd name="T62" fmla="*/ 894 w 3720"/>
                <a:gd name="T63" fmla="*/ 2831 h 2874"/>
                <a:gd name="T64" fmla="*/ 745 w 3720"/>
                <a:gd name="T65" fmla="*/ 2871 h 2874"/>
                <a:gd name="T66" fmla="*/ 618 w 3720"/>
                <a:gd name="T67" fmla="*/ 2782 h 2874"/>
                <a:gd name="T68" fmla="*/ 423 w 3720"/>
                <a:gd name="T69" fmla="*/ 2198 h 2874"/>
                <a:gd name="T70" fmla="*/ 283 w 3720"/>
                <a:gd name="T71" fmla="*/ 2123 h 2874"/>
                <a:gd name="T72" fmla="*/ 169 w 3720"/>
                <a:gd name="T73" fmla="*/ 1860 h 2874"/>
                <a:gd name="T74" fmla="*/ 29 w 3720"/>
                <a:gd name="T75" fmla="*/ 1785 h 2874"/>
                <a:gd name="T76" fmla="*/ 3 w 3720"/>
                <a:gd name="T77" fmla="*/ 1150 h 2874"/>
                <a:gd name="T78" fmla="*/ 104 w 3720"/>
                <a:gd name="T79" fmla="*/ 1028 h 2874"/>
                <a:gd name="T80" fmla="*/ 257 w 3720"/>
                <a:gd name="T81" fmla="*/ 812 h 2874"/>
                <a:gd name="T82" fmla="*/ 357 w 3720"/>
                <a:gd name="T83" fmla="*/ 690 h 2874"/>
                <a:gd name="T84" fmla="*/ 1587 w 3720"/>
                <a:gd name="T85" fmla="*/ 690 h 2874"/>
                <a:gd name="T86" fmla="*/ 1688 w 3720"/>
                <a:gd name="T87" fmla="*/ 812 h 2874"/>
                <a:gd name="T88" fmla="*/ 1667 w 3720"/>
                <a:gd name="T89" fmla="*/ 1668 h 2874"/>
                <a:gd name="T90" fmla="*/ 1562 w 3720"/>
                <a:gd name="T91" fmla="*/ 1681 h 2874"/>
                <a:gd name="T92" fmla="*/ 1522 w 3720"/>
                <a:gd name="T93" fmla="*/ 845 h 2874"/>
                <a:gd name="T94" fmla="*/ 1524 w 3720"/>
                <a:gd name="T95" fmla="*/ 1921 h 2874"/>
                <a:gd name="T96" fmla="*/ 1606 w 3720"/>
                <a:gd name="T97" fmla="*/ 1860 h 2874"/>
                <a:gd name="T98" fmla="*/ 2048 w 3720"/>
                <a:gd name="T99" fmla="*/ 1906 h 2874"/>
                <a:gd name="T100" fmla="*/ 2462 w 3720"/>
                <a:gd name="T101" fmla="*/ 2086 h 2874"/>
                <a:gd name="T102" fmla="*/ 2875 w 3720"/>
                <a:gd name="T103" fmla="*/ 2410 h 2874"/>
                <a:gd name="T104" fmla="*/ 2570 w 3720"/>
                <a:gd name="T105" fmla="*/ 714 h 2874"/>
                <a:gd name="T106" fmla="*/ 2196 w 3720"/>
                <a:gd name="T107" fmla="*/ 916 h 2874"/>
                <a:gd name="T108" fmla="*/ 1914 w 3720"/>
                <a:gd name="T109" fmla="*/ 985 h 2874"/>
                <a:gd name="T110" fmla="*/ 1859 w 3720"/>
                <a:gd name="T111" fmla="*/ 897 h 2874"/>
                <a:gd name="T112" fmla="*/ 1928 w 3720"/>
                <a:gd name="T113" fmla="*/ 821 h 2874"/>
                <a:gd name="T114" fmla="*/ 2292 w 3720"/>
                <a:gd name="T115" fmla="*/ 690 h 2874"/>
                <a:gd name="T116" fmla="*/ 2648 w 3720"/>
                <a:gd name="T117" fmla="*/ 439 h 2874"/>
                <a:gd name="T118" fmla="*/ 2903 w 3720"/>
                <a:gd name="T119" fmla="*/ 141 h 2874"/>
                <a:gd name="T120" fmla="*/ 3048 w 3720"/>
                <a:gd name="T121" fmla="*/ 14 h 28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720" h="2874">
                  <a:moveTo>
                    <a:pt x="761" y="2198"/>
                  </a:moveTo>
                  <a:lnTo>
                    <a:pt x="761" y="2688"/>
                  </a:lnTo>
                  <a:lnTo>
                    <a:pt x="762" y="2694"/>
                  </a:lnTo>
                  <a:lnTo>
                    <a:pt x="764" y="2698"/>
                  </a:lnTo>
                  <a:lnTo>
                    <a:pt x="768" y="2702"/>
                  </a:lnTo>
                  <a:lnTo>
                    <a:pt x="773" y="2704"/>
                  </a:lnTo>
                  <a:lnTo>
                    <a:pt x="778" y="2705"/>
                  </a:lnTo>
                  <a:lnTo>
                    <a:pt x="781" y="2705"/>
                  </a:lnTo>
                  <a:lnTo>
                    <a:pt x="783" y="2705"/>
                  </a:lnTo>
                  <a:lnTo>
                    <a:pt x="786" y="2705"/>
                  </a:lnTo>
                  <a:lnTo>
                    <a:pt x="787" y="2704"/>
                  </a:lnTo>
                  <a:lnTo>
                    <a:pt x="789" y="2702"/>
                  </a:lnTo>
                  <a:lnTo>
                    <a:pt x="791" y="2699"/>
                  </a:lnTo>
                  <a:lnTo>
                    <a:pt x="795" y="2697"/>
                  </a:lnTo>
                  <a:lnTo>
                    <a:pt x="981" y="2198"/>
                  </a:lnTo>
                  <a:lnTo>
                    <a:pt x="761" y="2198"/>
                  </a:lnTo>
                  <a:close/>
                  <a:moveTo>
                    <a:pt x="3382" y="1193"/>
                  </a:moveTo>
                  <a:lnTo>
                    <a:pt x="3382" y="1674"/>
                  </a:lnTo>
                  <a:lnTo>
                    <a:pt x="3415" y="1660"/>
                  </a:lnTo>
                  <a:lnTo>
                    <a:pt x="3444" y="1642"/>
                  </a:lnTo>
                  <a:lnTo>
                    <a:pt x="3471" y="1620"/>
                  </a:lnTo>
                  <a:lnTo>
                    <a:pt x="3495" y="1594"/>
                  </a:lnTo>
                  <a:lnTo>
                    <a:pt x="3514" y="1566"/>
                  </a:lnTo>
                  <a:lnTo>
                    <a:pt x="3529" y="1534"/>
                  </a:lnTo>
                  <a:lnTo>
                    <a:pt x="3541" y="1500"/>
                  </a:lnTo>
                  <a:lnTo>
                    <a:pt x="3549" y="1465"/>
                  </a:lnTo>
                  <a:lnTo>
                    <a:pt x="3551" y="1429"/>
                  </a:lnTo>
                  <a:lnTo>
                    <a:pt x="3548" y="1389"/>
                  </a:lnTo>
                  <a:lnTo>
                    <a:pt x="3539" y="1350"/>
                  </a:lnTo>
                  <a:lnTo>
                    <a:pt x="3524" y="1314"/>
                  </a:lnTo>
                  <a:lnTo>
                    <a:pt x="3505" y="1282"/>
                  </a:lnTo>
                  <a:lnTo>
                    <a:pt x="3480" y="1253"/>
                  </a:lnTo>
                  <a:lnTo>
                    <a:pt x="3451" y="1228"/>
                  </a:lnTo>
                  <a:lnTo>
                    <a:pt x="3418" y="1207"/>
                  </a:lnTo>
                  <a:lnTo>
                    <a:pt x="3382" y="1193"/>
                  </a:lnTo>
                  <a:close/>
                  <a:moveTo>
                    <a:pt x="169" y="1184"/>
                  </a:moveTo>
                  <a:lnTo>
                    <a:pt x="169" y="1691"/>
                  </a:lnTo>
                  <a:lnTo>
                    <a:pt x="254" y="1691"/>
                  </a:lnTo>
                  <a:lnTo>
                    <a:pt x="254" y="1184"/>
                  </a:lnTo>
                  <a:lnTo>
                    <a:pt x="169" y="1184"/>
                  </a:lnTo>
                  <a:close/>
                  <a:moveTo>
                    <a:pt x="3128" y="169"/>
                  </a:moveTo>
                  <a:lnTo>
                    <a:pt x="3105" y="173"/>
                  </a:lnTo>
                  <a:lnTo>
                    <a:pt x="3084" y="181"/>
                  </a:lnTo>
                  <a:lnTo>
                    <a:pt x="3067" y="193"/>
                  </a:lnTo>
                  <a:lnTo>
                    <a:pt x="3054" y="210"/>
                  </a:lnTo>
                  <a:lnTo>
                    <a:pt x="3046" y="230"/>
                  </a:lnTo>
                  <a:lnTo>
                    <a:pt x="3044" y="254"/>
                  </a:lnTo>
                  <a:lnTo>
                    <a:pt x="3044" y="2620"/>
                  </a:lnTo>
                  <a:lnTo>
                    <a:pt x="3046" y="2644"/>
                  </a:lnTo>
                  <a:lnTo>
                    <a:pt x="3054" y="2666"/>
                  </a:lnTo>
                  <a:lnTo>
                    <a:pt x="3067" y="2682"/>
                  </a:lnTo>
                  <a:lnTo>
                    <a:pt x="3084" y="2695"/>
                  </a:lnTo>
                  <a:lnTo>
                    <a:pt x="3105" y="2703"/>
                  </a:lnTo>
                  <a:lnTo>
                    <a:pt x="3128" y="2705"/>
                  </a:lnTo>
                  <a:lnTo>
                    <a:pt x="3152" y="2703"/>
                  </a:lnTo>
                  <a:lnTo>
                    <a:pt x="3172" y="2695"/>
                  </a:lnTo>
                  <a:lnTo>
                    <a:pt x="3189" y="2682"/>
                  </a:lnTo>
                  <a:lnTo>
                    <a:pt x="3203" y="2666"/>
                  </a:lnTo>
                  <a:lnTo>
                    <a:pt x="3210" y="2644"/>
                  </a:lnTo>
                  <a:lnTo>
                    <a:pt x="3213" y="2620"/>
                  </a:lnTo>
                  <a:lnTo>
                    <a:pt x="3213" y="254"/>
                  </a:lnTo>
                  <a:lnTo>
                    <a:pt x="3210" y="230"/>
                  </a:lnTo>
                  <a:lnTo>
                    <a:pt x="3203" y="210"/>
                  </a:lnTo>
                  <a:lnTo>
                    <a:pt x="3189" y="193"/>
                  </a:lnTo>
                  <a:lnTo>
                    <a:pt x="3172" y="181"/>
                  </a:lnTo>
                  <a:lnTo>
                    <a:pt x="3152" y="173"/>
                  </a:lnTo>
                  <a:lnTo>
                    <a:pt x="3128" y="169"/>
                  </a:lnTo>
                  <a:close/>
                  <a:moveTo>
                    <a:pt x="3128" y="0"/>
                  </a:moveTo>
                  <a:lnTo>
                    <a:pt x="3170" y="4"/>
                  </a:lnTo>
                  <a:lnTo>
                    <a:pt x="3209" y="13"/>
                  </a:lnTo>
                  <a:lnTo>
                    <a:pt x="3247" y="28"/>
                  </a:lnTo>
                  <a:lnTo>
                    <a:pt x="3279" y="49"/>
                  </a:lnTo>
                  <a:lnTo>
                    <a:pt x="3309" y="74"/>
                  </a:lnTo>
                  <a:lnTo>
                    <a:pt x="3334" y="103"/>
                  </a:lnTo>
                  <a:lnTo>
                    <a:pt x="3354" y="135"/>
                  </a:lnTo>
                  <a:lnTo>
                    <a:pt x="3369" y="173"/>
                  </a:lnTo>
                  <a:lnTo>
                    <a:pt x="3378" y="212"/>
                  </a:lnTo>
                  <a:lnTo>
                    <a:pt x="3382" y="254"/>
                  </a:lnTo>
                  <a:lnTo>
                    <a:pt x="3382" y="1024"/>
                  </a:lnTo>
                  <a:lnTo>
                    <a:pt x="3434" y="1038"/>
                  </a:lnTo>
                  <a:lnTo>
                    <a:pt x="3482" y="1058"/>
                  </a:lnTo>
                  <a:lnTo>
                    <a:pt x="3527" y="1084"/>
                  </a:lnTo>
                  <a:lnTo>
                    <a:pt x="3569" y="1115"/>
                  </a:lnTo>
                  <a:lnTo>
                    <a:pt x="3607" y="1151"/>
                  </a:lnTo>
                  <a:lnTo>
                    <a:pt x="3640" y="1190"/>
                  </a:lnTo>
                  <a:lnTo>
                    <a:pt x="3667" y="1234"/>
                  </a:lnTo>
                  <a:lnTo>
                    <a:pt x="3690" y="1280"/>
                  </a:lnTo>
                  <a:lnTo>
                    <a:pt x="3706" y="1330"/>
                  </a:lnTo>
                  <a:lnTo>
                    <a:pt x="3717" y="1383"/>
                  </a:lnTo>
                  <a:lnTo>
                    <a:pt x="3720" y="1437"/>
                  </a:lnTo>
                  <a:lnTo>
                    <a:pt x="3717" y="1491"/>
                  </a:lnTo>
                  <a:lnTo>
                    <a:pt x="3706" y="1544"/>
                  </a:lnTo>
                  <a:lnTo>
                    <a:pt x="3690" y="1594"/>
                  </a:lnTo>
                  <a:lnTo>
                    <a:pt x="3667" y="1641"/>
                  </a:lnTo>
                  <a:lnTo>
                    <a:pt x="3640" y="1684"/>
                  </a:lnTo>
                  <a:lnTo>
                    <a:pt x="3607" y="1725"/>
                  </a:lnTo>
                  <a:lnTo>
                    <a:pt x="3569" y="1759"/>
                  </a:lnTo>
                  <a:lnTo>
                    <a:pt x="3527" y="1791"/>
                  </a:lnTo>
                  <a:lnTo>
                    <a:pt x="3482" y="1817"/>
                  </a:lnTo>
                  <a:lnTo>
                    <a:pt x="3434" y="1837"/>
                  </a:lnTo>
                  <a:lnTo>
                    <a:pt x="3382" y="1852"/>
                  </a:lnTo>
                  <a:lnTo>
                    <a:pt x="3382" y="2620"/>
                  </a:lnTo>
                  <a:lnTo>
                    <a:pt x="3378" y="2662"/>
                  </a:lnTo>
                  <a:lnTo>
                    <a:pt x="3369" y="2703"/>
                  </a:lnTo>
                  <a:lnTo>
                    <a:pt x="3354" y="2739"/>
                  </a:lnTo>
                  <a:lnTo>
                    <a:pt x="3334" y="2771"/>
                  </a:lnTo>
                  <a:lnTo>
                    <a:pt x="3309" y="2801"/>
                  </a:lnTo>
                  <a:lnTo>
                    <a:pt x="3279" y="2827"/>
                  </a:lnTo>
                  <a:lnTo>
                    <a:pt x="3247" y="2847"/>
                  </a:lnTo>
                  <a:lnTo>
                    <a:pt x="3209" y="2862"/>
                  </a:lnTo>
                  <a:lnTo>
                    <a:pt x="3170" y="2871"/>
                  </a:lnTo>
                  <a:lnTo>
                    <a:pt x="3128" y="2874"/>
                  </a:lnTo>
                  <a:lnTo>
                    <a:pt x="3086" y="2871"/>
                  </a:lnTo>
                  <a:lnTo>
                    <a:pt x="3047" y="2860"/>
                  </a:lnTo>
                  <a:lnTo>
                    <a:pt x="3010" y="2844"/>
                  </a:lnTo>
                  <a:lnTo>
                    <a:pt x="2976" y="2821"/>
                  </a:lnTo>
                  <a:lnTo>
                    <a:pt x="2946" y="2795"/>
                  </a:lnTo>
                  <a:lnTo>
                    <a:pt x="2920" y="2764"/>
                  </a:lnTo>
                  <a:lnTo>
                    <a:pt x="2898" y="2730"/>
                  </a:lnTo>
                  <a:lnTo>
                    <a:pt x="2884" y="2694"/>
                  </a:lnTo>
                  <a:lnTo>
                    <a:pt x="2875" y="2654"/>
                  </a:lnTo>
                  <a:lnTo>
                    <a:pt x="2799" y="2575"/>
                  </a:lnTo>
                  <a:lnTo>
                    <a:pt x="2725" y="2503"/>
                  </a:lnTo>
                  <a:lnTo>
                    <a:pt x="2652" y="2437"/>
                  </a:lnTo>
                  <a:lnTo>
                    <a:pt x="2579" y="2375"/>
                  </a:lnTo>
                  <a:lnTo>
                    <a:pt x="2508" y="2320"/>
                  </a:lnTo>
                  <a:lnTo>
                    <a:pt x="2437" y="2270"/>
                  </a:lnTo>
                  <a:lnTo>
                    <a:pt x="2365" y="2225"/>
                  </a:lnTo>
                  <a:lnTo>
                    <a:pt x="2294" y="2185"/>
                  </a:lnTo>
                  <a:lnTo>
                    <a:pt x="2223" y="2150"/>
                  </a:lnTo>
                  <a:lnTo>
                    <a:pt x="2150" y="2120"/>
                  </a:lnTo>
                  <a:lnTo>
                    <a:pt x="2078" y="2094"/>
                  </a:lnTo>
                  <a:lnTo>
                    <a:pt x="2003" y="2072"/>
                  </a:lnTo>
                  <a:lnTo>
                    <a:pt x="1928" y="2055"/>
                  </a:lnTo>
                  <a:lnTo>
                    <a:pt x="1881" y="2048"/>
                  </a:lnTo>
                  <a:lnTo>
                    <a:pt x="1836" y="2042"/>
                  </a:lnTo>
                  <a:lnTo>
                    <a:pt x="1789" y="2036"/>
                  </a:lnTo>
                  <a:lnTo>
                    <a:pt x="1741" y="2031"/>
                  </a:lnTo>
                  <a:lnTo>
                    <a:pt x="1691" y="2029"/>
                  </a:lnTo>
                  <a:lnTo>
                    <a:pt x="1688" y="2063"/>
                  </a:lnTo>
                  <a:lnTo>
                    <a:pt x="1677" y="2094"/>
                  </a:lnTo>
                  <a:lnTo>
                    <a:pt x="1662" y="2123"/>
                  </a:lnTo>
                  <a:lnTo>
                    <a:pt x="1641" y="2148"/>
                  </a:lnTo>
                  <a:lnTo>
                    <a:pt x="1617" y="2169"/>
                  </a:lnTo>
                  <a:lnTo>
                    <a:pt x="1587" y="2184"/>
                  </a:lnTo>
                  <a:lnTo>
                    <a:pt x="1556" y="2194"/>
                  </a:lnTo>
                  <a:lnTo>
                    <a:pt x="1522" y="2198"/>
                  </a:lnTo>
                  <a:lnTo>
                    <a:pt x="1268" y="2198"/>
                  </a:lnTo>
                  <a:lnTo>
                    <a:pt x="1268" y="2282"/>
                  </a:lnTo>
                  <a:lnTo>
                    <a:pt x="1266" y="2306"/>
                  </a:lnTo>
                  <a:lnTo>
                    <a:pt x="1258" y="2327"/>
                  </a:lnTo>
                  <a:lnTo>
                    <a:pt x="1245" y="2344"/>
                  </a:lnTo>
                  <a:lnTo>
                    <a:pt x="1228" y="2357"/>
                  </a:lnTo>
                  <a:lnTo>
                    <a:pt x="1207" y="2365"/>
                  </a:lnTo>
                  <a:lnTo>
                    <a:pt x="1184" y="2367"/>
                  </a:lnTo>
                  <a:lnTo>
                    <a:pt x="1090" y="2367"/>
                  </a:lnTo>
                  <a:lnTo>
                    <a:pt x="947" y="2756"/>
                  </a:lnTo>
                  <a:lnTo>
                    <a:pt x="933" y="2784"/>
                  </a:lnTo>
                  <a:lnTo>
                    <a:pt x="915" y="2809"/>
                  </a:lnTo>
                  <a:lnTo>
                    <a:pt x="894" y="2831"/>
                  </a:lnTo>
                  <a:lnTo>
                    <a:pt x="868" y="2849"/>
                  </a:lnTo>
                  <a:lnTo>
                    <a:pt x="840" y="2863"/>
                  </a:lnTo>
                  <a:lnTo>
                    <a:pt x="809" y="2872"/>
                  </a:lnTo>
                  <a:lnTo>
                    <a:pt x="778" y="2874"/>
                  </a:lnTo>
                  <a:lnTo>
                    <a:pt x="745" y="2871"/>
                  </a:lnTo>
                  <a:lnTo>
                    <a:pt x="714" y="2863"/>
                  </a:lnTo>
                  <a:lnTo>
                    <a:pt x="684" y="2848"/>
                  </a:lnTo>
                  <a:lnTo>
                    <a:pt x="658" y="2830"/>
                  </a:lnTo>
                  <a:lnTo>
                    <a:pt x="636" y="2808"/>
                  </a:lnTo>
                  <a:lnTo>
                    <a:pt x="618" y="2782"/>
                  </a:lnTo>
                  <a:lnTo>
                    <a:pt x="603" y="2752"/>
                  </a:lnTo>
                  <a:lnTo>
                    <a:pt x="595" y="2722"/>
                  </a:lnTo>
                  <a:lnTo>
                    <a:pt x="592" y="2688"/>
                  </a:lnTo>
                  <a:lnTo>
                    <a:pt x="592" y="2198"/>
                  </a:lnTo>
                  <a:lnTo>
                    <a:pt x="423" y="2198"/>
                  </a:lnTo>
                  <a:lnTo>
                    <a:pt x="389" y="2194"/>
                  </a:lnTo>
                  <a:lnTo>
                    <a:pt x="357" y="2184"/>
                  </a:lnTo>
                  <a:lnTo>
                    <a:pt x="328" y="2169"/>
                  </a:lnTo>
                  <a:lnTo>
                    <a:pt x="303" y="2148"/>
                  </a:lnTo>
                  <a:lnTo>
                    <a:pt x="283" y="2123"/>
                  </a:lnTo>
                  <a:lnTo>
                    <a:pt x="267" y="2094"/>
                  </a:lnTo>
                  <a:lnTo>
                    <a:pt x="257" y="2063"/>
                  </a:lnTo>
                  <a:lnTo>
                    <a:pt x="254" y="2029"/>
                  </a:lnTo>
                  <a:lnTo>
                    <a:pt x="254" y="1860"/>
                  </a:lnTo>
                  <a:lnTo>
                    <a:pt x="169" y="1860"/>
                  </a:lnTo>
                  <a:lnTo>
                    <a:pt x="135" y="1856"/>
                  </a:lnTo>
                  <a:lnTo>
                    <a:pt x="104" y="1846"/>
                  </a:lnTo>
                  <a:lnTo>
                    <a:pt x="74" y="1830"/>
                  </a:lnTo>
                  <a:lnTo>
                    <a:pt x="50" y="1810"/>
                  </a:lnTo>
                  <a:lnTo>
                    <a:pt x="29" y="1785"/>
                  </a:lnTo>
                  <a:lnTo>
                    <a:pt x="14" y="1756"/>
                  </a:lnTo>
                  <a:lnTo>
                    <a:pt x="3" y="1725"/>
                  </a:lnTo>
                  <a:lnTo>
                    <a:pt x="0" y="1691"/>
                  </a:lnTo>
                  <a:lnTo>
                    <a:pt x="0" y="1184"/>
                  </a:lnTo>
                  <a:lnTo>
                    <a:pt x="3" y="1150"/>
                  </a:lnTo>
                  <a:lnTo>
                    <a:pt x="14" y="1118"/>
                  </a:lnTo>
                  <a:lnTo>
                    <a:pt x="29" y="1089"/>
                  </a:lnTo>
                  <a:lnTo>
                    <a:pt x="50" y="1064"/>
                  </a:lnTo>
                  <a:lnTo>
                    <a:pt x="74" y="1044"/>
                  </a:lnTo>
                  <a:lnTo>
                    <a:pt x="104" y="1028"/>
                  </a:lnTo>
                  <a:lnTo>
                    <a:pt x="135" y="1018"/>
                  </a:lnTo>
                  <a:lnTo>
                    <a:pt x="169" y="1015"/>
                  </a:lnTo>
                  <a:lnTo>
                    <a:pt x="254" y="1015"/>
                  </a:lnTo>
                  <a:lnTo>
                    <a:pt x="254" y="845"/>
                  </a:lnTo>
                  <a:lnTo>
                    <a:pt x="257" y="812"/>
                  </a:lnTo>
                  <a:lnTo>
                    <a:pt x="267" y="780"/>
                  </a:lnTo>
                  <a:lnTo>
                    <a:pt x="283" y="751"/>
                  </a:lnTo>
                  <a:lnTo>
                    <a:pt x="303" y="726"/>
                  </a:lnTo>
                  <a:lnTo>
                    <a:pt x="328" y="706"/>
                  </a:lnTo>
                  <a:lnTo>
                    <a:pt x="357" y="690"/>
                  </a:lnTo>
                  <a:lnTo>
                    <a:pt x="389" y="680"/>
                  </a:lnTo>
                  <a:lnTo>
                    <a:pt x="423" y="676"/>
                  </a:lnTo>
                  <a:lnTo>
                    <a:pt x="1522" y="676"/>
                  </a:lnTo>
                  <a:lnTo>
                    <a:pt x="1556" y="680"/>
                  </a:lnTo>
                  <a:lnTo>
                    <a:pt x="1587" y="690"/>
                  </a:lnTo>
                  <a:lnTo>
                    <a:pt x="1617" y="706"/>
                  </a:lnTo>
                  <a:lnTo>
                    <a:pt x="1641" y="726"/>
                  </a:lnTo>
                  <a:lnTo>
                    <a:pt x="1662" y="751"/>
                  </a:lnTo>
                  <a:lnTo>
                    <a:pt x="1677" y="780"/>
                  </a:lnTo>
                  <a:lnTo>
                    <a:pt x="1688" y="812"/>
                  </a:lnTo>
                  <a:lnTo>
                    <a:pt x="1691" y="845"/>
                  </a:lnTo>
                  <a:lnTo>
                    <a:pt x="1691" y="1606"/>
                  </a:lnTo>
                  <a:lnTo>
                    <a:pt x="1689" y="1630"/>
                  </a:lnTo>
                  <a:lnTo>
                    <a:pt x="1681" y="1651"/>
                  </a:lnTo>
                  <a:lnTo>
                    <a:pt x="1667" y="1668"/>
                  </a:lnTo>
                  <a:lnTo>
                    <a:pt x="1650" y="1681"/>
                  </a:lnTo>
                  <a:lnTo>
                    <a:pt x="1630" y="1688"/>
                  </a:lnTo>
                  <a:lnTo>
                    <a:pt x="1606" y="1691"/>
                  </a:lnTo>
                  <a:lnTo>
                    <a:pt x="1583" y="1688"/>
                  </a:lnTo>
                  <a:lnTo>
                    <a:pt x="1562" y="1681"/>
                  </a:lnTo>
                  <a:lnTo>
                    <a:pt x="1545" y="1668"/>
                  </a:lnTo>
                  <a:lnTo>
                    <a:pt x="1532" y="1651"/>
                  </a:lnTo>
                  <a:lnTo>
                    <a:pt x="1524" y="1630"/>
                  </a:lnTo>
                  <a:lnTo>
                    <a:pt x="1522" y="1606"/>
                  </a:lnTo>
                  <a:lnTo>
                    <a:pt x="1522" y="845"/>
                  </a:lnTo>
                  <a:lnTo>
                    <a:pt x="423" y="845"/>
                  </a:lnTo>
                  <a:lnTo>
                    <a:pt x="423" y="2029"/>
                  </a:lnTo>
                  <a:lnTo>
                    <a:pt x="1522" y="2029"/>
                  </a:lnTo>
                  <a:lnTo>
                    <a:pt x="1522" y="1944"/>
                  </a:lnTo>
                  <a:lnTo>
                    <a:pt x="1524" y="1921"/>
                  </a:lnTo>
                  <a:lnTo>
                    <a:pt x="1532" y="1900"/>
                  </a:lnTo>
                  <a:lnTo>
                    <a:pt x="1545" y="1883"/>
                  </a:lnTo>
                  <a:lnTo>
                    <a:pt x="1562" y="1871"/>
                  </a:lnTo>
                  <a:lnTo>
                    <a:pt x="1583" y="1863"/>
                  </a:lnTo>
                  <a:lnTo>
                    <a:pt x="1606" y="1860"/>
                  </a:lnTo>
                  <a:lnTo>
                    <a:pt x="1700" y="1862"/>
                  </a:lnTo>
                  <a:lnTo>
                    <a:pt x="1790" y="1866"/>
                  </a:lnTo>
                  <a:lnTo>
                    <a:pt x="1877" y="1874"/>
                  </a:lnTo>
                  <a:lnTo>
                    <a:pt x="1961" y="1886"/>
                  </a:lnTo>
                  <a:lnTo>
                    <a:pt x="2048" y="1906"/>
                  </a:lnTo>
                  <a:lnTo>
                    <a:pt x="2133" y="1932"/>
                  </a:lnTo>
                  <a:lnTo>
                    <a:pt x="2216" y="1962"/>
                  </a:lnTo>
                  <a:lnTo>
                    <a:pt x="2299" y="1998"/>
                  </a:lnTo>
                  <a:lnTo>
                    <a:pt x="2381" y="2039"/>
                  </a:lnTo>
                  <a:lnTo>
                    <a:pt x="2462" y="2086"/>
                  </a:lnTo>
                  <a:lnTo>
                    <a:pt x="2543" y="2138"/>
                  </a:lnTo>
                  <a:lnTo>
                    <a:pt x="2624" y="2197"/>
                  </a:lnTo>
                  <a:lnTo>
                    <a:pt x="2707" y="2261"/>
                  </a:lnTo>
                  <a:lnTo>
                    <a:pt x="2790" y="2332"/>
                  </a:lnTo>
                  <a:lnTo>
                    <a:pt x="2875" y="2410"/>
                  </a:lnTo>
                  <a:lnTo>
                    <a:pt x="2875" y="457"/>
                  </a:lnTo>
                  <a:lnTo>
                    <a:pt x="2797" y="530"/>
                  </a:lnTo>
                  <a:lnTo>
                    <a:pt x="2720" y="596"/>
                  </a:lnTo>
                  <a:lnTo>
                    <a:pt x="2645" y="657"/>
                  </a:lnTo>
                  <a:lnTo>
                    <a:pt x="2570" y="714"/>
                  </a:lnTo>
                  <a:lnTo>
                    <a:pt x="2496" y="763"/>
                  </a:lnTo>
                  <a:lnTo>
                    <a:pt x="2421" y="808"/>
                  </a:lnTo>
                  <a:lnTo>
                    <a:pt x="2347" y="849"/>
                  </a:lnTo>
                  <a:lnTo>
                    <a:pt x="2271" y="885"/>
                  </a:lnTo>
                  <a:lnTo>
                    <a:pt x="2196" y="916"/>
                  </a:lnTo>
                  <a:lnTo>
                    <a:pt x="2119" y="945"/>
                  </a:lnTo>
                  <a:lnTo>
                    <a:pt x="2041" y="968"/>
                  </a:lnTo>
                  <a:lnTo>
                    <a:pt x="1961" y="990"/>
                  </a:lnTo>
                  <a:lnTo>
                    <a:pt x="1937" y="990"/>
                  </a:lnTo>
                  <a:lnTo>
                    <a:pt x="1914" y="985"/>
                  </a:lnTo>
                  <a:lnTo>
                    <a:pt x="1895" y="975"/>
                  </a:lnTo>
                  <a:lnTo>
                    <a:pt x="1879" y="960"/>
                  </a:lnTo>
                  <a:lnTo>
                    <a:pt x="1867" y="942"/>
                  </a:lnTo>
                  <a:lnTo>
                    <a:pt x="1860" y="922"/>
                  </a:lnTo>
                  <a:lnTo>
                    <a:pt x="1859" y="897"/>
                  </a:lnTo>
                  <a:lnTo>
                    <a:pt x="1865" y="875"/>
                  </a:lnTo>
                  <a:lnTo>
                    <a:pt x="1875" y="856"/>
                  </a:lnTo>
                  <a:lnTo>
                    <a:pt x="1889" y="839"/>
                  </a:lnTo>
                  <a:lnTo>
                    <a:pt x="1907" y="827"/>
                  </a:lnTo>
                  <a:lnTo>
                    <a:pt x="1928" y="821"/>
                  </a:lnTo>
                  <a:lnTo>
                    <a:pt x="2003" y="803"/>
                  </a:lnTo>
                  <a:lnTo>
                    <a:pt x="2076" y="781"/>
                  </a:lnTo>
                  <a:lnTo>
                    <a:pt x="2150" y="755"/>
                  </a:lnTo>
                  <a:lnTo>
                    <a:pt x="2221" y="725"/>
                  </a:lnTo>
                  <a:lnTo>
                    <a:pt x="2292" y="690"/>
                  </a:lnTo>
                  <a:lnTo>
                    <a:pt x="2363" y="649"/>
                  </a:lnTo>
                  <a:lnTo>
                    <a:pt x="2434" y="605"/>
                  </a:lnTo>
                  <a:lnTo>
                    <a:pt x="2505" y="555"/>
                  </a:lnTo>
                  <a:lnTo>
                    <a:pt x="2576" y="499"/>
                  </a:lnTo>
                  <a:lnTo>
                    <a:pt x="2648" y="439"/>
                  </a:lnTo>
                  <a:lnTo>
                    <a:pt x="2722" y="372"/>
                  </a:lnTo>
                  <a:lnTo>
                    <a:pt x="2798" y="299"/>
                  </a:lnTo>
                  <a:lnTo>
                    <a:pt x="2875" y="220"/>
                  </a:lnTo>
                  <a:lnTo>
                    <a:pt x="2886" y="179"/>
                  </a:lnTo>
                  <a:lnTo>
                    <a:pt x="2903" y="141"/>
                  </a:lnTo>
                  <a:lnTo>
                    <a:pt x="2923" y="107"/>
                  </a:lnTo>
                  <a:lnTo>
                    <a:pt x="2949" y="77"/>
                  </a:lnTo>
                  <a:lnTo>
                    <a:pt x="2978" y="50"/>
                  </a:lnTo>
                  <a:lnTo>
                    <a:pt x="3012" y="30"/>
                  </a:lnTo>
                  <a:lnTo>
                    <a:pt x="3048" y="14"/>
                  </a:lnTo>
                  <a:lnTo>
                    <a:pt x="3086" y="4"/>
                  </a:lnTo>
                  <a:lnTo>
                    <a:pt x="3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auto">
            <a:xfrm>
              <a:off x="-1160463" y="4619625"/>
              <a:ext cx="234950" cy="66675"/>
            </a:xfrm>
            <a:custGeom>
              <a:avLst/>
              <a:gdLst>
                <a:gd name="T0" fmla="*/ 85 w 592"/>
                <a:gd name="T1" fmla="*/ 0 h 169"/>
                <a:gd name="T2" fmla="*/ 508 w 592"/>
                <a:gd name="T3" fmla="*/ 0 h 169"/>
                <a:gd name="T4" fmla="*/ 531 w 592"/>
                <a:gd name="T5" fmla="*/ 4 h 169"/>
                <a:gd name="T6" fmla="*/ 552 w 592"/>
                <a:gd name="T7" fmla="*/ 11 h 169"/>
                <a:gd name="T8" fmla="*/ 569 w 592"/>
                <a:gd name="T9" fmla="*/ 24 h 169"/>
                <a:gd name="T10" fmla="*/ 582 w 592"/>
                <a:gd name="T11" fmla="*/ 41 h 169"/>
                <a:gd name="T12" fmla="*/ 590 w 592"/>
                <a:gd name="T13" fmla="*/ 61 h 169"/>
                <a:gd name="T14" fmla="*/ 592 w 592"/>
                <a:gd name="T15" fmla="*/ 85 h 169"/>
                <a:gd name="T16" fmla="*/ 590 w 592"/>
                <a:gd name="T17" fmla="*/ 108 h 169"/>
                <a:gd name="T18" fmla="*/ 582 w 592"/>
                <a:gd name="T19" fmla="*/ 130 h 169"/>
                <a:gd name="T20" fmla="*/ 569 w 592"/>
                <a:gd name="T21" fmla="*/ 147 h 169"/>
                <a:gd name="T22" fmla="*/ 552 w 592"/>
                <a:gd name="T23" fmla="*/ 159 h 169"/>
                <a:gd name="T24" fmla="*/ 531 w 592"/>
                <a:gd name="T25" fmla="*/ 167 h 169"/>
                <a:gd name="T26" fmla="*/ 508 w 592"/>
                <a:gd name="T27" fmla="*/ 169 h 169"/>
                <a:gd name="T28" fmla="*/ 85 w 592"/>
                <a:gd name="T29" fmla="*/ 169 h 169"/>
                <a:gd name="T30" fmla="*/ 61 w 592"/>
                <a:gd name="T31" fmla="*/ 167 h 169"/>
                <a:gd name="T32" fmla="*/ 41 w 592"/>
                <a:gd name="T33" fmla="*/ 159 h 169"/>
                <a:gd name="T34" fmla="*/ 24 w 592"/>
                <a:gd name="T35" fmla="*/ 147 h 169"/>
                <a:gd name="T36" fmla="*/ 11 w 592"/>
                <a:gd name="T37" fmla="*/ 130 h 169"/>
                <a:gd name="T38" fmla="*/ 3 w 592"/>
                <a:gd name="T39" fmla="*/ 108 h 169"/>
                <a:gd name="T40" fmla="*/ 0 w 592"/>
                <a:gd name="T41" fmla="*/ 85 h 169"/>
                <a:gd name="T42" fmla="*/ 3 w 592"/>
                <a:gd name="T43" fmla="*/ 61 h 169"/>
                <a:gd name="T44" fmla="*/ 11 w 592"/>
                <a:gd name="T45" fmla="*/ 41 h 169"/>
                <a:gd name="T46" fmla="*/ 24 w 592"/>
                <a:gd name="T47" fmla="*/ 24 h 169"/>
                <a:gd name="T48" fmla="*/ 41 w 592"/>
                <a:gd name="T49" fmla="*/ 11 h 169"/>
                <a:gd name="T50" fmla="*/ 61 w 592"/>
                <a:gd name="T51" fmla="*/ 4 h 169"/>
                <a:gd name="T52" fmla="*/ 85 w 592"/>
                <a:gd name="T5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2" h="169">
                  <a:moveTo>
                    <a:pt x="85" y="0"/>
                  </a:moveTo>
                  <a:lnTo>
                    <a:pt x="508" y="0"/>
                  </a:lnTo>
                  <a:lnTo>
                    <a:pt x="531" y="4"/>
                  </a:lnTo>
                  <a:lnTo>
                    <a:pt x="552" y="11"/>
                  </a:lnTo>
                  <a:lnTo>
                    <a:pt x="569" y="24"/>
                  </a:lnTo>
                  <a:lnTo>
                    <a:pt x="582" y="41"/>
                  </a:lnTo>
                  <a:lnTo>
                    <a:pt x="590" y="61"/>
                  </a:lnTo>
                  <a:lnTo>
                    <a:pt x="592" y="85"/>
                  </a:lnTo>
                  <a:lnTo>
                    <a:pt x="590" y="108"/>
                  </a:lnTo>
                  <a:lnTo>
                    <a:pt x="582" y="130"/>
                  </a:lnTo>
                  <a:lnTo>
                    <a:pt x="569" y="147"/>
                  </a:lnTo>
                  <a:lnTo>
                    <a:pt x="552" y="159"/>
                  </a:lnTo>
                  <a:lnTo>
                    <a:pt x="531" y="167"/>
                  </a:lnTo>
                  <a:lnTo>
                    <a:pt x="508" y="169"/>
                  </a:lnTo>
                  <a:lnTo>
                    <a:pt x="85" y="169"/>
                  </a:lnTo>
                  <a:lnTo>
                    <a:pt x="61" y="167"/>
                  </a:lnTo>
                  <a:lnTo>
                    <a:pt x="41" y="159"/>
                  </a:lnTo>
                  <a:lnTo>
                    <a:pt x="24" y="147"/>
                  </a:lnTo>
                  <a:lnTo>
                    <a:pt x="11" y="130"/>
                  </a:lnTo>
                  <a:lnTo>
                    <a:pt x="3" y="108"/>
                  </a:lnTo>
                  <a:lnTo>
                    <a:pt x="0" y="85"/>
                  </a:lnTo>
                  <a:lnTo>
                    <a:pt x="3" y="61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1" y="11"/>
                  </a:lnTo>
                  <a:lnTo>
                    <a:pt x="61" y="4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auto">
            <a:xfrm>
              <a:off x="-1160463" y="4519613"/>
              <a:ext cx="234950" cy="66675"/>
            </a:xfrm>
            <a:custGeom>
              <a:avLst/>
              <a:gdLst>
                <a:gd name="T0" fmla="*/ 85 w 592"/>
                <a:gd name="T1" fmla="*/ 0 h 169"/>
                <a:gd name="T2" fmla="*/ 508 w 592"/>
                <a:gd name="T3" fmla="*/ 0 h 169"/>
                <a:gd name="T4" fmla="*/ 531 w 592"/>
                <a:gd name="T5" fmla="*/ 3 h 169"/>
                <a:gd name="T6" fmla="*/ 552 w 592"/>
                <a:gd name="T7" fmla="*/ 11 h 169"/>
                <a:gd name="T8" fmla="*/ 569 w 592"/>
                <a:gd name="T9" fmla="*/ 23 h 169"/>
                <a:gd name="T10" fmla="*/ 582 w 592"/>
                <a:gd name="T11" fmla="*/ 40 h 169"/>
                <a:gd name="T12" fmla="*/ 590 w 592"/>
                <a:gd name="T13" fmla="*/ 60 h 169"/>
                <a:gd name="T14" fmla="*/ 592 w 592"/>
                <a:gd name="T15" fmla="*/ 84 h 169"/>
                <a:gd name="T16" fmla="*/ 590 w 592"/>
                <a:gd name="T17" fmla="*/ 108 h 169"/>
                <a:gd name="T18" fmla="*/ 582 w 592"/>
                <a:gd name="T19" fmla="*/ 129 h 169"/>
                <a:gd name="T20" fmla="*/ 569 w 592"/>
                <a:gd name="T21" fmla="*/ 146 h 169"/>
                <a:gd name="T22" fmla="*/ 552 w 592"/>
                <a:gd name="T23" fmla="*/ 159 h 169"/>
                <a:gd name="T24" fmla="*/ 531 w 592"/>
                <a:gd name="T25" fmla="*/ 166 h 169"/>
                <a:gd name="T26" fmla="*/ 508 w 592"/>
                <a:gd name="T27" fmla="*/ 169 h 169"/>
                <a:gd name="T28" fmla="*/ 85 w 592"/>
                <a:gd name="T29" fmla="*/ 169 h 169"/>
                <a:gd name="T30" fmla="*/ 61 w 592"/>
                <a:gd name="T31" fmla="*/ 166 h 169"/>
                <a:gd name="T32" fmla="*/ 41 w 592"/>
                <a:gd name="T33" fmla="*/ 159 h 169"/>
                <a:gd name="T34" fmla="*/ 24 w 592"/>
                <a:gd name="T35" fmla="*/ 146 h 169"/>
                <a:gd name="T36" fmla="*/ 11 w 592"/>
                <a:gd name="T37" fmla="*/ 129 h 169"/>
                <a:gd name="T38" fmla="*/ 3 w 592"/>
                <a:gd name="T39" fmla="*/ 108 h 169"/>
                <a:gd name="T40" fmla="*/ 0 w 592"/>
                <a:gd name="T41" fmla="*/ 84 h 169"/>
                <a:gd name="T42" fmla="*/ 3 w 592"/>
                <a:gd name="T43" fmla="*/ 60 h 169"/>
                <a:gd name="T44" fmla="*/ 11 w 592"/>
                <a:gd name="T45" fmla="*/ 40 h 169"/>
                <a:gd name="T46" fmla="*/ 24 w 592"/>
                <a:gd name="T47" fmla="*/ 23 h 169"/>
                <a:gd name="T48" fmla="*/ 41 w 592"/>
                <a:gd name="T49" fmla="*/ 11 h 169"/>
                <a:gd name="T50" fmla="*/ 61 w 592"/>
                <a:gd name="T51" fmla="*/ 3 h 169"/>
                <a:gd name="T52" fmla="*/ 85 w 592"/>
                <a:gd name="T5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2" h="169">
                  <a:moveTo>
                    <a:pt x="85" y="0"/>
                  </a:moveTo>
                  <a:lnTo>
                    <a:pt x="508" y="0"/>
                  </a:lnTo>
                  <a:lnTo>
                    <a:pt x="531" y="3"/>
                  </a:lnTo>
                  <a:lnTo>
                    <a:pt x="552" y="11"/>
                  </a:lnTo>
                  <a:lnTo>
                    <a:pt x="569" y="23"/>
                  </a:lnTo>
                  <a:lnTo>
                    <a:pt x="582" y="40"/>
                  </a:lnTo>
                  <a:lnTo>
                    <a:pt x="590" y="60"/>
                  </a:lnTo>
                  <a:lnTo>
                    <a:pt x="592" y="84"/>
                  </a:lnTo>
                  <a:lnTo>
                    <a:pt x="590" y="108"/>
                  </a:lnTo>
                  <a:lnTo>
                    <a:pt x="582" y="129"/>
                  </a:lnTo>
                  <a:lnTo>
                    <a:pt x="569" y="146"/>
                  </a:lnTo>
                  <a:lnTo>
                    <a:pt x="552" y="159"/>
                  </a:lnTo>
                  <a:lnTo>
                    <a:pt x="531" y="166"/>
                  </a:lnTo>
                  <a:lnTo>
                    <a:pt x="508" y="169"/>
                  </a:lnTo>
                  <a:lnTo>
                    <a:pt x="85" y="169"/>
                  </a:lnTo>
                  <a:lnTo>
                    <a:pt x="61" y="166"/>
                  </a:lnTo>
                  <a:lnTo>
                    <a:pt x="41" y="159"/>
                  </a:lnTo>
                  <a:lnTo>
                    <a:pt x="24" y="146"/>
                  </a:lnTo>
                  <a:lnTo>
                    <a:pt x="11" y="129"/>
                  </a:lnTo>
                  <a:lnTo>
                    <a:pt x="3" y="108"/>
                  </a:lnTo>
                  <a:lnTo>
                    <a:pt x="0" y="84"/>
                  </a:lnTo>
                  <a:lnTo>
                    <a:pt x="3" y="60"/>
                  </a:lnTo>
                  <a:lnTo>
                    <a:pt x="11" y="40"/>
                  </a:lnTo>
                  <a:lnTo>
                    <a:pt x="24" y="23"/>
                  </a:lnTo>
                  <a:lnTo>
                    <a:pt x="41" y="11"/>
                  </a:lnTo>
                  <a:lnTo>
                    <a:pt x="61" y="3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3"/>
            <p:cNvSpPr>
              <a:spLocks/>
            </p:cNvSpPr>
            <p:nvPr/>
          </p:nvSpPr>
          <p:spPr bwMode="auto">
            <a:xfrm>
              <a:off x="-1160463" y="4418013"/>
              <a:ext cx="234950" cy="68263"/>
            </a:xfrm>
            <a:custGeom>
              <a:avLst/>
              <a:gdLst>
                <a:gd name="T0" fmla="*/ 85 w 592"/>
                <a:gd name="T1" fmla="*/ 0 h 169"/>
                <a:gd name="T2" fmla="*/ 508 w 592"/>
                <a:gd name="T3" fmla="*/ 0 h 169"/>
                <a:gd name="T4" fmla="*/ 531 w 592"/>
                <a:gd name="T5" fmla="*/ 3 h 169"/>
                <a:gd name="T6" fmla="*/ 552 w 592"/>
                <a:gd name="T7" fmla="*/ 11 h 169"/>
                <a:gd name="T8" fmla="*/ 569 w 592"/>
                <a:gd name="T9" fmla="*/ 24 h 169"/>
                <a:gd name="T10" fmla="*/ 582 w 592"/>
                <a:gd name="T11" fmla="*/ 41 h 169"/>
                <a:gd name="T12" fmla="*/ 590 w 592"/>
                <a:gd name="T13" fmla="*/ 61 h 169"/>
                <a:gd name="T14" fmla="*/ 592 w 592"/>
                <a:gd name="T15" fmla="*/ 85 h 169"/>
                <a:gd name="T16" fmla="*/ 590 w 592"/>
                <a:gd name="T17" fmla="*/ 108 h 169"/>
                <a:gd name="T18" fmla="*/ 582 w 592"/>
                <a:gd name="T19" fmla="*/ 130 h 169"/>
                <a:gd name="T20" fmla="*/ 569 w 592"/>
                <a:gd name="T21" fmla="*/ 147 h 169"/>
                <a:gd name="T22" fmla="*/ 552 w 592"/>
                <a:gd name="T23" fmla="*/ 159 h 169"/>
                <a:gd name="T24" fmla="*/ 531 w 592"/>
                <a:gd name="T25" fmla="*/ 167 h 169"/>
                <a:gd name="T26" fmla="*/ 508 w 592"/>
                <a:gd name="T27" fmla="*/ 169 h 169"/>
                <a:gd name="T28" fmla="*/ 85 w 592"/>
                <a:gd name="T29" fmla="*/ 169 h 169"/>
                <a:gd name="T30" fmla="*/ 61 w 592"/>
                <a:gd name="T31" fmla="*/ 167 h 169"/>
                <a:gd name="T32" fmla="*/ 41 w 592"/>
                <a:gd name="T33" fmla="*/ 159 h 169"/>
                <a:gd name="T34" fmla="*/ 24 w 592"/>
                <a:gd name="T35" fmla="*/ 147 h 169"/>
                <a:gd name="T36" fmla="*/ 11 w 592"/>
                <a:gd name="T37" fmla="*/ 130 h 169"/>
                <a:gd name="T38" fmla="*/ 3 w 592"/>
                <a:gd name="T39" fmla="*/ 108 h 169"/>
                <a:gd name="T40" fmla="*/ 0 w 592"/>
                <a:gd name="T41" fmla="*/ 85 h 169"/>
                <a:gd name="T42" fmla="*/ 3 w 592"/>
                <a:gd name="T43" fmla="*/ 61 h 169"/>
                <a:gd name="T44" fmla="*/ 11 w 592"/>
                <a:gd name="T45" fmla="*/ 41 h 169"/>
                <a:gd name="T46" fmla="*/ 24 w 592"/>
                <a:gd name="T47" fmla="*/ 24 h 169"/>
                <a:gd name="T48" fmla="*/ 41 w 592"/>
                <a:gd name="T49" fmla="*/ 11 h 169"/>
                <a:gd name="T50" fmla="*/ 61 w 592"/>
                <a:gd name="T51" fmla="*/ 3 h 169"/>
                <a:gd name="T52" fmla="*/ 85 w 592"/>
                <a:gd name="T5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2" h="169">
                  <a:moveTo>
                    <a:pt x="85" y="0"/>
                  </a:moveTo>
                  <a:lnTo>
                    <a:pt x="508" y="0"/>
                  </a:lnTo>
                  <a:lnTo>
                    <a:pt x="531" y="3"/>
                  </a:lnTo>
                  <a:lnTo>
                    <a:pt x="552" y="11"/>
                  </a:lnTo>
                  <a:lnTo>
                    <a:pt x="569" y="24"/>
                  </a:lnTo>
                  <a:lnTo>
                    <a:pt x="582" y="41"/>
                  </a:lnTo>
                  <a:lnTo>
                    <a:pt x="590" y="61"/>
                  </a:lnTo>
                  <a:lnTo>
                    <a:pt x="592" y="85"/>
                  </a:lnTo>
                  <a:lnTo>
                    <a:pt x="590" y="108"/>
                  </a:lnTo>
                  <a:lnTo>
                    <a:pt x="582" y="130"/>
                  </a:lnTo>
                  <a:lnTo>
                    <a:pt x="569" y="147"/>
                  </a:lnTo>
                  <a:lnTo>
                    <a:pt x="552" y="159"/>
                  </a:lnTo>
                  <a:lnTo>
                    <a:pt x="531" y="167"/>
                  </a:lnTo>
                  <a:lnTo>
                    <a:pt x="508" y="169"/>
                  </a:lnTo>
                  <a:lnTo>
                    <a:pt x="85" y="169"/>
                  </a:lnTo>
                  <a:lnTo>
                    <a:pt x="61" y="167"/>
                  </a:lnTo>
                  <a:lnTo>
                    <a:pt x="41" y="159"/>
                  </a:lnTo>
                  <a:lnTo>
                    <a:pt x="24" y="147"/>
                  </a:lnTo>
                  <a:lnTo>
                    <a:pt x="11" y="130"/>
                  </a:lnTo>
                  <a:lnTo>
                    <a:pt x="3" y="108"/>
                  </a:lnTo>
                  <a:lnTo>
                    <a:pt x="0" y="85"/>
                  </a:lnTo>
                  <a:lnTo>
                    <a:pt x="3" y="61"/>
                  </a:lnTo>
                  <a:lnTo>
                    <a:pt x="11" y="41"/>
                  </a:lnTo>
                  <a:lnTo>
                    <a:pt x="24" y="24"/>
                  </a:lnTo>
                  <a:lnTo>
                    <a:pt x="41" y="11"/>
                  </a:lnTo>
                  <a:lnTo>
                    <a:pt x="61" y="3"/>
                  </a:lnTo>
                  <a:lnTo>
                    <a:pt x="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5" name="Freeform 6"/>
          <p:cNvSpPr>
            <a:spLocks noEditPoints="1"/>
          </p:cNvSpPr>
          <p:nvPr/>
        </p:nvSpPr>
        <p:spPr bwMode="auto">
          <a:xfrm>
            <a:off x="5823742" y="4073494"/>
            <a:ext cx="846302" cy="704416"/>
          </a:xfrm>
          <a:custGeom>
            <a:avLst/>
            <a:gdLst>
              <a:gd name="T0" fmla="*/ 2661 w 5070"/>
              <a:gd name="T1" fmla="*/ 3718 h 4221"/>
              <a:gd name="T2" fmla="*/ 2738 w 5070"/>
              <a:gd name="T3" fmla="*/ 3974 h 4221"/>
              <a:gd name="T4" fmla="*/ 2938 w 5070"/>
              <a:gd name="T5" fmla="*/ 3994 h 4221"/>
              <a:gd name="T6" fmla="*/ 3062 w 5070"/>
              <a:gd name="T7" fmla="*/ 3756 h 4221"/>
              <a:gd name="T8" fmla="*/ 2856 w 5070"/>
              <a:gd name="T9" fmla="*/ 3589 h 4221"/>
              <a:gd name="T10" fmla="*/ 1009 w 5070"/>
              <a:gd name="T11" fmla="*/ 3650 h 4221"/>
              <a:gd name="T12" fmla="*/ 983 w 5070"/>
              <a:gd name="T13" fmla="*/ 3917 h 4221"/>
              <a:gd name="T14" fmla="*/ 1158 w 5070"/>
              <a:gd name="T15" fmla="*/ 4011 h 4221"/>
              <a:gd name="T16" fmla="*/ 1366 w 5070"/>
              <a:gd name="T17" fmla="*/ 3842 h 4221"/>
              <a:gd name="T18" fmla="*/ 1241 w 5070"/>
              <a:gd name="T19" fmla="*/ 3604 h 4221"/>
              <a:gd name="T20" fmla="*/ 3206 w 5070"/>
              <a:gd name="T21" fmla="*/ 2526 h 4221"/>
              <a:gd name="T22" fmla="*/ 2663 w 5070"/>
              <a:gd name="T23" fmla="*/ 2244 h 4221"/>
              <a:gd name="T24" fmla="*/ 2765 w 5070"/>
              <a:gd name="T25" fmla="*/ 2111 h 4221"/>
              <a:gd name="T26" fmla="*/ 2154 w 5070"/>
              <a:gd name="T27" fmla="*/ 1848 h 4221"/>
              <a:gd name="T28" fmla="*/ 2217 w 5070"/>
              <a:gd name="T29" fmla="*/ 1693 h 4221"/>
              <a:gd name="T30" fmla="*/ 3713 w 5070"/>
              <a:gd name="T31" fmla="*/ 1266 h 4221"/>
              <a:gd name="T32" fmla="*/ 4302 w 5070"/>
              <a:gd name="T33" fmla="*/ 215 h 4221"/>
              <a:gd name="T34" fmla="*/ 4239 w 5070"/>
              <a:gd name="T35" fmla="*/ 370 h 4221"/>
              <a:gd name="T36" fmla="*/ 4806 w 5070"/>
              <a:gd name="T37" fmla="*/ 408 h 4221"/>
              <a:gd name="T38" fmla="*/ 4827 w 5070"/>
              <a:gd name="T39" fmla="*/ 243 h 4221"/>
              <a:gd name="T40" fmla="*/ 4804 w 5070"/>
              <a:gd name="T41" fmla="*/ 5 h 4221"/>
              <a:gd name="T42" fmla="*/ 5053 w 5070"/>
              <a:gd name="T43" fmla="*/ 216 h 4221"/>
              <a:gd name="T44" fmla="*/ 4978 w 5070"/>
              <a:gd name="T45" fmla="*/ 540 h 4221"/>
              <a:gd name="T46" fmla="*/ 4282 w 5070"/>
              <a:gd name="T47" fmla="*/ 629 h 4221"/>
              <a:gd name="T48" fmla="*/ 4034 w 5070"/>
              <a:gd name="T49" fmla="*/ 430 h 4221"/>
              <a:gd name="T50" fmla="*/ 3876 w 5070"/>
              <a:gd name="T51" fmla="*/ 844 h 4221"/>
              <a:gd name="T52" fmla="*/ 4011 w 5070"/>
              <a:gd name="T53" fmla="*/ 929 h 4221"/>
              <a:gd name="T54" fmla="*/ 3822 w 5070"/>
              <a:gd name="T55" fmla="*/ 1474 h 4221"/>
              <a:gd name="T56" fmla="*/ 3272 w 5070"/>
              <a:gd name="T57" fmla="*/ 3094 h 4221"/>
              <a:gd name="T58" fmla="*/ 3254 w 5070"/>
              <a:gd name="T59" fmla="*/ 3127 h 4221"/>
              <a:gd name="T60" fmla="*/ 3229 w 5070"/>
              <a:gd name="T61" fmla="*/ 3148 h 4221"/>
              <a:gd name="T62" fmla="*/ 3196 w 5070"/>
              <a:gd name="T63" fmla="*/ 3163 h 4221"/>
              <a:gd name="T64" fmla="*/ 2939 w 5070"/>
              <a:gd name="T65" fmla="*/ 3384 h 4221"/>
              <a:gd name="T66" fmla="*/ 3242 w 5070"/>
              <a:gd name="T67" fmla="*/ 3627 h 4221"/>
              <a:gd name="T68" fmla="*/ 3222 w 5070"/>
              <a:gd name="T69" fmla="*/ 4011 h 4221"/>
              <a:gd name="T70" fmla="*/ 4018 w 5070"/>
              <a:gd name="T71" fmla="*/ 4115 h 4221"/>
              <a:gd name="T72" fmla="*/ 2856 w 5070"/>
              <a:gd name="T73" fmla="*/ 4221 h 4221"/>
              <a:gd name="T74" fmla="*/ 2537 w 5070"/>
              <a:gd name="T75" fmla="*/ 4075 h 4221"/>
              <a:gd name="T76" fmla="*/ 2451 w 5070"/>
              <a:gd name="T77" fmla="*/ 3679 h 4221"/>
              <a:gd name="T78" fmla="*/ 2724 w 5070"/>
              <a:gd name="T79" fmla="*/ 3398 h 4221"/>
              <a:gd name="T80" fmla="*/ 1481 w 5070"/>
              <a:gd name="T81" fmla="*/ 3527 h 4221"/>
              <a:gd name="T82" fmla="*/ 1566 w 5070"/>
              <a:gd name="T83" fmla="*/ 3909 h 4221"/>
              <a:gd name="T84" fmla="*/ 1778 w 5070"/>
              <a:gd name="T85" fmla="*/ 4063 h 4221"/>
              <a:gd name="T86" fmla="*/ 1715 w 5070"/>
              <a:gd name="T87" fmla="*/ 4218 h 4221"/>
              <a:gd name="T88" fmla="*/ 928 w 5070"/>
              <a:gd name="T89" fmla="*/ 4153 h 4221"/>
              <a:gd name="T90" fmla="*/ 736 w 5070"/>
              <a:gd name="T91" fmla="*/ 3799 h 4221"/>
              <a:gd name="T92" fmla="*/ 917 w 5070"/>
              <a:gd name="T93" fmla="*/ 3454 h 4221"/>
              <a:gd name="T94" fmla="*/ 788 w 5070"/>
              <a:gd name="T95" fmla="*/ 3151 h 4221"/>
              <a:gd name="T96" fmla="*/ 767 w 5070"/>
              <a:gd name="T97" fmla="*/ 2985 h 4221"/>
              <a:gd name="T98" fmla="*/ 653 w 5070"/>
              <a:gd name="T99" fmla="*/ 2531 h 4221"/>
              <a:gd name="T100" fmla="*/ 622 w 5070"/>
              <a:gd name="T101" fmla="*/ 2520 h 4221"/>
              <a:gd name="T102" fmla="*/ 593 w 5070"/>
              <a:gd name="T103" fmla="*/ 2497 h 4221"/>
              <a:gd name="T104" fmla="*/ 572 w 5070"/>
              <a:gd name="T105" fmla="*/ 2462 h 4221"/>
              <a:gd name="T106" fmla="*/ 144 w 5070"/>
              <a:gd name="T107" fmla="*/ 1447 h 4221"/>
              <a:gd name="T108" fmla="*/ 22 w 5070"/>
              <a:gd name="T109" fmla="*/ 886 h 4221"/>
              <a:gd name="T110" fmla="*/ 3767 w 5070"/>
              <a:gd name="T111" fmla="*/ 439 h 4221"/>
              <a:gd name="T112" fmla="*/ 3904 w 5070"/>
              <a:gd name="T113" fmla="*/ 258 h 4221"/>
              <a:gd name="T114" fmla="*/ 4144 w 5070"/>
              <a:gd name="T115" fmla="*/ 61 h 4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070" h="4221">
                <a:moveTo>
                  <a:pt x="2855" y="3589"/>
                </a:moveTo>
                <a:lnTo>
                  <a:pt x="2813" y="3592"/>
                </a:lnTo>
                <a:lnTo>
                  <a:pt x="2773" y="3604"/>
                </a:lnTo>
                <a:lnTo>
                  <a:pt x="2738" y="3624"/>
                </a:lnTo>
                <a:lnTo>
                  <a:pt x="2706" y="3650"/>
                </a:lnTo>
                <a:lnTo>
                  <a:pt x="2681" y="3681"/>
                </a:lnTo>
                <a:lnTo>
                  <a:pt x="2661" y="3718"/>
                </a:lnTo>
                <a:lnTo>
                  <a:pt x="2649" y="3756"/>
                </a:lnTo>
                <a:lnTo>
                  <a:pt x="2644" y="3799"/>
                </a:lnTo>
                <a:lnTo>
                  <a:pt x="2649" y="3842"/>
                </a:lnTo>
                <a:lnTo>
                  <a:pt x="2661" y="3882"/>
                </a:lnTo>
                <a:lnTo>
                  <a:pt x="2681" y="3917"/>
                </a:lnTo>
                <a:lnTo>
                  <a:pt x="2706" y="3948"/>
                </a:lnTo>
                <a:lnTo>
                  <a:pt x="2738" y="3974"/>
                </a:lnTo>
                <a:lnTo>
                  <a:pt x="2773" y="3994"/>
                </a:lnTo>
                <a:lnTo>
                  <a:pt x="2813" y="4006"/>
                </a:lnTo>
                <a:lnTo>
                  <a:pt x="2855" y="4011"/>
                </a:lnTo>
                <a:lnTo>
                  <a:pt x="2856" y="4011"/>
                </a:lnTo>
                <a:lnTo>
                  <a:pt x="2856" y="4011"/>
                </a:lnTo>
                <a:lnTo>
                  <a:pt x="2899" y="4006"/>
                </a:lnTo>
                <a:lnTo>
                  <a:pt x="2938" y="3994"/>
                </a:lnTo>
                <a:lnTo>
                  <a:pt x="2974" y="3974"/>
                </a:lnTo>
                <a:lnTo>
                  <a:pt x="3005" y="3948"/>
                </a:lnTo>
                <a:lnTo>
                  <a:pt x="3031" y="3917"/>
                </a:lnTo>
                <a:lnTo>
                  <a:pt x="3050" y="3880"/>
                </a:lnTo>
                <a:lnTo>
                  <a:pt x="3062" y="3842"/>
                </a:lnTo>
                <a:lnTo>
                  <a:pt x="3067" y="3799"/>
                </a:lnTo>
                <a:lnTo>
                  <a:pt x="3062" y="3756"/>
                </a:lnTo>
                <a:lnTo>
                  <a:pt x="3050" y="3718"/>
                </a:lnTo>
                <a:lnTo>
                  <a:pt x="3031" y="3681"/>
                </a:lnTo>
                <a:lnTo>
                  <a:pt x="3005" y="3650"/>
                </a:lnTo>
                <a:lnTo>
                  <a:pt x="2973" y="3624"/>
                </a:lnTo>
                <a:lnTo>
                  <a:pt x="2938" y="3604"/>
                </a:lnTo>
                <a:lnTo>
                  <a:pt x="2898" y="3592"/>
                </a:lnTo>
                <a:lnTo>
                  <a:pt x="2856" y="3589"/>
                </a:lnTo>
                <a:lnTo>
                  <a:pt x="2855" y="3589"/>
                </a:lnTo>
                <a:lnTo>
                  <a:pt x="2855" y="3589"/>
                </a:lnTo>
                <a:close/>
                <a:moveTo>
                  <a:pt x="1158" y="3589"/>
                </a:moveTo>
                <a:lnTo>
                  <a:pt x="1115" y="3592"/>
                </a:lnTo>
                <a:lnTo>
                  <a:pt x="1075" y="3604"/>
                </a:lnTo>
                <a:lnTo>
                  <a:pt x="1040" y="3624"/>
                </a:lnTo>
                <a:lnTo>
                  <a:pt x="1009" y="3650"/>
                </a:lnTo>
                <a:lnTo>
                  <a:pt x="983" y="3681"/>
                </a:lnTo>
                <a:lnTo>
                  <a:pt x="963" y="3718"/>
                </a:lnTo>
                <a:lnTo>
                  <a:pt x="951" y="3756"/>
                </a:lnTo>
                <a:lnTo>
                  <a:pt x="946" y="3799"/>
                </a:lnTo>
                <a:lnTo>
                  <a:pt x="951" y="3842"/>
                </a:lnTo>
                <a:lnTo>
                  <a:pt x="963" y="3882"/>
                </a:lnTo>
                <a:lnTo>
                  <a:pt x="983" y="3917"/>
                </a:lnTo>
                <a:lnTo>
                  <a:pt x="1009" y="3948"/>
                </a:lnTo>
                <a:lnTo>
                  <a:pt x="1040" y="3974"/>
                </a:lnTo>
                <a:lnTo>
                  <a:pt x="1075" y="3994"/>
                </a:lnTo>
                <a:lnTo>
                  <a:pt x="1115" y="4006"/>
                </a:lnTo>
                <a:lnTo>
                  <a:pt x="1158" y="4011"/>
                </a:lnTo>
                <a:lnTo>
                  <a:pt x="1158" y="4011"/>
                </a:lnTo>
                <a:lnTo>
                  <a:pt x="1158" y="4011"/>
                </a:lnTo>
                <a:lnTo>
                  <a:pt x="1201" y="4006"/>
                </a:lnTo>
                <a:lnTo>
                  <a:pt x="1241" y="3994"/>
                </a:lnTo>
                <a:lnTo>
                  <a:pt x="1277" y="3974"/>
                </a:lnTo>
                <a:lnTo>
                  <a:pt x="1307" y="3948"/>
                </a:lnTo>
                <a:lnTo>
                  <a:pt x="1334" y="3917"/>
                </a:lnTo>
                <a:lnTo>
                  <a:pt x="1354" y="3880"/>
                </a:lnTo>
                <a:lnTo>
                  <a:pt x="1366" y="3842"/>
                </a:lnTo>
                <a:lnTo>
                  <a:pt x="1369" y="3799"/>
                </a:lnTo>
                <a:lnTo>
                  <a:pt x="1366" y="3756"/>
                </a:lnTo>
                <a:lnTo>
                  <a:pt x="1354" y="3718"/>
                </a:lnTo>
                <a:lnTo>
                  <a:pt x="1334" y="3681"/>
                </a:lnTo>
                <a:lnTo>
                  <a:pt x="1307" y="3650"/>
                </a:lnTo>
                <a:lnTo>
                  <a:pt x="1277" y="3624"/>
                </a:lnTo>
                <a:lnTo>
                  <a:pt x="1241" y="3604"/>
                </a:lnTo>
                <a:lnTo>
                  <a:pt x="1201" y="3592"/>
                </a:lnTo>
                <a:lnTo>
                  <a:pt x="1158" y="3589"/>
                </a:lnTo>
                <a:lnTo>
                  <a:pt x="1158" y="3589"/>
                </a:lnTo>
                <a:lnTo>
                  <a:pt x="1158" y="3589"/>
                </a:lnTo>
                <a:close/>
                <a:moveTo>
                  <a:pt x="527" y="1478"/>
                </a:moveTo>
                <a:lnTo>
                  <a:pt x="754" y="2328"/>
                </a:lnTo>
                <a:lnTo>
                  <a:pt x="3206" y="2526"/>
                </a:lnTo>
                <a:lnTo>
                  <a:pt x="3262" y="2322"/>
                </a:lnTo>
                <a:lnTo>
                  <a:pt x="2765" y="2322"/>
                </a:lnTo>
                <a:lnTo>
                  <a:pt x="2736" y="2318"/>
                </a:lnTo>
                <a:lnTo>
                  <a:pt x="2712" y="2307"/>
                </a:lnTo>
                <a:lnTo>
                  <a:pt x="2690" y="2290"/>
                </a:lnTo>
                <a:lnTo>
                  <a:pt x="2673" y="2270"/>
                </a:lnTo>
                <a:lnTo>
                  <a:pt x="2663" y="2244"/>
                </a:lnTo>
                <a:lnTo>
                  <a:pt x="2659" y="2216"/>
                </a:lnTo>
                <a:lnTo>
                  <a:pt x="2663" y="2189"/>
                </a:lnTo>
                <a:lnTo>
                  <a:pt x="2673" y="2163"/>
                </a:lnTo>
                <a:lnTo>
                  <a:pt x="2690" y="2141"/>
                </a:lnTo>
                <a:lnTo>
                  <a:pt x="2712" y="2124"/>
                </a:lnTo>
                <a:lnTo>
                  <a:pt x="2736" y="2115"/>
                </a:lnTo>
                <a:lnTo>
                  <a:pt x="2765" y="2111"/>
                </a:lnTo>
                <a:lnTo>
                  <a:pt x="3317" y="2111"/>
                </a:lnTo>
                <a:lnTo>
                  <a:pt x="3374" y="1900"/>
                </a:lnTo>
                <a:lnTo>
                  <a:pt x="2245" y="1900"/>
                </a:lnTo>
                <a:lnTo>
                  <a:pt x="2217" y="1896"/>
                </a:lnTo>
                <a:lnTo>
                  <a:pt x="2191" y="1885"/>
                </a:lnTo>
                <a:lnTo>
                  <a:pt x="2169" y="1868"/>
                </a:lnTo>
                <a:lnTo>
                  <a:pt x="2154" y="1848"/>
                </a:lnTo>
                <a:lnTo>
                  <a:pt x="2143" y="1822"/>
                </a:lnTo>
                <a:lnTo>
                  <a:pt x="2139" y="1794"/>
                </a:lnTo>
                <a:lnTo>
                  <a:pt x="2143" y="1767"/>
                </a:lnTo>
                <a:lnTo>
                  <a:pt x="2154" y="1741"/>
                </a:lnTo>
                <a:lnTo>
                  <a:pt x="2169" y="1719"/>
                </a:lnTo>
                <a:lnTo>
                  <a:pt x="2191" y="1702"/>
                </a:lnTo>
                <a:lnTo>
                  <a:pt x="2217" y="1693"/>
                </a:lnTo>
                <a:lnTo>
                  <a:pt x="2245" y="1688"/>
                </a:lnTo>
                <a:lnTo>
                  <a:pt x="3431" y="1688"/>
                </a:lnTo>
                <a:lnTo>
                  <a:pt x="3488" y="1478"/>
                </a:lnTo>
                <a:lnTo>
                  <a:pt x="527" y="1478"/>
                </a:lnTo>
                <a:close/>
                <a:moveTo>
                  <a:pt x="243" y="1056"/>
                </a:moveTo>
                <a:lnTo>
                  <a:pt x="300" y="1266"/>
                </a:lnTo>
                <a:lnTo>
                  <a:pt x="3713" y="1266"/>
                </a:lnTo>
                <a:lnTo>
                  <a:pt x="3770" y="1056"/>
                </a:lnTo>
                <a:lnTo>
                  <a:pt x="3740" y="1056"/>
                </a:lnTo>
                <a:lnTo>
                  <a:pt x="3738" y="1056"/>
                </a:lnTo>
                <a:lnTo>
                  <a:pt x="3738" y="1056"/>
                </a:lnTo>
                <a:lnTo>
                  <a:pt x="243" y="1056"/>
                </a:lnTo>
                <a:close/>
                <a:moveTo>
                  <a:pt x="4331" y="212"/>
                </a:moveTo>
                <a:lnTo>
                  <a:pt x="4302" y="215"/>
                </a:lnTo>
                <a:lnTo>
                  <a:pt x="4277" y="226"/>
                </a:lnTo>
                <a:lnTo>
                  <a:pt x="4256" y="243"/>
                </a:lnTo>
                <a:lnTo>
                  <a:pt x="4239" y="264"/>
                </a:lnTo>
                <a:lnTo>
                  <a:pt x="4228" y="289"/>
                </a:lnTo>
                <a:lnTo>
                  <a:pt x="4225" y="316"/>
                </a:lnTo>
                <a:lnTo>
                  <a:pt x="4228" y="345"/>
                </a:lnTo>
                <a:lnTo>
                  <a:pt x="4239" y="370"/>
                </a:lnTo>
                <a:lnTo>
                  <a:pt x="4256" y="391"/>
                </a:lnTo>
                <a:lnTo>
                  <a:pt x="4277" y="408"/>
                </a:lnTo>
                <a:lnTo>
                  <a:pt x="4302" y="419"/>
                </a:lnTo>
                <a:lnTo>
                  <a:pt x="4331" y="422"/>
                </a:lnTo>
                <a:lnTo>
                  <a:pt x="4754" y="422"/>
                </a:lnTo>
                <a:lnTo>
                  <a:pt x="4781" y="419"/>
                </a:lnTo>
                <a:lnTo>
                  <a:pt x="4806" y="408"/>
                </a:lnTo>
                <a:lnTo>
                  <a:pt x="4827" y="391"/>
                </a:lnTo>
                <a:lnTo>
                  <a:pt x="4844" y="370"/>
                </a:lnTo>
                <a:lnTo>
                  <a:pt x="4855" y="345"/>
                </a:lnTo>
                <a:lnTo>
                  <a:pt x="4860" y="316"/>
                </a:lnTo>
                <a:lnTo>
                  <a:pt x="4855" y="289"/>
                </a:lnTo>
                <a:lnTo>
                  <a:pt x="4844" y="264"/>
                </a:lnTo>
                <a:lnTo>
                  <a:pt x="4827" y="243"/>
                </a:lnTo>
                <a:lnTo>
                  <a:pt x="4806" y="226"/>
                </a:lnTo>
                <a:lnTo>
                  <a:pt x="4781" y="215"/>
                </a:lnTo>
                <a:lnTo>
                  <a:pt x="4754" y="212"/>
                </a:lnTo>
                <a:lnTo>
                  <a:pt x="4331" y="212"/>
                </a:lnTo>
                <a:close/>
                <a:moveTo>
                  <a:pt x="4331" y="0"/>
                </a:moveTo>
                <a:lnTo>
                  <a:pt x="4754" y="0"/>
                </a:lnTo>
                <a:lnTo>
                  <a:pt x="4804" y="5"/>
                </a:lnTo>
                <a:lnTo>
                  <a:pt x="4853" y="17"/>
                </a:lnTo>
                <a:lnTo>
                  <a:pt x="4898" y="35"/>
                </a:lnTo>
                <a:lnTo>
                  <a:pt x="4939" y="61"/>
                </a:lnTo>
                <a:lnTo>
                  <a:pt x="4978" y="94"/>
                </a:lnTo>
                <a:lnTo>
                  <a:pt x="5009" y="131"/>
                </a:lnTo>
                <a:lnTo>
                  <a:pt x="5035" y="172"/>
                </a:lnTo>
                <a:lnTo>
                  <a:pt x="5053" y="216"/>
                </a:lnTo>
                <a:lnTo>
                  <a:pt x="5065" y="266"/>
                </a:lnTo>
                <a:lnTo>
                  <a:pt x="5070" y="316"/>
                </a:lnTo>
                <a:lnTo>
                  <a:pt x="5065" y="368"/>
                </a:lnTo>
                <a:lnTo>
                  <a:pt x="5053" y="416"/>
                </a:lnTo>
                <a:lnTo>
                  <a:pt x="5035" y="462"/>
                </a:lnTo>
                <a:lnTo>
                  <a:pt x="5009" y="504"/>
                </a:lnTo>
                <a:lnTo>
                  <a:pt x="4978" y="540"/>
                </a:lnTo>
                <a:lnTo>
                  <a:pt x="4939" y="573"/>
                </a:lnTo>
                <a:lnTo>
                  <a:pt x="4898" y="599"/>
                </a:lnTo>
                <a:lnTo>
                  <a:pt x="4853" y="617"/>
                </a:lnTo>
                <a:lnTo>
                  <a:pt x="4804" y="629"/>
                </a:lnTo>
                <a:lnTo>
                  <a:pt x="4754" y="634"/>
                </a:lnTo>
                <a:lnTo>
                  <a:pt x="4331" y="634"/>
                </a:lnTo>
                <a:lnTo>
                  <a:pt x="4282" y="629"/>
                </a:lnTo>
                <a:lnTo>
                  <a:pt x="4234" y="619"/>
                </a:lnTo>
                <a:lnTo>
                  <a:pt x="4190" y="600"/>
                </a:lnTo>
                <a:lnTo>
                  <a:pt x="4150" y="576"/>
                </a:lnTo>
                <a:lnTo>
                  <a:pt x="4113" y="546"/>
                </a:lnTo>
                <a:lnTo>
                  <a:pt x="4082" y="513"/>
                </a:lnTo>
                <a:lnTo>
                  <a:pt x="4056" y="473"/>
                </a:lnTo>
                <a:lnTo>
                  <a:pt x="4034" y="430"/>
                </a:lnTo>
                <a:lnTo>
                  <a:pt x="4013" y="439"/>
                </a:lnTo>
                <a:lnTo>
                  <a:pt x="3996" y="450"/>
                </a:lnTo>
                <a:lnTo>
                  <a:pt x="3984" y="464"/>
                </a:lnTo>
                <a:lnTo>
                  <a:pt x="3975" y="480"/>
                </a:lnTo>
                <a:lnTo>
                  <a:pt x="3968" y="500"/>
                </a:lnTo>
                <a:lnTo>
                  <a:pt x="3962" y="522"/>
                </a:lnTo>
                <a:lnTo>
                  <a:pt x="3876" y="844"/>
                </a:lnTo>
                <a:lnTo>
                  <a:pt x="3909" y="844"/>
                </a:lnTo>
                <a:lnTo>
                  <a:pt x="3932" y="847"/>
                </a:lnTo>
                <a:lnTo>
                  <a:pt x="3955" y="855"/>
                </a:lnTo>
                <a:lnTo>
                  <a:pt x="3975" y="869"/>
                </a:lnTo>
                <a:lnTo>
                  <a:pt x="3991" y="886"/>
                </a:lnTo>
                <a:lnTo>
                  <a:pt x="4004" y="907"/>
                </a:lnTo>
                <a:lnTo>
                  <a:pt x="4011" y="929"/>
                </a:lnTo>
                <a:lnTo>
                  <a:pt x="4013" y="953"/>
                </a:lnTo>
                <a:lnTo>
                  <a:pt x="4010" y="978"/>
                </a:lnTo>
                <a:lnTo>
                  <a:pt x="3896" y="1400"/>
                </a:lnTo>
                <a:lnTo>
                  <a:pt x="3885" y="1424"/>
                </a:lnTo>
                <a:lnTo>
                  <a:pt x="3870" y="1447"/>
                </a:lnTo>
                <a:lnTo>
                  <a:pt x="3849" y="1463"/>
                </a:lnTo>
                <a:lnTo>
                  <a:pt x="3822" y="1474"/>
                </a:lnTo>
                <a:lnTo>
                  <a:pt x="3795" y="1478"/>
                </a:lnTo>
                <a:lnTo>
                  <a:pt x="3706" y="1478"/>
                </a:lnTo>
                <a:lnTo>
                  <a:pt x="3388" y="2666"/>
                </a:lnTo>
                <a:lnTo>
                  <a:pt x="3388" y="2668"/>
                </a:lnTo>
                <a:lnTo>
                  <a:pt x="3274" y="3088"/>
                </a:lnTo>
                <a:lnTo>
                  <a:pt x="3274" y="3090"/>
                </a:lnTo>
                <a:lnTo>
                  <a:pt x="3272" y="3094"/>
                </a:lnTo>
                <a:lnTo>
                  <a:pt x="3271" y="3099"/>
                </a:lnTo>
                <a:lnTo>
                  <a:pt x="3269" y="3104"/>
                </a:lnTo>
                <a:lnTo>
                  <a:pt x="3266" y="3108"/>
                </a:lnTo>
                <a:lnTo>
                  <a:pt x="3265" y="3111"/>
                </a:lnTo>
                <a:lnTo>
                  <a:pt x="3260" y="3117"/>
                </a:lnTo>
                <a:lnTo>
                  <a:pt x="3260" y="3119"/>
                </a:lnTo>
                <a:lnTo>
                  <a:pt x="3254" y="3127"/>
                </a:lnTo>
                <a:lnTo>
                  <a:pt x="3252" y="3128"/>
                </a:lnTo>
                <a:lnTo>
                  <a:pt x="3248" y="3134"/>
                </a:lnTo>
                <a:lnTo>
                  <a:pt x="3245" y="3136"/>
                </a:lnTo>
                <a:lnTo>
                  <a:pt x="3240" y="3140"/>
                </a:lnTo>
                <a:lnTo>
                  <a:pt x="3237" y="3144"/>
                </a:lnTo>
                <a:lnTo>
                  <a:pt x="3234" y="3147"/>
                </a:lnTo>
                <a:lnTo>
                  <a:pt x="3229" y="3148"/>
                </a:lnTo>
                <a:lnTo>
                  <a:pt x="3226" y="3151"/>
                </a:lnTo>
                <a:lnTo>
                  <a:pt x="3222" y="3154"/>
                </a:lnTo>
                <a:lnTo>
                  <a:pt x="3214" y="3157"/>
                </a:lnTo>
                <a:lnTo>
                  <a:pt x="3209" y="3159"/>
                </a:lnTo>
                <a:lnTo>
                  <a:pt x="3205" y="3160"/>
                </a:lnTo>
                <a:lnTo>
                  <a:pt x="3202" y="3162"/>
                </a:lnTo>
                <a:lnTo>
                  <a:pt x="3196" y="3163"/>
                </a:lnTo>
                <a:lnTo>
                  <a:pt x="3193" y="3163"/>
                </a:lnTo>
                <a:lnTo>
                  <a:pt x="3185" y="3165"/>
                </a:lnTo>
                <a:lnTo>
                  <a:pt x="3182" y="3165"/>
                </a:lnTo>
                <a:lnTo>
                  <a:pt x="3173" y="3167"/>
                </a:lnTo>
                <a:lnTo>
                  <a:pt x="3173" y="3167"/>
                </a:lnTo>
                <a:lnTo>
                  <a:pt x="2879" y="3167"/>
                </a:lnTo>
                <a:lnTo>
                  <a:pt x="2939" y="3384"/>
                </a:lnTo>
                <a:lnTo>
                  <a:pt x="2994" y="3401"/>
                </a:lnTo>
                <a:lnTo>
                  <a:pt x="3048" y="3423"/>
                </a:lnTo>
                <a:lnTo>
                  <a:pt x="3097" y="3454"/>
                </a:lnTo>
                <a:lnTo>
                  <a:pt x="3142" y="3489"/>
                </a:lnTo>
                <a:lnTo>
                  <a:pt x="3180" y="3530"/>
                </a:lnTo>
                <a:lnTo>
                  <a:pt x="3214" y="3576"/>
                </a:lnTo>
                <a:lnTo>
                  <a:pt x="3242" y="3627"/>
                </a:lnTo>
                <a:lnTo>
                  <a:pt x="3262" y="3681"/>
                </a:lnTo>
                <a:lnTo>
                  <a:pt x="3274" y="3739"/>
                </a:lnTo>
                <a:lnTo>
                  <a:pt x="3279" y="3799"/>
                </a:lnTo>
                <a:lnTo>
                  <a:pt x="3274" y="3856"/>
                </a:lnTo>
                <a:lnTo>
                  <a:pt x="3263" y="3909"/>
                </a:lnTo>
                <a:lnTo>
                  <a:pt x="3245" y="3962"/>
                </a:lnTo>
                <a:lnTo>
                  <a:pt x="3222" y="4011"/>
                </a:lnTo>
                <a:lnTo>
                  <a:pt x="3912" y="4011"/>
                </a:lnTo>
                <a:lnTo>
                  <a:pt x="3939" y="4014"/>
                </a:lnTo>
                <a:lnTo>
                  <a:pt x="3965" y="4025"/>
                </a:lnTo>
                <a:lnTo>
                  <a:pt x="3987" y="4041"/>
                </a:lnTo>
                <a:lnTo>
                  <a:pt x="4002" y="4063"/>
                </a:lnTo>
                <a:lnTo>
                  <a:pt x="4013" y="4087"/>
                </a:lnTo>
                <a:lnTo>
                  <a:pt x="4018" y="4115"/>
                </a:lnTo>
                <a:lnTo>
                  <a:pt x="4013" y="4144"/>
                </a:lnTo>
                <a:lnTo>
                  <a:pt x="4002" y="4169"/>
                </a:lnTo>
                <a:lnTo>
                  <a:pt x="3987" y="4190"/>
                </a:lnTo>
                <a:lnTo>
                  <a:pt x="3965" y="4207"/>
                </a:lnTo>
                <a:lnTo>
                  <a:pt x="3939" y="4218"/>
                </a:lnTo>
                <a:lnTo>
                  <a:pt x="3912" y="4221"/>
                </a:lnTo>
                <a:lnTo>
                  <a:pt x="2856" y="4221"/>
                </a:lnTo>
                <a:lnTo>
                  <a:pt x="2856" y="4221"/>
                </a:lnTo>
                <a:lnTo>
                  <a:pt x="2793" y="4216"/>
                </a:lnTo>
                <a:lnTo>
                  <a:pt x="2733" y="4203"/>
                </a:lnTo>
                <a:lnTo>
                  <a:pt x="2678" y="4181"/>
                </a:lnTo>
                <a:lnTo>
                  <a:pt x="2626" y="4153"/>
                </a:lnTo>
                <a:lnTo>
                  <a:pt x="2578" y="4118"/>
                </a:lnTo>
                <a:lnTo>
                  <a:pt x="2537" y="4075"/>
                </a:lnTo>
                <a:lnTo>
                  <a:pt x="2501" y="4029"/>
                </a:lnTo>
                <a:lnTo>
                  <a:pt x="2472" y="3977"/>
                </a:lnTo>
                <a:lnTo>
                  <a:pt x="2451" y="3920"/>
                </a:lnTo>
                <a:lnTo>
                  <a:pt x="2438" y="3862"/>
                </a:lnTo>
                <a:lnTo>
                  <a:pt x="2434" y="3799"/>
                </a:lnTo>
                <a:lnTo>
                  <a:pt x="2437" y="3738"/>
                </a:lnTo>
                <a:lnTo>
                  <a:pt x="2451" y="3679"/>
                </a:lnTo>
                <a:lnTo>
                  <a:pt x="2470" y="3624"/>
                </a:lnTo>
                <a:lnTo>
                  <a:pt x="2498" y="3573"/>
                </a:lnTo>
                <a:lnTo>
                  <a:pt x="2533" y="3527"/>
                </a:lnTo>
                <a:lnTo>
                  <a:pt x="2573" y="3486"/>
                </a:lnTo>
                <a:lnTo>
                  <a:pt x="2620" y="3449"/>
                </a:lnTo>
                <a:lnTo>
                  <a:pt x="2669" y="3420"/>
                </a:lnTo>
                <a:lnTo>
                  <a:pt x="2724" y="3398"/>
                </a:lnTo>
                <a:lnTo>
                  <a:pt x="2661" y="3167"/>
                </a:lnTo>
                <a:lnTo>
                  <a:pt x="1352" y="3167"/>
                </a:lnTo>
                <a:lnTo>
                  <a:pt x="1291" y="3398"/>
                </a:lnTo>
                <a:lnTo>
                  <a:pt x="1344" y="3420"/>
                </a:lnTo>
                <a:lnTo>
                  <a:pt x="1395" y="3449"/>
                </a:lnTo>
                <a:lnTo>
                  <a:pt x="1441" y="3486"/>
                </a:lnTo>
                <a:lnTo>
                  <a:pt x="1481" y="3527"/>
                </a:lnTo>
                <a:lnTo>
                  <a:pt x="1515" y="3573"/>
                </a:lnTo>
                <a:lnTo>
                  <a:pt x="1543" y="3624"/>
                </a:lnTo>
                <a:lnTo>
                  <a:pt x="1564" y="3679"/>
                </a:lnTo>
                <a:lnTo>
                  <a:pt x="1576" y="3738"/>
                </a:lnTo>
                <a:lnTo>
                  <a:pt x="1581" y="3799"/>
                </a:lnTo>
                <a:lnTo>
                  <a:pt x="1578" y="3856"/>
                </a:lnTo>
                <a:lnTo>
                  <a:pt x="1566" y="3909"/>
                </a:lnTo>
                <a:lnTo>
                  <a:pt x="1549" y="3962"/>
                </a:lnTo>
                <a:lnTo>
                  <a:pt x="1524" y="4011"/>
                </a:lnTo>
                <a:lnTo>
                  <a:pt x="1687" y="4011"/>
                </a:lnTo>
                <a:lnTo>
                  <a:pt x="1715" y="4014"/>
                </a:lnTo>
                <a:lnTo>
                  <a:pt x="1739" y="4025"/>
                </a:lnTo>
                <a:lnTo>
                  <a:pt x="1761" y="4041"/>
                </a:lnTo>
                <a:lnTo>
                  <a:pt x="1778" y="4063"/>
                </a:lnTo>
                <a:lnTo>
                  <a:pt x="1788" y="4087"/>
                </a:lnTo>
                <a:lnTo>
                  <a:pt x="1791" y="4115"/>
                </a:lnTo>
                <a:lnTo>
                  <a:pt x="1788" y="4144"/>
                </a:lnTo>
                <a:lnTo>
                  <a:pt x="1778" y="4169"/>
                </a:lnTo>
                <a:lnTo>
                  <a:pt x="1761" y="4190"/>
                </a:lnTo>
                <a:lnTo>
                  <a:pt x="1739" y="4207"/>
                </a:lnTo>
                <a:lnTo>
                  <a:pt x="1715" y="4218"/>
                </a:lnTo>
                <a:lnTo>
                  <a:pt x="1687" y="4221"/>
                </a:lnTo>
                <a:lnTo>
                  <a:pt x="1160" y="4221"/>
                </a:lnTo>
                <a:lnTo>
                  <a:pt x="1158" y="4221"/>
                </a:lnTo>
                <a:lnTo>
                  <a:pt x="1095" y="4216"/>
                </a:lnTo>
                <a:lnTo>
                  <a:pt x="1037" y="4203"/>
                </a:lnTo>
                <a:lnTo>
                  <a:pt x="980" y="4181"/>
                </a:lnTo>
                <a:lnTo>
                  <a:pt x="928" y="4153"/>
                </a:lnTo>
                <a:lnTo>
                  <a:pt x="882" y="4118"/>
                </a:lnTo>
                <a:lnTo>
                  <a:pt x="840" y="4075"/>
                </a:lnTo>
                <a:lnTo>
                  <a:pt x="804" y="4029"/>
                </a:lnTo>
                <a:lnTo>
                  <a:pt x="776" y="3977"/>
                </a:lnTo>
                <a:lnTo>
                  <a:pt x="754" y="3920"/>
                </a:lnTo>
                <a:lnTo>
                  <a:pt x="741" y="3862"/>
                </a:lnTo>
                <a:lnTo>
                  <a:pt x="736" y="3799"/>
                </a:lnTo>
                <a:lnTo>
                  <a:pt x="741" y="3739"/>
                </a:lnTo>
                <a:lnTo>
                  <a:pt x="753" y="3681"/>
                </a:lnTo>
                <a:lnTo>
                  <a:pt x="773" y="3627"/>
                </a:lnTo>
                <a:lnTo>
                  <a:pt x="799" y="3576"/>
                </a:lnTo>
                <a:lnTo>
                  <a:pt x="833" y="3530"/>
                </a:lnTo>
                <a:lnTo>
                  <a:pt x="873" y="3489"/>
                </a:lnTo>
                <a:lnTo>
                  <a:pt x="917" y="3454"/>
                </a:lnTo>
                <a:lnTo>
                  <a:pt x="966" y="3423"/>
                </a:lnTo>
                <a:lnTo>
                  <a:pt x="1019" y="3401"/>
                </a:lnTo>
                <a:lnTo>
                  <a:pt x="1075" y="3384"/>
                </a:lnTo>
                <a:lnTo>
                  <a:pt x="1134" y="3167"/>
                </a:lnTo>
                <a:lnTo>
                  <a:pt x="842" y="3167"/>
                </a:lnTo>
                <a:lnTo>
                  <a:pt x="813" y="3162"/>
                </a:lnTo>
                <a:lnTo>
                  <a:pt x="788" y="3151"/>
                </a:lnTo>
                <a:lnTo>
                  <a:pt x="767" y="3134"/>
                </a:lnTo>
                <a:lnTo>
                  <a:pt x="750" y="3114"/>
                </a:lnTo>
                <a:lnTo>
                  <a:pt x="739" y="3088"/>
                </a:lnTo>
                <a:lnTo>
                  <a:pt x="736" y="3061"/>
                </a:lnTo>
                <a:lnTo>
                  <a:pt x="739" y="3033"/>
                </a:lnTo>
                <a:lnTo>
                  <a:pt x="750" y="3007"/>
                </a:lnTo>
                <a:lnTo>
                  <a:pt x="767" y="2985"/>
                </a:lnTo>
                <a:lnTo>
                  <a:pt x="788" y="2969"/>
                </a:lnTo>
                <a:lnTo>
                  <a:pt x="813" y="2959"/>
                </a:lnTo>
                <a:lnTo>
                  <a:pt x="842" y="2955"/>
                </a:lnTo>
                <a:lnTo>
                  <a:pt x="3091" y="2955"/>
                </a:lnTo>
                <a:lnTo>
                  <a:pt x="3151" y="2734"/>
                </a:lnTo>
                <a:lnTo>
                  <a:pt x="664" y="2533"/>
                </a:lnTo>
                <a:lnTo>
                  <a:pt x="653" y="2531"/>
                </a:lnTo>
                <a:lnTo>
                  <a:pt x="651" y="2531"/>
                </a:lnTo>
                <a:lnTo>
                  <a:pt x="644" y="2530"/>
                </a:lnTo>
                <a:lnTo>
                  <a:pt x="641" y="2528"/>
                </a:lnTo>
                <a:lnTo>
                  <a:pt x="635" y="2526"/>
                </a:lnTo>
                <a:lnTo>
                  <a:pt x="631" y="2525"/>
                </a:lnTo>
                <a:lnTo>
                  <a:pt x="625" y="2522"/>
                </a:lnTo>
                <a:lnTo>
                  <a:pt x="622" y="2520"/>
                </a:lnTo>
                <a:lnTo>
                  <a:pt x="615" y="2516"/>
                </a:lnTo>
                <a:lnTo>
                  <a:pt x="611" y="2514"/>
                </a:lnTo>
                <a:lnTo>
                  <a:pt x="607" y="2511"/>
                </a:lnTo>
                <a:lnTo>
                  <a:pt x="604" y="2508"/>
                </a:lnTo>
                <a:lnTo>
                  <a:pt x="599" y="2503"/>
                </a:lnTo>
                <a:lnTo>
                  <a:pt x="598" y="2502"/>
                </a:lnTo>
                <a:lnTo>
                  <a:pt x="593" y="2497"/>
                </a:lnTo>
                <a:lnTo>
                  <a:pt x="592" y="2494"/>
                </a:lnTo>
                <a:lnTo>
                  <a:pt x="585" y="2488"/>
                </a:lnTo>
                <a:lnTo>
                  <a:pt x="585" y="2488"/>
                </a:lnTo>
                <a:lnTo>
                  <a:pt x="579" y="2479"/>
                </a:lnTo>
                <a:lnTo>
                  <a:pt x="576" y="2471"/>
                </a:lnTo>
                <a:lnTo>
                  <a:pt x="575" y="2467"/>
                </a:lnTo>
                <a:lnTo>
                  <a:pt x="572" y="2462"/>
                </a:lnTo>
                <a:lnTo>
                  <a:pt x="570" y="2457"/>
                </a:lnTo>
                <a:lnTo>
                  <a:pt x="570" y="2454"/>
                </a:lnTo>
                <a:lnTo>
                  <a:pt x="307" y="1478"/>
                </a:lnTo>
                <a:lnTo>
                  <a:pt x="218" y="1478"/>
                </a:lnTo>
                <a:lnTo>
                  <a:pt x="191" y="1474"/>
                </a:lnTo>
                <a:lnTo>
                  <a:pt x="166" y="1463"/>
                </a:lnTo>
                <a:lnTo>
                  <a:pt x="144" y="1447"/>
                </a:lnTo>
                <a:lnTo>
                  <a:pt x="128" y="1424"/>
                </a:lnTo>
                <a:lnTo>
                  <a:pt x="117" y="1400"/>
                </a:lnTo>
                <a:lnTo>
                  <a:pt x="3" y="978"/>
                </a:lnTo>
                <a:lnTo>
                  <a:pt x="0" y="953"/>
                </a:lnTo>
                <a:lnTo>
                  <a:pt x="2" y="929"/>
                </a:lnTo>
                <a:lnTo>
                  <a:pt x="9" y="907"/>
                </a:lnTo>
                <a:lnTo>
                  <a:pt x="22" y="886"/>
                </a:lnTo>
                <a:lnTo>
                  <a:pt x="38" y="869"/>
                </a:lnTo>
                <a:lnTo>
                  <a:pt x="58" y="855"/>
                </a:lnTo>
                <a:lnTo>
                  <a:pt x="81" y="847"/>
                </a:lnTo>
                <a:lnTo>
                  <a:pt x="106" y="844"/>
                </a:lnTo>
                <a:lnTo>
                  <a:pt x="3657" y="844"/>
                </a:lnTo>
                <a:lnTo>
                  <a:pt x="3758" y="468"/>
                </a:lnTo>
                <a:lnTo>
                  <a:pt x="3767" y="439"/>
                </a:lnTo>
                <a:lnTo>
                  <a:pt x="3776" y="410"/>
                </a:lnTo>
                <a:lnTo>
                  <a:pt x="3790" y="381"/>
                </a:lnTo>
                <a:lnTo>
                  <a:pt x="3806" y="353"/>
                </a:lnTo>
                <a:lnTo>
                  <a:pt x="3824" y="327"/>
                </a:lnTo>
                <a:lnTo>
                  <a:pt x="3846" y="301"/>
                </a:lnTo>
                <a:lnTo>
                  <a:pt x="3873" y="279"/>
                </a:lnTo>
                <a:lnTo>
                  <a:pt x="3904" y="258"/>
                </a:lnTo>
                <a:lnTo>
                  <a:pt x="3941" y="241"/>
                </a:lnTo>
                <a:lnTo>
                  <a:pt x="3982" y="227"/>
                </a:lnTo>
                <a:lnTo>
                  <a:pt x="4030" y="218"/>
                </a:lnTo>
                <a:lnTo>
                  <a:pt x="4048" y="172"/>
                </a:lnTo>
                <a:lnTo>
                  <a:pt x="4074" y="131"/>
                </a:lnTo>
                <a:lnTo>
                  <a:pt x="4107" y="94"/>
                </a:lnTo>
                <a:lnTo>
                  <a:pt x="4144" y="61"/>
                </a:lnTo>
                <a:lnTo>
                  <a:pt x="4185" y="35"/>
                </a:lnTo>
                <a:lnTo>
                  <a:pt x="4231" y="17"/>
                </a:lnTo>
                <a:lnTo>
                  <a:pt x="4279" y="5"/>
                </a:lnTo>
                <a:lnTo>
                  <a:pt x="433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Rectangle 165"/>
          <p:cNvSpPr/>
          <p:nvPr/>
        </p:nvSpPr>
        <p:spPr>
          <a:xfrm>
            <a:off x="5419583" y="4934288"/>
            <a:ext cx="16546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Marketing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7" name="Rounded Rectangle 166"/>
          <p:cNvSpPr/>
          <p:nvPr/>
        </p:nvSpPr>
        <p:spPr>
          <a:xfrm flipH="1">
            <a:off x="1197864" y="1416325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168" name="Rounded Rectangle 167"/>
          <p:cNvSpPr/>
          <p:nvPr/>
        </p:nvSpPr>
        <p:spPr>
          <a:xfrm flipH="1">
            <a:off x="3244337" y="1414600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169" name="Rounded Rectangle 168"/>
          <p:cNvSpPr/>
          <p:nvPr/>
        </p:nvSpPr>
        <p:spPr>
          <a:xfrm flipH="1">
            <a:off x="5290810" y="139481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170" name="Rounded Rectangle 169"/>
          <p:cNvSpPr/>
          <p:nvPr/>
        </p:nvSpPr>
        <p:spPr>
          <a:xfrm flipH="1">
            <a:off x="7337283" y="139084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171" name="Rounded Rectangle 170"/>
          <p:cNvSpPr/>
          <p:nvPr/>
        </p:nvSpPr>
        <p:spPr>
          <a:xfrm flipH="1">
            <a:off x="9383756" y="1390840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03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97034705"/>
              </p:ext>
            </p:extLst>
          </p:nvPr>
        </p:nvGraphicFramePr>
        <p:xfrm>
          <a:off x="262260" y="2141266"/>
          <a:ext cx="6284259" cy="4189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590023" y="2074031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52%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19817" y="1858587"/>
            <a:ext cx="48737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1"/>
                </a:solidFill>
              </a:rPr>
              <a:t>Computing resources</a:t>
            </a:r>
            <a:endParaRPr lang="en-US" sz="2400" dirty="0">
              <a:solidFill>
                <a:schemeClr val="accent1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Includes fixed server costs and variable computing costs for energy and server maintenance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19817" y="3039469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2"/>
                </a:solidFill>
              </a:rPr>
              <a:t>Streaming</a:t>
            </a:r>
            <a:endParaRPr lang="en-US" sz="2000" b="1" dirty="0" smtClean="0">
              <a:solidFill>
                <a:schemeClr val="accent2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Google’s datacenter coverage allows streaming at 3c per hour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19817" y="4147198"/>
            <a:ext cx="4873739" cy="1227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3"/>
                </a:solidFill>
              </a:rPr>
              <a:t>Marketing</a:t>
            </a:r>
            <a:endParaRPr lang="en-US" sz="2000" dirty="0" smtClean="0">
              <a:solidFill>
                <a:schemeClr val="accent3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Includes ad campaigns for non-gamers and promotions for 5000 YouTube influencers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19817" y="5468465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4"/>
                </a:solidFill>
              </a:rPr>
              <a:t>Research and development</a:t>
            </a:r>
          </a:p>
          <a:p>
            <a:pPr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Provides yearly budget for 25 engineers and researchers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90023" y="3254913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27%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90023" y="4362642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3"/>
                </a:solidFill>
              </a:rPr>
              <a:t>20%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90023" y="5683909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1</a:t>
            </a:r>
            <a:r>
              <a:rPr lang="en-US" sz="3600" dirty="0" smtClean="0">
                <a:solidFill>
                  <a:schemeClr val="accent4"/>
                </a:solidFill>
              </a:rPr>
              <a:t>%</a:t>
            </a: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ctrTitle"/>
          </p:nvPr>
        </p:nvSpPr>
        <p:spPr>
          <a:xfrm>
            <a:off x="432891" y="266701"/>
            <a:ext cx="11326220" cy="728153"/>
          </a:xfrm>
        </p:spPr>
        <p:txBody>
          <a:bodyPr>
            <a:normAutofit/>
          </a:bodyPr>
          <a:lstStyle/>
          <a:p>
            <a:r>
              <a:rPr lang="en-US" dirty="0" smtClean="0"/>
              <a:t>Stadia is projected to cost $450M in the first year</a:t>
            </a:r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22" name="Rounded Rectangle 21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23" name="Rounded Rectangle 22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24" name="Rounded Rectangle 23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25" name="Rounded Rectangle 24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425777" y="5160805"/>
            <a:ext cx="1441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230M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49760" y="4852161"/>
            <a:ext cx="1509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120M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13007" y="2028701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3"/>
                </a:solidFill>
              </a:rPr>
              <a:t>89M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778981" y="1679056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5</a:t>
            </a:r>
            <a:r>
              <a:rPr lang="en-US" sz="3600" dirty="0" smtClean="0">
                <a:solidFill>
                  <a:schemeClr val="accent4"/>
                </a:solidFill>
              </a:rPr>
              <a:t>M</a:t>
            </a:r>
            <a:endParaRPr lang="en-US" sz="3600" dirty="0">
              <a:solidFill>
                <a:schemeClr val="accent4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19411" y="3614732"/>
            <a:ext cx="12963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>
                <a:solidFill>
                  <a:schemeClr val="bg1">
                    <a:lumMod val="50000"/>
                  </a:schemeClr>
                </a:solidFill>
              </a:rPr>
              <a:t>Costs</a:t>
            </a:r>
            <a:endParaRPr lang="en-US" sz="4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117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571194737"/>
              </p:ext>
            </p:extLst>
          </p:nvPr>
        </p:nvGraphicFramePr>
        <p:xfrm>
          <a:off x="83860" y="2106581"/>
          <a:ext cx="6284259" cy="4189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950944" y="2074031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3600" dirty="0" smtClean="0">
                <a:solidFill>
                  <a:schemeClr val="accent1"/>
                </a:solidFill>
              </a:rPr>
              <a:t>6</a:t>
            </a:r>
            <a:r>
              <a:rPr lang="en-US" sz="3600" dirty="0">
                <a:solidFill>
                  <a:schemeClr val="accent1"/>
                </a:solidFill>
              </a:rPr>
              <a:t>5</a:t>
            </a:r>
            <a:r>
              <a:rPr lang="en-US" sz="3600" dirty="0" smtClean="0">
                <a:solidFill>
                  <a:schemeClr val="accent1"/>
                </a:solidFill>
              </a:rPr>
              <a:t>%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01761" y="1858587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1"/>
                </a:solidFill>
              </a:rPr>
              <a:t>Subscriptions</a:t>
            </a:r>
            <a:endParaRPr lang="en-US" sz="2400" dirty="0">
              <a:solidFill>
                <a:schemeClr val="accent1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$10 per subscriber per month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201761" y="2985681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2"/>
                </a:solidFill>
              </a:rPr>
              <a:t>Game </a:t>
            </a:r>
            <a:r>
              <a:rPr lang="en-US" sz="2400" b="1" dirty="0" smtClean="0">
                <a:solidFill>
                  <a:schemeClr val="accent2"/>
                </a:solidFill>
              </a:rPr>
              <a:t>royalties</a:t>
            </a:r>
            <a:endParaRPr lang="en-US" sz="2400" dirty="0">
              <a:solidFill>
                <a:schemeClr val="accent2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30% 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royalty collected per </a:t>
            </a: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game sold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201761" y="4112774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accent3"/>
                </a:solidFill>
              </a:rPr>
              <a:t>YouTube </a:t>
            </a:r>
            <a:r>
              <a:rPr lang="en-US" sz="2400" b="1" dirty="0" smtClean="0">
                <a:solidFill>
                  <a:schemeClr val="accent3"/>
                </a:solidFill>
              </a:rPr>
              <a:t>Ads</a:t>
            </a:r>
            <a:endParaRPr lang="en-US" sz="2400" dirty="0">
              <a:solidFill>
                <a:schemeClr val="accent3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6c per ad view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01761" y="5239866"/>
            <a:ext cx="4873739" cy="954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4"/>
                </a:solidFill>
              </a:rPr>
              <a:t>Google Fi</a:t>
            </a:r>
            <a:endParaRPr lang="en-US" sz="2400" dirty="0">
              <a:solidFill>
                <a:schemeClr val="accent4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No revenue before Stadia can use cellular networks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0944" y="3201125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24%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950944" y="4328218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3600" dirty="0" smtClean="0">
                <a:solidFill>
                  <a:schemeClr val="accent3"/>
                </a:solidFill>
              </a:rPr>
              <a:t>1</a:t>
            </a:r>
            <a:r>
              <a:rPr lang="en-US" sz="3600" dirty="0">
                <a:solidFill>
                  <a:schemeClr val="accent3"/>
                </a:solidFill>
              </a:rPr>
              <a:t>1</a:t>
            </a:r>
            <a:r>
              <a:rPr lang="en-US" sz="3600" dirty="0" smtClean="0">
                <a:solidFill>
                  <a:schemeClr val="accent3"/>
                </a:solidFill>
              </a:rPr>
              <a:t>%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950944" y="5455310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4"/>
                </a:solidFill>
              </a:rPr>
              <a:t>0</a:t>
            </a:r>
            <a:r>
              <a:rPr lang="en-US" sz="3600" dirty="0">
                <a:solidFill>
                  <a:schemeClr val="accent4"/>
                </a:solidFill>
              </a:rPr>
              <a:t>%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/>
          </p:nvPr>
        </p:nvSpPr>
        <p:spPr>
          <a:xfrm>
            <a:off x="432891" y="266701"/>
            <a:ext cx="11326220" cy="72815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Offset costs with $1.2Bn revenue from three streams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18" name="Rounded Rectangle 17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21" name="Rounded Rectangle 20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22" name="Rounded Rectangle 21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23" name="Rounded Rectangle 22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242944" y="5030442"/>
            <a:ext cx="1600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$770M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3859" y="3363873"/>
            <a:ext cx="1509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$288M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472183" y="1724321"/>
            <a:ext cx="1523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3"/>
                </a:solidFill>
              </a:rPr>
              <a:t>$131M</a:t>
            </a:r>
            <a:endParaRPr lang="en-US" sz="3600" dirty="0">
              <a:solidFill>
                <a:schemeClr val="accent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34052" y="3493449"/>
            <a:ext cx="19838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>
                    <a:lumMod val="50000"/>
                  </a:schemeClr>
                </a:solidFill>
              </a:rPr>
              <a:t>Revenue</a:t>
            </a:r>
            <a:endParaRPr lang="en-US" sz="4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lum bright="70000" contrast="-70000"/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425" y="2245696"/>
            <a:ext cx="2100661" cy="3326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APAC estimated to introduce </a:t>
            </a:r>
            <a:r>
              <a:rPr lang="en-US" dirty="0"/>
              <a:t>14M </a:t>
            </a:r>
            <a:r>
              <a:rPr lang="en-US" dirty="0" smtClean="0"/>
              <a:t>Stadia users</a:t>
            </a:r>
            <a:endParaRPr lang="en-US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925336332"/>
              </p:ext>
            </p:extLst>
          </p:nvPr>
        </p:nvGraphicFramePr>
        <p:xfrm>
          <a:off x="134599" y="1573977"/>
          <a:ext cx="5802266" cy="3868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634555" y="3767348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58%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85372" y="3551904"/>
            <a:ext cx="4873739" cy="14771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accent1"/>
                </a:solidFill>
              </a:rPr>
              <a:t>New APAC users</a:t>
            </a:r>
            <a:endParaRPr lang="en-US" sz="1600" dirty="0">
              <a:solidFill>
                <a:schemeClr val="accent1"/>
              </a:solidFill>
              <a:latin typeface="Roboto (Body)"/>
            </a:endParaRPr>
          </a:p>
          <a:p>
            <a:pPr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Total gaming population of 1.2Bn, 51.8% share of global revenue, +16.8% YoY growth [3]. Further, larger fractions of the population have access to fast </a:t>
            </a:r>
            <a:r>
              <a:rPr lang="en-US" sz="1333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WiFi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.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07216" y="2273379"/>
            <a:ext cx="4873739" cy="1169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chemeClr val="accent2"/>
                </a:solidFill>
              </a:rPr>
              <a:t>NAM + W-EU Existing Users</a:t>
            </a:r>
          </a:p>
          <a:p>
            <a:pPr>
              <a:lnSpc>
                <a:spcPct val="150000"/>
              </a:lnSpc>
            </a:pP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Total gaming population of 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406M, </a:t>
            </a:r>
            <a:r>
              <a:rPr lang="hr-HR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38%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 </a:t>
            </a: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share of global revenue, 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+7 </a:t>
            </a:r>
            <a:r>
              <a: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YoY </a:t>
            </a: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growth [3]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56399" y="2488823"/>
            <a:ext cx="1250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42%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18" name="Rounded Rectangle 17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19" name="Rounded Rectangle 18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20" name="Rounded Rectangle 19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21" name="Rounded Rectangle 20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4192454" y="4533927"/>
            <a:ext cx="1441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1"/>
                </a:solidFill>
              </a:rPr>
              <a:t>14M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22216" y="4533927"/>
            <a:ext cx="1509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accent2"/>
                </a:solidFill>
              </a:rPr>
              <a:t>10M</a:t>
            </a:r>
            <a:endParaRPr lang="en-US" sz="3600" dirty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38340" y="3189376"/>
            <a:ext cx="13397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>
                    <a:lumMod val="50000"/>
                  </a:schemeClr>
                </a:solidFill>
              </a:rPr>
              <a:t>Users</a:t>
            </a:r>
            <a:endParaRPr lang="en-US" sz="4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384883" y="5865386"/>
            <a:ext cx="8049197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 is unlikely to rollout datacenters in China by 2021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2538340" y="5751501"/>
            <a:ext cx="753675" cy="7536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/>
              <a:t>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50195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504"/>
          <p:cNvGrpSpPr/>
          <p:nvPr/>
        </p:nvGrpSpPr>
        <p:grpSpPr>
          <a:xfrm>
            <a:off x="6913685" y="2165349"/>
            <a:ext cx="4994800" cy="3619500"/>
            <a:chOff x="2206625" y="1096963"/>
            <a:chExt cx="5597525" cy="3709987"/>
          </a:xfrm>
          <a:solidFill>
            <a:schemeClr val="tx1">
              <a:lumMod val="10000"/>
              <a:lumOff val="90000"/>
            </a:schemeClr>
          </a:solidFill>
        </p:grpSpPr>
        <p:grpSp>
          <p:nvGrpSpPr>
            <p:cNvPr id="20" name="Group 205"/>
            <p:cNvGrpSpPr>
              <a:grpSpLocks/>
            </p:cNvGrpSpPr>
            <p:nvPr/>
          </p:nvGrpSpPr>
          <p:grpSpPr bwMode="auto">
            <a:xfrm>
              <a:off x="2224088" y="1096963"/>
              <a:ext cx="4314825" cy="3709987"/>
              <a:chOff x="1401" y="691"/>
              <a:chExt cx="2718" cy="2337"/>
            </a:xfrm>
            <a:grpFill/>
          </p:grpSpPr>
          <p:sp>
            <p:nvSpPr>
              <p:cNvPr id="91" name="Freeform 5"/>
              <p:cNvSpPr>
                <a:spLocks/>
              </p:cNvSpPr>
              <p:nvPr/>
            </p:nvSpPr>
            <p:spPr bwMode="auto">
              <a:xfrm>
                <a:off x="3025" y="2161"/>
                <a:ext cx="156" cy="377"/>
              </a:xfrm>
              <a:custGeom>
                <a:avLst/>
                <a:gdLst/>
                <a:ahLst/>
                <a:cxnLst>
                  <a:cxn ang="0">
                    <a:pos x="154" y="270"/>
                  </a:cxn>
                  <a:cxn ang="0">
                    <a:pos x="154" y="279"/>
                  </a:cxn>
                  <a:cxn ang="0">
                    <a:pos x="152" y="294"/>
                  </a:cxn>
                  <a:cxn ang="0">
                    <a:pos x="140" y="310"/>
                  </a:cxn>
                  <a:cxn ang="0">
                    <a:pos x="126" y="320"/>
                  </a:cxn>
                  <a:cxn ang="0">
                    <a:pos x="111" y="329"/>
                  </a:cxn>
                  <a:cxn ang="0">
                    <a:pos x="100" y="334"/>
                  </a:cxn>
                  <a:cxn ang="0">
                    <a:pos x="92" y="350"/>
                  </a:cxn>
                  <a:cxn ang="0">
                    <a:pos x="76" y="360"/>
                  </a:cxn>
                  <a:cxn ang="0">
                    <a:pos x="64" y="374"/>
                  </a:cxn>
                  <a:cxn ang="0">
                    <a:pos x="55" y="365"/>
                  </a:cxn>
                  <a:cxn ang="0">
                    <a:pos x="59" y="341"/>
                  </a:cxn>
                  <a:cxn ang="0">
                    <a:pos x="50" y="339"/>
                  </a:cxn>
                  <a:cxn ang="0">
                    <a:pos x="55" y="327"/>
                  </a:cxn>
                  <a:cxn ang="0">
                    <a:pos x="66" y="317"/>
                  </a:cxn>
                  <a:cxn ang="0">
                    <a:pos x="83" y="320"/>
                  </a:cxn>
                  <a:cxn ang="0">
                    <a:pos x="78" y="301"/>
                  </a:cxn>
                  <a:cxn ang="0">
                    <a:pos x="90" y="298"/>
                  </a:cxn>
                  <a:cxn ang="0">
                    <a:pos x="102" y="286"/>
                  </a:cxn>
                  <a:cxn ang="0">
                    <a:pos x="116" y="275"/>
                  </a:cxn>
                  <a:cxn ang="0">
                    <a:pos x="116" y="251"/>
                  </a:cxn>
                  <a:cxn ang="0">
                    <a:pos x="111" y="232"/>
                  </a:cxn>
                  <a:cxn ang="0">
                    <a:pos x="116" y="213"/>
                  </a:cxn>
                  <a:cxn ang="0">
                    <a:pos x="109" y="196"/>
                  </a:cxn>
                  <a:cxn ang="0">
                    <a:pos x="107" y="182"/>
                  </a:cxn>
                  <a:cxn ang="0">
                    <a:pos x="95" y="173"/>
                  </a:cxn>
                  <a:cxn ang="0">
                    <a:pos x="85" y="156"/>
                  </a:cxn>
                  <a:cxn ang="0">
                    <a:pos x="73" y="140"/>
                  </a:cxn>
                  <a:cxn ang="0">
                    <a:pos x="62" y="125"/>
                  </a:cxn>
                  <a:cxn ang="0">
                    <a:pos x="52" y="113"/>
                  </a:cxn>
                  <a:cxn ang="0">
                    <a:pos x="38" y="104"/>
                  </a:cxn>
                  <a:cxn ang="0">
                    <a:pos x="47" y="94"/>
                  </a:cxn>
                  <a:cxn ang="0">
                    <a:pos x="57" y="83"/>
                  </a:cxn>
                  <a:cxn ang="0">
                    <a:pos x="50" y="73"/>
                  </a:cxn>
                  <a:cxn ang="0">
                    <a:pos x="40" y="64"/>
                  </a:cxn>
                  <a:cxn ang="0">
                    <a:pos x="24" y="64"/>
                  </a:cxn>
                  <a:cxn ang="0">
                    <a:pos x="14" y="49"/>
                  </a:cxn>
                  <a:cxn ang="0">
                    <a:pos x="10" y="40"/>
                  </a:cxn>
                  <a:cxn ang="0">
                    <a:pos x="0" y="23"/>
                  </a:cxn>
                  <a:cxn ang="0">
                    <a:pos x="14" y="19"/>
                  </a:cxn>
                  <a:cxn ang="0">
                    <a:pos x="26" y="14"/>
                  </a:cxn>
                  <a:cxn ang="0">
                    <a:pos x="38" y="23"/>
                  </a:cxn>
                  <a:cxn ang="0">
                    <a:pos x="50" y="14"/>
                  </a:cxn>
                  <a:cxn ang="0">
                    <a:pos x="66" y="2"/>
                  </a:cxn>
                  <a:cxn ang="0">
                    <a:pos x="78" y="12"/>
                  </a:cxn>
                  <a:cxn ang="0">
                    <a:pos x="95" y="14"/>
                  </a:cxn>
                  <a:cxn ang="0">
                    <a:pos x="95" y="31"/>
                  </a:cxn>
                  <a:cxn ang="0">
                    <a:pos x="109" y="42"/>
                  </a:cxn>
                  <a:cxn ang="0">
                    <a:pos x="123" y="47"/>
                  </a:cxn>
                  <a:cxn ang="0">
                    <a:pos x="116" y="57"/>
                  </a:cxn>
                  <a:cxn ang="0">
                    <a:pos x="107" y="68"/>
                  </a:cxn>
                  <a:cxn ang="0">
                    <a:pos x="95" y="76"/>
                  </a:cxn>
                  <a:cxn ang="0">
                    <a:pos x="83" y="87"/>
                  </a:cxn>
                  <a:cxn ang="0">
                    <a:pos x="76" y="109"/>
                  </a:cxn>
                  <a:cxn ang="0">
                    <a:pos x="81" y="125"/>
                  </a:cxn>
                  <a:cxn ang="0">
                    <a:pos x="92" y="137"/>
                  </a:cxn>
                  <a:cxn ang="0">
                    <a:pos x="102" y="154"/>
                  </a:cxn>
                  <a:cxn ang="0">
                    <a:pos x="114" y="170"/>
                  </a:cxn>
                  <a:cxn ang="0">
                    <a:pos x="128" y="182"/>
                  </a:cxn>
                  <a:cxn ang="0">
                    <a:pos x="137" y="196"/>
                  </a:cxn>
                  <a:cxn ang="0">
                    <a:pos x="144" y="213"/>
                  </a:cxn>
                  <a:cxn ang="0">
                    <a:pos x="149" y="234"/>
                  </a:cxn>
                </a:cxnLst>
                <a:rect l="0" t="0" r="r" b="b"/>
                <a:pathLst>
                  <a:path w="156" h="377">
                    <a:moveTo>
                      <a:pt x="154" y="249"/>
                    </a:moveTo>
                    <a:lnTo>
                      <a:pt x="154" y="251"/>
                    </a:lnTo>
                    <a:lnTo>
                      <a:pt x="154" y="251"/>
                    </a:lnTo>
                    <a:lnTo>
                      <a:pt x="154" y="251"/>
                    </a:lnTo>
                    <a:lnTo>
                      <a:pt x="154" y="253"/>
                    </a:lnTo>
                    <a:lnTo>
                      <a:pt x="154" y="253"/>
                    </a:lnTo>
                    <a:lnTo>
                      <a:pt x="154" y="256"/>
                    </a:lnTo>
                    <a:lnTo>
                      <a:pt x="154" y="256"/>
                    </a:lnTo>
                    <a:lnTo>
                      <a:pt x="154" y="258"/>
                    </a:lnTo>
                    <a:lnTo>
                      <a:pt x="154" y="258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3"/>
                    </a:lnTo>
                    <a:lnTo>
                      <a:pt x="154" y="263"/>
                    </a:lnTo>
                    <a:lnTo>
                      <a:pt x="154" y="263"/>
                    </a:lnTo>
                    <a:lnTo>
                      <a:pt x="156" y="263"/>
                    </a:lnTo>
                    <a:lnTo>
                      <a:pt x="156" y="265"/>
                    </a:lnTo>
                    <a:lnTo>
                      <a:pt x="156" y="265"/>
                    </a:lnTo>
                    <a:lnTo>
                      <a:pt x="156" y="265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154" y="267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5"/>
                    </a:lnTo>
                    <a:lnTo>
                      <a:pt x="156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2" y="275"/>
                    </a:lnTo>
                    <a:lnTo>
                      <a:pt x="152" y="272"/>
                    </a:lnTo>
                    <a:lnTo>
                      <a:pt x="152" y="272"/>
                    </a:lnTo>
                    <a:lnTo>
                      <a:pt x="152" y="275"/>
                    </a:lnTo>
                    <a:lnTo>
                      <a:pt x="152" y="275"/>
                    </a:lnTo>
                    <a:lnTo>
                      <a:pt x="152" y="275"/>
                    </a:lnTo>
                    <a:lnTo>
                      <a:pt x="152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82"/>
                    </a:lnTo>
                    <a:lnTo>
                      <a:pt x="154" y="282"/>
                    </a:lnTo>
                    <a:lnTo>
                      <a:pt x="154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4" y="282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6"/>
                    </a:lnTo>
                    <a:lnTo>
                      <a:pt x="152" y="286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6"/>
                    </a:lnTo>
                    <a:lnTo>
                      <a:pt x="152" y="286"/>
                    </a:lnTo>
                    <a:lnTo>
                      <a:pt x="152" y="289"/>
                    </a:lnTo>
                    <a:lnTo>
                      <a:pt x="152" y="289"/>
                    </a:lnTo>
                    <a:lnTo>
                      <a:pt x="152" y="289"/>
                    </a:lnTo>
                    <a:lnTo>
                      <a:pt x="152" y="291"/>
                    </a:lnTo>
                    <a:lnTo>
                      <a:pt x="152" y="291"/>
                    </a:lnTo>
                    <a:lnTo>
                      <a:pt x="152" y="291"/>
                    </a:lnTo>
                    <a:lnTo>
                      <a:pt x="152" y="294"/>
                    </a:lnTo>
                    <a:lnTo>
                      <a:pt x="152" y="294"/>
                    </a:lnTo>
                    <a:lnTo>
                      <a:pt x="152" y="294"/>
                    </a:lnTo>
                    <a:lnTo>
                      <a:pt x="152" y="296"/>
                    </a:lnTo>
                    <a:lnTo>
                      <a:pt x="152" y="296"/>
                    </a:lnTo>
                    <a:lnTo>
                      <a:pt x="149" y="296"/>
                    </a:lnTo>
                    <a:lnTo>
                      <a:pt x="149" y="298"/>
                    </a:lnTo>
                    <a:lnTo>
                      <a:pt x="149" y="298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7" y="301"/>
                    </a:lnTo>
                    <a:lnTo>
                      <a:pt x="147" y="301"/>
                    </a:lnTo>
                    <a:lnTo>
                      <a:pt x="147" y="301"/>
                    </a:lnTo>
                    <a:lnTo>
                      <a:pt x="147" y="303"/>
                    </a:lnTo>
                    <a:lnTo>
                      <a:pt x="147" y="303"/>
                    </a:lnTo>
                    <a:lnTo>
                      <a:pt x="147" y="305"/>
                    </a:lnTo>
                    <a:lnTo>
                      <a:pt x="147" y="305"/>
                    </a:lnTo>
                    <a:lnTo>
                      <a:pt x="147" y="305"/>
                    </a:lnTo>
                    <a:lnTo>
                      <a:pt x="147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0" y="308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37" y="310"/>
                    </a:lnTo>
                    <a:lnTo>
                      <a:pt x="137" y="310"/>
                    </a:lnTo>
                    <a:lnTo>
                      <a:pt x="137" y="310"/>
                    </a:lnTo>
                    <a:lnTo>
                      <a:pt x="135" y="310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5"/>
                    </a:lnTo>
                    <a:lnTo>
                      <a:pt x="135" y="315"/>
                    </a:lnTo>
                    <a:lnTo>
                      <a:pt x="133" y="315"/>
                    </a:lnTo>
                    <a:lnTo>
                      <a:pt x="133" y="315"/>
                    </a:lnTo>
                    <a:lnTo>
                      <a:pt x="133" y="315"/>
                    </a:lnTo>
                    <a:lnTo>
                      <a:pt x="133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6" y="317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4"/>
                    </a:lnTo>
                    <a:lnTo>
                      <a:pt x="118" y="324"/>
                    </a:lnTo>
                    <a:lnTo>
                      <a:pt x="118" y="324"/>
                    </a:lnTo>
                    <a:lnTo>
                      <a:pt x="118" y="324"/>
                    </a:lnTo>
                    <a:lnTo>
                      <a:pt x="116" y="324"/>
                    </a:lnTo>
                    <a:lnTo>
                      <a:pt x="116" y="324"/>
                    </a:lnTo>
                    <a:lnTo>
                      <a:pt x="116" y="327"/>
                    </a:lnTo>
                    <a:lnTo>
                      <a:pt x="116" y="327"/>
                    </a:lnTo>
                    <a:lnTo>
                      <a:pt x="116" y="327"/>
                    </a:lnTo>
                    <a:lnTo>
                      <a:pt x="114" y="327"/>
                    </a:lnTo>
                    <a:lnTo>
                      <a:pt x="114" y="329"/>
                    </a:lnTo>
                    <a:lnTo>
                      <a:pt x="114" y="329"/>
                    </a:lnTo>
                    <a:lnTo>
                      <a:pt x="114" y="329"/>
                    </a:lnTo>
                    <a:lnTo>
                      <a:pt x="111" y="329"/>
                    </a:lnTo>
                    <a:lnTo>
                      <a:pt x="111" y="329"/>
                    </a:lnTo>
                    <a:lnTo>
                      <a:pt x="111" y="329"/>
                    </a:lnTo>
                    <a:lnTo>
                      <a:pt x="109" y="329"/>
                    </a:lnTo>
                    <a:lnTo>
                      <a:pt x="109" y="329"/>
                    </a:lnTo>
                    <a:lnTo>
                      <a:pt x="109" y="331"/>
                    </a:lnTo>
                    <a:lnTo>
                      <a:pt x="109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102" y="329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4"/>
                    </a:lnTo>
                    <a:lnTo>
                      <a:pt x="100" y="334"/>
                    </a:lnTo>
                    <a:lnTo>
                      <a:pt x="100" y="336"/>
                    </a:lnTo>
                    <a:lnTo>
                      <a:pt x="100" y="336"/>
                    </a:lnTo>
                    <a:lnTo>
                      <a:pt x="100" y="336"/>
                    </a:lnTo>
                    <a:lnTo>
                      <a:pt x="100" y="339"/>
                    </a:lnTo>
                    <a:lnTo>
                      <a:pt x="100" y="339"/>
                    </a:lnTo>
                    <a:lnTo>
                      <a:pt x="100" y="339"/>
                    </a:lnTo>
                    <a:lnTo>
                      <a:pt x="97" y="339"/>
                    </a:lnTo>
                    <a:lnTo>
                      <a:pt x="97" y="341"/>
                    </a:lnTo>
                    <a:lnTo>
                      <a:pt x="97" y="341"/>
                    </a:lnTo>
                    <a:lnTo>
                      <a:pt x="95" y="341"/>
                    </a:lnTo>
                    <a:lnTo>
                      <a:pt x="95" y="341"/>
                    </a:lnTo>
                    <a:lnTo>
                      <a:pt x="97" y="341"/>
                    </a:lnTo>
                    <a:lnTo>
                      <a:pt x="97" y="341"/>
                    </a:lnTo>
                    <a:lnTo>
                      <a:pt x="97" y="343"/>
                    </a:lnTo>
                    <a:lnTo>
                      <a:pt x="97" y="343"/>
                    </a:lnTo>
                    <a:lnTo>
                      <a:pt x="95" y="343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8"/>
                    </a:lnTo>
                    <a:lnTo>
                      <a:pt x="95" y="348"/>
                    </a:lnTo>
                    <a:lnTo>
                      <a:pt x="95" y="350"/>
                    </a:lnTo>
                    <a:lnTo>
                      <a:pt x="95" y="350"/>
                    </a:lnTo>
                    <a:lnTo>
                      <a:pt x="92" y="350"/>
                    </a:lnTo>
                    <a:lnTo>
                      <a:pt x="92" y="350"/>
                    </a:lnTo>
                    <a:lnTo>
                      <a:pt x="92" y="350"/>
                    </a:lnTo>
                    <a:lnTo>
                      <a:pt x="92" y="353"/>
                    </a:lnTo>
                    <a:lnTo>
                      <a:pt x="90" y="353"/>
                    </a:lnTo>
                    <a:lnTo>
                      <a:pt x="90" y="353"/>
                    </a:lnTo>
                    <a:lnTo>
                      <a:pt x="90" y="353"/>
                    </a:lnTo>
                    <a:lnTo>
                      <a:pt x="88" y="353"/>
                    </a:lnTo>
                    <a:lnTo>
                      <a:pt x="88" y="350"/>
                    </a:lnTo>
                    <a:lnTo>
                      <a:pt x="88" y="350"/>
                    </a:lnTo>
                    <a:lnTo>
                      <a:pt x="88" y="353"/>
                    </a:lnTo>
                    <a:lnTo>
                      <a:pt x="88" y="353"/>
                    </a:lnTo>
                    <a:lnTo>
                      <a:pt x="88" y="353"/>
                    </a:lnTo>
                    <a:lnTo>
                      <a:pt x="85" y="353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5" y="358"/>
                    </a:lnTo>
                    <a:lnTo>
                      <a:pt x="85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1" y="358"/>
                    </a:lnTo>
                    <a:lnTo>
                      <a:pt x="81" y="358"/>
                    </a:lnTo>
                    <a:lnTo>
                      <a:pt x="81" y="360"/>
                    </a:lnTo>
                    <a:lnTo>
                      <a:pt x="81" y="360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3" y="360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71" y="365"/>
                    </a:lnTo>
                    <a:lnTo>
                      <a:pt x="69" y="365"/>
                    </a:lnTo>
                    <a:lnTo>
                      <a:pt x="69" y="365"/>
                    </a:lnTo>
                    <a:lnTo>
                      <a:pt x="69" y="365"/>
                    </a:lnTo>
                    <a:lnTo>
                      <a:pt x="69" y="367"/>
                    </a:lnTo>
                    <a:lnTo>
                      <a:pt x="69" y="367"/>
                    </a:lnTo>
                    <a:lnTo>
                      <a:pt x="69" y="367"/>
                    </a:lnTo>
                    <a:lnTo>
                      <a:pt x="69" y="369"/>
                    </a:lnTo>
                    <a:lnTo>
                      <a:pt x="69" y="369"/>
                    </a:lnTo>
                    <a:lnTo>
                      <a:pt x="66" y="369"/>
                    </a:lnTo>
                    <a:lnTo>
                      <a:pt x="66" y="369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4" y="372"/>
                    </a:lnTo>
                    <a:lnTo>
                      <a:pt x="64" y="372"/>
                    </a:lnTo>
                    <a:lnTo>
                      <a:pt x="64" y="374"/>
                    </a:lnTo>
                    <a:lnTo>
                      <a:pt x="64" y="374"/>
                    </a:lnTo>
                    <a:lnTo>
                      <a:pt x="62" y="374"/>
                    </a:lnTo>
                    <a:lnTo>
                      <a:pt x="62" y="377"/>
                    </a:lnTo>
                    <a:lnTo>
                      <a:pt x="62" y="377"/>
                    </a:lnTo>
                    <a:lnTo>
                      <a:pt x="62" y="377"/>
                    </a:lnTo>
                    <a:lnTo>
                      <a:pt x="59" y="377"/>
                    </a:lnTo>
                    <a:lnTo>
                      <a:pt x="59" y="377"/>
                    </a:lnTo>
                    <a:lnTo>
                      <a:pt x="59" y="377"/>
                    </a:lnTo>
                    <a:lnTo>
                      <a:pt x="57" y="377"/>
                    </a:lnTo>
                    <a:lnTo>
                      <a:pt x="57" y="377"/>
                    </a:lnTo>
                    <a:lnTo>
                      <a:pt x="57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2"/>
                    </a:lnTo>
                    <a:lnTo>
                      <a:pt x="55" y="372"/>
                    </a:lnTo>
                    <a:lnTo>
                      <a:pt x="55" y="372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7"/>
                    </a:lnTo>
                    <a:lnTo>
                      <a:pt x="55" y="367"/>
                    </a:lnTo>
                    <a:lnTo>
                      <a:pt x="55" y="365"/>
                    </a:lnTo>
                    <a:lnTo>
                      <a:pt x="55" y="365"/>
                    </a:lnTo>
                    <a:lnTo>
                      <a:pt x="55" y="362"/>
                    </a:lnTo>
                    <a:lnTo>
                      <a:pt x="55" y="362"/>
                    </a:lnTo>
                    <a:lnTo>
                      <a:pt x="55" y="360"/>
                    </a:lnTo>
                    <a:lnTo>
                      <a:pt x="55" y="360"/>
                    </a:lnTo>
                    <a:lnTo>
                      <a:pt x="55" y="360"/>
                    </a:lnTo>
                    <a:lnTo>
                      <a:pt x="55" y="358"/>
                    </a:lnTo>
                    <a:lnTo>
                      <a:pt x="55" y="358"/>
                    </a:lnTo>
                    <a:lnTo>
                      <a:pt x="55" y="355"/>
                    </a:lnTo>
                    <a:lnTo>
                      <a:pt x="55" y="355"/>
                    </a:lnTo>
                    <a:lnTo>
                      <a:pt x="55" y="353"/>
                    </a:lnTo>
                    <a:lnTo>
                      <a:pt x="55" y="353"/>
                    </a:lnTo>
                    <a:lnTo>
                      <a:pt x="55" y="350"/>
                    </a:lnTo>
                    <a:lnTo>
                      <a:pt x="57" y="350"/>
                    </a:lnTo>
                    <a:lnTo>
                      <a:pt x="57" y="350"/>
                    </a:lnTo>
                    <a:lnTo>
                      <a:pt x="57" y="350"/>
                    </a:lnTo>
                    <a:lnTo>
                      <a:pt x="57" y="348"/>
                    </a:lnTo>
                    <a:lnTo>
                      <a:pt x="57" y="348"/>
                    </a:lnTo>
                    <a:lnTo>
                      <a:pt x="57" y="346"/>
                    </a:lnTo>
                    <a:lnTo>
                      <a:pt x="57" y="346"/>
                    </a:lnTo>
                    <a:lnTo>
                      <a:pt x="57" y="346"/>
                    </a:lnTo>
                    <a:lnTo>
                      <a:pt x="57" y="343"/>
                    </a:lnTo>
                    <a:lnTo>
                      <a:pt x="57" y="343"/>
                    </a:lnTo>
                    <a:lnTo>
                      <a:pt x="57" y="343"/>
                    </a:lnTo>
                    <a:lnTo>
                      <a:pt x="59" y="343"/>
                    </a:lnTo>
                    <a:lnTo>
                      <a:pt x="59" y="341"/>
                    </a:lnTo>
                    <a:lnTo>
                      <a:pt x="59" y="341"/>
                    </a:lnTo>
                    <a:lnTo>
                      <a:pt x="59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39"/>
                    </a:lnTo>
                    <a:lnTo>
                      <a:pt x="59" y="339"/>
                    </a:lnTo>
                    <a:lnTo>
                      <a:pt x="59" y="339"/>
                    </a:lnTo>
                    <a:lnTo>
                      <a:pt x="59" y="339"/>
                    </a:lnTo>
                    <a:lnTo>
                      <a:pt x="57" y="339"/>
                    </a:lnTo>
                    <a:lnTo>
                      <a:pt x="57" y="339"/>
                    </a:lnTo>
                    <a:lnTo>
                      <a:pt x="57" y="339"/>
                    </a:lnTo>
                    <a:lnTo>
                      <a:pt x="57" y="336"/>
                    </a:lnTo>
                    <a:lnTo>
                      <a:pt x="55" y="336"/>
                    </a:lnTo>
                    <a:lnTo>
                      <a:pt x="55" y="336"/>
                    </a:lnTo>
                    <a:lnTo>
                      <a:pt x="55" y="336"/>
                    </a:lnTo>
                    <a:lnTo>
                      <a:pt x="55" y="334"/>
                    </a:lnTo>
                    <a:lnTo>
                      <a:pt x="55" y="334"/>
                    </a:lnTo>
                    <a:lnTo>
                      <a:pt x="55" y="336"/>
                    </a:lnTo>
                    <a:lnTo>
                      <a:pt x="52" y="336"/>
                    </a:lnTo>
                    <a:lnTo>
                      <a:pt x="52" y="336"/>
                    </a:lnTo>
                    <a:lnTo>
                      <a:pt x="52" y="336"/>
                    </a:lnTo>
                    <a:lnTo>
                      <a:pt x="50" y="336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50" y="341"/>
                    </a:lnTo>
                    <a:lnTo>
                      <a:pt x="50" y="341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47" y="339"/>
                    </a:lnTo>
                    <a:lnTo>
                      <a:pt x="47" y="336"/>
                    </a:lnTo>
                    <a:lnTo>
                      <a:pt x="47" y="336"/>
                    </a:lnTo>
                    <a:lnTo>
                      <a:pt x="50" y="336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1"/>
                    </a:lnTo>
                    <a:lnTo>
                      <a:pt x="50" y="331"/>
                    </a:lnTo>
                    <a:lnTo>
                      <a:pt x="47" y="331"/>
                    </a:lnTo>
                    <a:lnTo>
                      <a:pt x="47" y="331"/>
                    </a:lnTo>
                    <a:lnTo>
                      <a:pt x="47" y="331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50" y="329"/>
                    </a:lnTo>
                    <a:lnTo>
                      <a:pt x="50" y="329"/>
                    </a:lnTo>
                    <a:lnTo>
                      <a:pt x="50" y="329"/>
                    </a:lnTo>
                    <a:lnTo>
                      <a:pt x="50" y="327"/>
                    </a:lnTo>
                    <a:lnTo>
                      <a:pt x="50" y="327"/>
                    </a:lnTo>
                    <a:lnTo>
                      <a:pt x="50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7" y="324"/>
                    </a:lnTo>
                    <a:lnTo>
                      <a:pt x="57" y="324"/>
                    </a:lnTo>
                    <a:lnTo>
                      <a:pt x="59" y="324"/>
                    </a:lnTo>
                    <a:lnTo>
                      <a:pt x="59" y="322"/>
                    </a:lnTo>
                    <a:lnTo>
                      <a:pt x="59" y="322"/>
                    </a:lnTo>
                    <a:lnTo>
                      <a:pt x="62" y="322"/>
                    </a:lnTo>
                    <a:lnTo>
                      <a:pt x="62" y="322"/>
                    </a:lnTo>
                    <a:lnTo>
                      <a:pt x="62" y="322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17"/>
                    </a:lnTo>
                    <a:lnTo>
                      <a:pt x="62" y="317"/>
                    </a:lnTo>
                    <a:lnTo>
                      <a:pt x="62" y="317"/>
                    </a:lnTo>
                    <a:lnTo>
                      <a:pt x="62" y="315"/>
                    </a:lnTo>
                    <a:lnTo>
                      <a:pt x="62" y="315"/>
                    </a:lnTo>
                    <a:lnTo>
                      <a:pt x="62" y="317"/>
                    </a:lnTo>
                    <a:lnTo>
                      <a:pt x="64" y="317"/>
                    </a:lnTo>
                    <a:lnTo>
                      <a:pt x="64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9" y="317"/>
                    </a:lnTo>
                    <a:lnTo>
                      <a:pt x="69" y="317"/>
                    </a:lnTo>
                    <a:lnTo>
                      <a:pt x="69" y="317"/>
                    </a:lnTo>
                    <a:lnTo>
                      <a:pt x="69" y="315"/>
                    </a:lnTo>
                    <a:lnTo>
                      <a:pt x="69" y="315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8" y="315"/>
                    </a:lnTo>
                    <a:lnTo>
                      <a:pt x="78" y="317"/>
                    </a:lnTo>
                    <a:lnTo>
                      <a:pt x="78" y="317"/>
                    </a:lnTo>
                    <a:lnTo>
                      <a:pt x="78" y="317"/>
                    </a:lnTo>
                    <a:lnTo>
                      <a:pt x="78" y="320"/>
                    </a:lnTo>
                    <a:lnTo>
                      <a:pt x="81" y="320"/>
                    </a:lnTo>
                    <a:lnTo>
                      <a:pt x="81" y="317"/>
                    </a:lnTo>
                    <a:lnTo>
                      <a:pt x="81" y="317"/>
                    </a:lnTo>
                    <a:lnTo>
                      <a:pt x="81" y="317"/>
                    </a:lnTo>
                    <a:lnTo>
                      <a:pt x="81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5" y="317"/>
                    </a:lnTo>
                    <a:lnTo>
                      <a:pt x="85" y="315"/>
                    </a:lnTo>
                    <a:lnTo>
                      <a:pt x="85" y="315"/>
                    </a:lnTo>
                    <a:lnTo>
                      <a:pt x="85" y="315"/>
                    </a:lnTo>
                    <a:lnTo>
                      <a:pt x="85" y="313"/>
                    </a:lnTo>
                    <a:lnTo>
                      <a:pt x="85" y="313"/>
                    </a:lnTo>
                    <a:lnTo>
                      <a:pt x="85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0"/>
                    </a:lnTo>
                    <a:lnTo>
                      <a:pt x="83" y="310"/>
                    </a:lnTo>
                    <a:lnTo>
                      <a:pt x="83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08"/>
                    </a:lnTo>
                    <a:lnTo>
                      <a:pt x="81" y="308"/>
                    </a:lnTo>
                    <a:lnTo>
                      <a:pt x="78" y="308"/>
                    </a:lnTo>
                    <a:lnTo>
                      <a:pt x="78" y="305"/>
                    </a:lnTo>
                    <a:lnTo>
                      <a:pt x="78" y="305"/>
                    </a:lnTo>
                    <a:lnTo>
                      <a:pt x="78" y="303"/>
                    </a:lnTo>
                    <a:lnTo>
                      <a:pt x="78" y="303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298"/>
                    </a:lnTo>
                    <a:lnTo>
                      <a:pt x="78" y="298"/>
                    </a:lnTo>
                    <a:lnTo>
                      <a:pt x="78" y="298"/>
                    </a:lnTo>
                    <a:lnTo>
                      <a:pt x="81" y="298"/>
                    </a:lnTo>
                    <a:lnTo>
                      <a:pt x="81" y="298"/>
                    </a:lnTo>
                    <a:lnTo>
                      <a:pt x="81" y="298"/>
                    </a:lnTo>
                    <a:lnTo>
                      <a:pt x="81" y="296"/>
                    </a:lnTo>
                    <a:lnTo>
                      <a:pt x="81" y="296"/>
                    </a:lnTo>
                    <a:lnTo>
                      <a:pt x="83" y="296"/>
                    </a:lnTo>
                    <a:lnTo>
                      <a:pt x="83" y="294"/>
                    </a:lnTo>
                    <a:lnTo>
                      <a:pt x="83" y="294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5" y="296"/>
                    </a:lnTo>
                    <a:lnTo>
                      <a:pt x="85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8" y="298"/>
                    </a:lnTo>
                    <a:lnTo>
                      <a:pt x="88" y="298"/>
                    </a:lnTo>
                    <a:lnTo>
                      <a:pt x="90" y="298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8"/>
                    </a:lnTo>
                    <a:lnTo>
                      <a:pt x="90" y="298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4"/>
                    </a:lnTo>
                    <a:lnTo>
                      <a:pt x="90" y="294"/>
                    </a:lnTo>
                    <a:lnTo>
                      <a:pt x="90" y="294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2" y="291"/>
                    </a:lnTo>
                    <a:lnTo>
                      <a:pt x="92" y="291"/>
                    </a:lnTo>
                    <a:lnTo>
                      <a:pt x="95" y="291"/>
                    </a:lnTo>
                    <a:lnTo>
                      <a:pt x="95" y="291"/>
                    </a:lnTo>
                    <a:lnTo>
                      <a:pt x="95" y="291"/>
                    </a:lnTo>
                    <a:lnTo>
                      <a:pt x="97" y="291"/>
                    </a:lnTo>
                    <a:lnTo>
                      <a:pt x="97" y="289"/>
                    </a:lnTo>
                    <a:lnTo>
                      <a:pt x="97" y="289"/>
                    </a:lnTo>
                    <a:lnTo>
                      <a:pt x="97" y="289"/>
                    </a:lnTo>
                    <a:lnTo>
                      <a:pt x="100" y="289"/>
                    </a:lnTo>
                    <a:lnTo>
                      <a:pt x="100" y="286"/>
                    </a:lnTo>
                    <a:lnTo>
                      <a:pt x="100" y="286"/>
                    </a:lnTo>
                    <a:lnTo>
                      <a:pt x="100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4" y="286"/>
                    </a:lnTo>
                    <a:lnTo>
                      <a:pt x="104" y="284"/>
                    </a:lnTo>
                    <a:lnTo>
                      <a:pt x="104" y="284"/>
                    </a:lnTo>
                    <a:lnTo>
                      <a:pt x="104" y="284"/>
                    </a:lnTo>
                    <a:lnTo>
                      <a:pt x="107" y="284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79"/>
                    </a:lnTo>
                    <a:lnTo>
                      <a:pt x="114" y="279"/>
                    </a:lnTo>
                    <a:lnTo>
                      <a:pt x="116" y="279"/>
                    </a:lnTo>
                    <a:lnTo>
                      <a:pt x="116" y="277"/>
                    </a:lnTo>
                    <a:lnTo>
                      <a:pt x="116" y="277"/>
                    </a:lnTo>
                    <a:lnTo>
                      <a:pt x="116" y="275"/>
                    </a:lnTo>
                    <a:lnTo>
                      <a:pt x="116" y="275"/>
                    </a:lnTo>
                    <a:lnTo>
                      <a:pt x="116" y="272"/>
                    </a:lnTo>
                    <a:lnTo>
                      <a:pt x="116" y="272"/>
                    </a:lnTo>
                    <a:lnTo>
                      <a:pt x="116" y="272"/>
                    </a:lnTo>
                    <a:lnTo>
                      <a:pt x="116" y="270"/>
                    </a:lnTo>
                    <a:lnTo>
                      <a:pt x="116" y="270"/>
                    </a:lnTo>
                    <a:lnTo>
                      <a:pt x="114" y="270"/>
                    </a:lnTo>
                    <a:lnTo>
                      <a:pt x="114" y="267"/>
                    </a:lnTo>
                    <a:lnTo>
                      <a:pt x="114" y="267"/>
                    </a:lnTo>
                    <a:lnTo>
                      <a:pt x="114" y="267"/>
                    </a:lnTo>
                    <a:lnTo>
                      <a:pt x="114" y="265"/>
                    </a:lnTo>
                    <a:lnTo>
                      <a:pt x="114" y="265"/>
                    </a:lnTo>
                    <a:lnTo>
                      <a:pt x="114" y="263"/>
                    </a:lnTo>
                    <a:lnTo>
                      <a:pt x="114" y="263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58"/>
                    </a:lnTo>
                    <a:lnTo>
                      <a:pt x="116" y="258"/>
                    </a:lnTo>
                    <a:lnTo>
                      <a:pt x="116" y="258"/>
                    </a:lnTo>
                    <a:lnTo>
                      <a:pt x="116" y="256"/>
                    </a:lnTo>
                    <a:lnTo>
                      <a:pt x="116" y="256"/>
                    </a:lnTo>
                    <a:lnTo>
                      <a:pt x="116" y="256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49"/>
                    </a:lnTo>
                    <a:lnTo>
                      <a:pt x="116" y="249"/>
                    </a:lnTo>
                    <a:lnTo>
                      <a:pt x="116" y="246"/>
                    </a:lnTo>
                    <a:lnTo>
                      <a:pt x="114" y="246"/>
                    </a:lnTo>
                    <a:lnTo>
                      <a:pt x="114" y="246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14" y="239"/>
                    </a:lnTo>
                    <a:lnTo>
                      <a:pt x="114" y="239"/>
                    </a:lnTo>
                    <a:lnTo>
                      <a:pt x="111" y="239"/>
                    </a:lnTo>
                    <a:lnTo>
                      <a:pt x="111" y="239"/>
                    </a:lnTo>
                    <a:lnTo>
                      <a:pt x="111" y="237"/>
                    </a:lnTo>
                    <a:lnTo>
                      <a:pt x="111" y="237"/>
                    </a:lnTo>
                    <a:lnTo>
                      <a:pt x="109" y="237"/>
                    </a:lnTo>
                    <a:lnTo>
                      <a:pt x="109" y="234"/>
                    </a:lnTo>
                    <a:lnTo>
                      <a:pt x="109" y="234"/>
                    </a:lnTo>
                    <a:lnTo>
                      <a:pt x="111" y="234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0"/>
                    </a:lnTo>
                    <a:lnTo>
                      <a:pt x="111" y="230"/>
                    </a:lnTo>
                    <a:lnTo>
                      <a:pt x="114" y="230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14" y="225"/>
                    </a:lnTo>
                    <a:lnTo>
                      <a:pt x="114" y="225"/>
                    </a:lnTo>
                    <a:lnTo>
                      <a:pt x="114" y="225"/>
                    </a:lnTo>
                    <a:lnTo>
                      <a:pt x="114" y="222"/>
                    </a:lnTo>
                    <a:lnTo>
                      <a:pt x="114" y="222"/>
                    </a:lnTo>
                    <a:lnTo>
                      <a:pt x="114" y="222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18"/>
                    </a:lnTo>
                    <a:lnTo>
                      <a:pt x="114" y="218"/>
                    </a:lnTo>
                    <a:lnTo>
                      <a:pt x="116" y="218"/>
                    </a:lnTo>
                    <a:lnTo>
                      <a:pt x="116" y="215"/>
                    </a:lnTo>
                    <a:lnTo>
                      <a:pt x="116" y="215"/>
                    </a:lnTo>
                    <a:lnTo>
                      <a:pt x="114" y="215"/>
                    </a:lnTo>
                    <a:lnTo>
                      <a:pt x="114" y="215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08"/>
                    </a:lnTo>
                    <a:lnTo>
                      <a:pt x="116" y="208"/>
                    </a:lnTo>
                    <a:lnTo>
                      <a:pt x="118" y="208"/>
                    </a:lnTo>
                    <a:lnTo>
                      <a:pt x="118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1" y="201"/>
                    </a:lnTo>
                    <a:lnTo>
                      <a:pt x="111" y="201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09" y="199"/>
                    </a:lnTo>
                    <a:lnTo>
                      <a:pt x="109" y="196"/>
                    </a:lnTo>
                    <a:lnTo>
                      <a:pt x="109" y="196"/>
                    </a:lnTo>
                    <a:lnTo>
                      <a:pt x="109" y="196"/>
                    </a:lnTo>
                    <a:lnTo>
                      <a:pt x="109" y="194"/>
                    </a:lnTo>
                    <a:lnTo>
                      <a:pt x="109" y="194"/>
                    </a:lnTo>
                    <a:lnTo>
                      <a:pt x="107" y="194"/>
                    </a:lnTo>
                    <a:lnTo>
                      <a:pt x="107" y="194"/>
                    </a:lnTo>
                    <a:lnTo>
                      <a:pt x="107" y="192"/>
                    </a:lnTo>
                    <a:lnTo>
                      <a:pt x="107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11" y="192"/>
                    </a:lnTo>
                    <a:lnTo>
                      <a:pt x="111" y="192"/>
                    </a:lnTo>
                    <a:lnTo>
                      <a:pt x="111" y="189"/>
                    </a:lnTo>
                    <a:lnTo>
                      <a:pt x="111" y="189"/>
                    </a:lnTo>
                    <a:lnTo>
                      <a:pt x="114" y="189"/>
                    </a:lnTo>
                    <a:lnTo>
                      <a:pt x="114" y="187"/>
                    </a:lnTo>
                    <a:lnTo>
                      <a:pt x="114" y="187"/>
                    </a:lnTo>
                    <a:lnTo>
                      <a:pt x="114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7"/>
                    </a:lnTo>
                    <a:lnTo>
                      <a:pt x="109" y="187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7" y="185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3"/>
                    </a:lnTo>
                    <a:lnTo>
                      <a:pt x="100" y="173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7"/>
                    </a:lnTo>
                    <a:lnTo>
                      <a:pt x="97" y="177"/>
                    </a:lnTo>
                    <a:lnTo>
                      <a:pt x="97" y="177"/>
                    </a:lnTo>
                    <a:lnTo>
                      <a:pt x="97" y="175"/>
                    </a:lnTo>
                    <a:lnTo>
                      <a:pt x="95" y="175"/>
                    </a:lnTo>
                    <a:lnTo>
                      <a:pt x="95" y="175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0"/>
                    </a:lnTo>
                    <a:lnTo>
                      <a:pt x="92" y="170"/>
                    </a:lnTo>
                    <a:lnTo>
                      <a:pt x="92" y="170"/>
                    </a:lnTo>
                    <a:lnTo>
                      <a:pt x="92" y="168"/>
                    </a:lnTo>
                    <a:lnTo>
                      <a:pt x="92" y="168"/>
                    </a:lnTo>
                    <a:lnTo>
                      <a:pt x="92" y="166"/>
                    </a:lnTo>
                    <a:lnTo>
                      <a:pt x="92" y="166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0" y="163"/>
                    </a:lnTo>
                    <a:lnTo>
                      <a:pt x="90" y="163"/>
                    </a:lnTo>
                    <a:lnTo>
                      <a:pt x="90" y="161"/>
                    </a:lnTo>
                    <a:lnTo>
                      <a:pt x="90" y="161"/>
                    </a:lnTo>
                    <a:lnTo>
                      <a:pt x="90" y="161"/>
                    </a:lnTo>
                    <a:lnTo>
                      <a:pt x="90" y="158"/>
                    </a:lnTo>
                    <a:lnTo>
                      <a:pt x="90" y="158"/>
                    </a:lnTo>
                    <a:lnTo>
                      <a:pt x="88" y="158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5" y="156"/>
                    </a:lnTo>
                    <a:lnTo>
                      <a:pt x="85" y="154"/>
                    </a:lnTo>
                    <a:lnTo>
                      <a:pt x="85" y="154"/>
                    </a:lnTo>
                    <a:lnTo>
                      <a:pt x="85" y="154"/>
                    </a:lnTo>
                    <a:lnTo>
                      <a:pt x="83" y="154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1" y="151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7"/>
                    </a:lnTo>
                    <a:lnTo>
                      <a:pt x="78" y="147"/>
                    </a:lnTo>
                    <a:lnTo>
                      <a:pt x="78" y="147"/>
                    </a:lnTo>
                    <a:lnTo>
                      <a:pt x="78" y="147"/>
                    </a:lnTo>
                    <a:lnTo>
                      <a:pt x="78" y="144"/>
                    </a:lnTo>
                    <a:lnTo>
                      <a:pt x="76" y="144"/>
                    </a:lnTo>
                    <a:lnTo>
                      <a:pt x="76" y="144"/>
                    </a:lnTo>
                    <a:lnTo>
                      <a:pt x="76" y="144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3" y="137"/>
                    </a:lnTo>
                    <a:lnTo>
                      <a:pt x="73" y="137"/>
                    </a:lnTo>
                    <a:lnTo>
                      <a:pt x="73" y="137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5"/>
                    </a:lnTo>
                    <a:lnTo>
                      <a:pt x="62" y="125"/>
                    </a:lnTo>
                    <a:lnTo>
                      <a:pt x="62" y="125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4" y="123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59" y="118"/>
                    </a:lnTo>
                    <a:lnTo>
                      <a:pt x="59" y="118"/>
                    </a:lnTo>
                    <a:lnTo>
                      <a:pt x="59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2" y="116"/>
                    </a:lnTo>
                    <a:lnTo>
                      <a:pt x="52" y="113"/>
                    </a:lnTo>
                    <a:lnTo>
                      <a:pt x="52" y="113"/>
                    </a:lnTo>
                    <a:lnTo>
                      <a:pt x="52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4"/>
                    </a:lnTo>
                    <a:lnTo>
                      <a:pt x="40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102"/>
                    </a:lnTo>
                    <a:lnTo>
                      <a:pt x="38" y="102"/>
                    </a:lnTo>
                    <a:lnTo>
                      <a:pt x="40" y="102"/>
                    </a:lnTo>
                    <a:lnTo>
                      <a:pt x="40" y="102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45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5" y="94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7" y="92"/>
                    </a:lnTo>
                    <a:lnTo>
                      <a:pt x="57" y="90"/>
                    </a:lnTo>
                    <a:lnTo>
                      <a:pt x="57" y="90"/>
                    </a:lnTo>
                    <a:lnTo>
                      <a:pt x="55" y="90"/>
                    </a:lnTo>
                    <a:lnTo>
                      <a:pt x="55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5"/>
                    </a:lnTo>
                    <a:lnTo>
                      <a:pt x="57" y="85"/>
                    </a:lnTo>
                    <a:lnTo>
                      <a:pt x="59" y="85"/>
                    </a:lnTo>
                    <a:lnTo>
                      <a:pt x="59" y="85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7" y="80"/>
                    </a:lnTo>
                    <a:lnTo>
                      <a:pt x="57" y="80"/>
                    </a:lnTo>
                    <a:lnTo>
                      <a:pt x="57" y="80"/>
                    </a:lnTo>
                    <a:lnTo>
                      <a:pt x="55" y="80"/>
                    </a:lnTo>
                    <a:lnTo>
                      <a:pt x="55" y="80"/>
                    </a:lnTo>
                    <a:lnTo>
                      <a:pt x="55" y="80"/>
                    </a:lnTo>
                    <a:lnTo>
                      <a:pt x="52" y="80"/>
                    </a:lnTo>
                    <a:lnTo>
                      <a:pt x="52" y="80"/>
                    </a:lnTo>
                    <a:lnTo>
                      <a:pt x="52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47" y="76"/>
                    </a:lnTo>
                    <a:lnTo>
                      <a:pt x="47" y="76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50" y="73"/>
                    </a:lnTo>
                    <a:lnTo>
                      <a:pt x="50" y="73"/>
                    </a:lnTo>
                    <a:lnTo>
                      <a:pt x="50" y="73"/>
                    </a:lnTo>
                    <a:lnTo>
                      <a:pt x="50" y="71"/>
                    </a:lnTo>
                    <a:lnTo>
                      <a:pt x="50" y="71"/>
                    </a:lnTo>
                    <a:lnTo>
                      <a:pt x="52" y="71"/>
                    </a:lnTo>
                    <a:lnTo>
                      <a:pt x="52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3" y="64"/>
                    </a:lnTo>
                    <a:lnTo>
                      <a:pt x="43" y="61"/>
                    </a:lnTo>
                    <a:lnTo>
                      <a:pt x="43" y="61"/>
                    </a:lnTo>
                    <a:lnTo>
                      <a:pt x="43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3" y="64"/>
                    </a:lnTo>
                    <a:lnTo>
                      <a:pt x="33" y="66"/>
                    </a:lnTo>
                    <a:lnTo>
                      <a:pt x="33" y="66"/>
                    </a:lnTo>
                    <a:lnTo>
                      <a:pt x="33" y="66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1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17" y="61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7"/>
                    </a:lnTo>
                    <a:lnTo>
                      <a:pt x="14" y="47"/>
                    </a:lnTo>
                    <a:lnTo>
                      <a:pt x="17" y="47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2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2" y="42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2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23"/>
                    </a:lnTo>
                    <a:lnTo>
                      <a:pt x="2" y="23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4" y="19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31" y="16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6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0" y="21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6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50" y="16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7" y="4"/>
                    </a:lnTo>
                    <a:lnTo>
                      <a:pt x="59" y="4"/>
                    </a:lnTo>
                    <a:lnTo>
                      <a:pt x="59" y="4"/>
                    </a:lnTo>
                    <a:lnTo>
                      <a:pt x="59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4" y="4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6" y="2"/>
                    </a:lnTo>
                    <a:lnTo>
                      <a:pt x="66" y="2"/>
                    </a:lnTo>
                    <a:lnTo>
                      <a:pt x="66" y="2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3" y="4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6" y="7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8" y="9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5" y="9"/>
                    </a:lnTo>
                    <a:lnTo>
                      <a:pt x="85" y="9"/>
                    </a:lnTo>
                    <a:lnTo>
                      <a:pt x="85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5" y="12"/>
                    </a:lnTo>
                    <a:lnTo>
                      <a:pt x="95" y="12"/>
                    </a:lnTo>
                    <a:lnTo>
                      <a:pt x="95" y="14"/>
                    </a:lnTo>
                    <a:lnTo>
                      <a:pt x="95" y="14"/>
                    </a:lnTo>
                    <a:lnTo>
                      <a:pt x="97" y="14"/>
                    </a:lnTo>
                    <a:lnTo>
                      <a:pt x="97" y="14"/>
                    </a:lnTo>
                    <a:lnTo>
                      <a:pt x="97" y="14"/>
                    </a:lnTo>
                    <a:lnTo>
                      <a:pt x="100" y="14"/>
                    </a:lnTo>
                    <a:lnTo>
                      <a:pt x="100" y="14"/>
                    </a:lnTo>
                    <a:lnTo>
                      <a:pt x="100" y="16"/>
                    </a:lnTo>
                    <a:lnTo>
                      <a:pt x="100" y="16"/>
                    </a:lnTo>
                    <a:lnTo>
                      <a:pt x="97" y="16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3"/>
                    </a:lnTo>
                    <a:lnTo>
                      <a:pt x="95" y="23"/>
                    </a:lnTo>
                    <a:lnTo>
                      <a:pt x="95" y="23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5" y="28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7" y="31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8"/>
                    </a:lnTo>
                    <a:lnTo>
                      <a:pt x="102" y="38"/>
                    </a:lnTo>
                    <a:lnTo>
                      <a:pt x="102" y="35"/>
                    </a:lnTo>
                    <a:lnTo>
                      <a:pt x="104" y="35"/>
                    </a:lnTo>
                    <a:lnTo>
                      <a:pt x="104" y="38"/>
                    </a:lnTo>
                    <a:lnTo>
                      <a:pt x="104" y="38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7" y="40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6" y="47"/>
                    </a:lnTo>
                    <a:lnTo>
                      <a:pt x="126" y="47"/>
                    </a:lnTo>
                    <a:lnTo>
                      <a:pt x="126" y="47"/>
                    </a:lnTo>
                    <a:lnTo>
                      <a:pt x="126" y="49"/>
                    </a:lnTo>
                    <a:lnTo>
                      <a:pt x="126" y="49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6" y="49"/>
                    </a:lnTo>
                    <a:lnTo>
                      <a:pt x="126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6" y="54"/>
                    </a:lnTo>
                    <a:lnTo>
                      <a:pt x="116" y="54"/>
                    </a:lnTo>
                    <a:lnTo>
                      <a:pt x="116" y="54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9"/>
                    </a:lnTo>
                    <a:lnTo>
                      <a:pt x="116" y="59"/>
                    </a:lnTo>
                    <a:lnTo>
                      <a:pt x="116" y="59"/>
                    </a:lnTo>
                    <a:lnTo>
                      <a:pt x="116" y="61"/>
                    </a:lnTo>
                    <a:lnTo>
                      <a:pt x="116" y="61"/>
                    </a:lnTo>
                    <a:lnTo>
                      <a:pt x="116" y="61"/>
                    </a:lnTo>
                    <a:lnTo>
                      <a:pt x="116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6"/>
                    </a:lnTo>
                    <a:lnTo>
                      <a:pt x="114" y="66"/>
                    </a:lnTo>
                    <a:lnTo>
                      <a:pt x="114" y="68"/>
                    </a:lnTo>
                    <a:lnTo>
                      <a:pt x="114" y="68"/>
                    </a:lnTo>
                    <a:lnTo>
                      <a:pt x="111" y="68"/>
                    </a:lnTo>
                    <a:lnTo>
                      <a:pt x="111" y="68"/>
                    </a:lnTo>
                    <a:lnTo>
                      <a:pt x="109" y="68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7" y="68"/>
                    </a:lnTo>
                    <a:lnTo>
                      <a:pt x="107" y="68"/>
                    </a:lnTo>
                    <a:lnTo>
                      <a:pt x="107" y="68"/>
                    </a:lnTo>
                    <a:lnTo>
                      <a:pt x="104" y="68"/>
                    </a:lnTo>
                    <a:lnTo>
                      <a:pt x="104" y="68"/>
                    </a:lnTo>
                    <a:lnTo>
                      <a:pt x="104" y="68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97" y="68"/>
                    </a:lnTo>
                    <a:lnTo>
                      <a:pt x="97" y="68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5" y="80"/>
                    </a:lnTo>
                    <a:lnTo>
                      <a:pt x="95" y="80"/>
                    </a:lnTo>
                    <a:lnTo>
                      <a:pt x="95" y="80"/>
                    </a:lnTo>
                    <a:lnTo>
                      <a:pt x="92" y="80"/>
                    </a:lnTo>
                    <a:lnTo>
                      <a:pt x="92" y="80"/>
                    </a:lnTo>
                    <a:lnTo>
                      <a:pt x="90" y="80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5" y="85"/>
                    </a:lnTo>
                    <a:lnTo>
                      <a:pt x="85" y="87"/>
                    </a:lnTo>
                    <a:lnTo>
                      <a:pt x="85" y="87"/>
                    </a:lnTo>
                    <a:lnTo>
                      <a:pt x="85" y="87"/>
                    </a:lnTo>
                    <a:lnTo>
                      <a:pt x="85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87"/>
                    </a:lnTo>
                    <a:lnTo>
                      <a:pt x="83" y="87"/>
                    </a:lnTo>
                    <a:lnTo>
                      <a:pt x="81" y="87"/>
                    </a:lnTo>
                    <a:lnTo>
                      <a:pt x="81" y="87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4"/>
                    </a:lnTo>
                    <a:lnTo>
                      <a:pt x="78" y="104"/>
                    </a:lnTo>
                    <a:lnTo>
                      <a:pt x="78" y="104"/>
                    </a:lnTo>
                    <a:lnTo>
                      <a:pt x="76" y="104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9"/>
                    </a:lnTo>
                    <a:lnTo>
                      <a:pt x="76" y="109"/>
                    </a:lnTo>
                    <a:lnTo>
                      <a:pt x="76" y="109"/>
                    </a:lnTo>
                    <a:lnTo>
                      <a:pt x="76" y="111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73" y="113"/>
                    </a:lnTo>
                    <a:lnTo>
                      <a:pt x="73" y="113"/>
                    </a:lnTo>
                    <a:lnTo>
                      <a:pt x="73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8"/>
                    </a:lnTo>
                    <a:lnTo>
                      <a:pt x="76" y="118"/>
                    </a:lnTo>
                    <a:lnTo>
                      <a:pt x="78" y="118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3"/>
                    </a:lnTo>
                    <a:lnTo>
                      <a:pt x="78" y="123"/>
                    </a:lnTo>
                    <a:lnTo>
                      <a:pt x="81" y="123"/>
                    </a:lnTo>
                    <a:lnTo>
                      <a:pt x="81" y="123"/>
                    </a:lnTo>
                    <a:lnTo>
                      <a:pt x="81" y="123"/>
                    </a:lnTo>
                    <a:lnTo>
                      <a:pt x="81" y="125"/>
                    </a:lnTo>
                    <a:lnTo>
                      <a:pt x="81" y="125"/>
                    </a:lnTo>
                    <a:lnTo>
                      <a:pt x="81" y="125"/>
                    </a:lnTo>
                    <a:lnTo>
                      <a:pt x="83" y="125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30"/>
                    </a:lnTo>
                    <a:lnTo>
                      <a:pt x="83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2" y="135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40"/>
                    </a:lnTo>
                    <a:lnTo>
                      <a:pt x="92" y="140"/>
                    </a:lnTo>
                    <a:lnTo>
                      <a:pt x="90" y="140"/>
                    </a:lnTo>
                    <a:lnTo>
                      <a:pt x="90" y="142"/>
                    </a:lnTo>
                    <a:lnTo>
                      <a:pt x="90" y="142"/>
                    </a:lnTo>
                    <a:lnTo>
                      <a:pt x="92" y="142"/>
                    </a:lnTo>
                    <a:lnTo>
                      <a:pt x="92" y="142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92" y="147"/>
                    </a:lnTo>
                    <a:lnTo>
                      <a:pt x="95" y="147"/>
                    </a:lnTo>
                    <a:lnTo>
                      <a:pt x="95" y="147"/>
                    </a:lnTo>
                    <a:lnTo>
                      <a:pt x="95" y="147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100" y="151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2" y="154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8"/>
                    </a:lnTo>
                    <a:lnTo>
                      <a:pt x="104" y="158"/>
                    </a:lnTo>
                    <a:lnTo>
                      <a:pt x="104" y="158"/>
                    </a:lnTo>
                    <a:lnTo>
                      <a:pt x="104" y="158"/>
                    </a:lnTo>
                    <a:lnTo>
                      <a:pt x="107" y="158"/>
                    </a:lnTo>
                    <a:lnTo>
                      <a:pt x="107" y="161"/>
                    </a:lnTo>
                    <a:lnTo>
                      <a:pt x="107" y="161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9" y="163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14" y="168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6" y="170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6" y="177"/>
                    </a:lnTo>
                    <a:lnTo>
                      <a:pt x="126" y="180"/>
                    </a:lnTo>
                    <a:lnTo>
                      <a:pt x="126" y="180"/>
                    </a:lnTo>
                    <a:lnTo>
                      <a:pt x="126" y="180"/>
                    </a:lnTo>
                    <a:lnTo>
                      <a:pt x="126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30" y="182"/>
                    </a:lnTo>
                    <a:lnTo>
                      <a:pt x="130" y="182"/>
                    </a:lnTo>
                    <a:lnTo>
                      <a:pt x="130" y="182"/>
                    </a:lnTo>
                    <a:lnTo>
                      <a:pt x="133" y="182"/>
                    </a:lnTo>
                    <a:lnTo>
                      <a:pt x="133" y="185"/>
                    </a:lnTo>
                    <a:lnTo>
                      <a:pt x="133" y="185"/>
                    </a:lnTo>
                    <a:lnTo>
                      <a:pt x="130" y="185"/>
                    </a:lnTo>
                    <a:lnTo>
                      <a:pt x="130" y="185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9"/>
                    </a:lnTo>
                    <a:lnTo>
                      <a:pt x="133" y="189"/>
                    </a:lnTo>
                    <a:lnTo>
                      <a:pt x="133" y="189"/>
                    </a:lnTo>
                    <a:lnTo>
                      <a:pt x="133" y="189"/>
                    </a:lnTo>
                    <a:lnTo>
                      <a:pt x="133" y="192"/>
                    </a:lnTo>
                    <a:lnTo>
                      <a:pt x="133" y="192"/>
                    </a:lnTo>
                    <a:lnTo>
                      <a:pt x="135" y="192"/>
                    </a:lnTo>
                    <a:lnTo>
                      <a:pt x="135" y="192"/>
                    </a:lnTo>
                    <a:lnTo>
                      <a:pt x="135" y="194"/>
                    </a:lnTo>
                    <a:lnTo>
                      <a:pt x="135" y="194"/>
                    </a:lnTo>
                    <a:lnTo>
                      <a:pt x="135" y="194"/>
                    </a:lnTo>
                    <a:lnTo>
                      <a:pt x="135" y="196"/>
                    </a:lnTo>
                    <a:lnTo>
                      <a:pt x="135" y="196"/>
                    </a:lnTo>
                    <a:lnTo>
                      <a:pt x="135" y="196"/>
                    </a:lnTo>
                    <a:lnTo>
                      <a:pt x="137" y="196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40" y="199"/>
                    </a:lnTo>
                    <a:lnTo>
                      <a:pt x="140" y="199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4" y="204"/>
                    </a:lnTo>
                    <a:lnTo>
                      <a:pt x="144" y="206"/>
                    </a:lnTo>
                    <a:lnTo>
                      <a:pt x="144" y="206"/>
                    </a:lnTo>
                    <a:lnTo>
                      <a:pt x="144" y="206"/>
                    </a:lnTo>
                    <a:lnTo>
                      <a:pt x="144" y="208"/>
                    </a:lnTo>
                    <a:lnTo>
                      <a:pt x="144" y="208"/>
                    </a:lnTo>
                    <a:lnTo>
                      <a:pt x="144" y="208"/>
                    </a:lnTo>
                    <a:lnTo>
                      <a:pt x="144" y="211"/>
                    </a:lnTo>
                    <a:lnTo>
                      <a:pt x="144" y="211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5"/>
                    </a:lnTo>
                    <a:lnTo>
                      <a:pt x="147" y="215"/>
                    </a:lnTo>
                    <a:lnTo>
                      <a:pt x="147" y="215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20"/>
                    </a:lnTo>
                    <a:lnTo>
                      <a:pt x="147" y="220"/>
                    </a:lnTo>
                    <a:lnTo>
                      <a:pt x="149" y="220"/>
                    </a:lnTo>
                    <a:lnTo>
                      <a:pt x="149" y="222"/>
                    </a:lnTo>
                    <a:lnTo>
                      <a:pt x="147" y="222"/>
                    </a:lnTo>
                    <a:lnTo>
                      <a:pt x="147" y="222"/>
                    </a:lnTo>
                    <a:lnTo>
                      <a:pt x="147" y="222"/>
                    </a:lnTo>
                    <a:lnTo>
                      <a:pt x="147" y="225"/>
                    </a:lnTo>
                    <a:lnTo>
                      <a:pt x="149" y="225"/>
                    </a:lnTo>
                    <a:lnTo>
                      <a:pt x="149" y="225"/>
                    </a:lnTo>
                    <a:lnTo>
                      <a:pt x="149" y="227"/>
                    </a:lnTo>
                    <a:lnTo>
                      <a:pt x="149" y="227"/>
                    </a:lnTo>
                    <a:lnTo>
                      <a:pt x="149" y="227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2"/>
                    </a:lnTo>
                    <a:lnTo>
                      <a:pt x="149" y="232"/>
                    </a:lnTo>
                    <a:lnTo>
                      <a:pt x="149" y="232"/>
                    </a:lnTo>
                    <a:lnTo>
                      <a:pt x="149" y="234"/>
                    </a:lnTo>
                    <a:lnTo>
                      <a:pt x="152" y="234"/>
                    </a:lnTo>
                    <a:lnTo>
                      <a:pt x="152" y="234"/>
                    </a:lnTo>
                    <a:lnTo>
                      <a:pt x="152" y="237"/>
                    </a:lnTo>
                    <a:lnTo>
                      <a:pt x="152" y="237"/>
                    </a:lnTo>
                    <a:lnTo>
                      <a:pt x="152" y="237"/>
                    </a:lnTo>
                    <a:lnTo>
                      <a:pt x="152" y="239"/>
                    </a:lnTo>
                    <a:lnTo>
                      <a:pt x="152" y="239"/>
                    </a:lnTo>
                    <a:lnTo>
                      <a:pt x="152" y="241"/>
                    </a:lnTo>
                    <a:lnTo>
                      <a:pt x="154" y="241"/>
                    </a:lnTo>
                    <a:lnTo>
                      <a:pt x="154" y="241"/>
                    </a:lnTo>
                    <a:lnTo>
                      <a:pt x="154" y="241"/>
                    </a:lnTo>
                    <a:lnTo>
                      <a:pt x="154" y="244"/>
                    </a:lnTo>
                    <a:lnTo>
                      <a:pt x="154" y="244"/>
                    </a:lnTo>
                    <a:lnTo>
                      <a:pt x="152" y="244"/>
                    </a:lnTo>
                    <a:lnTo>
                      <a:pt x="152" y="244"/>
                    </a:ln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9"/>
                    </a:lnTo>
                    <a:lnTo>
                      <a:pt x="152" y="249"/>
                    </a:lnTo>
                    <a:lnTo>
                      <a:pt x="152" y="249"/>
                    </a:lnTo>
                    <a:lnTo>
                      <a:pt x="154" y="249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2" name="Freeform 6"/>
              <p:cNvSpPr>
                <a:spLocks/>
              </p:cNvSpPr>
              <p:nvPr/>
            </p:nvSpPr>
            <p:spPr bwMode="auto">
              <a:xfrm>
                <a:off x="3025" y="2161"/>
                <a:ext cx="156" cy="377"/>
              </a:xfrm>
              <a:custGeom>
                <a:avLst/>
                <a:gdLst/>
                <a:ahLst/>
                <a:cxnLst>
                  <a:cxn ang="0">
                    <a:pos x="154" y="270"/>
                  </a:cxn>
                  <a:cxn ang="0">
                    <a:pos x="154" y="279"/>
                  </a:cxn>
                  <a:cxn ang="0">
                    <a:pos x="152" y="294"/>
                  </a:cxn>
                  <a:cxn ang="0">
                    <a:pos x="140" y="310"/>
                  </a:cxn>
                  <a:cxn ang="0">
                    <a:pos x="126" y="320"/>
                  </a:cxn>
                  <a:cxn ang="0">
                    <a:pos x="111" y="329"/>
                  </a:cxn>
                  <a:cxn ang="0">
                    <a:pos x="100" y="334"/>
                  </a:cxn>
                  <a:cxn ang="0">
                    <a:pos x="92" y="350"/>
                  </a:cxn>
                  <a:cxn ang="0">
                    <a:pos x="76" y="360"/>
                  </a:cxn>
                  <a:cxn ang="0">
                    <a:pos x="64" y="374"/>
                  </a:cxn>
                  <a:cxn ang="0">
                    <a:pos x="55" y="365"/>
                  </a:cxn>
                  <a:cxn ang="0">
                    <a:pos x="59" y="341"/>
                  </a:cxn>
                  <a:cxn ang="0">
                    <a:pos x="50" y="339"/>
                  </a:cxn>
                  <a:cxn ang="0">
                    <a:pos x="55" y="327"/>
                  </a:cxn>
                  <a:cxn ang="0">
                    <a:pos x="66" y="317"/>
                  </a:cxn>
                  <a:cxn ang="0">
                    <a:pos x="83" y="320"/>
                  </a:cxn>
                  <a:cxn ang="0">
                    <a:pos x="78" y="301"/>
                  </a:cxn>
                  <a:cxn ang="0">
                    <a:pos x="90" y="298"/>
                  </a:cxn>
                  <a:cxn ang="0">
                    <a:pos x="102" y="286"/>
                  </a:cxn>
                  <a:cxn ang="0">
                    <a:pos x="116" y="275"/>
                  </a:cxn>
                  <a:cxn ang="0">
                    <a:pos x="116" y="251"/>
                  </a:cxn>
                  <a:cxn ang="0">
                    <a:pos x="111" y="232"/>
                  </a:cxn>
                  <a:cxn ang="0">
                    <a:pos x="116" y="213"/>
                  </a:cxn>
                  <a:cxn ang="0">
                    <a:pos x="109" y="196"/>
                  </a:cxn>
                  <a:cxn ang="0">
                    <a:pos x="107" y="182"/>
                  </a:cxn>
                  <a:cxn ang="0">
                    <a:pos x="95" y="173"/>
                  </a:cxn>
                  <a:cxn ang="0">
                    <a:pos x="85" y="156"/>
                  </a:cxn>
                  <a:cxn ang="0">
                    <a:pos x="73" y="140"/>
                  </a:cxn>
                  <a:cxn ang="0">
                    <a:pos x="62" y="125"/>
                  </a:cxn>
                  <a:cxn ang="0">
                    <a:pos x="52" y="113"/>
                  </a:cxn>
                  <a:cxn ang="0">
                    <a:pos x="38" y="104"/>
                  </a:cxn>
                  <a:cxn ang="0">
                    <a:pos x="47" y="94"/>
                  </a:cxn>
                  <a:cxn ang="0">
                    <a:pos x="57" y="83"/>
                  </a:cxn>
                  <a:cxn ang="0">
                    <a:pos x="50" y="73"/>
                  </a:cxn>
                  <a:cxn ang="0">
                    <a:pos x="40" y="64"/>
                  </a:cxn>
                  <a:cxn ang="0">
                    <a:pos x="24" y="64"/>
                  </a:cxn>
                  <a:cxn ang="0">
                    <a:pos x="14" y="49"/>
                  </a:cxn>
                  <a:cxn ang="0">
                    <a:pos x="10" y="40"/>
                  </a:cxn>
                  <a:cxn ang="0">
                    <a:pos x="0" y="23"/>
                  </a:cxn>
                  <a:cxn ang="0">
                    <a:pos x="14" y="19"/>
                  </a:cxn>
                  <a:cxn ang="0">
                    <a:pos x="26" y="14"/>
                  </a:cxn>
                  <a:cxn ang="0">
                    <a:pos x="38" y="23"/>
                  </a:cxn>
                  <a:cxn ang="0">
                    <a:pos x="50" y="14"/>
                  </a:cxn>
                  <a:cxn ang="0">
                    <a:pos x="66" y="2"/>
                  </a:cxn>
                  <a:cxn ang="0">
                    <a:pos x="78" y="12"/>
                  </a:cxn>
                  <a:cxn ang="0">
                    <a:pos x="95" y="14"/>
                  </a:cxn>
                  <a:cxn ang="0">
                    <a:pos x="95" y="31"/>
                  </a:cxn>
                  <a:cxn ang="0">
                    <a:pos x="109" y="42"/>
                  </a:cxn>
                  <a:cxn ang="0">
                    <a:pos x="123" y="47"/>
                  </a:cxn>
                  <a:cxn ang="0">
                    <a:pos x="116" y="57"/>
                  </a:cxn>
                  <a:cxn ang="0">
                    <a:pos x="107" y="68"/>
                  </a:cxn>
                  <a:cxn ang="0">
                    <a:pos x="95" y="76"/>
                  </a:cxn>
                  <a:cxn ang="0">
                    <a:pos x="83" y="87"/>
                  </a:cxn>
                  <a:cxn ang="0">
                    <a:pos x="76" y="109"/>
                  </a:cxn>
                  <a:cxn ang="0">
                    <a:pos x="81" y="125"/>
                  </a:cxn>
                  <a:cxn ang="0">
                    <a:pos x="92" y="137"/>
                  </a:cxn>
                  <a:cxn ang="0">
                    <a:pos x="102" y="154"/>
                  </a:cxn>
                  <a:cxn ang="0">
                    <a:pos x="114" y="170"/>
                  </a:cxn>
                  <a:cxn ang="0">
                    <a:pos x="128" y="182"/>
                  </a:cxn>
                  <a:cxn ang="0">
                    <a:pos x="137" y="196"/>
                  </a:cxn>
                  <a:cxn ang="0">
                    <a:pos x="144" y="213"/>
                  </a:cxn>
                  <a:cxn ang="0">
                    <a:pos x="149" y="234"/>
                  </a:cxn>
                </a:cxnLst>
                <a:rect l="0" t="0" r="r" b="b"/>
                <a:pathLst>
                  <a:path w="156" h="377">
                    <a:moveTo>
                      <a:pt x="154" y="249"/>
                    </a:moveTo>
                    <a:lnTo>
                      <a:pt x="154" y="251"/>
                    </a:lnTo>
                    <a:lnTo>
                      <a:pt x="154" y="251"/>
                    </a:lnTo>
                    <a:lnTo>
                      <a:pt x="154" y="251"/>
                    </a:lnTo>
                    <a:lnTo>
                      <a:pt x="154" y="253"/>
                    </a:lnTo>
                    <a:lnTo>
                      <a:pt x="154" y="253"/>
                    </a:lnTo>
                    <a:lnTo>
                      <a:pt x="154" y="256"/>
                    </a:lnTo>
                    <a:lnTo>
                      <a:pt x="154" y="256"/>
                    </a:lnTo>
                    <a:lnTo>
                      <a:pt x="154" y="258"/>
                    </a:lnTo>
                    <a:lnTo>
                      <a:pt x="154" y="258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0"/>
                    </a:lnTo>
                    <a:lnTo>
                      <a:pt x="154" y="263"/>
                    </a:lnTo>
                    <a:lnTo>
                      <a:pt x="154" y="263"/>
                    </a:lnTo>
                    <a:lnTo>
                      <a:pt x="154" y="263"/>
                    </a:lnTo>
                    <a:lnTo>
                      <a:pt x="156" y="263"/>
                    </a:lnTo>
                    <a:lnTo>
                      <a:pt x="156" y="265"/>
                    </a:lnTo>
                    <a:lnTo>
                      <a:pt x="156" y="265"/>
                    </a:lnTo>
                    <a:lnTo>
                      <a:pt x="156" y="265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154" y="267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0"/>
                    </a:lnTo>
                    <a:lnTo>
                      <a:pt x="154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2"/>
                    </a:lnTo>
                    <a:lnTo>
                      <a:pt x="156" y="275"/>
                    </a:lnTo>
                    <a:lnTo>
                      <a:pt x="156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4" y="275"/>
                    </a:lnTo>
                    <a:lnTo>
                      <a:pt x="152" y="275"/>
                    </a:lnTo>
                    <a:lnTo>
                      <a:pt x="152" y="272"/>
                    </a:lnTo>
                    <a:lnTo>
                      <a:pt x="152" y="272"/>
                    </a:lnTo>
                    <a:lnTo>
                      <a:pt x="152" y="275"/>
                    </a:lnTo>
                    <a:lnTo>
                      <a:pt x="152" y="275"/>
                    </a:lnTo>
                    <a:lnTo>
                      <a:pt x="152" y="275"/>
                    </a:lnTo>
                    <a:lnTo>
                      <a:pt x="152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7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79"/>
                    </a:lnTo>
                    <a:lnTo>
                      <a:pt x="154" y="282"/>
                    </a:lnTo>
                    <a:lnTo>
                      <a:pt x="154" y="282"/>
                    </a:lnTo>
                    <a:lnTo>
                      <a:pt x="154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4" y="282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4"/>
                    </a:lnTo>
                    <a:lnTo>
                      <a:pt x="154" y="286"/>
                    </a:lnTo>
                    <a:lnTo>
                      <a:pt x="152" y="286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6"/>
                    </a:lnTo>
                    <a:lnTo>
                      <a:pt x="152" y="286"/>
                    </a:lnTo>
                    <a:lnTo>
                      <a:pt x="152" y="289"/>
                    </a:lnTo>
                    <a:lnTo>
                      <a:pt x="152" y="289"/>
                    </a:lnTo>
                    <a:lnTo>
                      <a:pt x="152" y="289"/>
                    </a:lnTo>
                    <a:lnTo>
                      <a:pt x="152" y="291"/>
                    </a:lnTo>
                    <a:lnTo>
                      <a:pt x="152" y="291"/>
                    </a:lnTo>
                    <a:lnTo>
                      <a:pt x="152" y="291"/>
                    </a:lnTo>
                    <a:lnTo>
                      <a:pt x="152" y="294"/>
                    </a:lnTo>
                    <a:lnTo>
                      <a:pt x="152" y="294"/>
                    </a:lnTo>
                    <a:lnTo>
                      <a:pt x="152" y="294"/>
                    </a:lnTo>
                    <a:lnTo>
                      <a:pt x="152" y="296"/>
                    </a:lnTo>
                    <a:lnTo>
                      <a:pt x="152" y="296"/>
                    </a:lnTo>
                    <a:lnTo>
                      <a:pt x="149" y="296"/>
                    </a:lnTo>
                    <a:lnTo>
                      <a:pt x="149" y="298"/>
                    </a:lnTo>
                    <a:lnTo>
                      <a:pt x="149" y="298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9" y="301"/>
                    </a:lnTo>
                    <a:lnTo>
                      <a:pt x="147" y="301"/>
                    </a:lnTo>
                    <a:lnTo>
                      <a:pt x="147" y="301"/>
                    </a:lnTo>
                    <a:lnTo>
                      <a:pt x="147" y="301"/>
                    </a:lnTo>
                    <a:lnTo>
                      <a:pt x="147" y="303"/>
                    </a:lnTo>
                    <a:lnTo>
                      <a:pt x="147" y="303"/>
                    </a:lnTo>
                    <a:lnTo>
                      <a:pt x="147" y="305"/>
                    </a:lnTo>
                    <a:lnTo>
                      <a:pt x="147" y="305"/>
                    </a:lnTo>
                    <a:lnTo>
                      <a:pt x="147" y="305"/>
                    </a:lnTo>
                    <a:lnTo>
                      <a:pt x="147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0" y="308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40" y="310"/>
                    </a:lnTo>
                    <a:lnTo>
                      <a:pt x="137" y="310"/>
                    </a:lnTo>
                    <a:lnTo>
                      <a:pt x="137" y="310"/>
                    </a:lnTo>
                    <a:lnTo>
                      <a:pt x="137" y="310"/>
                    </a:lnTo>
                    <a:lnTo>
                      <a:pt x="135" y="310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5"/>
                    </a:lnTo>
                    <a:lnTo>
                      <a:pt x="135" y="315"/>
                    </a:lnTo>
                    <a:lnTo>
                      <a:pt x="133" y="315"/>
                    </a:lnTo>
                    <a:lnTo>
                      <a:pt x="133" y="315"/>
                    </a:lnTo>
                    <a:lnTo>
                      <a:pt x="133" y="315"/>
                    </a:lnTo>
                    <a:lnTo>
                      <a:pt x="133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30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8" y="317"/>
                    </a:lnTo>
                    <a:lnTo>
                      <a:pt x="126" y="317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6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3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2"/>
                    </a:lnTo>
                    <a:lnTo>
                      <a:pt x="121" y="324"/>
                    </a:lnTo>
                    <a:lnTo>
                      <a:pt x="118" y="324"/>
                    </a:lnTo>
                    <a:lnTo>
                      <a:pt x="118" y="324"/>
                    </a:lnTo>
                    <a:lnTo>
                      <a:pt x="118" y="324"/>
                    </a:lnTo>
                    <a:lnTo>
                      <a:pt x="116" y="324"/>
                    </a:lnTo>
                    <a:lnTo>
                      <a:pt x="116" y="324"/>
                    </a:lnTo>
                    <a:lnTo>
                      <a:pt x="116" y="327"/>
                    </a:lnTo>
                    <a:lnTo>
                      <a:pt x="116" y="327"/>
                    </a:lnTo>
                    <a:lnTo>
                      <a:pt x="116" y="327"/>
                    </a:lnTo>
                    <a:lnTo>
                      <a:pt x="114" y="327"/>
                    </a:lnTo>
                    <a:lnTo>
                      <a:pt x="114" y="329"/>
                    </a:lnTo>
                    <a:lnTo>
                      <a:pt x="114" y="329"/>
                    </a:lnTo>
                    <a:lnTo>
                      <a:pt x="114" y="329"/>
                    </a:lnTo>
                    <a:lnTo>
                      <a:pt x="111" y="329"/>
                    </a:lnTo>
                    <a:lnTo>
                      <a:pt x="111" y="329"/>
                    </a:lnTo>
                    <a:lnTo>
                      <a:pt x="111" y="329"/>
                    </a:lnTo>
                    <a:lnTo>
                      <a:pt x="109" y="329"/>
                    </a:lnTo>
                    <a:lnTo>
                      <a:pt x="109" y="329"/>
                    </a:lnTo>
                    <a:lnTo>
                      <a:pt x="109" y="331"/>
                    </a:lnTo>
                    <a:lnTo>
                      <a:pt x="109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7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31"/>
                    </a:lnTo>
                    <a:lnTo>
                      <a:pt x="104" y="329"/>
                    </a:lnTo>
                    <a:lnTo>
                      <a:pt x="104" y="329"/>
                    </a:lnTo>
                    <a:lnTo>
                      <a:pt x="102" y="329"/>
                    </a:lnTo>
                    <a:lnTo>
                      <a:pt x="102" y="329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2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1"/>
                    </a:lnTo>
                    <a:lnTo>
                      <a:pt x="100" y="334"/>
                    </a:lnTo>
                    <a:lnTo>
                      <a:pt x="100" y="334"/>
                    </a:lnTo>
                    <a:lnTo>
                      <a:pt x="100" y="336"/>
                    </a:lnTo>
                    <a:lnTo>
                      <a:pt x="100" y="336"/>
                    </a:lnTo>
                    <a:lnTo>
                      <a:pt x="100" y="336"/>
                    </a:lnTo>
                    <a:lnTo>
                      <a:pt x="100" y="339"/>
                    </a:lnTo>
                    <a:lnTo>
                      <a:pt x="100" y="339"/>
                    </a:lnTo>
                    <a:lnTo>
                      <a:pt x="100" y="339"/>
                    </a:lnTo>
                    <a:lnTo>
                      <a:pt x="97" y="339"/>
                    </a:lnTo>
                    <a:lnTo>
                      <a:pt x="97" y="341"/>
                    </a:lnTo>
                    <a:lnTo>
                      <a:pt x="97" y="341"/>
                    </a:lnTo>
                    <a:lnTo>
                      <a:pt x="95" y="341"/>
                    </a:lnTo>
                    <a:lnTo>
                      <a:pt x="95" y="341"/>
                    </a:lnTo>
                    <a:lnTo>
                      <a:pt x="97" y="341"/>
                    </a:lnTo>
                    <a:lnTo>
                      <a:pt x="97" y="341"/>
                    </a:lnTo>
                    <a:lnTo>
                      <a:pt x="97" y="343"/>
                    </a:lnTo>
                    <a:lnTo>
                      <a:pt x="97" y="343"/>
                    </a:lnTo>
                    <a:lnTo>
                      <a:pt x="95" y="343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6"/>
                    </a:lnTo>
                    <a:lnTo>
                      <a:pt x="95" y="348"/>
                    </a:lnTo>
                    <a:lnTo>
                      <a:pt x="95" y="348"/>
                    </a:lnTo>
                    <a:lnTo>
                      <a:pt x="95" y="350"/>
                    </a:lnTo>
                    <a:lnTo>
                      <a:pt x="95" y="350"/>
                    </a:lnTo>
                    <a:lnTo>
                      <a:pt x="92" y="350"/>
                    </a:lnTo>
                    <a:lnTo>
                      <a:pt x="92" y="350"/>
                    </a:lnTo>
                    <a:lnTo>
                      <a:pt x="92" y="350"/>
                    </a:lnTo>
                    <a:lnTo>
                      <a:pt x="92" y="353"/>
                    </a:lnTo>
                    <a:lnTo>
                      <a:pt x="90" y="353"/>
                    </a:lnTo>
                    <a:lnTo>
                      <a:pt x="90" y="353"/>
                    </a:lnTo>
                    <a:lnTo>
                      <a:pt x="90" y="353"/>
                    </a:lnTo>
                    <a:lnTo>
                      <a:pt x="88" y="353"/>
                    </a:lnTo>
                    <a:lnTo>
                      <a:pt x="88" y="350"/>
                    </a:lnTo>
                    <a:lnTo>
                      <a:pt x="88" y="350"/>
                    </a:lnTo>
                    <a:lnTo>
                      <a:pt x="88" y="353"/>
                    </a:lnTo>
                    <a:lnTo>
                      <a:pt x="88" y="353"/>
                    </a:lnTo>
                    <a:lnTo>
                      <a:pt x="88" y="353"/>
                    </a:lnTo>
                    <a:lnTo>
                      <a:pt x="85" y="353"/>
                    </a:lnTo>
                    <a:lnTo>
                      <a:pt x="85" y="355"/>
                    </a:lnTo>
                    <a:lnTo>
                      <a:pt x="85" y="355"/>
                    </a:lnTo>
                    <a:lnTo>
                      <a:pt x="85" y="358"/>
                    </a:lnTo>
                    <a:lnTo>
                      <a:pt x="85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3" y="358"/>
                    </a:lnTo>
                    <a:lnTo>
                      <a:pt x="81" y="358"/>
                    </a:lnTo>
                    <a:lnTo>
                      <a:pt x="81" y="358"/>
                    </a:lnTo>
                    <a:lnTo>
                      <a:pt x="81" y="360"/>
                    </a:lnTo>
                    <a:lnTo>
                      <a:pt x="81" y="360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6" y="360"/>
                    </a:lnTo>
                    <a:lnTo>
                      <a:pt x="73" y="360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3" y="362"/>
                    </a:lnTo>
                    <a:lnTo>
                      <a:pt x="71" y="362"/>
                    </a:lnTo>
                    <a:lnTo>
                      <a:pt x="71" y="362"/>
                    </a:lnTo>
                    <a:lnTo>
                      <a:pt x="71" y="365"/>
                    </a:lnTo>
                    <a:lnTo>
                      <a:pt x="69" y="365"/>
                    </a:lnTo>
                    <a:lnTo>
                      <a:pt x="69" y="365"/>
                    </a:lnTo>
                    <a:lnTo>
                      <a:pt x="69" y="365"/>
                    </a:lnTo>
                    <a:lnTo>
                      <a:pt x="69" y="367"/>
                    </a:lnTo>
                    <a:lnTo>
                      <a:pt x="69" y="367"/>
                    </a:lnTo>
                    <a:lnTo>
                      <a:pt x="69" y="367"/>
                    </a:lnTo>
                    <a:lnTo>
                      <a:pt x="69" y="369"/>
                    </a:lnTo>
                    <a:lnTo>
                      <a:pt x="69" y="369"/>
                    </a:lnTo>
                    <a:lnTo>
                      <a:pt x="66" y="369"/>
                    </a:lnTo>
                    <a:lnTo>
                      <a:pt x="66" y="369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6" y="372"/>
                    </a:lnTo>
                    <a:lnTo>
                      <a:pt x="64" y="372"/>
                    </a:lnTo>
                    <a:lnTo>
                      <a:pt x="64" y="372"/>
                    </a:lnTo>
                    <a:lnTo>
                      <a:pt x="64" y="374"/>
                    </a:lnTo>
                    <a:lnTo>
                      <a:pt x="64" y="374"/>
                    </a:lnTo>
                    <a:lnTo>
                      <a:pt x="62" y="374"/>
                    </a:lnTo>
                    <a:lnTo>
                      <a:pt x="62" y="377"/>
                    </a:lnTo>
                    <a:lnTo>
                      <a:pt x="62" y="377"/>
                    </a:lnTo>
                    <a:lnTo>
                      <a:pt x="62" y="377"/>
                    </a:lnTo>
                    <a:lnTo>
                      <a:pt x="59" y="377"/>
                    </a:lnTo>
                    <a:lnTo>
                      <a:pt x="59" y="377"/>
                    </a:lnTo>
                    <a:lnTo>
                      <a:pt x="59" y="377"/>
                    </a:lnTo>
                    <a:lnTo>
                      <a:pt x="57" y="377"/>
                    </a:lnTo>
                    <a:lnTo>
                      <a:pt x="57" y="377"/>
                    </a:lnTo>
                    <a:lnTo>
                      <a:pt x="57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7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4"/>
                    </a:lnTo>
                    <a:lnTo>
                      <a:pt x="55" y="372"/>
                    </a:lnTo>
                    <a:lnTo>
                      <a:pt x="55" y="372"/>
                    </a:lnTo>
                    <a:lnTo>
                      <a:pt x="55" y="372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9"/>
                    </a:lnTo>
                    <a:lnTo>
                      <a:pt x="55" y="367"/>
                    </a:lnTo>
                    <a:lnTo>
                      <a:pt x="55" y="367"/>
                    </a:lnTo>
                    <a:lnTo>
                      <a:pt x="55" y="365"/>
                    </a:lnTo>
                    <a:lnTo>
                      <a:pt x="55" y="365"/>
                    </a:lnTo>
                    <a:lnTo>
                      <a:pt x="55" y="362"/>
                    </a:lnTo>
                    <a:lnTo>
                      <a:pt x="55" y="362"/>
                    </a:lnTo>
                    <a:lnTo>
                      <a:pt x="55" y="360"/>
                    </a:lnTo>
                    <a:lnTo>
                      <a:pt x="55" y="360"/>
                    </a:lnTo>
                    <a:lnTo>
                      <a:pt x="55" y="360"/>
                    </a:lnTo>
                    <a:lnTo>
                      <a:pt x="55" y="358"/>
                    </a:lnTo>
                    <a:lnTo>
                      <a:pt x="55" y="358"/>
                    </a:lnTo>
                    <a:lnTo>
                      <a:pt x="55" y="355"/>
                    </a:lnTo>
                    <a:lnTo>
                      <a:pt x="55" y="355"/>
                    </a:lnTo>
                    <a:lnTo>
                      <a:pt x="55" y="353"/>
                    </a:lnTo>
                    <a:lnTo>
                      <a:pt x="55" y="353"/>
                    </a:lnTo>
                    <a:lnTo>
                      <a:pt x="55" y="350"/>
                    </a:lnTo>
                    <a:lnTo>
                      <a:pt x="57" y="350"/>
                    </a:lnTo>
                    <a:lnTo>
                      <a:pt x="57" y="350"/>
                    </a:lnTo>
                    <a:lnTo>
                      <a:pt x="57" y="350"/>
                    </a:lnTo>
                    <a:lnTo>
                      <a:pt x="57" y="348"/>
                    </a:lnTo>
                    <a:lnTo>
                      <a:pt x="57" y="348"/>
                    </a:lnTo>
                    <a:lnTo>
                      <a:pt x="57" y="346"/>
                    </a:lnTo>
                    <a:lnTo>
                      <a:pt x="57" y="346"/>
                    </a:lnTo>
                    <a:lnTo>
                      <a:pt x="57" y="346"/>
                    </a:lnTo>
                    <a:lnTo>
                      <a:pt x="57" y="343"/>
                    </a:lnTo>
                    <a:lnTo>
                      <a:pt x="57" y="343"/>
                    </a:lnTo>
                    <a:lnTo>
                      <a:pt x="57" y="343"/>
                    </a:lnTo>
                    <a:lnTo>
                      <a:pt x="59" y="343"/>
                    </a:lnTo>
                    <a:lnTo>
                      <a:pt x="59" y="341"/>
                    </a:lnTo>
                    <a:lnTo>
                      <a:pt x="59" y="341"/>
                    </a:lnTo>
                    <a:lnTo>
                      <a:pt x="59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41"/>
                    </a:lnTo>
                    <a:lnTo>
                      <a:pt x="62" y="339"/>
                    </a:lnTo>
                    <a:lnTo>
                      <a:pt x="59" y="339"/>
                    </a:lnTo>
                    <a:lnTo>
                      <a:pt x="59" y="339"/>
                    </a:lnTo>
                    <a:lnTo>
                      <a:pt x="59" y="339"/>
                    </a:lnTo>
                    <a:lnTo>
                      <a:pt x="57" y="339"/>
                    </a:lnTo>
                    <a:lnTo>
                      <a:pt x="57" y="339"/>
                    </a:lnTo>
                    <a:lnTo>
                      <a:pt x="57" y="339"/>
                    </a:lnTo>
                    <a:lnTo>
                      <a:pt x="57" y="336"/>
                    </a:lnTo>
                    <a:lnTo>
                      <a:pt x="55" y="336"/>
                    </a:lnTo>
                    <a:lnTo>
                      <a:pt x="55" y="336"/>
                    </a:lnTo>
                    <a:lnTo>
                      <a:pt x="55" y="336"/>
                    </a:lnTo>
                    <a:lnTo>
                      <a:pt x="55" y="334"/>
                    </a:lnTo>
                    <a:lnTo>
                      <a:pt x="55" y="334"/>
                    </a:lnTo>
                    <a:lnTo>
                      <a:pt x="55" y="336"/>
                    </a:lnTo>
                    <a:lnTo>
                      <a:pt x="52" y="336"/>
                    </a:lnTo>
                    <a:lnTo>
                      <a:pt x="52" y="336"/>
                    </a:lnTo>
                    <a:lnTo>
                      <a:pt x="52" y="336"/>
                    </a:lnTo>
                    <a:lnTo>
                      <a:pt x="50" y="336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50" y="341"/>
                    </a:lnTo>
                    <a:lnTo>
                      <a:pt x="50" y="341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50" y="339"/>
                    </a:lnTo>
                    <a:lnTo>
                      <a:pt x="47" y="339"/>
                    </a:lnTo>
                    <a:lnTo>
                      <a:pt x="47" y="336"/>
                    </a:lnTo>
                    <a:lnTo>
                      <a:pt x="47" y="336"/>
                    </a:lnTo>
                    <a:lnTo>
                      <a:pt x="50" y="336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4"/>
                    </a:lnTo>
                    <a:lnTo>
                      <a:pt x="50" y="331"/>
                    </a:lnTo>
                    <a:lnTo>
                      <a:pt x="50" y="331"/>
                    </a:lnTo>
                    <a:lnTo>
                      <a:pt x="47" y="331"/>
                    </a:lnTo>
                    <a:lnTo>
                      <a:pt x="47" y="331"/>
                    </a:lnTo>
                    <a:lnTo>
                      <a:pt x="47" y="331"/>
                    </a:lnTo>
                    <a:lnTo>
                      <a:pt x="47" y="329"/>
                    </a:lnTo>
                    <a:lnTo>
                      <a:pt x="47" y="329"/>
                    </a:lnTo>
                    <a:lnTo>
                      <a:pt x="50" y="329"/>
                    </a:lnTo>
                    <a:lnTo>
                      <a:pt x="50" y="329"/>
                    </a:lnTo>
                    <a:lnTo>
                      <a:pt x="50" y="329"/>
                    </a:lnTo>
                    <a:lnTo>
                      <a:pt x="50" y="327"/>
                    </a:lnTo>
                    <a:lnTo>
                      <a:pt x="50" y="327"/>
                    </a:lnTo>
                    <a:lnTo>
                      <a:pt x="50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5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7" y="324"/>
                    </a:lnTo>
                    <a:lnTo>
                      <a:pt x="57" y="324"/>
                    </a:lnTo>
                    <a:lnTo>
                      <a:pt x="59" y="324"/>
                    </a:lnTo>
                    <a:lnTo>
                      <a:pt x="59" y="322"/>
                    </a:lnTo>
                    <a:lnTo>
                      <a:pt x="59" y="322"/>
                    </a:lnTo>
                    <a:lnTo>
                      <a:pt x="62" y="322"/>
                    </a:lnTo>
                    <a:lnTo>
                      <a:pt x="62" y="322"/>
                    </a:lnTo>
                    <a:lnTo>
                      <a:pt x="62" y="322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20"/>
                    </a:lnTo>
                    <a:lnTo>
                      <a:pt x="62" y="317"/>
                    </a:lnTo>
                    <a:lnTo>
                      <a:pt x="62" y="317"/>
                    </a:lnTo>
                    <a:lnTo>
                      <a:pt x="62" y="317"/>
                    </a:lnTo>
                    <a:lnTo>
                      <a:pt x="62" y="315"/>
                    </a:lnTo>
                    <a:lnTo>
                      <a:pt x="62" y="315"/>
                    </a:lnTo>
                    <a:lnTo>
                      <a:pt x="62" y="317"/>
                    </a:lnTo>
                    <a:lnTo>
                      <a:pt x="64" y="317"/>
                    </a:lnTo>
                    <a:lnTo>
                      <a:pt x="64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6" y="317"/>
                    </a:lnTo>
                    <a:lnTo>
                      <a:pt x="69" y="317"/>
                    </a:lnTo>
                    <a:lnTo>
                      <a:pt x="69" y="317"/>
                    </a:lnTo>
                    <a:lnTo>
                      <a:pt x="69" y="317"/>
                    </a:lnTo>
                    <a:lnTo>
                      <a:pt x="69" y="315"/>
                    </a:lnTo>
                    <a:lnTo>
                      <a:pt x="69" y="315"/>
                    </a:lnTo>
                    <a:lnTo>
                      <a:pt x="71" y="315"/>
                    </a:lnTo>
                    <a:lnTo>
                      <a:pt x="71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3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6" y="315"/>
                    </a:lnTo>
                    <a:lnTo>
                      <a:pt x="78" y="315"/>
                    </a:lnTo>
                    <a:lnTo>
                      <a:pt x="78" y="317"/>
                    </a:lnTo>
                    <a:lnTo>
                      <a:pt x="78" y="317"/>
                    </a:lnTo>
                    <a:lnTo>
                      <a:pt x="78" y="317"/>
                    </a:lnTo>
                    <a:lnTo>
                      <a:pt x="78" y="320"/>
                    </a:lnTo>
                    <a:lnTo>
                      <a:pt x="81" y="320"/>
                    </a:lnTo>
                    <a:lnTo>
                      <a:pt x="81" y="317"/>
                    </a:lnTo>
                    <a:lnTo>
                      <a:pt x="81" y="317"/>
                    </a:lnTo>
                    <a:lnTo>
                      <a:pt x="81" y="317"/>
                    </a:lnTo>
                    <a:lnTo>
                      <a:pt x="81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3" y="320"/>
                    </a:lnTo>
                    <a:lnTo>
                      <a:pt x="85" y="320"/>
                    </a:lnTo>
                    <a:lnTo>
                      <a:pt x="85" y="320"/>
                    </a:lnTo>
                    <a:lnTo>
                      <a:pt x="85" y="317"/>
                    </a:lnTo>
                    <a:lnTo>
                      <a:pt x="85" y="317"/>
                    </a:lnTo>
                    <a:lnTo>
                      <a:pt x="85" y="315"/>
                    </a:lnTo>
                    <a:lnTo>
                      <a:pt x="85" y="315"/>
                    </a:lnTo>
                    <a:lnTo>
                      <a:pt x="85" y="315"/>
                    </a:lnTo>
                    <a:lnTo>
                      <a:pt x="85" y="313"/>
                    </a:lnTo>
                    <a:lnTo>
                      <a:pt x="85" y="313"/>
                    </a:lnTo>
                    <a:lnTo>
                      <a:pt x="85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0"/>
                    </a:lnTo>
                    <a:lnTo>
                      <a:pt x="83" y="310"/>
                    </a:lnTo>
                    <a:lnTo>
                      <a:pt x="83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10"/>
                    </a:lnTo>
                    <a:lnTo>
                      <a:pt x="81" y="308"/>
                    </a:lnTo>
                    <a:lnTo>
                      <a:pt x="81" y="308"/>
                    </a:lnTo>
                    <a:lnTo>
                      <a:pt x="78" y="308"/>
                    </a:lnTo>
                    <a:lnTo>
                      <a:pt x="78" y="305"/>
                    </a:lnTo>
                    <a:lnTo>
                      <a:pt x="78" y="305"/>
                    </a:lnTo>
                    <a:lnTo>
                      <a:pt x="78" y="303"/>
                    </a:lnTo>
                    <a:lnTo>
                      <a:pt x="78" y="303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301"/>
                    </a:lnTo>
                    <a:lnTo>
                      <a:pt x="78" y="298"/>
                    </a:lnTo>
                    <a:lnTo>
                      <a:pt x="78" y="298"/>
                    </a:lnTo>
                    <a:lnTo>
                      <a:pt x="78" y="298"/>
                    </a:lnTo>
                    <a:lnTo>
                      <a:pt x="81" y="298"/>
                    </a:lnTo>
                    <a:lnTo>
                      <a:pt x="81" y="298"/>
                    </a:lnTo>
                    <a:lnTo>
                      <a:pt x="81" y="298"/>
                    </a:lnTo>
                    <a:lnTo>
                      <a:pt x="81" y="296"/>
                    </a:lnTo>
                    <a:lnTo>
                      <a:pt x="81" y="296"/>
                    </a:lnTo>
                    <a:lnTo>
                      <a:pt x="83" y="296"/>
                    </a:lnTo>
                    <a:lnTo>
                      <a:pt x="83" y="294"/>
                    </a:lnTo>
                    <a:lnTo>
                      <a:pt x="83" y="294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5" y="296"/>
                    </a:lnTo>
                    <a:lnTo>
                      <a:pt x="85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8" y="298"/>
                    </a:lnTo>
                    <a:lnTo>
                      <a:pt x="88" y="298"/>
                    </a:lnTo>
                    <a:lnTo>
                      <a:pt x="90" y="298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8"/>
                    </a:lnTo>
                    <a:lnTo>
                      <a:pt x="90" y="298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4"/>
                    </a:lnTo>
                    <a:lnTo>
                      <a:pt x="90" y="294"/>
                    </a:lnTo>
                    <a:lnTo>
                      <a:pt x="90" y="294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0" y="291"/>
                    </a:lnTo>
                    <a:lnTo>
                      <a:pt x="92" y="291"/>
                    </a:lnTo>
                    <a:lnTo>
                      <a:pt x="92" y="291"/>
                    </a:lnTo>
                    <a:lnTo>
                      <a:pt x="95" y="291"/>
                    </a:lnTo>
                    <a:lnTo>
                      <a:pt x="95" y="291"/>
                    </a:lnTo>
                    <a:lnTo>
                      <a:pt x="95" y="291"/>
                    </a:lnTo>
                    <a:lnTo>
                      <a:pt x="97" y="291"/>
                    </a:lnTo>
                    <a:lnTo>
                      <a:pt x="97" y="289"/>
                    </a:lnTo>
                    <a:lnTo>
                      <a:pt x="97" y="289"/>
                    </a:lnTo>
                    <a:lnTo>
                      <a:pt x="97" y="289"/>
                    </a:lnTo>
                    <a:lnTo>
                      <a:pt x="100" y="289"/>
                    </a:lnTo>
                    <a:lnTo>
                      <a:pt x="100" y="286"/>
                    </a:lnTo>
                    <a:lnTo>
                      <a:pt x="100" y="286"/>
                    </a:lnTo>
                    <a:lnTo>
                      <a:pt x="100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2" y="286"/>
                    </a:lnTo>
                    <a:lnTo>
                      <a:pt x="104" y="286"/>
                    </a:lnTo>
                    <a:lnTo>
                      <a:pt x="104" y="284"/>
                    </a:lnTo>
                    <a:lnTo>
                      <a:pt x="104" y="284"/>
                    </a:lnTo>
                    <a:lnTo>
                      <a:pt x="104" y="284"/>
                    </a:lnTo>
                    <a:lnTo>
                      <a:pt x="107" y="284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7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09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1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82"/>
                    </a:lnTo>
                    <a:lnTo>
                      <a:pt x="114" y="279"/>
                    </a:lnTo>
                    <a:lnTo>
                      <a:pt x="114" y="279"/>
                    </a:lnTo>
                    <a:lnTo>
                      <a:pt x="116" y="279"/>
                    </a:lnTo>
                    <a:lnTo>
                      <a:pt x="116" y="277"/>
                    </a:lnTo>
                    <a:lnTo>
                      <a:pt x="116" y="277"/>
                    </a:lnTo>
                    <a:lnTo>
                      <a:pt x="116" y="275"/>
                    </a:lnTo>
                    <a:lnTo>
                      <a:pt x="116" y="275"/>
                    </a:lnTo>
                    <a:lnTo>
                      <a:pt x="116" y="272"/>
                    </a:lnTo>
                    <a:lnTo>
                      <a:pt x="116" y="272"/>
                    </a:lnTo>
                    <a:lnTo>
                      <a:pt x="116" y="272"/>
                    </a:lnTo>
                    <a:lnTo>
                      <a:pt x="116" y="270"/>
                    </a:lnTo>
                    <a:lnTo>
                      <a:pt x="116" y="270"/>
                    </a:lnTo>
                    <a:lnTo>
                      <a:pt x="114" y="270"/>
                    </a:lnTo>
                    <a:lnTo>
                      <a:pt x="114" y="267"/>
                    </a:lnTo>
                    <a:lnTo>
                      <a:pt x="114" y="267"/>
                    </a:lnTo>
                    <a:lnTo>
                      <a:pt x="114" y="267"/>
                    </a:lnTo>
                    <a:lnTo>
                      <a:pt x="114" y="265"/>
                    </a:lnTo>
                    <a:lnTo>
                      <a:pt x="114" y="265"/>
                    </a:lnTo>
                    <a:lnTo>
                      <a:pt x="114" y="263"/>
                    </a:lnTo>
                    <a:lnTo>
                      <a:pt x="114" y="263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60"/>
                    </a:lnTo>
                    <a:lnTo>
                      <a:pt x="114" y="258"/>
                    </a:lnTo>
                    <a:lnTo>
                      <a:pt x="116" y="258"/>
                    </a:lnTo>
                    <a:lnTo>
                      <a:pt x="116" y="258"/>
                    </a:lnTo>
                    <a:lnTo>
                      <a:pt x="116" y="256"/>
                    </a:lnTo>
                    <a:lnTo>
                      <a:pt x="116" y="256"/>
                    </a:lnTo>
                    <a:lnTo>
                      <a:pt x="116" y="256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51"/>
                    </a:lnTo>
                    <a:lnTo>
                      <a:pt x="116" y="249"/>
                    </a:lnTo>
                    <a:lnTo>
                      <a:pt x="116" y="249"/>
                    </a:lnTo>
                    <a:lnTo>
                      <a:pt x="116" y="246"/>
                    </a:lnTo>
                    <a:lnTo>
                      <a:pt x="114" y="246"/>
                    </a:lnTo>
                    <a:lnTo>
                      <a:pt x="114" y="246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14" y="239"/>
                    </a:lnTo>
                    <a:lnTo>
                      <a:pt x="114" y="239"/>
                    </a:lnTo>
                    <a:lnTo>
                      <a:pt x="111" y="239"/>
                    </a:lnTo>
                    <a:lnTo>
                      <a:pt x="111" y="239"/>
                    </a:lnTo>
                    <a:lnTo>
                      <a:pt x="111" y="237"/>
                    </a:lnTo>
                    <a:lnTo>
                      <a:pt x="111" y="237"/>
                    </a:lnTo>
                    <a:lnTo>
                      <a:pt x="109" y="237"/>
                    </a:lnTo>
                    <a:lnTo>
                      <a:pt x="109" y="234"/>
                    </a:lnTo>
                    <a:lnTo>
                      <a:pt x="109" y="234"/>
                    </a:lnTo>
                    <a:lnTo>
                      <a:pt x="111" y="234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2"/>
                    </a:lnTo>
                    <a:lnTo>
                      <a:pt x="111" y="230"/>
                    </a:lnTo>
                    <a:lnTo>
                      <a:pt x="111" y="230"/>
                    </a:lnTo>
                    <a:lnTo>
                      <a:pt x="114" y="230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14" y="227"/>
                    </a:lnTo>
                    <a:lnTo>
                      <a:pt x="114" y="225"/>
                    </a:lnTo>
                    <a:lnTo>
                      <a:pt x="114" y="225"/>
                    </a:lnTo>
                    <a:lnTo>
                      <a:pt x="114" y="225"/>
                    </a:lnTo>
                    <a:lnTo>
                      <a:pt x="114" y="222"/>
                    </a:lnTo>
                    <a:lnTo>
                      <a:pt x="114" y="222"/>
                    </a:lnTo>
                    <a:lnTo>
                      <a:pt x="114" y="222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18"/>
                    </a:lnTo>
                    <a:lnTo>
                      <a:pt x="114" y="218"/>
                    </a:lnTo>
                    <a:lnTo>
                      <a:pt x="116" y="218"/>
                    </a:lnTo>
                    <a:lnTo>
                      <a:pt x="116" y="215"/>
                    </a:lnTo>
                    <a:lnTo>
                      <a:pt x="116" y="215"/>
                    </a:lnTo>
                    <a:lnTo>
                      <a:pt x="114" y="215"/>
                    </a:lnTo>
                    <a:lnTo>
                      <a:pt x="114" y="215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08"/>
                    </a:lnTo>
                    <a:lnTo>
                      <a:pt x="116" y="208"/>
                    </a:lnTo>
                    <a:lnTo>
                      <a:pt x="118" y="208"/>
                    </a:lnTo>
                    <a:lnTo>
                      <a:pt x="118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4" y="201"/>
                    </a:lnTo>
                    <a:lnTo>
                      <a:pt x="111" y="201"/>
                    </a:lnTo>
                    <a:lnTo>
                      <a:pt x="111" y="201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09" y="199"/>
                    </a:lnTo>
                    <a:lnTo>
                      <a:pt x="109" y="196"/>
                    </a:lnTo>
                    <a:lnTo>
                      <a:pt x="109" y="196"/>
                    </a:lnTo>
                    <a:lnTo>
                      <a:pt x="109" y="196"/>
                    </a:lnTo>
                    <a:lnTo>
                      <a:pt x="109" y="194"/>
                    </a:lnTo>
                    <a:lnTo>
                      <a:pt x="109" y="194"/>
                    </a:lnTo>
                    <a:lnTo>
                      <a:pt x="107" y="194"/>
                    </a:lnTo>
                    <a:lnTo>
                      <a:pt x="107" y="194"/>
                    </a:lnTo>
                    <a:lnTo>
                      <a:pt x="107" y="192"/>
                    </a:lnTo>
                    <a:lnTo>
                      <a:pt x="107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11" y="192"/>
                    </a:lnTo>
                    <a:lnTo>
                      <a:pt x="111" y="192"/>
                    </a:lnTo>
                    <a:lnTo>
                      <a:pt x="111" y="189"/>
                    </a:lnTo>
                    <a:lnTo>
                      <a:pt x="111" y="189"/>
                    </a:lnTo>
                    <a:lnTo>
                      <a:pt x="114" y="189"/>
                    </a:lnTo>
                    <a:lnTo>
                      <a:pt x="114" y="187"/>
                    </a:lnTo>
                    <a:lnTo>
                      <a:pt x="114" y="187"/>
                    </a:lnTo>
                    <a:lnTo>
                      <a:pt x="114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7"/>
                    </a:lnTo>
                    <a:lnTo>
                      <a:pt x="109" y="187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9" y="185"/>
                    </a:lnTo>
                    <a:lnTo>
                      <a:pt x="107" y="185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2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0" y="177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3"/>
                    </a:lnTo>
                    <a:lnTo>
                      <a:pt x="100" y="173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5"/>
                    </a:lnTo>
                    <a:lnTo>
                      <a:pt x="100" y="177"/>
                    </a:lnTo>
                    <a:lnTo>
                      <a:pt x="97" y="177"/>
                    </a:lnTo>
                    <a:lnTo>
                      <a:pt x="97" y="177"/>
                    </a:lnTo>
                    <a:lnTo>
                      <a:pt x="97" y="175"/>
                    </a:lnTo>
                    <a:lnTo>
                      <a:pt x="95" y="175"/>
                    </a:lnTo>
                    <a:lnTo>
                      <a:pt x="95" y="175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3"/>
                    </a:lnTo>
                    <a:lnTo>
                      <a:pt x="95" y="170"/>
                    </a:lnTo>
                    <a:lnTo>
                      <a:pt x="92" y="170"/>
                    </a:lnTo>
                    <a:lnTo>
                      <a:pt x="92" y="170"/>
                    </a:lnTo>
                    <a:lnTo>
                      <a:pt x="92" y="168"/>
                    </a:lnTo>
                    <a:lnTo>
                      <a:pt x="92" y="168"/>
                    </a:lnTo>
                    <a:lnTo>
                      <a:pt x="92" y="166"/>
                    </a:lnTo>
                    <a:lnTo>
                      <a:pt x="92" y="166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2" y="163"/>
                    </a:lnTo>
                    <a:lnTo>
                      <a:pt x="90" y="163"/>
                    </a:lnTo>
                    <a:lnTo>
                      <a:pt x="90" y="163"/>
                    </a:lnTo>
                    <a:lnTo>
                      <a:pt x="90" y="161"/>
                    </a:lnTo>
                    <a:lnTo>
                      <a:pt x="90" y="161"/>
                    </a:lnTo>
                    <a:lnTo>
                      <a:pt x="90" y="161"/>
                    </a:lnTo>
                    <a:lnTo>
                      <a:pt x="90" y="158"/>
                    </a:lnTo>
                    <a:lnTo>
                      <a:pt x="90" y="158"/>
                    </a:lnTo>
                    <a:lnTo>
                      <a:pt x="88" y="158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5" y="156"/>
                    </a:lnTo>
                    <a:lnTo>
                      <a:pt x="85" y="154"/>
                    </a:lnTo>
                    <a:lnTo>
                      <a:pt x="85" y="154"/>
                    </a:lnTo>
                    <a:lnTo>
                      <a:pt x="85" y="154"/>
                    </a:lnTo>
                    <a:lnTo>
                      <a:pt x="83" y="154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1" y="151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9"/>
                    </a:lnTo>
                    <a:lnTo>
                      <a:pt x="81" y="147"/>
                    </a:lnTo>
                    <a:lnTo>
                      <a:pt x="78" y="147"/>
                    </a:lnTo>
                    <a:lnTo>
                      <a:pt x="78" y="147"/>
                    </a:lnTo>
                    <a:lnTo>
                      <a:pt x="78" y="147"/>
                    </a:lnTo>
                    <a:lnTo>
                      <a:pt x="78" y="144"/>
                    </a:lnTo>
                    <a:lnTo>
                      <a:pt x="76" y="144"/>
                    </a:lnTo>
                    <a:lnTo>
                      <a:pt x="76" y="144"/>
                    </a:lnTo>
                    <a:lnTo>
                      <a:pt x="76" y="144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3" y="142"/>
                    </a:lnTo>
                    <a:lnTo>
                      <a:pt x="73" y="142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3" y="140"/>
                    </a:lnTo>
                    <a:lnTo>
                      <a:pt x="73" y="137"/>
                    </a:lnTo>
                    <a:lnTo>
                      <a:pt x="73" y="137"/>
                    </a:lnTo>
                    <a:lnTo>
                      <a:pt x="73" y="137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1" y="135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5"/>
                    </a:lnTo>
                    <a:lnTo>
                      <a:pt x="62" y="125"/>
                    </a:lnTo>
                    <a:lnTo>
                      <a:pt x="62" y="125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4" y="123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62" y="118"/>
                    </a:lnTo>
                    <a:lnTo>
                      <a:pt x="59" y="118"/>
                    </a:lnTo>
                    <a:lnTo>
                      <a:pt x="59" y="118"/>
                    </a:lnTo>
                    <a:lnTo>
                      <a:pt x="59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2" y="116"/>
                    </a:lnTo>
                    <a:lnTo>
                      <a:pt x="52" y="113"/>
                    </a:lnTo>
                    <a:lnTo>
                      <a:pt x="52" y="113"/>
                    </a:lnTo>
                    <a:lnTo>
                      <a:pt x="52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11"/>
                    </a:lnTo>
                    <a:lnTo>
                      <a:pt x="47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4"/>
                    </a:lnTo>
                    <a:lnTo>
                      <a:pt x="40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8" y="104"/>
                    </a:lnTo>
                    <a:lnTo>
                      <a:pt x="38" y="102"/>
                    </a:lnTo>
                    <a:lnTo>
                      <a:pt x="38" y="102"/>
                    </a:lnTo>
                    <a:lnTo>
                      <a:pt x="38" y="102"/>
                    </a:lnTo>
                    <a:lnTo>
                      <a:pt x="40" y="102"/>
                    </a:lnTo>
                    <a:lnTo>
                      <a:pt x="40" y="102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0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3" y="94"/>
                    </a:lnTo>
                    <a:lnTo>
                      <a:pt x="45" y="94"/>
                    </a:lnTo>
                    <a:lnTo>
                      <a:pt x="45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47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0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2" y="94"/>
                    </a:lnTo>
                    <a:lnTo>
                      <a:pt x="55" y="94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5" y="92"/>
                    </a:lnTo>
                    <a:lnTo>
                      <a:pt x="57" y="92"/>
                    </a:lnTo>
                    <a:lnTo>
                      <a:pt x="57" y="90"/>
                    </a:lnTo>
                    <a:lnTo>
                      <a:pt x="57" y="90"/>
                    </a:lnTo>
                    <a:lnTo>
                      <a:pt x="55" y="90"/>
                    </a:lnTo>
                    <a:lnTo>
                      <a:pt x="55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5"/>
                    </a:lnTo>
                    <a:lnTo>
                      <a:pt x="57" y="85"/>
                    </a:lnTo>
                    <a:lnTo>
                      <a:pt x="59" y="85"/>
                    </a:lnTo>
                    <a:lnTo>
                      <a:pt x="59" y="85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7" y="80"/>
                    </a:lnTo>
                    <a:lnTo>
                      <a:pt x="57" y="80"/>
                    </a:lnTo>
                    <a:lnTo>
                      <a:pt x="57" y="80"/>
                    </a:lnTo>
                    <a:lnTo>
                      <a:pt x="55" y="80"/>
                    </a:lnTo>
                    <a:lnTo>
                      <a:pt x="55" y="80"/>
                    </a:lnTo>
                    <a:lnTo>
                      <a:pt x="55" y="80"/>
                    </a:lnTo>
                    <a:lnTo>
                      <a:pt x="52" y="80"/>
                    </a:lnTo>
                    <a:lnTo>
                      <a:pt x="52" y="80"/>
                    </a:lnTo>
                    <a:lnTo>
                      <a:pt x="52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47" y="76"/>
                    </a:lnTo>
                    <a:lnTo>
                      <a:pt x="47" y="76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47" y="73"/>
                    </a:lnTo>
                    <a:lnTo>
                      <a:pt x="50" y="73"/>
                    </a:lnTo>
                    <a:lnTo>
                      <a:pt x="50" y="73"/>
                    </a:lnTo>
                    <a:lnTo>
                      <a:pt x="50" y="73"/>
                    </a:lnTo>
                    <a:lnTo>
                      <a:pt x="50" y="71"/>
                    </a:lnTo>
                    <a:lnTo>
                      <a:pt x="50" y="71"/>
                    </a:lnTo>
                    <a:lnTo>
                      <a:pt x="52" y="71"/>
                    </a:lnTo>
                    <a:lnTo>
                      <a:pt x="52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8"/>
                    </a:lnTo>
                    <a:lnTo>
                      <a:pt x="50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6"/>
                    </a:lnTo>
                    <a:lnTo>
                      <a:pt x="47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3" y="64"/>
                    </a:lnTo>
                    <a:lnTo>
                      <a:pt x="43" y="61"/>
                    </a:lnTo>
                    <a:lnTo>
                      <a:pt x="43" y="61"/>
                    </a:lnTo>
                    <a:lnTo>
                      <a:pt x="43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3" y="64"/>
                    </a:lnTo>
                    <a:lnTo>
                      <a:pt x="33" y="66"/>
                    </a:lnTo>
                    <a:lnTo>
                      <a:pt x="33" y="66"/>
                    </a:lnTo>
                    <a:lnTo>
                      <a:pt x="33" y="66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33" y="68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1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9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17" y="61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9"/>
                    </a:lnTo>
                    <a:lnTo>
                      <a:pt x="14" y="47"/>
                    </a:lnTo>
                    <a:lnTo>
                      <a:pt x="14" y="47"/>
                    </a:lnTo>
                    <a:lnTo>
                      <a:pt x="17" y="47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5"/>
                    </a:lnTo>
                    <a:lnTo>
                      <a:pt x="17" y="42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12" y="42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2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2" y="23"/>
                    </a:lnTo>
                    <a:lnTo>
                      <a:pt x="2" y="23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7" y="23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4" y="19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31" y="16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6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0" y="21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6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47" y="16"/>
                    </a:lnTo>
                    <a:lnTo>
                      <a:pt x="50" y="16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7" y="4"/>
                    </a:lnTo>
                    <a:lnTo>
                      <a:pt x="59" y="4"/>
                    </a:lnTo>
                    <a:lnTo>
                      <a:pt x="59" y="4"/>
                    </a:lnTo>
                    <a:lnTo>
                      <a:pt x="59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2" y="4"/>
                    </a:lnTo>
                    <a:lnTo>
                      <a:pt x="64" y="4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6" y="2"/>
                    </a:lnTo>
                    <a:lnTo>
                      <a:pt x="66" y="2"/>
                    </a:lnTo>
                    <a:lnTo>
                      <a:pt x="66" y="2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1" y="4"/>
                    </a:lnTo>
                    <a:lnTo>
                      <a:pt x="73" y="4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6" y="7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8" y="9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5" y="9"/>
                    </a:lnTo>
                    <a:lnTo>
                      <a:pt x="85" y="9"/>
                    </a:lnTo>
                    <a:lnTo>
                      <a:pt x="85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2" y="12"/>
                    </a:lnTo>
                    <a:lnTo>
                      <a:pt x="95" y="12"/>
                    </a:lnTo>
                    <a:lnTo>
                      <a:pt x="95" y="12"/>
                    </a:lnTo>
                    <a:lnTo>
                      <a:pt x="95" y="14"/>
                    </a:lnTo>
                    <a:lnTo>
                      <a:pt x="95" y="14"/>
                    </a:lnTo>
                    <a:lnTo>
                      <a:pt x="97" y="14"/>
                    </a:lnTo>
                    <a:lnTo>
                      <a:pt x="97" y="14"/>
                    </a:lnTo>
                    <a:lnTo>
                      <a:pt x="97" y="14"/>
                    </a:lnTo>
                    <a:lnTo>
                      <a:pt x="100" y="14"/>
                    </a:lnTo>
                    <a:lnTo>
                      <a:pt x="100" y="14"/>
                    </a:lnTo>
                    <a:lnTo>
                      <a:pt x="100" y="16"/>
                    </a:lnTo>
                    <a:lnTo>
                      <a:pt x="100" y="16"/>
                    </a:lnTo>
                    <a:lnTo>
                      <a:pt x="97" y="16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1"/>
                    </a:lnTo>
                    <a:lnTo>
                      <a:pt x="95" y="23"/>
                    </a:lnTo>
                    <a:lnTo>
                      <a:pt x="95" y="23"/>
                    </a:lnTo>
                    <a:lnTo>
                      <a:pt x="95" y="23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5" y="28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7" y="31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8"/>
                    </a:lnTo>
                    <a:lnTo>
                      <a:pt x="102" y="38"/>
                    </a:lnTo>
                    <a:lnTo>
                      <a:pt x="102" y="35"/>
                    </a:lnTo>
                    <a:lnTo>
                      <a:pt x="104" y="35"/>
                    </a:lnTo>
                    <a:lnTo>
                      <a:pt x="104" y="38"/>
                    </a:lnTo>
                    <a:lnTo>
                      <a:pt x="104" y="38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7" y="40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1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6" y="47"/>
                    </a:lnTo>
                    <a:lnTo>
                      <a:pt x="126" y="47"/>
                    </a:lnTo>
                    <a:lnTo>
                      <a:pt x="126" y="47"/>
                    </a:lnTo>
                    <a:lnTo>
                      <a:pt x="126" y="49"/>
                    </a:lnTo>
                    <a:lnTo>
                      <a:pt x="126" y="49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6" y="49"/>
                    </a:lnTo>
                    <a:lnTo>
                      <a:pt x="126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3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8" y="54"/>
                    </a:lnTo>
                    <a:lnTo>
                      <a:pt x="116" y="54"/>
                    </a:lnTo>
                    <a:lnTo>
                      <a:pt x="116" y="54"/>
                    </a:lnTo>
                    <a:lnTo>
                      <a:pt x="116" y="54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9"/>
                    </a:lnTo>
                    <a:lnTo>
                      <a:pt x="116" y="59"/>
                    </a:lnTo>
                    <a:lnTo>
                      <a:pt x="116" y="59"/>
                    </a:lnTo>
                    <a:lnTo>
                      <a:pt x="116" y="61"/>
                    </a:lnTo>
                    <a:lnTo>
                      <a:pt x="116" y="61"/>
                    </a:lnTo>
                    <a:lnTo>
                      <a:pt x="116" y="61"/>
                    </a:lnTo>
                    <a:lnTo>
                      <a:pt x="116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6"/>
                    </a:lnTo>
                    <a:lnTo>
                      <a:pt x="114" y="66"/>
                    </a:lnTo>
                    <a:lnTo>
                      <a:pt x="114" y="68"/>
                    </a:lnTo>
                    <a:lnTo>
                      <a:pt x="114" y="68"/>
                    </a:lnTo>
                    <a:lnTo>
                      <a:pt x="111" y="68"/>
                    </a:lnTo>
                    <a:lnTo>
                      <a:pt x="111" y="68"/>
                    </a:lnTo>
                    <a:lnTo>
                      <a:pt x="109" y="68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7" y="68"/>
                    </a:lnTo>
                    <a:lnTo>
                      <a:pt x="107" y="68"/>
                    </a:lnTo>
                    <a:lnTo>
                      <a:pt x="107" y="68"/>
                    </a:lnTo>
                    <a:lnTo>
                      <a:pt x="104" y="68"/>
                    </a:lnTo>
                    <a:lnTo>
                      <a:pt x="104" y="68"/>
                    </a:lnTo>
                    <a:lnTo>
                      <a:pt x="104" y="68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97" y="68"/>
                    </a:lnTo>
                    <a:lnTo>
                      <a:pt x="97" y="68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5" y="78"/>
                    </a:lnTo>
                    <a:lnTo>
                      <a:pt x="95" y="80"/>
                    </a:lnTo>
                    <a:lnTo>
                      <a:pt x="95" y="80"/>
                    </a:lnTo>
                    <a:lnTo>
                      <a:pt x="95" y="80"/>
                    </a:lnTo>
                    <a:lnTo>
                      <a:pt x="92" y="80"/>
                    </a:lnTo>
                    <a:lnTo>
                      <a:pt x="92" y="80"/>
                    </a:lnTo>
                    <a:lnTo>
                      <a:pt x="90" y="80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5" y="85"/>
                    </a:lnTo>
                    <a:lnTo>
                      <a:pt x="85" y="87"/>
                    </a:lnTo>
                    <a:lnTo>
                      <a:pt x="85" y="87"/>
                    </a:lnTo>
                    <a:lnTo>
                      <a:pt x="85" y="87"/>
                    </a:lnTo>
                    <a:lnTo>
                      <a:pt x="85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87"/>
                    </a:lnTo>
                    <a:lnTo>
                      <a:pt x="83" y="87"/>
                    </a:lnTo>
                    <a:lnTo>
                      <a:pt x="81" y="87"/>
                    </a:lnTo>
                    <a:lnTo>
                      <a:pt x="81" y="87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4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4"/>
                    </a:lnTo>
                    <a:lnTo>
                      <a:pt x="78" y="104"/>
                    </a:lnTo>
                    <a:lnTo>
                      <a:pt x="78" y="104"/>
                    </a:lnTo>
                    <a:lnTo>
                      <a:pt x="76" y="104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9"/>
                    </a:lnTo>
                    <a:lnTo>
                      <a:pt x="76" y="109"/>
                    </a:lnTo>
                    <a:lnTo>
                      <a:pt x="76" y="109"/>
                    </a:lnTo>
                    <a:lnTo>
                      <a:pt x="76" y="111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73" y="113"/>
                    </a:lnTo>
                    <a:lnTo>
                      <a:pt x="73" y="113"/>
                    </a:lnTo>
                    <a:lnTo>
                      <a:pt x="73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8"/>
                    </a:lnTo>
                    <a:lnTo>
                      <a:pt x="76" y="118"/>
                    </a:lnTo>
                    <a:lnTo>
                      <a:pt x="78" y="118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3"/>
                    </a:lnTo>
                    <a:lnTo>
                      <a:pt x="78" y="123"/>
                    </a:lnTo>
                    <a:lnTo>
                      <a:pt x="81" y="123"/>
                    </a:lnTo>
                    <a:lnTo>
                      <a:pt x="81" y="123"/>
                    </a:lnTo>
                    <a:lnTo>
                      <a:pt x="81" y="123"/>
                    </a:lnTo>
                    <a:lnTo>
                      <a:pt x="81" y="125"/>
                    </a:lnTo>
                    <a:lnTo>
                      <a:pt x="81" y="125"/>
                    </a:lnTo>
                    <a:lnTo>
                      <a:pt x="81" y="125"/>
                    </a:lnTo>
                    <a:lnTo>
                      <a:pt x="83" y="125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30"/>
                    </a:lnTo>
                    <a:lnTo>
                      <a:pt x="83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2" y="135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40"/>
                    </a:lnTo>
                    <a:lnTo>
                      <a:pt x="92" y="140"/>
                    </a:lnTo>
                    <a:lnTo>
                      <a:pt x="90" y="140"/>
                    </a:lnTo>
                    <a:lnTo>
                      <a:pt x="90" y="142"/>
                    </a:lnTo>
                    <a:lnTo>
                      <a:pt x="90" y="142"/>
                    </a:lnTo>
                    <a:lnTo>
                      <a:pt x="92" y="142"/>
                    </a:lnTo>
                    <a:lnTo>
                      <a:pt x="92" y="142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92" y="147"/>
                    </a:lnTo>
                    <a:lnTo>
                      <a:pt x="95" y="147"/>
                    </a:lnTo>
                    <a:lnTo>
                      <a:pt x="95" y="147"/>
                    </a:lnTo>
                    <a:lnTo>
                      <a:pt x="95" y="147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97" y="151"/>
                    </a:lnTo>
                    <a:lnTo>
                      <a:pt x="100" y="151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2" y="154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102" y="158"/>
                    </a:lnTo>
                    <a:lnTo>
                      <a:pt x="104" y="158"/>
                    </a:lnTo>
                    <a:lnTo>
                      <a:pt x="104" y="158"/>
                    </a:lnTo>
                    <a:lnTo>
                      <a:pt x="104" y="158"/>
                    </a:lnTo>
                    <a:lnTo>
                      <a:pt x="107" y="158"/>
                    </a:lnTo>
                    <a:lnTo>
                      <a:pt x="107" y="161"/>
                    </a:lnTo>
                    <a:lnTo>
                      <a:pt x="107" y="161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7" y="163"/>
                    </a:lnTo>
                    <a:lnTo>
                      <a:pt x="109" y="163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14" y="168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4" y="170"/>
                    </a:lnTo>
                    <a:lnTo>
                      <a:pt x="116" y="170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5"/>
                    </a:lnTo>
                    <a:lnTo>
                      <a:pt x="121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3" y="177"/>
                    </a:lnTo>
                    <a:lnTo>
                      <a:pt x="126" y="177"/>
                    </a:lnTo>
                    <a:lnTo>
                      <a:pt x="126" y="180"/>
                    </a:lnTo>
                    <a:lnTo>
                      <a:pt x="126" y="180"/>
                    </a:lnTo>
                    <a:lnTo>
                      <a:pt x="126" y="180"/>
                    </a:lnTo>
                    <a:lnTo>
                      <a:pt x="126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28" y="182"/>
                    </a:lnTo>
                    <a:lnTo>
                      <a:pt x="130" y="182"/>
                    </a:lnTo>
                    <a:lnTo>
                      <a:pt x="130" y="182"/>
                    </a:lnTo>
                    <a:lnTo>
                      <a:pt x="130" y="182"/>
                    </a:lnTo>
                    <a:lnTo>
                      <a:pt x="133" y="182"/>
                    </a:lnTo>
                    <a:lnTo>
                      <a:pt x="133" y="185"/>
                    </a:lnTo>
                    <a:lnTo>
                      <a:pt x="133" y="185"/>
                    </a:lnTo>
                    <a:lnTo>
                      <a:pt x="130" y="185"/>
                    </a:lnTo>
                    <a:lnTo>
                      <a:pt x="130" y="185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9"/>
                    </a:lnTo>
                    <a:lnTo>
                      <a:pt x="133" y="189"/>
                    </a:lnTo>
                    <a:lnTo>
                      <a:pt x="133" y="189"/>
                    </a:lnTo>
                    <a:lnTo>
                      <a:pt x="133" y="189"/>
                    </a:lnTo>
                    <a:lnTo>
                      <a:pt x="133" y="192"/>
                    </a:lnTo>
                    <a:lnTo>
                      <a:pt x="133" y="192"/>
                    </a:lnTo>
                    <a:lnTo>
                      <a:pt x="135" y="192"/>
                    </a:lnTo>
                    <a:lnTo>
                      <a:pt x="135" y="192"/>
                    </a:lnTo>
                    <a:lnTo>
                      <a:pt x="135" y="194"/>
                    </a:lnTo>
                    <a:lnTo>
                      <a:pt x="135" y="194"/>
                    </a:lnTo>
                    <a:lnTo>
                      <a:pt x="135" y="194"/>
                    </a:lnTo>
                    <a:lnTo>
                      <a:pt x="135" y="196"/>
                    </a:lnTo>
                    <a:lnTo>
                      <a:pt x="135" y="196"/>
                    </a:lnTo>
                    <a:lnTo>
                      <a:pt x="135" y="196"/>
                    </a:lnTo>
                    <a:lnTo>
                      <a:pt x="137" y="196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40" y="199"/>
                    </a:lnTo>
                    <a:lnTo>
                      <a:pt x="140" y="199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0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1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4" y="204"/>
                    </a:lnTo>
                    <a:lnTo>
                      <a:pt x="144" y="206"/>
                    </a:lnTo>
                    <a:lnTo>
                      <a:pt x="144" y="206"/>
                    </a:lnTo>
                    <a:lnTo>
                      <a:pt x="144" y="206"/>
                    </a:lnTo>
                    <a:lnTo>
                      <a:pt x="144" y="208"/>
                    </a:lnTo>
                    <a:lnTo>
                      <a:pt x="144" y="208"/>
                    </a:lnTo>
                    <a:lnTo>
                      <a:pt x="144" y="208"/>
                    </a:lnTo>
                    <a:lnTo>
                      <a:pt x="144" y="211"/>
                    </a:lnTo>
                    <a:lnTo>
                      <a:pt x="144" y="211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3"/>
                    </a:lnTo>
                    <a:lnTo>
                      <a:pt x="144" y="215"/>
                    </a:lnTo>
                    <a:lnTo>
                      <a:pt x="147" y="215"/>
                    </a:lnTo>
                    <a:lnTo>
                      <a:pt x="147" y="215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18"/>
                    </a:lnTo>
                    <a:lnTo>
                      <a:pt x="147" y="220"/>
                    </a:lnTo>
                    <a:lnTo>
                      <a:pt x="147" y="220"/>
                    </a:lnTo>
                    <a:lnTo>
                      <a:pt x="149" y="220"/>
                    </a:lnTo>
                    <a:lnTo>
                      <a:pt x="149" y="222"/>
                    </a:lnTo>
                    <a:lnTo>
                      <a:pt x="147" y="222"/>
                    </a:lnTo>
                    <a:lnTo>
                      <a:pt x="147" y="222"/>
                    </a:lnTo>
                    <a:lnTo>
                      <a:pt x="147" y="222"/>
                    </a:lnTo>
                    <a:lnTo>
                      <a:pt x="147" y="225"/>
                    </a:lnTo>
                    <a:lnTo>
                      <a:pt x="149" y="225"/>
                    </a:lnTo>
                    <a:lnTo>
                      <a:pt x="149" y="225"/>
                    </a:lnTo>
                    <a:lnTo>
                      <a:pt x="149" y="227"/>
                    </a:lnTo>
                    <a:lnTo>
                      <a:pt x="149" y="227"/>
                    </a:lnTo>
                    <a:lnTo>
                      <a:pt x="149" y="227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0"/>
                    </a:lnTo>
                    <a:lnTo>
                      <a:pt x="149" y="232"/>
                    </a:lnTo>
                    <a:lnTo>
                      <a:pt x="149" y="232"/>
                    </a:lnTo>
                    <a:lnTo>
                      <a:pt x="149" y="232"/>
                    </a:lnTo>
                    <a:lnTo>
                      <a:pt x="149" y="234"/>
                    </a:lnTo>
                    <a:lnTo>
                      <a:pt x="152" y="234"/>
                    </a:lnTo>
                    <a:lnTo>
                      <a:pt x="152" y="234"/>
                    </a:lnTo>
                    <a:lnTo>
                      <a:pt x="152" y="237"/>
                    </a:lnTo>
                    <a:lnTo>
                      <a:pt x="152" y="237"/>
                    </a:lnTo>
                    <a:lnTo>
                      <a:pt x="152" y="237"/>
                    </a:lnTo>
                    <a:lnTo>
                      <a:pt x="152" y="239"/>
                    </a:lnTo>
                    <a:lnTo>
                      <a:pt x="152" y="239"/>
                    </a:lnTo>
                    <a:lnTo>
                      <a:pt x="152" y="241"/>
                    </a:lnTo>
                    <a:lnTo>
                      <a:pt x="154" y="241"/>
                    </a:lnTo>
                    <a:lnTo>
                      <a:pt x="154" y="241"/>
                    </a:lnTo>
                    <a:lnTo>
                      <a:pt x="154" y="241"/>
                    </a:lnTo>
                    <a:lnTo>
                      <a:pt x="154" y="244"/>
                    </a:lnTo>
                    <a:lnTo>
                      <a:pt x="154" y="244"/>
                    </a:lnTo>
                    <a:lnTo>
                      <a:pt x="152" y="244"/>
                    </a:lnTo>
                    <a:lnTo>
                      <a:pt x="152" y="244"/>
                    </a:lnTo>
                    <a:lnTo>
                      <a:pt x="152" y="246"/>
                    </a:lnTo>
                    <a:lnTo>
                      <a:pt x="152" y="246"/>
                    </a:lnTo>
                    <a:lnTo>
                      <a:pt x="152" y="249"/>
                    </a:lnTo>
                    <a:lnTo>
                      <a:pt x="152" y="249"/>
                    </a:lnTo>
                    <a:lnTo>
                      <a:pt x="152" y="249"/>
                    </a:lnTo>
                    <a:lnTo>
                      <a:pt x="154" y="249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3" name="Rectangle 7"/>
              <p:cNvSpPr>
                <a:spLocks noChangeArrowheads="1"/>
              </p:cNvSpPr>
              <p:nvPr/>
            </p:nvSpPr>
            <p:spPr bwMode="auto">
              <a:xfrm>
                <a:off x="2083" y="1677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4" name="Rectangle 8"/>
              <p:cNvSpPr>
                <a:spLocks noChangeArrowheads="1"/>
              </p:cNvSpPr>
              <p:nvPr/>
            </p:nvSpPr>
            <p:spPr bwMode="auto">
              <a:xfrm>
                <a:off x="2083" y="1677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5" name="Freeform 9"/>
              <p:cNvSpPr>
                <a:spLocks/>
              </p:cNvSpPr>
              <p:nvPr/>
            </p:nvSpPr>
            <p:spPr bwMode="auto">
              <a:xfrm>
                <a:off x="2083" y="1680"/>
                <a:ext cx="2" cy="2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6" name="Freeform 10"/>
              <p:cNvSpPr>
                <a:spLocks/>
              </p:cNvSpPr>
              <p:nvPr/>
            </p:nvSpPr>
            <p:spPr bwMode="auto">
              <a:xfrm>
                <a:off x="2083" y="1680"/>
                <a:ext cx="2" cy="2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7" name="Freeform 11"/>
              <p:cNvSpPr>
                <a:spLocks/>
              </p:cNvSpPr>
              <p:nvPr/>
            </p:nvSpPr>
            <p:spPr bwMode="auto">
              <a:xfrm>
                <a:off x="2033" y="1597"/>
                <a:ext cx="367" cy="213"/>
              </a:xfrm>
              <a:custGeom>
                <a:avLst/>
                <a:gdLst/>
                <a:ahLst/>
                <a:cxnLst>
                  <a:cxn ang="0">
                    <a:pos x="339" y="135"/>
                  </a:cxn>
                  <a:cxn ang="0">
                    <a:pos x="320" y="135"/>
                  </a:cxn>
                  <a:cxn ang="0">
                    <a:pos x="313" y="128"/>
                  </a:cxn>
                  <a:cxn ang="0">
                    <a:pos x="308" y="118"/>
                  </a:cxn>
                  <a:cxn ang="0">
                    <a:pos x="289" y="123"/>
                  </a:cxn>
                  <a:cxn ang="0">
                    <a:pos x="284" y="137"/>
                  </a:cxn>
                  <a:cxn ang="0">
                    <a:pos x="277" y="137"/>
                  </a:cxn>
                  <a:cxn ang="0">
                    <a:pos x="273" y="144"/>
                  </a:cxn>
                  <a:cxn ang="0">
                    <a:pos x="254" y="151"/>
                  </a:cxn>
                  <a:cxn ang="0">
                    <a:pos x="244" y="163"/>
                  </a:cxn>
                  <a:cxn ang="0">
                    <a:pos x="261" y="170"/>
                  </a:cxn>
                  <a:cxn ang="0">
                    <a:pos x="265" y="187"/>
                  </a:cxn>
                  <a:cxn ang="0">
                    <a:pos x="254" y="206"/>
                  </a:cxn>
                  <a:cxn ang="0">
                    <a:pos x="237" y="208"/>
                  </a:cxn>
                  <a:cxn ang="0">
                    <a:pos x="225" y="199"/>
                  </a:cxn>
                  <a:cxn ang="0">
                    <a:pos x="213" y="187"/>
                  </a:cxn>
                  <a:cxn ang="0">
                    <a:pos x="194" y="177"/>
                  </a:cxn>
                  <a:cxn ang="0">
                    <a:pos x="176" y="168"/>
                  </a:cxn>
                  <a:cxn ang="0">
                    <a:pos x="159" y="156"/>
                  </a:cxn>
                  <a:cxn ang="0">
                    <a:pos x="140" y="144"/>
                  </a:cxn>
                  <a:cxn ang="0">
                    <a:pos x="131" y="125"/>
                  </a:cxn>
                  <a:cxn ang="0">
                    <a:pos x="116" y="109"/>
                  </a:cxn>
                  <a:cxn ang="0">
                    <a:pos x="95" y="111"/>
                  </a:cxn>
                  <a:cxn ang="0">
                    <a:pos x="90" y="97"/>
                  </a:cxn>
                  <a:cxn ang="0">
                    <a:pos x="83" y="85"/>
                  </a:cxn>
                  <a:cxn ang="0">
                    <a:pos x="62" y="78"/>
                  </a:cxn>
                  <a:cxn ang="0">
                    <a:pos x="48" y="76"/>
                  </a:cxn>
                  <a:cxn ang="0">
                    <a:pos x="36" y="87"/>
                  </a:cxn>
                  <a:cxn ang="0">
                    <a:pos x="22" y="99"/>
                  </a:cxn>
                  <a:cxn ang="0">
                    <a:pos x="7" y="109"/>
                  </a:cxn>
                  <a:cxn ang="0">
                    <a:pos x="0" y="87"/>
                  </a:cxn>
                  <a:cxn ang="0">
                    <a:pos x="0" y="54"/>
                  </a:cxn>
                  <a:cxn ang="0">
                    <a:pos x="0" y="21"/>
                  </a:cxn>
                  <a:cxn ang="0">
                    <a:pos x="17" y="9"/>
                  </a:cxn>
                  <a:cxn ang="0">
                    <a:pos x="41" y="4"/>
                  </a:cxn>
                  <a:cxn ang="0">
                    <a:pos x="52" y="7"/>
                  </a:cxn>
                  <a:cxn ang="0">
                    <a:pos x="48" y="28"/>
                  </a:cxn>
                  <a:cxn ang="0">
                    <a:pos x="57" y="45"/>
                  </a:cxn>
                  <a:cxn ang="0">
                    <a:pos x="74" y="42"/>
                  </a:cxn>
                  <a:cxn ang="0">
                    <a:pos x="78" y="54"/>
                  </a:cxn>
                  <a:cxn ang="0">
                    <a:pos x="93" y="40"/>
                  </a:cxn>
                  <a:cxn ang="0">
                    <a:pos x="109" y="35"/>
                  </a:cxn>
                  <a:cxn ang="0">
                    <a:pos x="123" y="49"/>
                  </a:cxn>
                  <a:cxn ang="0">
                    <a:pos x="147" y="49"/>
                  </a:cxn>
                  <a:cxn ang="0">
                    <a:pos x="173" y="49"/>
                  </a:cxn>
                  <a:cxn ang="0">
                    <a:pos x="194" y="45"/>
                  </a:cxn>
                  <a:cxn ang="0">
                    <a:pos x="209" y="64"/>
                  </a:cxn>
                  <a:cxn ang="0">
                    <a:pos x="216" y="80"/>
                  </a:cxn>
                  <a:cxn ang="0">
                    <a:pos x="225" y="97"/>
                  </a:cxn>
                  <a:cxn ang="0">
                    <a:pos x="242" y="111"/>
                  </a:cxn>
                  <a:cxn ang="0">
                    <a:pos x="258" y="118"/>
                  </a:cxn>
                  <a:cxn ang="0">
                    <a:pos x="270" y="123"/>
                  </a:cxn>
                  <a:cxn ang="0">
                    <a:pos x="280" y="109"/>
                  </a:cxn>
                  <a:cxn ang="0">
                    <a:pos x="299" y="99"/>
                  </a:cxn>
                  <a:cxn ang="0">
                    <a:pos x="313" y="90"/>
                  </a:cxn>
                  <a:cxn ang="0">
                    <a:pos x="322" y="90"/>
                  </a:cxn>
                  <a:cxn ang="0">
                    <a:pos x="303" y="102"/>
                  </a:cxn>
                  <a:cxn ang="0">
                    <a:pos x="318" y="111"/>
                  </a:cxn>
                  <a:cxn ang="0">
                    <a:pos x="334" y="106"/>
                  </a:cxn>
                  <a:cxn ang="0">
                    <a:pos x="348" y="113"/>
                  </a:cxn>
                  <a:cxn ang="0">
                    <a:pos x="365" y="121"/>
                  </a:cxn>
                </a:cxnLst>
                <a:rect l="0" t="0" r="r" b="b"/>
                <a:pathLst>
                  <a:path w="367" h="213">
                    <a:moveTo>
                      <a:pt x="353" y="128"/>
                    </a:moveTo>
                    <a:lnTo>
                      <a:pt x="353" y="128"/>
                    </a:lnTo>
                    <a:lnTo>
                      <a:pt x="353" y="130"/>
                    </a:lnTo>
                    <a:lnTo>
                      <a:pt x="353" y="130"/>
                    </a:lnTo>
                    <a:lnTo>
                      <a:pt x="353" y="132"/>
                    </a:lnTo>
                    <a:lnTo>
                      <a:pt x="351" y="132"/>
                    </a:lnTo>
                    <a:lnTo>
                      <a:pt x="351" y="132"/>
                    </a:lnTo>
                    <a:lnTo>
                      <a:pt x="351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2"/>
                    </a:lnTo>
                    <a:lnTo>
                      <a:pt x="346" y="132"/>
                    </a:lnTo>
                    <a:lnTo>
                      <a:pt x="344" y="132"/>
                    </a:lnTo>
                    <a:lnTo>
                      <a:pt x="344" y="132"/>
                    </a:lnTo>
                    <a:lnTo>
                      <a:pt x="344" y="135"/>
                    </a:lnTo>
                    <a:lnTo>
                      <a:pt x="341" y="135"/>
                    </a:lnTo>
                    <a:lnTo>
                      <a:pt x="341" y="135"/>
                    </a:lnTo>
                    <a:lnTo>
                      <a:pt x="344" y="135"/>
                    </a:lnTo>
                    <a:lnTo>
                      <a:pt x="344" y="135"/>
                    </a:lnTo>
                    <a:lnTo>
                      <a:pt x="341" y="135"/>
                    </a:lnTo>
                    <a:lnTo>
                      <a:pt x="341" y="137"/>
                    </a:lnTo>
                    <a:lnTo>
                      <a:pt x="341" y="137"/>
                    </a:lnTo>
                    <a:lnTo>
                      <a:pt x="341" y="135"/>
                    </a:lnTo>
                    <a:lnTo>
                      <a:pt x="341" y="135"/>
                    </a:lnTo>
                    <a:lnTo>
                      <a:pt x="339" y="135"/>
                    </a:lnTo>
                    <a:lnTo>
                      <a:pt x="339" y="137"/>
                    </a:lnTo>
                    <a:lnTo>
                      <a:pt x="339" y="137"/>
                    </a:lnTo>
                    <a:lnTo>
                      <a:pt x="339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5"/>
                    </a:lnTo>
                    <a:lnTo>
                      <a:pt x="334" y="135"/>
                    </a:lnTo>
                    <a:lnTo>
                      <a:pt x="334" y="137"/>
                    </a:lnTo>
                    <a:lnTo>
                      <a:pt x="334" y="137"/>
                    </a:lnTo>
                    <a:lnTo>
                      <a:pt x="334" y="137"/>
                    </a:lnTo>
                    <a:lnTo>
                      <a:pt x="332" y="137"/>
                    </a:lnTo>
                    <a:lnTo>
                      <a:pt x="332" y="135"/>
                    </a:lnTo>
                    <a:lnTo>
                      <a:pt x="332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5" y="135"/>
                    </a:lnTo>
                    <a:lnTo>
                      <a:pt x="325" y="135"/>
                    </a:lnTo>
                    <a:lnTo>
                      <a:pt x="325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0" y="135"/>
                    </a:lnTo>
                    <a:lnTo>
                      <a:pt x="320" y="137"/>
                    </a:lnTo>
                    <a:lnTo>
                      <a:pt x="320" y="137"/>
                    </a:lnTo>
                    <a:lnTo>
                      <a:pt x="320" y="137"/>
                    </a:lnTo>
                    <a:lnTo>
                      <a:pt x="318" y="137"/>
                    </a:lnTo>
                    <a:lnTo>
                      <a:pt x="318" y="137"/>
                    </a:lnTo>
                    <a:lnTo>
                      <a:pt x="318" y="137"/>
                    </a:lnTo>
                    <a:lnTo>
                      <a:pt x="315" y="137"/>
                    </a:lnTo>
                    <a:lnTo>
                      <a:pt x="315" y="137"/>
                    </a:lnTo>
                    <a:lnTo>
                      <a:pt x="315" y="137"/>
                    </a:lnTo>
                    <a:lnTo>
                      <a:pt x="313" y="137"/>
                    </a:lnTo>
                    <a:lnTo>
                      <a:pt x="313" y="137"/>
                    </a:lnTo>
                    <a:lnTo>
                      <a:pt x="313" y="137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2"/>
                    </a:lnTo>
                    <a:lnTo>
                      <a:pt x="310" y="132"/>
                    </a:lnTo>
                    <a:lnTo>
                      <a:pt x="310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10" y="130"/>
                    </a:lnTo>
                    <a:lnTo>
                      <a:pt x="310" y="130"/>
                    </a:lnTo>
                    <a:lnTo>
                      <a:pt x="310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3"/>
                    </a:lnTo>
                    <a:lnTo>
                      <a:pt x="318" y="123"/>
                    </a:lnTo>
                    <a:lnTo>
                      <a:pt x="318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1"/>
                    </a:lnTo>
                    <a:lnTo>
                      <a:pt x="315" y="121"/>
                    </a:lnTo>
                    <a:lnTo>
                      <a:pt x="315" y="121"/>
                    </a:lnTo>
                    <a:lnTo>
                      <a:pt x="313" y="121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6"/>
                    </a:lnTo>
                    <a:lnTo>
                      <a:pt x="310" y="116"/>
                    </a:lnTo>
                    <a:lnTo>
                      <a:pt x="310" y="116"/>
                    </a:lnTo>
                    <a:lnTo>
                      <a:pt x="310" y="116"/>
                    </a:lnTo>
                    <a:lnTo>
                      <a:pt x="308" y="116"/>
                    </a:lnTo>
                    <a:lnTo>
                      <a:pt x="308" y="116"/>
                    </a:lnTo>
                    <a:lnTo>
                      <a:pt x="308" y="118"/>
                    </a:lnTo>
                    <a:lnTo>
                      <a:pt x="308" y="118"/>
                    </a:lnTo>
                    <a:lnTo>
                      <a:pt x="308" y="118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3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299" y="123"/>
                    </a:lnTo>
                    <a:lnTo>
                      <a:pt x="299" y="123"/>
                    </a:lnTo>
                    <a:lnTo>
                      <a:pt x="299" y="123"/>
                    </a:lnTo>
                    <a:lnTo>
                      <a:pt x="296" y="123"/>
                    </a:lnTo>
                    <a:lnTo>
                      <a:pt x="296" y="123"/>
                    </a:lnTo>
                    <a:lnTo>
                      <a:pt x="296" y="123"/>
                    </a:lnTo>
                    <a:lnTo>
                      <a:pt x="296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1" y="125"/>
                    </a:lnTo>
                    <a:lnTo>
                      <a:pt x="291" y="125"/>
                    </a:lnTo>
                    <a:lnTo>
                      <a:pt x="291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5"/>
                    </a:lnTo>
                    <a:lnTo>
                      <a:pt x="287" y="125"/>
                    </a:lnTo>
                    <a:lnTo>
                      <a:pt x="287" y="125"/>
                    </a:lnTo>
                    <a:lnTo>
                      <a:pt x="287" y="128"/>
                    </a:lnTo>
                    <a:lnTo>
                      <a:pt x="287" y="128"/>
                    </a:lnTo>
                    <a:lnTo>
                      <a:pt x="284" y="128"/>
                    </a:lnTo>
                    <a:lnTo>
                      <a:pt x="284" y="128"/>
                    </a:lnTo>
                    <a:lnTo>
                      <a:pt x="284" y="128"/>
                    </a:lnTo>
                    <a:lnTo>
                      <a:pt x="284" y="130"/>
                    </a:lnTo>
                    <a:lnTo>
                      <a:pt x="284" y="130"/>
                    </a:lnTo>
                    <a:lnTo>
                      <a:pt x="284" y="130"/>
                    </a:lnTo>
                    <a:lnTo>
                      <a:pt x="284" y="132"/>
                    </a:lnTo>
                    <a:lnTo>
                      <a:pt x="284" y="132"/>
                    </a:lnTo>
                    <a:lnTo>
                      <a:pt x="287" y="132"/>
                    </a:lnTo>
                    <a:lnTo>
                      <a:pt x="287" y="135"/>
                    </a:lnTo>
                    <a:lnTo>
                      <a:pt x="287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2" y="137"/>
                    </a:lnTo>
                    <a:lnTo>
                      <a:pt x="282" y="137"/>
                    </a:lnTo>
                    <a:lnTo>
                      <a:pt x="282" y="137"/>
                    </a:lnTo>
                    <a:lnTo>
                      <a:pt x="280" y="137"/>
                    </a:lnTo>
                    <a:lnTo>
                      <a:pt x="280" y="137"/>
                    </a:lnTo>
                    <a:lnTo>
                      <a:pt x="280" y="137"/>
                    </a:lnTo>
                    <a:lnTo>
                      <a:pt x="277" y="137"/>
                    </a:lnTo>
                    <a:lnTo>
                      <a:pt x="277" y="137"/>
                    </a:lnTo>
                    <a:lnTo>
                      <a:pt x="275" y="137"/>
                    </a:lnTo>
                    <a:lnTo>
                      <a:pt x="275" y="137"/>
                    </a:lnTo>
                    <a:lnTo>
                      <a:pt x="275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0" y="137"/>
                    </a:lnTo>
                    <a:lnTo>
                      <a:pt x="270" y="137"/>
                    </a:lnTo>
                    <a:lnTo>
                      <a:pt x="268" y="137"/>
                    </a:lnTo>
                    <a:lnTo>
                      <a:pt x="268" y="139"/>
                    </a:lnTo>
                    <a:lnTo>
                      <a:pt x="270" y="139"/>
                    </a:lnTo>
                    <a:lnTo>
                      <a:pt x="270" y="139"/>
                    </a:lnTo>
                    <a:lnTo>
                      <a:pt x="270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37"/>
                    </a:lnTo>
                    <a:lnTo>
                      <a:pt x="277" y="137"/>
                    </a:lnTo>
                    <a:lnTo>
                      <a:pt x="277" y="137"/>
                    </a:lnTo>
                    <a:lnTo>
                      <a:pt x="280" y="137"/>
                    </a:lnTo>
                    <a:lnTo>
                      <a:pt x="280" y="139"/>
                    </a:lnTo>
                    <a:lnTo>
                      <a:pt x="280" y="139"/>
                    </a:lnTo>
                    <a:lnTo>
                      <a:pt x="277" y="139"/>
                    </a:lnTo>
                    <a:lnTo>
                      <a:pt x="277" y="139"/>
                    </a:lnTo>
                    <a:lnTo>
                      <a:pt x="275" y="139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7" y="144"/>
                    </a:lnTo>
                    <a:lnTo>
                      <a:pt x="277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7"/>
                    </a:lnTo>
                    <a:lnTo>
                      <a:pt x="273" y="147"/>
                    </a:lnTo>
                    <a:lnTo>
                      <a:pt x="273" y="144"/>
                    </a:lnTo>
                    <a:lnTo>
                      <a:pt x="273" y="144"/>
                    </a:lnTo>
                    <a:lnTo>
                      <a:pt x="273" y="144"/>
                    </a:lnTo>
                    <a:lnTo>
                      <a:pt x="273" y="147"/>
                    </a:lnTo>
                    <a:lnTo>
                      <a:pt x="273" y="147"/>
                    </a:lnTo>
                    <a:lnTo>
                      <a:pt x="270" y="147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51"/>
                    </a:lnTo>
                    <a:lnTo>
                      <a:pt x="270" y="151"/>
                    </a:lnTo>
                    <a:lnTo>
                      <a:pt x="270" y="151"/>
                    </a:lnTo>
                    <a:lnTo>
                      <a:pt x="270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5" y="154"/>
                    </a:lnTo>
                    <a:lnTo>
                      <a:pt x="265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58" y="154"/>
                    </a:lnTo>
                    <a:lnTo>
                      <a:pt x="258" y="154"/>
                    </a:lnTo>
                    <a:lnTo>
                      <a:pt x="256" y="154"/>
                    </a:lnTo>
                    <a:lnTo>
                      <a:pt x="256" y="154"/>
                    </a:lnTo>
                    <a:lnTo>
                      <a:pt x="256" y="154"/>
                    </a:lnTo>
                    <a:lnTo>
                      <a:pt x="256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49" y="151"/>
                    </a:lnTo>
                    <a:lnTo>
                      <a:pt x="249" y="151"/>
                    </a:lnTo>
                    <a:lnTo>
                      <a:pt x="249" y="154"/>
                    </a:lnTo>
                    <a:lnTo>
                      <a:pt x="249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4" y="154"/>
                    </a:lnTo>
                    <a:lnTo>
                      <a:pt x="244" y="154"/>
                    </a:lnTo>
                    <a:lnTo>
                      <a:pt x="247" y="154"/>
                    </a:lnTo>
                    <a:lnTo>
                      <a:pt x="247" y="156"/>
                    </a:lnTo>
                    <a:lnTo>
                      <a:pt x="247" y="156"/>
                    </a:lnTo>
                    <a:lnTo>
                      <a:pt x="247" y="156"/>
                    </a:lnTo>
                    <a:lnTo>
                      <a:pt x="247" y="158"/>
                    </a:lnTo>
                    <a:lnTo>
                      <a:pt x="247" y="158"/>
                    </a:lnTo>
                    <a:lnTo>
                      <a:pt x="247" y="158"/>
                    </a:lnTo>
                    <a:lnTo>
                      <a:pt x="247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6"/>
                    </a:lnTo>
                    <a:lnTo>
                      <a:pt x="249" y="166"/>
                    </a:lnTo>
                    <a:lnTo>
                      <a:pt x="251" y="166"/>
                    </a:lnTo>
                    <a:lnTo>
                      <a:pt x="251" y="168"/>
                    </a:lnTo>
                    <a:lnTo>
                      <a:pt x="251" y="168"/>
                    </a:lnTo>
                    <a:lnTo>
                      <a:pt x="251" y="166"/>
                    </a:lnTo>
                    <a:lnTo>
                      <a:pt x="254" y="166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6" y="168"/>
                    </a:lnTo>
                    <a:lnTo>
                      <a:pt x="256" y="166"/>
                    </a:lnTo>
                    <a:lnTo>
                      <a:pt x="256" y="166"/>
                    </a:lnTo>
                    <a:lnTo>
                      <a:pt x="256" y="166"/>
                    </a:lnTo>
                    <a:lnTo>
                      <a:pt x="256" y="168"/>
                    </a:lnTo>
                    <a:lnTo>
                      <a:pt x="258" y="168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8"/>
                    </a:lnTo>
                    <a:lnTo>
                      <a:pt x="261" y="168"/>
                    </a:lnTo>
                    <a:lnTo>
                      <a:pt x="261" y="168"/>
                    </a:lnTo>
                    <a:lnTo>
                      <a:pt x="261" y="168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3"/>
                    </a:lnTo>
                    <a:lnTo>
                      <a:pt x="261" y="173"/>
                    </a:lnTo>
                    <a:lnTo>
                      <a:pt x="258" y="173"/>
                    </a:lnTo>
                    <a:lnTo>
                      <a:pt x="258" y="173"/>
                    </a:lnTo>
                    <a:lnTo>
                      <a:pt x="258" y="173"/>
                    </a:lnTo>
                    <a:lnTo>
                      <a:pt x="261" y="173"/>
                    </a:lnTo>
                    <a:lnTo>
                      <a:pt x="261" y="175"/>
                    </a:lnTo>
                    <a:lnTo>
                      <a:pt x="258" y="175"/>
                    </a:lnTo>
                    <a:lnTo>
                      <a:pt x="258" y="175"/>
                    </a:lnTo>
                    <a:lnTo>
                      <a:pt x="258" y="177"/>
                    </a:lnTo>
                    <a:lnTo>
                      <a:pt x="258" y="177"/>
                    </a:lnTo>
                    <a:lnTo>
                      <a:pt x="258" y="180"/>
                    </a:lnTo>
                    <a:lnTo>
                      <a:pt x="258" y="180"/>
                    </a:lnTo>
                    <a:lnTo>
                      <a:pt x="261" y="180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3" y="182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7"/>
                    </a:lnTo>
                    <a:lnTo>
                      <a:pt x="265" y="187"/>
                    </a:lnTo>
                    <a:lnTo>
                      <a:pt x="265" y="187"/>
                    </a:lnTo>
                    <a:lnTo>
                      <a:pt x="265" y="187"/>
                    </a:lnTo>
                    <a:lnTo>
                      <a:pt x="265" y="189"/>
                    </a:lnTo>
                    <a:lnTo>
                      <a:pt x="265" y="189"/>
                    </a:lnTo>
                    <a:lnTo>
                      <a:pt x="265" y="189"/>
                    </a:lnTo>
                    <a:lnTo>
                      <a:pt x="265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58" y="196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201"/>
                    </a:lnTo>
                    <a:lnTo>
                      <a:pt x="256" y="201"/>
                    </a:lnTo>
                    <a:lnTo>
                      <a:pt x="256" y="201"/>
                    </a:lnTo>
                    <a:lnTo>
                      <a:pt x="256" y="201"/>
                    </a:lnTo>
                    <a:lnTo>
                      <a:pt x="256" y="203"/>
                    </a:lnTo>
                    <a:lnTo>
                      <a:pt x="256" y="203"/>
                    </a:lnTo>
                    <a:lnTo>
                      <a:pt x="256" y="203"/>
                    </a:lnTo>
                    <a:lnTo>
                      <a:pt x="254" y="203"/>
                    </a:lnTo>
                    <a:lnTo>
                      <a:pt x="254" y="203"/>
                    </a:lnTo>
                    <a:lnTo>
                      <a:pt x="254" y="203"/>
                    </a:lnTo>
                    <a:lnTo>
                      <a:pt x="254" y="206"/>
                    </a:lnTo>
                    <a:lnTo>
                      <a:pt x="254" y="206"/>
                    </a:lnTo>
                    <a:lnTo>
                      <a:pt x="254" y="208"/>
                    </a:lnTo>
                    <a:lnTo>
                      <a:pt x="254" y="208"/>
                    </a:lnTo>
                    <a:lnTo>
                      <a:pt x="254" y="211"/>
                    </a:lnTo>
                    <a:lnTo>
                      <a:pt x="254" y="211"/>
                    </a:lnTo>
                    <a:lnTo>
                      <a:pt x="254" y="213"/>
                    </a:lnTo>
                    <a:lnTo>
                      <a:pt x="254" y="213"/>
                    </a:lnTo>
                    <a:lnTo>
                      <a:pt x="254" y="213"/>
                    </a:lnTo>
                    <a:lnTo>
                      <a:pt x="251" y="213"/>
                    </a:lnTo>
                    <a:lnTo>
                      <a:pt x="251" y="213"/>
                    </a:lnTo>
                    <a:lnTo>
                      <a:pt x="251" y="213"/>
                    </a:lnTo>
                    <a:lnTo>
                      <a:pt x="249" y="213"/>
                    </a:lnTo>
                    <a:lnTo>
                      <a:pt x="249" y="213"/>
                    </a:lnTo>
                    <a:lnTo>
                      <a:pt x="249" y="213"/>
                    </a:lnTo>
                    <a:lnTo>
                      <a:pt x="247" y="213"/>
                    </a:lnTo>
                    <a:lnTo>
                      <a:pt x="247" y="213"/>
                    </a:lnTo>
                    <a:lnTo>
                      <a:pt x="247" y="213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2" y="213"/>
                    </a:lnTo>
                    <a:lnTo>
                      <a:pt x="242" y="213"/>
                    </a:lnTo>
                    <a:lnTo>
                      <a:pt x="242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1"/>
                    </a:lnTo>
                    <a:lnTo>
                      <a:pt x="237" y="211"/>
                    </a:lnTo>
                    <a:lnTo>
                      <a:pt x="237" y="211"/>
                    </a:lnTo>
                    <a:lnTo>
                      <a:pt x="237" y="208"/>
                    </a:lnTo>
                    <a:lnTo>
                      <a:pt x="237" y="208"/>
                    </a:lnTo>
                    <a:lnTo>
                      <a:pt x="235" y="208"/>
                    </a:lnTo>
                    <a:lnTo>
                      <a:pt x="235" y="208"/>
                    </a:lnTo>
                    <a:lnTo>
                      <a:pt x="235" y="208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211"/>
                    </a:lnTo>
                    <a:lnTo>
                      <a:pt x="230" y="211"/>
                    </a:lnTo>
                    <a:lnTo>
                      <a:pt x="230" y="208"/>
                    </a:lnTo>
                    <a:lnTo>
                      <a:pt x="230" y="208"/>
                    </a:lnTo>
                    <a:lnTo>
                      <a:pt x="230" y="211"/>
                    </a:lnTo>
                    <a:lnTo>
                      <a:pt x="230" y="211"/>
                    </a:lnTo>
                    <a:lnTo>
                      <a:pt x="228" y="211"/>
                    </a:lnTo>
                    <a:lnTo>
                      <a:pt x="228" y="211"/>
                    </a:lnTo>
                    <a:lnTo>
                      <a:pt x="228" y="208"/>
                    </a:lnTo>
                    <a:lnTo>
                      <a:pt x="228" y="208"/>
                    </a:lnTo>
                    <a:lnTo>
                      <a:pt x="225" y="208"/>
                    </a:lnTo>
                    <a:lnTo>
                      <a:pt x="225" y="208"/>
                    </a:lnTo>
                    <a:lnTo>
                      <a:pt x="228" y="208"/>
                    </a:lnTo>
                    <a:lnTo>
                      <a:pt x="228" y="208"/>
                    </a:lnTo>
                    <a:lnTo>
                      <a:pt x="228" y="206"/>
                    </a:lnTo>
                    <a:lnTo>
                      <a:pt x="228" y="206"/>
                    </a:lnTo>
                    <a:lnTo>
                      <a:pt x="228" y="206"/>
                    </a:lnTo>
                    <a:lnTo>
                      <a:pt x="228" y="203"/>
                    </a:lnTo>
                    <a:lnTo>
                      <a:pt x="225" y="203"/>
                    </a:lnTo>
                    <a:lnTo>
                      <a:pt x="225" y="203"/>
                    </a:lnTo>
                    <a:lnTo>
                      <a:pt x="225" y="203"/>
                    </a:lnTo>
                    <a:lnTo>
                      <a:pt x="225" y="201"/>
                    </a:lnTo>
                    <a:lnTo>
                      <a:pt x="225" y="201"/>
                    </a:lnTo>
                    <a:lnTo>
                      <a:pt x="225" y="199"/>
                    </a:lnTo>
                    <a:lnTo>
                      <a:pt x="225" y="199"/>
                    </a:lnTo>
                    <a:lnTo>
                      <a:pt x="225" y="196"/>
                    </a:lnTo>
                    <a:lnTo>
                      <a:pt x="228" y="196"/>
                    </a:lnTo>
                    <a:lnTo>
                      <a:pt x="228" y="196"/>
                    </a:lnTo>
                    <a:lnTo>
                      <a:pt x="228" y="196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2"/>
                    </a:lnTo>
                    <a:lnTo>
                      <a:pt x="228" y="192"/>
                    </a:lnTo>
                    <a:lnTo>
                      <a:pt x="225" y="192"/>
                    </a:lnTo>
                    <a:lnTo>
                      <a:pt x="225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89"/>
                    </a:lnTo>
                    <a:lnTo>
                      <a:pt x="220" y="189"/>
                    </a:lnTo>
                    <a:lnTo>
                      <a:pt x="220" y="189"/>
                    </a:lnTo>
                    <a:lnTo>
                      <a:pt x="218" y="189"/>
                    </a:lnTo>
                    <a:lnTo>
                      <a:pt x="218" y="189"/>
                    </a:lnTo>
                    <a:lnTo>
                      <a:pt x="216" y="189"/>
                    </a:lnTo>
                    <a:lnTo>
                      <a:pt x="216" y="187"/>
                    </a:lnTo>
                    <a:lnTo>
                      <a:pt x="216" y="187"/>
                    </a:lnTo>
                    <a:lnTo>
                      <a:pt x="216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5"/>
                    </a:lnTo>
                    <a:lnTo>
                      <a:pt x="211" y="185"/>
                    </a:lnTo>
                    <a:lnTo>
                      <a:pt x="211" y="187"/>
                    </a:lnTo>
                    <a:lnTo>
                      <a:pt x="211" y="187"/>
                    </a:lnTo>
                    <a:lnTo>
                      <a:pt x="209" y="187"/>
                    </a:lnTo>
                    <a:lnTo>
                      <a:pt x="209" y="187"/>
                    </a:lnTo>
                    <a:lnTo>
                      <a:pt x="209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4" y="185"/>
                    </a:lnTo>
                    <a:lnTo>
                      <a:pt x="204" y="185"/>
                    </a:lnTo>
                    <a:lnTo>
                      <a:pt x="204" y="185"/>
                    </a:lnTo>
                    <a:lnTo>
                      <a:pt x="202" y="185"/>
                    </a:lnTo>
                    <a:lnTo>
                      <a:pt x="202" y="185"/>
                    </a:lnTo>
                    <a:lnTo>
                      <a:pt x="202" y="182"/>
                    </a:lnTo>
                    <a:lnTo>
                      <a:pt x="202" y="182"/>
                    </a:lnTo>
                    <a:lnTo>
                      <a:pt x="199" y="182"/>
                    </a:lnTo>
                    <a:lnTo>
                      <a:pt x="199" y="182"/>
                    </a:lnTo>
                    <a:lnTo>
                      <a:pt x="199" y="182"/>
                    </a:lnTo>
                    <a:lnTo>
                      <a:pt x="197" y="182"/>
                    </a:lnTo>
                    <a:lnTo>
                      <a:pt x="197" y="182"/>
                    </a:lnTo>
                    <a:lnTo>
                      <a:pt x="197" y="182"/>
                    </a:lnTo>
                    <a:lnTo>
                      <a:pt x="197" y="180"/>
                    </a:lnTo>
                    <a:lnTo>
                      <a:pt x="197" y="180"/>
                    </a:lnTo>
                    <a:lnTo>
                      <a:pt x="197" y="180"/>
                    </a:lnTo>
                    <a:lnTo>
                      <a:pt x="194" y="180"/>
                    </a:lnTo>
                    <a:lnTo>
                      <a:pt x="194" y="180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0" y="177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87" y="175"/>
                    </a:lnTo>
                    <a:lnTo>
                      <a:pt x="187" y="175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5" y="173"/>
                    </a:lnTo>
                    <a:lnTo>
                      <a:pt x="185" y="173"/>
                    </a:lnTo>
                    <a:lnTo>
                      <a:pt x="185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6" y="168"/>
                    </a:lnTo>
                    <a:lnTo>
                      <a:pt x="176" y="168"/>
                    </a:lnTo>
                    <a:lnTo>
                      <a:pt x="176" y="168"/>
                    </a:lnTo>
                    <a:lnTo>
                      <a:pt x="173" y="168"/>
                    </a:lnTo>
                    <a:lnTo>
                      <a:pt x="173" y="168"/>
                    </a:lnTo>
                    <a:lnTo>
                      <a:pt x="173" y="168"/>
                    </a:lnTo>
                    <a:lnTo>
                      <a:pt x="173" y="166"/>
                    </a:lnTo>
                    <a:lnTo>
                      <a:pt x="173" y="166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68" y="166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1"/>
                    </a:lnTo>
                    <a:lnTo>
                      <a:pt x="164" y="161"/>
                    </a:lnTo>
                    <a:lnTo>
                      <a:pt x="164" y="161"/>
                    </a:lnTo>
                    <a:lnTo>
                      <a:pt x="164" y="161"/>
                    </a:lnTo>
                    <a:lnTo>
                      <a:pt x="164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6"/>
                    </a:lnTo>
                    <a:lnTo>
                      <a:pt x="159" y="156"/>
                    </a:lnTo>
                    <a:lnTo>
                      <a:pt x="159" y="156"/>
                    </a:lnTo>
                    <a:lnTo>
                      <a:pt x="159" y="156"/>
                    </a:lnTo>
                    <a:lnTo>
                      <a:pt x="157" y="156"/>
                    </a:lnTo>
                    <a:lnTo>
                      <a:pt x="157" y="156"/>
                    </a:lnTo>
                    <a:lnTo>
                      <a:pt x="157" y="154"/>
                    </a:lnTo>
                    <a:lnTo>
                      <a:pt x="157" y="154"/>
                    </a:lnTo>
                    <a:lnTo>
                      <a:pt x="157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2" y="154"/>
                    </a:lnTo>
                    <a:lnTo>
                      <a:pt x="152" y="151"/>
                    </a:lnTo>
                    <a:lnTo>
                      <a:pt x="152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5" y="149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2" y="147"/>
                    </a:lnTo>
                    <a:lnTo>
                      <a:pt x="142" y="147"/>
                    </a:lnTo>
                    <a:lnTo>
                      <a:pt x="142" y="144"/>
                    </a:lnTo>
                    <a:lnTo>
                      <a:pt x="142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38" y="144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8" y="139"/>
                    </a:lnTo>
                    <a:lnTo>
                      <a:pt x="138" y="139"/>
                    </a:lnTo>
                    <a:lnTo>
                      <a:pt x="138" y="137"/>
                    </a:lnTo>
                    <a:lnTo>
                      <a:pt x="138" y="137"/>
                    </a:lnTo>
                    <a:lnTo>
                      <a:pt x="135" y="137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5" y="130"/>
                    </a:lnTo>
                    <a:lnTo>
                      <a:pt x="135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28"/>
                    </a:lnTo>
                    <a:lnTo>
                      <a:pt x="133" y="128"/>
                    </a:lnTo>
                    <a:lnTo>
                      <a:pt x="131" y="128"/>
                    </a:lnTo>
                    <a:lnTo>
                      <a:pt x="131" y="128"/>
                    </a:lnTo>
                    <a:lnTo>
                      <a:pt x="131" y="125"/>
                    </a:lnTo>
                    <a:lnTo>
                      <a:pt x="131" y="125"/>
                    </a:lnTo>
                    <a:lnTo>
                      <a:pt x="131" y="125"/>
                    </a:lnTo>
                    <a:lnTo>
                      <a:pt x="131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1"/>
                    </a:lnTo>
                    <a:lnTo>
                      <a:pt x="128" y="121"/>
                    </a:lnTo>
                    <a:lnTo>
                      <a:pt x="128" y="118"/>
                    </a:lnTo>
                    <a:lnTo>
                      <a:pt x="128" y="118"/>
                    </a:lnTo>
                    <a:lnTo>
                      <a:pt x="128" y="116"/>
                    </a:lnTo>
                    <a:lnTo>
                      <a:pt x="128" y="116"/>
                    </a:lnTo>
                    <a:lnTo>
                      <a:pt x="128" y="116"/>
                    </a:lnTo>
                    <a:lnTo>
                      <a:pt x="126" y="116"/>
                    </a:lnTo>
                    <a:lnTo>
                      <a:pt x="126" y="113"/>
                    </a:lnTo>
                    <a:lnTo>
                      <a:pt x="126" y="113"/>
                    </a:lnTo>
                    <a:lnTo>
                      <a:pt x="126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09"/>
                    </a:lnTo>
                    <a:lnTo>
                      <a:pt x="119" y="109"/>
                    </a:lnTo>
                    <a:lnTo>
                      <a:pt x="119" y="111"/>
                    </a:lnTo>
                    <a:lnTo>
                      <a:pt x="119" y="111"/>
                    </a:lnTo>
                    <a:lnTo>
                      <a:pt x="119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11"/>
                    </a:lnTo>
                    <a:lnTo>
                      <a:pt x="116" y="111"/>
                    </a:lnTo>
                    <a:lnTo>
                      <a:pt x="114" y="111"/>
                    </a:lnTo>
                    <a:lnTo>
                      <a:pt x="114" y="113"/>
                    </a:lnTo>
                    <a:lnTo>
                      <a:pt x="114" y="113"/>
                    </a:lnTo>
                    <a:lnTo>
                      <a:pt x="114" y="113"/>
                    </a:lnTo>
                    <a:lnTo>
                      <a:pt x="112" y="113"/>
                    </a:lnTo>
                    <a:lnTo>
                      <a:pt x="112" y="113"/>
                    </a:lnTo>
                    <a:lnTo>
                      <a:pt x="109" y="113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3" y="111"/>
                    </a:lnTo>
                    <a:lnTo>
                      <a:pt x="93" y="109"/>
                    </a:lnTo>
                    <a:lnTo>
                      <a:pt x="93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4"/>
                    </a:lnTo>
                    <a:lnTo>
                      <a:pt x="90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6" y="94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5"/>
                    </a:lnTo>
                    <a:lnTo>
                      <a:pt x="86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1" y="85"/>
                    </a:lnTo>
                    <a:lnTo>
                      <a:pt x="81" y="85"/>
                    </a:lnTo>
                    <a:lnTo>
                      <a:pt x="81" y="85"/>
                    </a:lnTo>
                    <a:lnTo>
                      <a:pt x="78" y="85"/>
                    </a:lnTo>
                    <a:lnTo>
                      <a:pt x="78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4" y="85"/>
                    </a:lnTo>
                    <a:lnTo>
                      <a:pt x="74" y="85"/>
                    </a:lnTo>
                    <a:lnTo>
                      <a:pt x="74" y="85"/>
                    </a:lnTo>
                    <a:lnTo>
                      <a:pt x="71" y="85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69" y="83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69" y="78"/>
                    </a:lnTo>
                    <a:lnTo>
                      <a:pt x="69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6"/>
                    </a:lnTo>
                    <a:lnTo>
                      <a:pt x="62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3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57" y="71"/>
                    </a:lnTo>
                    <a:lnTo>
                      <a:pt x="55" y="71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55" y="76"/>
                    </a:lnTo>
                    <a:lnTo>
                      <a:pt x="55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8"/>
                    </a:lnTo>
                    <a:lnTo>
                      <a:pt x="48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5" y="80"/>
                    </a:lnTo>
                    <a:lnTo>
                      <a:pt x="45" y="80"/>
                    </a:lnTo>
                    <a:lnTo>
                      <a:pt x="43" y="80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80"/>
                    </a:lnTo>
                    <a:lnTo>
                      <a:pt x="41" y="80"/>
                    </a:lnTo>
                    <a:lnTo>
                      <a:pt x="41" y="80"/>
                    </a:lnTo>
                    <a:lnTo>
                      <a:pt x="41" y="80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5"/>
                    </a:lnTo>
                    <a:lnTo>
                      <a:pt x="41" y="85"/>
                    </a:lnTo>
                    <a:lnTo>
                      <a:pt x="41" y="85"/>
                    </a:lnTo>
                    <a:lnTo>
                      <a:pt x="38" y="85"/>
                    </a:lnTo>
                    <a:lnTo>
                      <a:pt x="38" y="85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6" y="87"/>
                    </a:lnTo>
                    <a:lnTo>
                      <a:pt x="36" y="87"/>
                    </a:lnTo>
                    <a:lnTo>
                      <a:pt x="36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1" y="87"/>
                    </a:lnTo>
                    <a:lnTo>
                      <a:pt x="31" y="87"/>
                    </a:lnTo>
                    <a:lnTo>
                      <a:pt x="31" y="90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6" y="92"/>
                    </a:lnTo>
                    <a:lnTo>
                      <a:pt x="26" y="94"/>
                    </a:lnTo>
                    <a:lnTo>
                      <a:pt x="26" y="94"/>
                    </a:lnTo>
                    <a:lnTo>
                      <a:pt x="26" y="94"/>
                    </a:lnTo>
                    <a:lnTo>
                      <a:pt x="24" y="94"/>
                    </a:lnTo>
                    <a:lnTo>
                      <a:pt x="24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19" y="94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22" y="99"/>
                    </a:lnTo>
                    <a:lnTo>
                      <a:pt x="22" y="102"/>
                    </a:lnTo>
                    <a:lnTo>
                      <a:pt x="22" y="102"/>
                    </a:lnTo>
                    <a:lnTo>
                      <a:pt x="22" y="102"/>
                    </a:lnTo>
                    <a:lnTo>
                      <a:pt x="22" y="104"/>
                    </a:lnTo>
                    <a:lnTo>
                      <a:pt x="22" y="104"/>
                    </a:lnTo>
                    <a:lnTo>
                      <a:pt x="22" y="104"/>
                    </a:lnTo>
                    <a:lnTo>
                      <a:pt x="22" y="106"/>
                    </a:lnTo>
                    <a:lnTo>
                      <a:pt x="22" y="106"/>
                    </a:lnTo>
                    <a:lnTo>
                      <a:pt x="22" y="106"/>
                    </a:lnTo>
                    <a:lnTo>
                      <a:pt x="24" y="106"/>
                    </a:lnTo>
                    <a:lnTo>
                      <a:pt x="24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11"/>
                    </a:lnTo>
                    <a:lnTo>
                      <a:pt x="22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7" y="111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5" y="109"/>
                    </a:lnTo>
                    <a:lnTo>
                      <a:pt x="15" y="109"/>
                    </a:lnTo>
                    <a:lnTo>
                      <a:pt x="15" y="109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0" y="109"/>
                    </a:lnTo>
                    <a:lnTo>
                      <a:pt x="10" y="109"/>
                    </a:lnTo>
                    <a:lnTo>
                      <a:pt x="10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31" y="7"/>
                    </a:lnTo>
                    <a:lnTo>
                      <a:pt x="31" y="7"/>
                    </a:lnTo>
                    <a:lnTo>
                      <a:pt x="33" y="7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3" y="4"/>
                    </a:lnTo>
                    <a:lnTo>
                      <a:pt x="43" y="4"/>
                    </a:lnTo>
                    <a:lnTo>
                      <a:pt x="43" y="4"/>
                    </a:lnTo>
                    <a:lnTo>
                      <a:pt x="45" y="4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2" y="2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5" y="0"/>
                    </a:lnTo>
                    <a:lnTo>
                      <a:pt x="55" y="0"/>
                    </a:lnTo>
                    <a:lnTo>
                      <a:pt x="55" y="0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2" y="4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0" y="7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50" y="23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48" y="26"/>
                    </a:lnTo>
                    <a:lnTo>
                      <a:pt x="48" y="26"/>
                    </a:lnTo>
                    <a:lnTo>
                      <a:pt x="48" y="26"/>
                    </a:lnTo>
                    <a:lnTo>
                      <a:pt x="48" y="28"/>
                    </a:lnTo>
                    <a:lnTo>
                      <a:pt x="48" y="28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48" y="33"/>
                    </a:lnTo>
                    <a:lnTo>
                      <a:pt x="48" y="33"/>
                    </a:lnTo>
                    <a:lnTo>
                      <a:pt x="50" y="33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42"/>
                    </a:lnTo>
                    <a:lnTo>
                      <a:pt x="50" y="42"/>
                    </a:lnTo>
                    <a:lnTo>
                      <a:pt x="50" y="42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60" y="42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4" y="42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7" y="45"/>
                    </a:lnTo>
                    <a:lnTo>
                      <a:pt x="67" y="45"/>
                    </a:lnTo>
                    <a:lnTo>
                      <a:pt x="67" y="42"/>
                    </a:lnTo>
                    <a:lnTo>
                      <a:pt x="67" y="42"/>
                    </a:lnTo>
                    <a:lnTo>
                      <a:pt x="67" y="42"/>
                    </a:lnTo>
                    <a:lnTo>
                      <a:pt x="67" y="45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9" y="42"/>
                    </a:lnTo>
                    <a:lnTo>
                      <a:pt x="69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5"/>
                    </a:lnTo>
                    <a:lnTo>
                      <a:pt x="74" y="45"/>
                    </a:lnTo>
                    <a:lnTo>
                      <a:pt x="74" y="45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8" y="47"/>
                    </a:lnTo>
                    <a:lnTo>
                      <a:pt x="78" y="47"/>
                    </a:lnTo>
                    <a:lnTo>
                      <a:pt x="81" y="47"/>
                    </a:lnTo>
                    <a:lnTo>
                      <a:pt x="81" y="47"/>
                    </a:lnTo>
                    <a:lnTo>
                      <a:pt x="81" y="47"/>
                    </a:lnTo>
                    <a:lnTo>
                      <a:pt x="83" y="47"/>
                    </a:lnTo>
                    <a:lnTo>
                      <a:pt x="83" y="49"/>
                    </a:lnTo>
                    <a:lnTo>
                      <a:pt x="83" y="49"/>
                    </a:lnTo>
                    <a:lnTo>
                      <a:pt x="83" y="52"/>
                    </a:lnTo>
                    <a:lnTo>
                      <a:pt x="83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78" y="52"/>
                    </a:lnTo>
                    <a:lnTo>
                      <a:pt x="78" y="52"/>
                    </a:lnTo>
                    <a:lnTo>
                      <a:pt x="78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3" y="54"/>
                    </a:lnTo>
                    <a:lnTo>
                      <a:pt x="83" y="54"/>
                    </a:lnTo>
                    <a:lnTo>
                      <a:pt x="83" y="52"/>
                    </a:lnTo>
                    <a:lnTo>
                      <a:pt x="83" y="52"/>
                    </a:lnTo>
                    <a:lnTo>
                      <a:pt x="86" y="52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86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3" y="42"/>
                    </a:lnTo>
                    <a:lnTo>
                      <a:pt x="93" y="42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7" y="40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3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7" y="33"/>
                    </a:lnTo>
                    <a:lnTo>
                      <a:pt x="107" y="33"/>
                    </a:lnTo>
                    <a:lnTo>
                      <a:pt x="107" y="33"/>
                    </a:lnTo>
                    <a:lnTo>
                      <a:pt x="107" y="30"/>
                    </a:lnTo>
                    <a:lnTo>
                      <a:pt x="109" y="30"/>
                    </a:lnTo>
                    <a:lnTo>
                      <a:pt x="109" y="30"/>
                    </a:lnTo>
                    <a:lnTo>
                      <a:pt x="109" y="33"/>
                    </a:lnTo>
                    <a:lnTo>
                      <a:pt x="109" y="33"/>
                    </a:lnTo>
                    <a:lnTo>
                      <a:pt x="109" y="35"/>
                    </a:lnTo>
                    <a:lnTo>
                      <a:pt x="109" y="35"/>
                    </a:lnTo>
                    <a:lnTo>
                      <a:pt x="109" y="35"/>
                    </a:lnTo>
                    <a:lnTo>
                      <a:pt x="112" y="35"/>
                    </a:lnTo>
                    <a:lnTo>
                      <a:pt x="112" y="35"/>
                    </a:lnTo>
                    <a:lnTo>
                      <a:pt x="112" y="35"/>
                    </a:lnTo>
                    <a:lnTo>
                      <a:pt x="112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9" y="42"/>
                    </a:lnTo>
                    <a:lnTo>
                      <a:pt x="119" y="45"/>
                    </a:lnTo>
                    <a:lnTo>
                      <a:pt x="119" y="45"/>
                    </a:lnTo>
                    <a:lnTo>
                      <a:pt x="119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6" y="49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8" y="52"/>
                    </a:lnTo>
                    <a:lnTo>
                      <a:pt x="128" y="54"/>
                    </a:lnTo>
                    <a:lnTo>
                      <a:pt x="128" y="54"/>
                    </a:lnTo>
                    <a:lnTo>
                      <a:pt x="128" y="54"/>
                    </a:lnTo>
                    <a:lnTo>
                      <a:pt x="131" y="54"/>
                    </a:lnTo>
                    <a:lnTo>
                      <a:pt x="131" y="54"/>
                    </a:lnTo>
                    <a:lnTo>
                      <a:pt x="133" y="54"/>
                    </a:lnTo>
                    <a:lnTo>
                      <a:pt x="133" y="54"/>
                    </a:lnTo>
                    <a:lnTo>
                      <a:pt x="133" y="54"/>
                    </a:lnTo>
                    <a:lnTo>
                      <a:pt x="133" y="52"/>
                    </a:lnTo>
                    <a:lnTo>
                      <a:pt x="135" y="52"/>
                    </a:lnTo>
                    <a:lnTo>
                      <a:pt x="135" y="52"/>
                    </a:lnTo>
                    <a:lnTo>
                      <a:pt x="135" y="52"/>
                    </a:lnTo>
                    <a:lnTo>
                      <a:pt x="138" y="52"/>
                    </a:lnTo>
                    <a:lnTo>
                      <a:pt x="138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5" y="52"/>
                    </a:lnTo>
                    <a:lnTo>
                      <a:pt x="145" y="52"/>
                    </a:lnTo>
                    <a:lnTo>
                      <a:pt x="147" y="52"/>
                    </a:lnTo>
                    <a:lnTo>
                      <a:pt x="147" y="49"/>
                    </a:lnTo>
                    <a:lnTo>
                      <a:pt x="147" y="49"/>
                    </a:lnTo>
                    <a:lnTo>
                      <a:pt x="147" y="49"/>
                    </a:lnTo>
                    <a:lnTo>
                      <a:pt x="149" y="49"/>
                    </a:lnTo>
                    <a:lnTo>
                      <a:pt x="149" y="49"/>
                    </a:lnTo>
                    <a:lnTo>
                      <a:pt x="149" y="49"/>
                    </a:lnTo>
                    <a:lnTo>
                      <a:pt x="152" y="49"/>
                    </a:lnTo>
                    <a:lnTo>
                      <a:pt x="152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7" y="49"/>
                    </a:lnTo>
                    <a:lnTo>
                      <a:pt x="157" y="49"/>
                    </a:lnTo>
                    <a:lnTo>
                      <a:pt x="157" y="49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61" y="49"/>
                    </a:lnTo>
                    <a:lnTo>
                      <a:pt x="161" y="49"/>
                    </a:lnTo>
                    <a:lnTo>
                      <a:pt x="161" y="49"/>
                    </a:lnTo>
                    <a:lnTo>
                      <a:pt x="164" y="49"/>
                    </a:lnTo>
                    <a:lnTo>
                      <a:pt x="164" y="49"/>
                    </a:lnTo>
                    <a:lnTo>
                      <a:pt x="164" y="49"/>
                    </a:lnTo>
                    <a:lnTo>
                      <a:pt x="166" y="49"/>
                    </a:lnTo>
                    <a:lnTo>
                      <a:pt x="166" y="49"/>
                    </a:lnTo>
                    <a:lnTo>
                      <a:pt x="166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71" y="49"/>
                    </a:lnTo>
                    <a:lnTo>
                      <a:pt x="171" y="49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76" y="49"/>
                    </a:lnTo>
                    <a:lnTo>
                      <a:pt x="176" y="49"/>
                    </a:lnTo>
                    <a:lnTo>
                      <a:pt x="176" y="49"/>
                    </a:lnTo>
                    <a:lnTo>
                      <a:pt x="178" y="49"/>
                    </a:lnTo>
                    <a:lnTo>
                      <a:pt x="178" y="49"/>
                    </a:lnTo>
                    <a:lnTo>
                      <a:pt x="180" y="49"/>
                    </a:lnTo>
                    <a:lnTo>
                      <a:pt x="180" y="49"/>
                    </a:lnTo>
                    <a:lnTo>
                      <a:pt x="180" y="52"/>
                    </a:lnTo>
                    <a:lnTo>
                      <a:pt x="180" y="52"/>
                    </a:lnTo>
                    <a:lnTo>
                      <a:pt x="183" y="52"/>
                    </a:lnTo>
                    <a:lnTo>
                      <a:pt x="183" y="52"/>
                    </a:lnTo>
                    <a:lnTo>
                      <a:pt x="183" y="49"/>
                    </a:lnTo>
                    <a:lnTo>
                      <a:pt x="183" y="49"/>
                    </a:lnTo>
                    <a:lnTo>
                      <a:pt x="185" y="49"/>
                    </a:lnTo>
                    <a:lnTo>
                      <a:pt x="185" y="49"/>
                    </a:lnTo>
                    <a:lnTo>
                      <a:pt x="185" y="49"/>
                    </a:lnTo>
                    <a:lnTo>
                      <a:pt x="187" y="49"/>
                    </a:lnTo>
                    <a:lnTo>
                      <a:pt x="187" y="49"/>
                    </a:lnTo>
                    <a:lnTo>
                      <a:pt x="187" y="49"/>
                    </a:lnTo>
                    <a:lnTo>
                      <a:pt x="187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2" y="47"/>
                    </a:lnTo>
                    <a:lnTo>
                      <a:pt x="192" y="47"/>
                    </a:lnTo>
                    <a:lnTo>
                      <a:pt x="194" y="47"/>
                    </a:lnTo>
                    <a:lnTo>
                      <a:pt x="194" y="45"/>
                    </a:lnTo>
                    <a:lnTo>
                      <a:pt x="194" y="45"/>
                    </a:lnTo>
                    <a:lnTo>
                      <a:pt x="194" y="45"/>
                    </a:lnTo>
                    <a:lnTo>
                      <a:pt x="194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9"/>
                    </a:lnTo>
                    <a:lnTo>
                      <a:pt x="197" y="49"/>
                    </a:lnTo>
                    <a:lnTo>
                      <a:pt x="197" y="49"/>
                    </a:lnTo>
                    <a:lnTo>
                      <a:pt x="197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4" y="54"/>
                    </a:lnTo>
                    <a:lnTo>
                      <a:pt x="204" y="57"/>
                    </a:lnTo>
                    <a:lnTo>
                      <a:pt x="204" y="57"/>
                    </a:lnTo>
                    <a:lnTo>
                      <a:pt x="206" y="57"/>
                    </a:lnTo>
                    <a:lnTo>
                      <a:pt x="206" y="57"/>
                    </a:lnTo>
                    <a:lnTo>
                      <a:pt x="206" y="57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61"/>
                    </a:lnTo>
                    <a:lnTo>
                      <a:pt x="209" y="61"/>
                    </a:lnTo>
                    <a:lnTo>
                      <a:pt x="209" y="61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6"/>
                    </a:lnTo>
                    <a:lnTo>
                      <a:pt x="209" y="66"/>
                    </a:lnTo>
                    <a:lnTo>
                      <a:pt x="209" y="66"/>
                    </a:lnTo>
                    <a:lnTo>
                      <a:pt x="209" y="68"/>
                    </a:lnTo>
                    <a:lnTo>
                      <a:pt x="211" y="68"/>
                    </a:lnTo>
                    <a:lnTo>
                      <a:pt x="211" y="68"/>
                    </a:lnTo>
                    <a:lnTo>
                      <a:pt x="211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6" y="68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68"/>
                    </a:lnTo>
                    <a:lnTo>
                      <a:pt x="216" y="68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3"/>
                    </a:lnTo>
                    <a:lnTo>
                      <a:pt x="216" y="73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8"/>
                    </a:lnTo>
                    <a:lnTo>
                      <a:pt x="216" y="78"/>
                    </a:lnTo>
                    <a:lnTo>
                      <a:pt x="216" y="80"/>
                    </a:lnTo>
                    <a:lnTo>
                      <a:pt x="216" y="80"/>
                    </a:lnTo>
                    <a:lnTo>
                      <a:pt x="216" y="83"/>
                    </a:lnTo>
                    <a:lnTo>
                      <a:pt x="216" y="83"/>
                    </a:lnTo>
                    <a:lnTo>
                      <a:pt x="216" y="83"/>
                    </a:lnTo>
                    <a:lnTo>
                      <a:pt x="213" y="83"/>
                    </a:lnTo>
                    <a:lnTo>
                      <a:pt x="213" y="83"/>
                    </a:lnTo>
                    <a:lnTo>
                      <a:pt x="213" y="85"/>
                    </a:lnTo>
                    <a:lnTo>
                      <a:pt x="213" y="85"/>
                    </a:lnTo>
                    <a:lnTo>
                      <a:pt x="213" y="85"/>
                    </a:lnTo>
                    <a:lnTo>
                      <a:pt x="213" y="87"/>
                    </a:lnTo>
                    <a:lnTo>
                      <a:pt x="213" y="87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2"/>
                    </a:lnTo>
                    <a:lnTo>
                      <a:pt x="213" y="92"/>
                    </a:lnTo>
                    <a:lnTo>
                      <a:pt x="216" y="92"/>
                    </a:lnTo>
                    <a:lnTo>
                      <a:pt x="216" y="92"/>
                    </a:lnTo>
                    <a:lnTo>
                      <a:pt x="216" y="94"/>
                    </a:lnTo>
                    <a:lnTo>
                      <a:pt x="216" y="94"/>
                    </a:lnTo>
                    <a:lnTo>
                      <a:pt x="218" y="94"/>
                    </a:lnTo>
                    <a:lnTo>
                      <a:pt x="218" y="94"/>
                    </a:lnTo>
                    <a:lnTo>
                      <a:pt x="220" y="94"/>
                    </a:lnTo>
                    <a:lnTo>
                      <a:pt x="220" y="94"/>
                    </a:lnTo>
                    <a:lnTo>
                      <a:pt x="220" y="94"/>
                    </a:lnTo>
                    <a:lnTo>
                      <a:pt x="223" y="94"/>
                    </a:lnTo>
                    <a:lnTo>
                      <a:pt x="223" y="94"/>
                    </a:lnTo>
                    <a:lnTo>
                      <a:pt x="223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7"/>
                    </a:lnTo>
                    <a:lnTo>
                      <a:pt x="225" y="97"/>
                    </a:lnTo>
                    <a:lnTo>
                      <a:pt x="225" y="99"/>
                    </a:lnTo>
                    <a:lnTo>
                      <a:pt x="225" y="99"/>
                    </a:lnTo>
                    <a:lnTo>
                      <a:pt x="225" y="102"/>
                    </a:lnTo>
                    <a:lnTo>
                      <a:pt x="228" y="102"/>
                    </a:lnTo>
                    <a:lnTo>
                      <a:pt x="228" y="102"/>
                    </a:lnTo>
                    <a:lnTo>
                      <a:pt x="228" y="104"/>
                    </a:lnTo>
                    <a:lnTo>
                      <a:pt x="228" y="104"/>
                    </a:lnTo>
                    <a:lnTo>
                      <a:pt x="228" y="104"/>
                    </a:lnTo>
                    <a:lnTo>
                      <a:pt x="228" y="106"/>
                    </a:lnTo>
                    <a:lnTo>
                      <a:pt x="228" y="106"/>
                    </a:lnTo>
                    <a:lnTo>
                      <a:pt x="228" y="109"/>
                    </a:lnTo>
                    <a:lnTo>
                      <a:pt x="228" y="109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30" y="111"/>
                    </a:lnTo>
                    <a:lnTo>
                      <a:pt x="230" y="111"/>
                    </a:lnTo>
                    <a:lnTo>
                      <a:pt x="230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7" y="111"/>
                    </a:lnTo>
                    <a:lnTo>
                      <a:pt x="237" y="111"/>
                    </a:lnTo>
                    <a:lnTo>
                      <a:pt x="239" y="111"/>
                    </a:lnTo>
                    <a:lnTo>
                      <a:pt x="239" y="111"/>
                    </a:lnTo>
                    <a:lnTo>
                      <a:pt x="239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4" y="111"/>
                    </a:lnTo>
                    <a:lnTo>
                      <a:pt x="244" y="111"/>
                    </a:lnTo>
                    <a:lnTo>
                      <a:pt x="247" y="111"/>
                    </a:lnTo>
                    <a:lnTo>
                      <a:pt x="247" y="111"/>
                    </a:lnTo>
                    <a:lnTo>
                      <a:pt x="247" y="111"/>
                    </a:lnTo>
                    <a:lnTo>
                      <a:pt x="249" y="111"/>
                    </a:lnTo>
                    <a:lnTo>
                      <a:pt x="249" y="111"/>
                    </a:lnTo>
                    <a:lnTo>
                      <a:pt x="249" y="111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4" y="111"/>
                    </a:lnTo>
                    <a:lnTo>
                      <a:pt x="254" y="113"/>
                    </a:lnTo>
                    <a:lnTo>
                      <a:pt x="254" y="113"/>
                    </a:lnTo>
                    <a:lnTo>
                      <a:pt x="254" y="113"/>
                    </a:lnTo>
                    <a:lnTo>
                      <a:pt x="256" y="113"/>
                    </a:lnTo>
                    <a:lnTo>
                      <a:pt x="256" y="111"/>
                    </a:lnTo>
                    <a:lnTo>
                      <a:pt x="256" y="111"/>
                    </a:lnTo>
                    <a:lnTo>
                      <a:pt x="256" y="113"/>
                    </a:lnTo>
                    <a:lnTo>
                      <a:pt x="256" y="113"/>
                    </a:lnTo>
                    <a:lnTo>
                      <a:pt x="256" y="113"/>
                    </a:lnTo>
                    <a:lnTo>
                      <a:pt x="258" y="113"/>
                    </a:lnTo>
                    <a:lnTo>
                      <a:pt x="258" y="113"/>
                    </a:lnTo>
                    <a:lnTo>
                      <a:pt x="261" y="113"/>
                    </a:lnTo>
                    <a:lnTo>
                      <a:pt x="261" y="113"/>
                    </a:lnTo>
                    <a:lnTo>
                      <a:pt x="261" y="116"/>
                    </a:lnTo>
                    <a:lnTo>
                      <a:pt x="258" y="116"/>
                    </a:lnTo>
                    <a:lnTo>
                      <a:pt x="258" y="116"/>
                    </a:lnTo>
                    <a:lnTo>
                      <a:pt x="258" y="118"/>
                    </a:lnTo>
                    <a:lnTo>
                      <a:pt x="258" y="118"/>
                    </a:lnTo>
                    <a:lnTo>
                      <a:pt x="258" y="118"/>
                    </a:lnTo>
                    <a:lnTo>
                      <a:pt x="258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3"/>
                    </a:lnTo>
                    <a:lnTo>
                      <a:pt x="258" y="123"/>
                    </a:lnTo>
                    <a:lnTo>
                      <a:pt x="258" y="123"/>
                    </a:lnTo>
                    <a:lnTo>
                      <a:pt x="258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3" y="123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5" y="125"/>
                    </a:lnTo>
                    <a:lnTo>
                      <a:pt x="265" y="125"/>
                    </a:lnTo>
                    <a:lnTo>
                      <a:pt x="265" y="128"/>
                    </a:lnTo>
                    <a:lnTo>
                      <a:pt x="268" y="128"/>
                    </a:lnTo>
                    <a:lnTo>
                      <a:pt x="268" y="128"/>
                    </a:lnTo>
                    <a:lnTo>
                      <a:pt x="268" y="128"/>
                    </a:lnTo>
                    <a:lnTo>
                      <a:pt x="270" y="128"/>
                    </a:lnTo>
                    <a:lnTo>
                      <a:pt x="270" y="128"/>
                    </a:lnTo>
                    <a:lnTo>
                      <a:pt x="270" y="125"/>
                    </a:lnTo>
                    <a:lnTo>
                      <a:pt x="270" y="125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1"/>
                    </a:lnTo>
                    <a:lnTo>
                      <a:pt x="270" y="121"/>
                    </a:lnTo>
                    <a:lnTo>
                      <a:pt x="270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6"/>
                    </a:lnTo>
                    <a:lnTo>
                      <a:pt x="268" y="116"/>
                    </a:lnTo>
                    <a:lnTo>
                      <a:pt x="270" y="116"/>
                    </a:lnTo>
                    <a:lnTo>
                      <a:pt x="270" y="116"/>
                    </a:lnTo>
                    <a:lnTo>
                      <a:pt x="273" y="116"/>
                    </a:lnTo>
                    <a:lnTo>
                      <a:pt x="273" y="118"/>
                    </a:lnTo>
                    <a:lnTo>
                      <a:pt x="273" y="118"/>
                    </a:lnTo>
                    <a:lnTo>
                      <a:pt x="273" y="118"/>
                    </a:lnTo>
                    <a:lnTo>
                      <a:pt x="273" y="116"/>
                    </a:lnTo>
                    <a:lnTo>
                      <a:pt x="273" y="116"/>
                    </a:lnTo>
                    <a:lnTo>
                      <a:pt x="275" y="116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7" y="113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80" y="111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6"/>
                    </a:lnTo>
                    <a:lnTo>
                      <a:pt x="282" y="106"/>
                    </a:lnTo>
                    <a:lnTo>
                      <a:pt x="282" y="106"/>
                    </a:lnTo>
                    <a:lnTo>
                      <a:pt x="282" y="106"/>
                    </a:lnTo>
                    <a:lnTo>
                      <a:pt x="282" y="104"/>
                    </a:lnTo>
                    <a:lnTo>
                      <a:pt x="282" y="104"/>
                    </a:lnTo>
                    <a:lnTo>
                      <a:pt x="284" y="104"/>
                    </a:lnTo>
                    <a:lnTo>
                      <a:pt x="284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2"/>
                    </a:lnTo>
                    <a:lnTo>
                      <a:pt x="289" y="102"/>
                    </a:lnTo>
                    <a:lnTo>
                      <a:pt x="289" y="102"/>
                    </a:lnTo>
                    <a:lnTo>
                      <a:pt x="291" y="102"/>
                    </a:lnTo>
                    <a:lnTo>
                      <a:pt x="291" y="102"/>
                    </a:lnTo>
                    <a:lnTo>
                      <a:pt x="291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6" y="99"/>
                    </a:lnTo>
                    <a:lnTo>
                      <a:pt x="296" y="99"/>
                    </a:lnTo>
                    <a:lnTo>
                      <a:pt x="296" y="99"/>
                    </a:lnTo>
                    <a:lnTo>
                      <a:pt x="299" y="99"/>
                    </a:lnTo>
                    <a:lnTo>
                      <a:pt x="299" y="99"/>
                    </a:lnTo>
                    <a:lnTo>
                      <a:pt x="299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6" y="94"/>
                    </a:lnTo>
                    <a:lnTo>
                      <a:pt x="306" y="92"/>
                    </a:lnTo>
                    <a:lnTo>
                      <a:pt x="306" y="92"/>
                    </a:lnTo>
                    <a:lnTo>
                      <a:pt x="308" y="92"/>
                    </a:lnTo>
                    <a:lnTo>
                      <a:pt x="308" y="92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87"/>
                    </a:lnTo>
                    <a:lnTo>
                      <a:pt x="310" y="87"/>
                    </a:lnTo>
                    <a:lnTo>
                      <a:pt x="310" y="90"/>
                    </a:lnTo>
                    <a:lnTo>
                      <a:pt x="310" y="90"/>
                    </a:lnTo>
                    <a:lnTo>
                      <a:pt x="313" y="90"/>
                    </a:lnTo>
                    <a:lnTo>
                      <a:pt x="313" y="90"/>
                    </a:lnTo>
                    <a:lnTo>
                      <a:pt x="313" y="90"/>
                    </a:lnTo>
                    <a:lnTo>
                      <a:pt x="313" y="92"/>
                    </a:lnTo>
                    <a:lnTo>
                      <a:pt x="313" y="92"/>
                    </a:lnTo>
                    <a:lnTo>
                      <a:pt x="313" y="90"/>
                    </a:lnTo>
                    <a:lnTo>
                      <a:pt x="315" y="90"/>
                    </a:lnTo>
                    <a:lnTo>
                      <a:pt x="315" y="90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5"/>
                    </a:lnTo>
                    <a:lnTo>
                      <a:pt x="318" y="85"/>
                    </a:lnTo>
                    <a:lnTo>
                      <a:pt x="318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5" y="85"/>
                    </a:lnTo>
                    <a:lnTo>
                      <a:pt x="325" y="85"/>
                    </a:lnTo>
                    <a:lnTo>
                      <a:pt x="325" y="85"/>
                    </a:lnTo>
                    <a:lnTo>
                      <a:pt x="327" y="85"/>
                    </a:lnTo>
                    <a:lnTo>
                      <a:pt x="327" y="85"/>
                    </a:lnTo>
                    <a:lnTo>
                      <a:pt x="327" y="85"/>
                    </a:lnTo>
                    <a:lnTo>
                      <a:pt x="327" y="87"/>
                    </a:lnTo>
                    <a:lnTo>
                      <a:pt x="327" y="87"/>
                    </a:lnTo>
                    <a:lnTo>
                      <a:pt x="327" y="87"/>
                    </a:lnTo>
                    <a:lnTo>
                      <a:pt x="325" y="87"/>
                    </a:lnTo>
                    <a:lnTo>
                      <a:pt x="325" y="87"/>
                    </a:lnTo>
                    <a:lnTo>
                      <a:pt x="325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0" y="90"/>
                    </a:lnTo>
                    <a:lnTo>
                      <a:pt x="320" y="90"/>
                    </a:lnTo>
                    <a:lnTo>
                      <a:pt x="320" y="90"/>
                    </a:lnTo>
                    <a:lnTo>
                      <a:pt x="318" y="90"/>
                    </a:lnTo>
                    <a:lnTo>
                      <a:pt x="318" y="92"/>
                    </a:lnTo>
                    <a:lnTo>
                      <a:pt x="318" y="92"/>
                    </a:lnTo>
                    <a:lnTo>
                      <a:pt x="318" y="94"/>
                    </a:lnTo>
                    <a:lnTo>
                      <a:pt x="318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3" y="94"/>
                    </a:lnTo>
                    <a:lnTo>
                      <a:pt x="313" y="94"/>
                    </a:lnTo>
                    <a:lnTo>
                      <a:pt x="313" y="94"/>
                    </a:lnTo>
                    <a:lnTo>
                      <a:pt x="313" y="97"/>
                    </a:lnTo>
                    <a:lnTo>
                      <a:pt x="313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9"/>
                    </a:lnTo>
                    <a:lnTo>
                      <a:pt x="310" y="99"/>
                    </a:lnTo>
                    <a:lnTo>
                      <a:pt x="308" y="99"/>
                    </a:lnTo>
                    <a:lnTo>
                      <a:pt x="308" y="99"/>
                    </a:lnTo>
                    <a:lnTo>
                      <a:pt x="308" y="99"/>
                    </a:lnTo>
                    <a:lnTo>
                      <a:pt x="308" y="102"/>
                    </a:lnTo>
                    <a:lnTo>
                      <a:pt x="308" y="102"/>
                    </a:lnTo>
                    <a:lnTo>
                      <a:pt x="306" y="102"/>
                    </a:lnTo>
                    <a:lnTo>
                      <a:pt x="306" y="102"/>
                    </a:lnTo>
                    <a:lnTo>
                      <a:pt x="303" y="102"/>
                    </a:lnTo>
                    <a:lnTo>
                      <a:pt x="303" y="102"/>
                    </a:lnTo>
                    <a:lnTo>
                      <a:pt x="303" y="102"/>
                    </a:lnTo>
                    <a:lnTo>
                      <a:pt x="303" y="104"/>
                    </a:lnTo>
                    <a:lnTo>
                      <a:pt x="303" y="104"/>
                    </a:lnTo>
                    <a:lnTo>
                      <a:pt x="303" y="104"/>
                    </a:lnTo>
                    <a:lnTo>
                      <a:pt x="306" y="104"/>
                    </a:lnTo>
                    <a:lnTo>
                      <a:pt x="306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10" y="104"/>
                    </a:lnTo>
                    <a:lnTo>
                      <a:pt x="310" y="106"/>
                    </a:lnTo>
                    <a:lnTo>
                      <a:pt x="310" y="106"/>
                    </a:lnTo>
                    <a:lnTo>
                      <a:pt x="313" y="106"/>
                    </a:lnTo>
                    <a:lnTo>
                      <a:pt x="313" y="106"/>
                    </a:lnTo>
                    <a:lnTo>
                      <a:pt x="313" y="104"/>
                    </a:lnTo>
                    <a:lnTo>
                      <a:pt x="313" y="104"/>
                    </a:lnTo>
                    <a:lnTo>
                      <a:pt x="315" y="104"/>
                    </a:lnTo>
                    <a:lnTo>
                      <a:pt x="315" y="104"/>
                    </a:lnTo>
                    <a:lnTo>
                      <a:pt x="315" y="104"/>
                    </a:lnTo>
                    <a:lnTo>
                      <a:pt x="315" y="106"/>
                    </a:lnTo>
                    <a:lnTo>
                      <a:pt x="315" y="106"/>
                    </a:lnTo>
                    <a:lnTo>
                      <a:pt x="318" y="106"/>
                    </a:lnTo>
                    <a:lnTo>
                      <a:pt x="318" y="109"/>
                    </a:lnTo>
                    <a:lnTo>
                      <a:pt x="318" y="109"/>
                    </a:lnTo>
                    <a:lnTo>
                      <a:pt x="318" y="111"/>
                    </a:lnTo>
                    <a:lnTo>
                      <a:pt x="318" y="111"/>
                    </a:lnTo>
                    <a:lnTo>
                      <a:pt x="318" y="113"/>
                    </a:lnTo>
                    <a:lnTo>
                      <a:pt x="318" y="113"/>
                    </a:lnTo>
                    <a:lnTo>
                      <a:pt x="318" y="111"/>
                    </a:lnTo>
                    <a:lnTo>
                      <a:pt x="320" y="111"/>
                    </a:lnTo>
                    <a:lnTo>
                      <a:pt x="320" y="111"/>
                    </a:lnTo>
                    <a:lnTo>
                      <a:pt x="320" y="113"/>
                    </a:lnTo>
                    <a:lnTo>
                      <a:pt x="320" y="113"/>
                    </a:lnTo>
                    <a:lnTo>
                      <a:pt x="322" y="113"/>
                    </a:lnTo>
                    <a:lnTo>
                      <a:pt x="322" y="111"/>
                    </a:lnTo>
                    <a:lnTo>
                      <a:pt x="322" y="111"/>
                    </a:lnTo>
                    <a:lnTo>
                      <a:pt x="322" y="113"/>
                    </a:lnTo>
                    <a:lnTo>
                      <a:pt x="322" y="113"/>
                    </a:lnTo>
                    <a:lnTo>
                      <a:pt x="325" y="113"/>
                    </a:lnTo>
                    <a:lnTo>
                      <a:pt x="325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32" y="113"/>
                    </a:lnTo>
                    <a:lnTo>
                      <a:pt x="332" y="113"/>
                    </a:lnTo>
                    <a:lnTo>
                      <a:pt x="332" y="111"/>
                    </a:lnTo>
                    <a:lnTo>
                      <a:pt x="332" y="111"/>
                    </a:lnTo>
                    <a:lnTo>
                      <a:pt x="332" y="109"/>
                    </a:lnTo>
                    <a:lnTo>
                      <a:pt x="332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6"/>
                    </a:lnTo>
                    <a:lnTo>
                      <a:pt x="336" y="106"/>
                    </a:lnTo>
                    <a:lnTo>
                      <a:pt x="336" y="106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9" y="104"/>
                    </a:lnTo>
                    <a:lnTo>
                      <a:pt x="339" y="106"/>
                    </a:lnTo>
                    <a:lnTo>
                      <a:pt x="339" y="106"/>
                    </a:lnTo>
                    <a:lnTo>
                      <a:pt x="339" y="106"/>
                    </a:lnTo>
                    <a:lnTo>
                      <a:pt x="341" y="106"/>
                    </a:lnTo>
                    <a:lnTo>
                      <a:pt x="341" y="109"/>
                    </a:lnTo>
                    <a:lnTo>
                      <a:pt x="341" y="109"/>
                    </a:lnTo>
                    <a:lnTo>
                      <a:pt x="341" y="109"/>
                    </a:lnTo>
                    <a:lnTo>
                      <a:pt x="341" y="111"/>
                    </a:lnTo>
                    <a:lnTo>
                      <a:pt x="341" y="111"/>
                    </a:lnTo>
                    <a:lnTo>
                      <a:pt x="341" y="111"/>
                    </a:lnTo>
                    <a:lnTo>
                      <a:pt x="341" y="113"/>
                    </a:lnTo>
                    <a:lnTo>
                      <a:pt x="341" y="113"/>
                    </a:lnTo>
                    <a:lnTo>
                      <a:pt x="341" y="113"/>
                    </a:lnTo>
                    <a:lnTo>
                      <a:pt x="344" y="113"/>
                    </a:lnTo>
                    <a:lnTo>
                      <a:pt x="344" y="113"/>
                    </a:lnTo>
                    <a:lnTo>
                      <a:pt x="344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8" y="113"/>
                    </a:lnTo>
                    <a:lnTo>
                      <a:pt x="348" y="113"/>
                    </a:lnTo>
                    <a:lnTo>
                      <a:pt x="348" y="113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51" y="116"/>
                    </a:lnTo>
                    <a:lnTo>
                      <a:pt x="351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8"/>
                    </a:lnTo>
                    <a:lnTo>
                      <a:pt x="355" y="118"/>
                    </a:lnTo>
                    <a:lnTo>
                      <a:pt x="355" y="118"/>
                    </a:lnTo>
                    <a:lnTo>
                      <a:pt x="355" y="118"/>
                    </a:lnTo>
                    <a:lnTo>
                      <a:pt x="355" y="121"/>
                    </a:lnTo>
                    <a:lnTo>
                      <a:pt x="355" y="121"/>
                    </a:lnTo>
                    <a:lnTo>
                      <a:pt x="358" y="121"/>
                    </a:lnTo>
                    <a:lnTo>
                      <a:pt x="358" y="121"/>
                    </a:lnTo>
                    <a:lnTo>
                      <a:pt x="360" y="121"/>
                    </a:lnTo>
                    <a:lnTo>
                      <a:pt x="360" y="121"/>
                    </a:lnTo>
                    <a:lnTo>
                      <a:pt x="360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5" y="123"/>
                    </a:lnTo>
                    <a:lnTo>
                      <a:pt x="365" y="123"/>
                    </a:lnTo>
                    <a:lnTo>
                      <a:pt x="365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0" y="123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8"/>
                    </a:lnTo>
                    <a:lnTo>
                      <a:pt x="358" y="128"/>
                    </a:lnTo>
                    <a:lnTo>
                      <a:pt x="358" y="128"/>
                    </a:lnTo>
                    <a:lnTo>
                      <a:pt x="358" y="128"/>
                    </a:lnTo>
                    <a:lnTo>
                      <a:pt x="355" y="128"/>
                    </a:lnTo>
                    <a:lnTo>
                      <a:pt x="355" y="128"/>
                    </a:lnTo>
                    <a:lnTo>
                      <a:pt x="355" y="128"/>
                    </a:lnTo>
                    <a:lnTo>
                      <a:pt x="353" y="128"/>
                    </a:lnTo>
                    <a:lnTo>
                      <a:pt x="353" y="128"/>
                    </a:lnTo>
                    <a:lnTo>
                      <a:pt x="353" y="128"/>
                    </a:lnTo>
                    <a:lnTo>
                      <a:pt x="353" y="128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8" name="Freeform 12"/>
              <p:cNvSpPr>
                <a:spLocks/>
              </p:cNvSpPr>
              <p:nvPr/>
            </p:nvSpPr>
            <p:spPr bwMode="auto">
              <a:xfrm>
                <a:off x="2033" y="1597"/>
                <a:ext cx="367" cy="213"/>
              </a:xfrm>
              <a:custGeom>
                <a:avLst/>
                <a:gdLst/>
                <a:ahLst/>
                <a:cxnLst>
                  <a:cxn ang="0">
                    <a:pos x="339" y="135"/>
                  </a:cxn>
                  <a:cxn ang="0">
                    <a:pos x="320" y="135"/>
                  </a:cxn>
                  <a:cxn ang="0">
                    <a:pos x="313" y="128"/>
                  </a:cxn>
                  <a:cxn ang="0">
                    <a:pos x="308" y="118"/>
                  </a:cxn>
                  <a:cxn ang="0">
                    <a:pos x="289" y="123"/>
                  </a:cxn>
                  <a:cxn ang="0">
                    <a:pos x="284" y="137"/>
                  </a:cxn>
                  <a:cxn ang="0">
                    <a:pos x="277" y="137"/>
                  </a:cxn>
                  <a:cxn ang="0">
                    <a:pos x="273" y="144"/>
                  </a:cxn>
                  <a:cxn ang="0">
                    <a:pos x="254" y="151"/>
                  </a:cxn>
                  <a:cxn ang="0">
                    <a:pos x="244" y="163"/>
                  </a:cxn>
                  <a:cxn ang="0">
                    <a:pos x="261" y="170"/>
                  </a:cxn>
                  <a:cxn ang="0">
                    <a:pos x="265" y="187"/>
                  </a:cxn>
                  <a:cxn ang="0">
                    <a:pos x="254" y="206"/>
                  </a:cxn>
                  <a:cxn ang="0">
                    <a:pos x="237" y="208"/>
                  </a:cxn>
                  <a:cxn ang="0">
                    <a:pos x="225" y="199"/>
                  </a:cxn>
                  <a:cxn ang="0">
                    <a:pos x="213" y="187"/>
                  </a:cxn>
                  <a:cxn ang="0">
                    <a:pos x="194" y="177"/>
                  </a:cxn>
                  <a:cxn ang="0">
                    <a:pos x="176" y="168"/>
                  </a:cxn>
                  <a:cxn ang="0">
                    <a:pos x="159" y="156"/>
                  </a:cxn>
                  <a:cxn ang="0">
                    <a:pos x="140" y="144"/>
                  </a:cxn>
                  <a:cxn ang="0">
                    <a:pos x="131" y="125"/>
                  </a:cxn>
                  <a:cxn ang="0">
                    <a:pos x="116" y="109"/>
                  </a:cxn>
                  <a:cxn ang="0">
                    <a:pos x="95" y="111"/>
                  </a:cxn>
                  <a:cxn ang="0">
                    <a:pos x="90" y="97"/>
                  </a:cxn>
                  <a:cxn ang="0">
                    <a:pos x="83" y="85"/>
                  </a:cxn>
                  <a:cxn ang="0">
                    <a:pos x="62" y="78"/>
                  </a:cxn>
                  <a:cxn ang="0">
                    <a:pos x="48" y="76"/>
                  </a:cxn>
                  <a:cxn ang="0">
                    <a:pos x="36" y="87"/>
                  </a:cxn>
                  <a:cxn ang="0">
                    <a:pos x="22" y="99"/>
                  </a:cxn>
                  <a:cxn ang="0">
                    <a:pos x="7" y="109"/>
                  </a:cxn>
                  <a:cxn ang="0">
                    <a:pos x="0" y="87"/>
                  </a:cxn>
                  <a:cxn ang="0">
                    <a:pos x="0" y="54"/>
                  </a:cxn>
                  <a:cxn ang="0">
                    <a:pos x="0" y="21"/>
                  </a:cxn>
                  <a:cxn ang="0">
                    <a:pos x="17" y="9"/>
                  </a:cxn>
                  <a:cxn ang="0">
                    <a:pos x="41" y="4"/>
                  </a:cxn>
                  <a:cxn ang="0">
                    <a:pos x="52" y="7"/>
                  </a:cxn>
                  <a:cxn ang="0">
                    <a:pos x="48" y="28"/>
                  </a:cxn>
                  <a:cxn ang="0">
                    <a:pos x="57" y="45"/>
                  </a:cxn>
                  <a:cxn ang="0">
                    <a:pos x="74" y="42"/>
                  </a:cxn>
                  <a:cxn ang="0">
                    <a:pos x="78" y="54"/>
                  </a:cxn>
                  <a:cxn ang="0">
                    <a:pos x="93" y="40"/>
                  </a:cxn>
                  <a:cxn ang="0">
                    <a:pos x="109" y="35"/>
                  </a:cxn>
                  <a:cxn ang="0">
                    <a:pos x="123" y="49"/>
                  </a:cxn>
                  <a:cxn ang="0">
                    <a:pos x="147" y="49"/>
                  </a:cxn>
                  <a:cxn ang="0">
                    <a:pos x="173" y="49"/>
                  </a:cxn>
                  <a:cxn ang="0">
                    <a:pos x="194" y="45"/>
                  </a:cxn>
                  <a:cxn ang="0">
                    <a:pos x="209" y="64"/>
                  </a:cxn>
                  <a:cxn ang="0">
                    <a:pos x="216" y="80"/>
                  </a:cxn>
                  <a:cxn ang="0">
                    <a:pos x="225" y="97"/>
                  </a:cxn>
                  <a:cxn ang="0">
                    <a:pos x="242" y="111"/>
                  </a:cxn>
                  <a:cxn ang="0">
                    <a:pos x="258" y="118"/>
                  </a:cxn>
                  <a:cxn ang="0">
                    <a:pos x="270" y="123"/>
                  </a:cxn>
                  <a:cxn ang="0">
                    <a:pos x="280" y="109"/>
                  </a:cxn>
                  <a:cxn ang="0">
                    <a:pos x="299" y="99"/>
                  </a:cxn>
                  <a:cxn ang="0">
                    <a:pos x="313" y="90"/>
                  </a:cxn>
                  <a:cxn ang="0">
                    <a:pos x="322" y="90"/>
                  </a:cxn>
                  <a:cxn ang="0">
                    <a:pos x="303" y="102"/>
                  </a:cxn>
                  <a:cxn ang="0">
                    <a:pos x="318" y="111"/>
                  </a:cxn>
                  <a:cxn ang="0">
                    <a:pos x="334" y="106"/>
                  </a:cxn>
                  <a:cxn ang="0">
                    <a:pos x="348" y="113"/>
                  </a:cxn>
                  <a:cxn ang="0">
                    <a:pos x="365" y="121"/>
                  </a:cxn>
                </a:cxnLst>
                <a:rect l="0" t="0" r="r" b="b"/>
                <a:pathLst>
                  <a:path w="367" h="213">
                    <a:moveTo>
                      <a:pt x="353" y="128"/>
                    </a:moveTo>
                    <a:lnTo>
                      <a:pt x="353" y="128"/>
                    </a:lnTo>
                    <a:lnTo>
                      <a:pt x="353" y="130"/>
                    </a:lnTo>
                    <a:lnTo>
                      <a:pt x="353" y="130"/>
                    </a:lnTo>
                    <a:lnTo>
                      <a:pt x="353" y="132"/>
                    </a:lnTo>
                    <a:lnTo>
                      <a:pt x="351" y="132"/>
                    </a:lnTo>
                    <a:lnTo>
                      <a:pt x="351" y="132"/>
                    </a:lnTo>
                    <a:lnTo>
                      <a:pt x="351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8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0"/>
                    </a:lnTo>
                    <a:lnTo>
                      <a:pt x="346" y="132"/>
                    </a:lnTo>
                    <a:lnTo>
                      <a:pt x="346" y="132"/>
                    </a:lnTo>
                    <a:lnTo>
                      <a:pt x="344" y="132"/>
                    </a:lnTo>
                    <a:lnTo>
                      <a:pt x="344" y="132"/>
                    </a:lnTo>
                    <a:lnTo>
                      <a:pt x="344" y="135"/>
                    </a:lnTo>
                    <a:lnTo>
                      <a:pt x="341" y="135"/>
                    </a:lnTo>
                    <a:lnTo>
                      <a:pt x="341" y="135"/>
                    </a:lnTo>
                    <a:lnTo>
                      <a:pt x="344" y="135"/>
                    </a:lnTo>
                    <a:lnTo>
                      <a:pt x="344" y="135"/>
                    </a:lnTo>
                    <a:lnTo>
                      <a:pt x="341" y="135"/>
                    </a:lnTo>
                    <a:lnTo>
                      <a:pt x="341" y="137"/>
                    </a:lnTo>
                    <a:lnTo>
                      <a:pt x="341" y="137"/>
                    </a:lnTo>
                    <a:lnTo>
                      <a:pt x="341" y="135"/>
                    </a:lnTo>
                    <a:lnTo>
                      <a:pt x="341" y="135"/>
                    </a:lnTo>
                    <a:lnTo>
                      <a:pt x="339" y="135"/>
                    </a:lnTo>
                    <a:lnTo>
                      <a:pt x="339" y="137"/>
                    </a:lnTo>
                    <a:lnTo>
                      <a:pt x="339" y="137"/>
                    </a:lnTo>
                    <a:lnTo>
                      <a:pt x="339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36" y="135"/>
                    </a:lnTo>
                    <a:lnTo>
                      <a:pt x="334" y="135"/>
                    </a:lnTo>
                    <a:lnTo>
                      <a:pt x="334" y="137"/>
                    </a:lnTo>
                    <a:lnTo>
                      <a:pt x="334" y="137"/>
                    </a:lnTo>
                    <a:lnTo>
                      <a:pt x="334" y="137"/>
                    </a:lnTo>
                    <a:lnTo>
                      <a:pt x="332" y="137"/>
                    </a:lnTo>
                    <a:lnTo>
                      <a:pt x="332" y="135"/>
                    </a:lnTo>
                    <a:lnTo>
                      <a:pt x="332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9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7" y="135"/>
                    </a:lnTo>
                    <a:lnTo>
                      <a:pt x="325" y="135"/>
                    </a:lnTo>
                    <a:lnTo>
                      <a:pt x="325" y="135"/>
                    </a:lnTo>
                    <a:lnTo>
                      <a:pt x="325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2" y="135"/>
                    </a:lnTo>
                    <a:lnTo>
                      <a:pt x="320" y="135"/>
                    </a:lnTo>
                    <a:lnTo>
                      <a:pt x="320" y="137"/>
                    </a:lnTo>
                    <a:lnTo>
                      <a:pt x="320" y="137"/>
                    </a:lnTo>
                    <a:lnTo>
                      <a:pt x="320" y="137"/>
                    </a:lnTo>
                    <a:lnTo>
                      <a:pt x="318" y="137"/>
                    </a:lnTo>
                    <a:lnTo>
                      <a:pt x="318" y="137"/>
                    </a:lnTo>
                    <a:lnTo>
                      <a:pt x="318" y="137"/>
                    </a:lnTo>
                    <a:lnTo>
                      <a:pt x="315" y="137"/>
                    </a:lnTo>
                    <a:lnTo>
                      <a:pt x="315" y="137"/>
                    </a:lnTo>
                    <a:lnTo>
                      <a:pt x="315" y="137"/>
                    </a:lnTo>
                    <a:lnTo>
                      <a:pt x="313" y="137"/>
                    </a:lnTo>
                    <a:lnTo>
                      <a:pt x="313" y="137"/>
                    </a:lnTo>
                    <a:lnTo>
                      <a:pt x="313" y="137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5"/>
                    </a:lnTo>
                    <a:lnTo>
                      <a:pt x="313" y="132"/>
                    </a:lnTo>
                    <a:lnTo>
                      <a:pt x="310" y="132"/>
                    </a:lnTo>
                    <a:lnTo>
                      <a:pt x="310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2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08" y="130"/>
                    </a:lnTo>
                    <a:lnTo>
                      <a:pt x="310" y="130"/>
                    </a:lnTo>
                    <a:lnTo>
                      <a:pt x="310" y="130"/>
                    </a:lnTo>
                    <a:lnTo>
                      <a:pt x="310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8"/>
                    </a:lnTo>
                    <a:lnTo>
                      <a:pt x="313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5"/>
                    </a:lnTo>
                    <a:lnTo>
                      <a:pt x="315" y="123"/>
                    </a:lnTo>
                    <a:lnTo>
                      <a:pt x="318" y="123"/>
                    </a:lnTo>
                    <a:lnTo>
                      <a:pt x="318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3"/>
                    </a:lnTo>
                    <a:lnTo>
                      <a:pt x="315" y="121"/>
                    </a:lnTo>
                    <a:lnTo>
                      <a:pt x="315" y="121"/>
                    </a:lnTo>
                    <a:lnTo>
                      <a:pt x="315" y="121"/>
                    </a:lnTo>
                    <a:lnTo>
                      <a:pt x="313" y="121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3" y="116"/>
                    </a:lnTo>
                    <a:lnTo>
                      <a:pt x="310" y="116"/>
                    </a:lnTo>
                    <a:lnTo>
                      <a:pt x="310" y="116"/>
                    </a:lnTo>
                    <a:lnTo>
                      <a:pt x="310" y="116"/>
                    </a:lnTo>
                    <a:lnTo>
                      <a:pt x="308" y="116"/>
                    </a:lnTo>
                    <a:lnTo>
                      <a:pt x="308" y="116"/>
                    </a:lnTo>
                    <a:lnTo>
                      <a:pt x="308" y="118"/>
                    </a:lnTo>
                    <a:lnTo>
                      <a:pt x="308" y="118"/>
                    </a:lnTo>
                    <a:lnTo>
                      <a:pt x="308" y="118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3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299" y="123"/>
                    </a:lnTo>
                    <a:lnTo>
                      <a:pt x="299" y="123"/>
                    </a:lnTo>
                    <a:lnTo>
                      <a:pt x="299" y="123"/>
                    </a:lnTo>
                    <a:lnTo>
                      <a:pt x="296" y="123"/>
                    </a:lnTo>
                    <a:lnTo>
                      <a:pt x="296" y="123"/>
                    </a:lnTo>
                    <a:lnTo>
                      <a:pt x="296" y="123"/>
                    </a:lnTo>
                    <a:lnTo>
                      <a:pt x="296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4" y="125"/>
                    </a:lnTo>
                    <a:lnTo>
                      <a:pt x="291" y="125"/>
                    </a:lnTo>
                    <a:lnTo>
                      <a:pt x="291" y="125"/>
                    </a:lnTo>
                    <a:lnTo>
                      <a:pt x="291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9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5"/>
                    </a:lnTo>
                    <a:lnTo>
                      <a:pt x="287" y="125"/>
                    </a:lnTo>
                    <a:lnTo>
                      <a:pt x="287" y="125"/>
                    </a:lnTo>
                    <a:lnTo>
                      <a:pt x="287" y="128"/>
                    </a:lnTo>
                    <a:lnTo>
                      <a:pt x="287" y="128"/>
                    </a:lnTo>
                    <a:lnTo>
                      <a:pt x="284" y="128"/>
                    </a:lnTo>
                    <a:lnTo>
                      <a:pt x="284" y="128"/>
                    </a:lnTo>
                    <a:lnTo>
                      <a:pt x="284" y="128"/>
                    </a:lnTo>
                    <a:lnTo>
                      <a:pt x="284" y="130"/>
                    </a:lnTo>
                    <a:lnTo>
                      <a:pt x="284" y="130"/>
                    </a:lnTo>
                    <a:lnTo>
                      <a:pt x="284" y="130"/>
                    </a:lnTo>
                    <a:lnTo>
                      <a:pt x="284" y="132"/>
                    </a:lnTo>
                    <a:lnTo>
                      <a:pt x="284" y="132"/>
                    </a:lnTo>
                    <a:lnTo>
                      <a:pt x="287" y="132"/>
                    </a:lnTo>
                    <a:lnTo>
                      <a:pt x="287" y="135"/>
                    </a:lnTo>
                    <a:lnTo>
                      <a:pt x="287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2" y="137"/>
                    </a:lnTo>
                    <a:lnTo>
                      <a:pt x="282" y="137"/>
                    </a:lnTo>
                    <a:lnTo>
                      <a:pt x="282" y="137"/>
                    </a:lnTo>
                    <a:lnTo>
                      <a:pt x="280" y="137"/>
                    </a:lnTo>
                    <a:lnTo>
                      <a:pt x="280" y="137"/>
                    </a:lnTo>
                    <a:lnTo>
                      <a:pt x="280" y="137"/>
                    </a:lnTo>
                    <a:lnTo>
                      <a:pt x="277" y="137"/>
                    </a:lnTo>
                    <a:lnTo>
                      <a:pt x="277" y="137"/>
                    </a:lnTo>
                    <a:lnTo>
                      <a:pt x="275" y="137"/>
                    </a:lnTo>
                    <a:lnTo>
                      <a:pt x="275" y="137"/>
                    </a:lnTo>
                    <a:lnTo>
                      <a:pt x="275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3" y="137"/>
                    </a:lnTo>
                    <a:lnTo>
                      <a:pt x="270" y="137"/>
                    </a:lnTo>
                    <a:lnTo>
                      <a:pt x="270" y="137"/>
                    </a:lnTo>
                    <a:lnTo>
                      <a:pt x="268" y="137"/>
                    </a:lnTo>
                    <a:lnTo>
                      <a:pt x="268" y="139"/>
                    </a:lnTo>
                    <a:lnTo>
                      <a:pt x="270" y="139"/>
                    </a:lnTo>
                    <a:lnTo>
                      <a:pt x="270" y="139"/>
                    </a:lnTo>
                    <a:lnTo>
                      <a:pt x="270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3" y="139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37"/>
                    </a:lnTo>
                    <a:lnTo>
                      <a:pt x="277" y="137"/>
                    </a:lnTo>
                    <a:lnTo>
                      <a:pt x="277" y="137"/>
                    </a:lnTo>
                    <a:lnTo>
                      <a:pt x="280" y="137"/>
                    </a:lnTo>
                    <a:lnTo>
                      <a:pt x="280" y="139"/>
                    </a:lnTo>
                    <a:lnTo>
                      <a:pt x="280" y="139"/>
                    </a:lnTo>
                    <a:lnTo>
                      <a:pt x="277" y="139"/>
                    </a:lnTo>
                    <a:lnTo>
                      <a:pt x="277" y="139"/>
                    </a:lnTo>
                    <a:lnTo>
                      <a:pt x="275" y="139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39"/>
                    </a:lnTo>
                    <a:lnTo>
                      <a:pt x="275" y="139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7" y="144"/>
                    </a:lnTo>
                    <a:lnTo>
                      <a:pt x="277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4"/>
                    </a:lnTo>
                    <a:lnTo>
                      <a:pt x="275" y="147"/>
                    </a:lnTo>
                    <a:lnTo>
                      <a:pt x="273" y="147"/>
                    </a:lnTo>
                    <a:lnTo>
                      <a:pt x="273" y="144"/>
                    </a:lnTo>
                    <a:lnTo>
                      <a:pt x="273" y="144"/>
                    </a:lnTo>
                    <a:lnTo>
                      <a:pt x="273" y="144"/>
                    </a:lnTo>
                    <a:lnTo>
                      <a:pt x="273" y="147"/>
                    </a:lnTo>
                    <a:lnTo>
                      <a:pt x="273" y="147"/>
                    </a:lnTo>
                    <a:lnTo>
                      <a:pt x="270" y="147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49"/>
                    </a:lnTo>
                    <a:lnTo>
                      <a:pt x="270" y="151"/>
                    </a:lnTo>
                    <a:lnTo>
                      <a:pt x="270" y="151"/>
                    </a:lnTo>
                    <a:lnTo>
                      <a:pt x="270" y="151"/>
                    </a:lnTo>
                    <a:lnTo>
                      <a:pt x="270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8" y="154"/>
                    </a:lnTo>
                    <a:lnTo>
                      <a:pt x="265" y="154"/>
                    </a:lnTo>
                    <a:lnTo>
                      <a:pt x="265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61" y="154"/>
                    </a:lnTo>
                    <a:lnTo>
                      <a:pt x="258" y="154"/>
                    </a:lnTo>
                    <a:lnTo>
                      <a:pt x="258" y="154"/>
                    </a:lnTo>
                    <a:lnTo>
                      <a:pt x="256" y="154"/>
                    </a:lnTo>
                    <a:lnTo>
                      <a:pt x="256" y="154"/>
                    </a:lnTo>
                    <a:lnTo>
                      <a:pt x="256" y="154"/>
                    </a:lnTo>
                    <a:lnTo>
                      <a:pt x="256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4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51" y="151"/>
                    </a:lnTo>
                    <a:lnTo>
                      <a:pt x="249" y="151"/>
                    </a:lnTo>
                    <a:lnTo>
                      <a:pt x="249" y="151"/>
                    </a:lnTo>
                    <a:lnTo>
                      <a:pt x="249" y="154"/>
                    </a:lnTo>
                    <a:lnTo>
                      <a:pt x="249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7" y="154"/>
                    </a:lnTo>
                    <a:lnTo>
                      <a:pt x="244" y="154"/>
                    </a:lnTo>
                    <a:lnTo>
                      <a:pt x="244" y="154"/>
                    </a:lnTo>
                    <a:lnTo>
                      <a:pt x="247" y="154"/>
                    </a:lnTo>
                    <a:lnTo>
                      <a:pt x="247" y="156"/>
                    </a:lnTo>
                    <a:lnTo>
                      <a:pt x="247" y="156"/>
                    </a:lnTo>
                    <a:lnTo>
                      <a:pt x="247" y="156"/>
                    </a:lnTo>
                    <a:lnTo>
                      <a:pt x="247" y="158"/>
                    </a:lnTo>
                    <a:lnTo>
                      <a:pt x="247" y="158"/>
                    </a:lnTo>
                    <a:lnTo>
                      <a:pt x="247" y="158"/>
                    </a:lnTo>
                    <a:lnTo>
                      <a:pt x="247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1"/>
                    </a:lnTo>
                    <a:lnTo>
                      <a:pt x="244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7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3"/>
                    </a:lnTo>
                    <a:lnTo>
                      <a:pt x="249" y="166"/>
                    </a:lnTo>
                    <a:lnTo>
                      <a:pt x="249" y="166"/>
                    </a:lnTo>
                    <a:lnTo>
                      <a:pt x="251" y="166"/>
                    </a:lnTo>
                    <a:lnTo>
                      <a:pt x="251" y="168"/>
                    </a:lnTo>
                    <a:lnTo>
                      <a:pt x="251" y="168"/>
                    </a:lnTo>
                    <a:lnTo>
                      <a:pt x="251" y="166"/>
                    </a:lnTo>
                    <a:lnTo>
                      <a:pt x="254" y="166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6" y="168"/>
                    </a:lnTo>
                    <a:lnTo>
                      <a:pt x="256" y="166"/>
                    </a:lnTo>
                    <a:lnTo>
                      <a:pt x="256" y="166"/>
                    </a:lnTo>
                    <a:lnTo>
                      <a:pt x="256" y="166"/>
                    </a:lnTo>
                    <a:lnTo>
                      <a:pt x="256" y="168"/>
                    </a:lnTo>
                    <a:lnTo>
                      <a:pt x="258" y="168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8"/>
                    </a:lnTo>
                    <a:lnTo>
                      <a:pt x="261" y="168"/>
                    </a:lnTo>
                    <a:lnTo>
                      <a:pt x="261" y="168"/>
                    </a:lnTo>
                    <a:lnTo>
                      <a:pt x="261" y="168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0"/>
                    </a:lnTo>
                    <a:lnTo>
                      <a:pt x="261" y="173"/>
                    </a:lnTo>
                    <a:lnTo>
                      <a:pt x="261" y="173"/>
                    </a:lnTo>
                    <a:lnTo>
                      <a:pt x="258" y="173"/>
                    </a:lnTo>
                    <a:lnTo>
                      <a:pt x="258" y="173"/>
                    </a:lnTo>
                    <a:lnTo>
                      <a:pt x="258" y="173"/>
                    </a:lnTo>
                    <a:lnTo>
                      <a:pt x="261" y="173"/>
                    </a:lnTo>
                    <a:lnTo>
                      <a:pt x="261" y="175"/>
                    </a:lnTo>
                    <a:lnTo>
                      <a:pt x="258" y="175"/>
                    </a:lnTo>
                    <a:lnTo>
                      <a:pt x="258" y="175"/>
                    </a:lnTo>
                    <a:lnTo>
                      <a:pt x="258" y="177"/>
                    </a:lnTo>
                    <a:lnTo>
                      <a:pt x="258" y="177"/>
                    </a:lnTo>
                    <a:lnTo>
                      <a:pt x="258" y="180"/>
                    </a:lnTo>
                    <a:lnTo>
                      <a:pt x="258" y="180"/>
                    </a:lnTo>
                    <a:lnTo>
                      <a:pt x="261" y="180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1" y="182"/>
                    </a:lnTo>
                    <a:lnTo>
                      <a:pt x="263" y="182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5"/>
                    </a:lnTo>
                    <a:lnTo>
                      <a:pt x="263" y="187"/>
                    </a:lnTo>
                    <a:lnTo>
                      <a:pt x="265" y="187"/>
                    </a:lnTo>
                    <a:lnTo>
                      <a:pt x="265" y="187"/>
                    </a:lnTo>
                    <a:lnTo>
                      <a:pt x="265" y="187"/>
                    </a:lnTo>
                    <a:lnTo>
                      <a:pt x="265" y="189"/>
                    </a:lnTo>
                    <a:lnTo>
                      <a:pt x="265" y="189"/>
                    </a:lnTo>
                    <a:lnTo>
                      <a:pt x="265" y="189"/>
                    </a:lnTo>
                    <a:lnTo>
                      <a:pt x="265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61" y="196"/>
                    </a:lnTo>
                    <a:lnTo>
                      <a:pt x="258" y="196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201"/>
                    </a:lnTo>
                    <a:lnTo>
                      <a:pt x="256" y="201"/>
                    </a:lnTo>
                    <a:lnTo>
                      <a:pt x="256" y="201"/>
                    </a:lnTo>
                    <a:lnTo>
                      <a:pt x="256" y="201"/>
                    </a:lnTo>
                    <a:lnTo>
                      <a:pt x="256" y="203"/>
                    </a:lnTo>
                    <a:lnTo>
                      <a:pt x="256" y="203"/>
                    </a:lnTo>
                    <a:lnTo>
                      <a:pt x="256" y="203"/>
                    </a:lnTo>
                    <a:lnTo>
                      <a:pt x="254" y="203"/>
                    </a:lnTo>
                    <a:lnTo>
                      <a:pt x="254" y="203"/>
                    </a:lnTo>
                    <a:lnTo>
                      <a:pt x="254" y="203"/>
                    </a:lnTo>
                    <a:lnTo>
                      <a:pt x="254" y="206"/>
                    </a:lnTo>
                    <a:lnTo>
                      <a:pt x="254" y="206"/>
                    </a:lnTo>
                    <a:lnTo>
                      <a:pt x="254" y="208"/>
                    </a:lnTo>
                    <a:lnTo>
                      <a:pt x="254" y="208"/>
                    </a:lnTo>
                    <a:lnTo>
                      <a:pt x="254" y="211"/>
                    </a:lnTo>
                    <a:lnTo>
                      <a:pt x="254" y="211"/>
                    </a:lnTo>
                    <a:lnTo>
                      <a:pt x="254" y="213"/>
                    </a:lnTo>
                    <a:lnTo>
                      <a:pt x="254" y="213"/>
                    </a:lnTo>
                    <a:lnTo>
                      <a:pt x="254" y="213"/>
                    </a:lnTo>
                    <a:lnTo>
                      <a:pt x="251" y="213"/>
                    </a:lnTo>
                    <a:lnTo>
                      <a:pt x="251" y="213"/>
                    </a:lnTo>
                    <a:lnTo>
                      <a:pt x="251" y="213"/>
                    </a:lnTo>
                    <a:lnTo>
                      <a:pt x="249" y="213"/>
                    </a:lnTo>
                    <a:lnTo>
                      <a:pt x="249" y="213"/>
                    </a:lnTo>
                    <a:lnTo>
                      <a:pt x="249" y="213"/>
                    </a:lnTo>
                    <a:lnTo>
                      <a:pt x="247" y="213"/>
                    </a:lnTo>
                    <a:lnTo>
                      <a:pt x="247" y="213"/>
                    </a:lnTo>
                    <a:lnTo>
                      <a:pt x="247" y="213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2" y="213"/>
                    </a:lnTo>
                    <a:lnTo>
                      <a:pt x="242" y="213"/>
                    </a:lnTo>
                    <a:lnTo>
                      <a:pt x="242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3"/>
                    </a:lnTo>
                    <a:lnTo>
                      <a:pt x="239" y="211"/>
                    </a:lnTo>
                    <a:lnTo>
                      <a:pt x="237" y="211"/>
                    </a:lnTo>
                    <a:lnTo>
                      <a:pt x="237" y="211"/>
                    </a:lnTo>
                    <a:lnTo>
                      <a:pt x="237" y="208"/>
                    </a:lnTo>
                    <a:lnTo>
                      <a:pt x="237" y="208"/>
                    </a:lnTo>
                    <a:lnTo>
                      <a:pt x="235" y="208"/>
                    </a:lnTo>
                    <a:lnTo>
                      <a:pt x="235" y="208"/>
                    </a:lnTo>
                    <a:lnTo>
                      <a:pt x="235" y="208"/>
                    </a:lnTo>
                    <a:lnTo>
                      <a:pt x="232" y="208"/>
                    </a:lnTo>
                    <a:lnTo>
                      <a:pt x="232" y="208"/>
                    </a:lnTo>
                    <a:lnTo>
                      <a:pt x="232" y="211"/>
                    </a:lnTo>
                    <a:lnTo>
                      <a:pt x="230" y="211"/>
                    </a:lnTo>
                    <a:lnTo>
                      <a:pt x="230" y="208"/>
                    </a:lnTo>
                    <a:lnTo>
                      <a:pt x="230" y="208"/>
                    </a:lnTo>
                    <a:lnTo>
                      <a:pt x="230" y="211"/>
                    </a:lnTo>
                    <a:lnTo>
                      <a:pt x="230" y="211"/>
                    </a:lnTo>
                    <a:lnTo>
                      <a:pt x="228" y="211"/>
                    </a:lnTo>
                    <a:lnTo>
                      <a:pt x="228" y="211"/>
                    </a:lnTo>
                    <a:lnTo>
                      <a:pt x="228" y="208"/>
                    </a:lnTo>
                    <a:lnTo>
                      <a:pt x="228" y="208"/>
                    </a:lnTo>
                    <a:lnTo>
                      <a:pt x="225" y="208"/>
                    </a:lnTo>
                    <a:lnTo>
                      <a:pt x="225" y="208"/>
                    </a:lnTo>
                    <a:lnTo>
                      <a:pt x="228" y="208"/>
                    </a:lnTo>
                    <a:lnTo>
                      <a:pt x="228" y="208"/>
                    </a:lnTo>
                    <a:lnTo>
                      <a:pt x="228" y="206"/>
                    </a:lnTo>
                    <a:lnTo>
                      <a:pt x="228" y="206"/>
                    </a:lnTo>
                    <a:lnTo>
                      <a:pt x="228" y="206"/>
                    </a:lnTo>
                    <a:lnTo>
                      <a:pt x="228" y="203"/>
                    </a:lnTo>
                    <a:lnTo>
                      <a:pt x="225" y="203"/>
                    </a:lnTo>
                    <a:lnTo>
                      <a:pt x="225" y="203"/>
                    </a:lnTo>
                    <a:lnTo>
                      <a:pt x="225" y="203"/>
                    </a:lnTo>
                    <a:lnTo>
                      <a:pt x="225" y="201"/>
                    </a:lnTo>
                    <a:lnTo>
                      <a:pt x="225" y="201"/>
                    </a:lnTo>
                    <a:lnTo>
                      <a:pt x="225" y="199"/>
                    </a:lnTo>
                    <a:lnTo>
                      <a:pt x="225" y="199"/>
                    </a:lnTo>
                    <a:lnTo>
                      <a:pt x="225" y="196"/>
                    </a:lnTo>
                    <a:lnTo>
                      <a:pt x="228" y="196"/>
                    </a:lnTo>
                    <a:lnTo>
                      <a:pt x="228" y="196"/>
                    </a:lnTo>
                    <a:lnTo>
                      <a:pt x="228" y="196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4"/>
                    </a:lnTo>
                    <a:lnTo>
                      <a:pt x="228" y="192"/>
                    </a:lnTo>
                    <a:lnTo>
                      <a:pt x="228" y="192"/>
                    </a:lnTo>
                    <a:lnTo>
                      <a:pt x="225" y="192"/>
                    </a:lnTo>
                    <a:lnTo>
                      <a:pt x="225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89"/>
                    </a:lnTo>
                    <a:lnTo>
                      <a:pt x="220" y="189"/>
                    </a:lnTo>
                    <a:lnTo>
                      <a:pt x="220" y="189"/>
                    </a:lnTo>
                    <a:lnTo>
                      <a:pt x="218" y="189"/>
                    </a:lnTo>
                    <a:lnTo>
                      <a:pt x="218" y="189"/>
                    </a:lnTo>
                    <a:lnTo>
                      <a:pt x="216" y="189"/>
                    </a:lnTo>
                    <a:lnTo>
                      <a:pt x="216" y="187"/>
                    </a:lnTo>
                    <a:lnTo>
                      <a:pt x="216" y="187"/>
                    </a:lnTo>
                    <a:lnTo>
                      <a:pt x="216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7"/>
                    </a:lnTo>
                    <a:lnTo>
                      <a:pt x="213" y="185"/>
                    </a:lnTo>
                    <a:lnTo>
                      <a:pt x="211" y="185"/>
                    </a:lnTo>
                    <a:lnTo>
                      <a:pt x="211" y="187"/>
                    </a:lnTo>
                    <a:lnTo>
                      <a:pt x="211" y="187"/>
                    </a:lnTo>
                    <a:lnTo>
                      <a:pt x="209" y="187"/>
                    </a:lnTo>
                    <a:lnTo>
                      <a:pt x="209" y="187"/>
                    </a:lnTo>
                    <a:lnTo>
                      <a:pt x="209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4" y="185"/>
                    </a:lnTo>
                    <a:lnTo>
                      <a:pt x="204" y="185"/>
                    </a:lnTo>
                    <a:lnTo>
                      <a:pt x="204" y="185"/>
                    </a:lnTo>
                    <a:lnTo>
                      <a:pt x="202" y="185"/>
                    </a:lnTo>
                    <a:lnTo>
                      <a:pt x="202" y="185"/>
                    </a:lnTo>
                    <a:lnTo>
                      <a:pt x="202" y="182"/>
                    </a:lnTo>
                    <a:lnTo>
                      <a:pt x="202" y="182"/>
                    </a:lnTo>
                    <a:lnTo>
                      <a:pt x="199" y="182"/>
                    </a:lnTo>
                    <a:lnTo>
                      <a:pt x="199" y="182"/>
                    </a:lnTo>
                    <a:lnTo>
                      <a:pt x="199" y="182"/>
                    </a:lnTo>
                    <a:lnTo>
                      <a:pt x="197" y="182"/>
                    </a:lnTo>
                    <a:lnTo>
                      <a:pt x="197" y="182"/>
                    </a:lnTo>
                    <a:lnTo>
                      <a:pt x="197" y="182"/>
                    </a:lnTo>
                    <a:lnTo>
                      <a:pt x="197" y="180"/>
                    </a:lnTo>
                    <a:lnTo>
                      <a:pt x="197" y="180"/>
                    </a:lnTo>
                    <a:lnTo>
                      <a:pt x="197" y="180"/>
                    </a:lnTo>
                    <a:lnTo>
                      <a:pt x="194" y="180"/>
                    </a:lnTo>
                    <a:lnTo>
                      <a:pt x="194" y="180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0" y="177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87" y="175"/>
                    </a:lnTo>
                    <a:lnTo>
                      <a:pt x="187" y="175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5" y="173"/>
                    </a:lnTo>
                    <a:lnTo>
                      <a:pt x="185" y="173"/>
                    </a:lnTo>
                    <a:lnTo>
                      <a:pt x="185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3"/>
                    </a:lnTo>
                    <a:lnTo>
                      <a:pt x="183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70"/>
                    </a:lnTo>
                    <a:lnTo>
                      <a:pt x="180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8" y="168"/>
                    </a:lnTo>
                    <a:lnTo>
                      <a:pt x="176" y="168"/>
                    </a:lnTo>
                    <a:lnTo>
                      <a:pt x="176" y="168"/>
                    </a:lnTo>
                    <a:lnTo>
                      <a:pt x="176" y="168"/>
                    </a:lnTo>
                    <a:lnTo>
                      <a:pt x="173" y="168"/>
                    </a:lnTo>
                    <a:lnTo>
                      <a:pt x="173" y="168"/>
                    </a:lnTo>
                    <a:lnTo>
                      <a:pt x="173" y="168"/>
                    </a:lnTo>
                    <a:lnTo>
                      <a:pt x="173" y="166"/>
                    </a:lnTo>
                    <a:lnTo>
                      <a:pt x="173" y="166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71" y="166"/>
                    </a:lnTo>
                    <a:lnTo>
                      <a:pt x="168" y="166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8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3"/>
                    </a:lnTo>
                    <a:lnTo>
                      <a:pt x="166" y="161"/>
                    </a:lnTo>
                    <a:lnTo>
                      <a:pt x="164" y="161"/>
                    </a:lnTo>
                    <a:lnTo>
                      <a:pt x="164" y="161"/>
                    </a:lnTo>
                    <a:lnTo>
                      <a:pt x="164" y="161"/>
                    </a:lnTo>
                    <a:lnTo>
                      <a:pt x="164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8"/>
                    </a:lnTo>
                    <a:lnTo>
                      <a:pt x="161" y="156"/>
                    </a:lnTo>
                    <a:lnTo>
                      <a:pt x="159" y="156"/>
                    </a:lnTo>
                    <a:lnTo>
                      <a:pt x="159" y="156"/>
                    </a:lnTo>
                    <a:lnTo>
                      <a:pt x="159" y="156"/>
                    </a:lnTo>
                    <a:lnTo>
                      <a:pt x="157" y="156"/>
                    </a:lnTo>
                    <a:lnTo>
                      <a:pt x="157" y="156"/>
                    </a:lnTo>
                    <a:lnTo>
                      <a:pt x="157" y="154"/>
                    </a:lnTo>
                    <a:lnTo>
                      <a:pt x="157" y="154"/>
                    </a:lnTo>
                    <a:lnTo>
                      <a:pt x="157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2" y="154"/>
                    </a:lnTo>
                    <a:lnTo>
                      <a:pt x="152" y="151"/>
                    </a:lnTo>
                    <a:lnTo>
                      <a:pt x="152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51"/>
                    </a:lnTo>
                    <a:lnTo>
                      <a:pt x="149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7" y="149"/>
                    </a:lnTo>
                    <a:lnTo>
                      <a:pt x="145" y="149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2" y="147"/>
                    </a:lnTo>
                    <a:lnTo>
                      <a:pt x="142" y="147"/>
                    </a:lnTo>
                    <a:lnTo>
                      <a:pt x="142" y="144"/>
                    </a:lnTo>
                    <a:lnTo>
                      <a:pt x="142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40" y="144"/>
                    </a:lnTo>
                    <a:lnTo>
                      <a:pt x="138" y="144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8" y="139"/>
                    </a:lnTo>
                    <a:lnTo>
                      <a:pt x="138" y="139"/>
                    </a:lnTo>
                    <a:lnTo>
                      <a:pt x="138" y="137"/>
                    </a:lnTo>
                    <a:lnTo>
                      <a:pt x="138" y="137"/>
                    </a:lnTo>
                    <a:lnTo>
                      <a:pt x="135" y="137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5" y="130"/>
                    </a:lnTo>
                    <a:lnTo>
                      <a:pt x="135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28"/>
                    </a:lnTo>
                    <a:lnTo>
                      <a:pt x="133" y="128"/>
                    </a:lnTo>
                    <a:lnTo>
                      <a:pt x="131" y="128"/>
                    </a:lnTo>
                    <a:lnTo>
                      <a:pt x="131" y="128"/>
                    </a:lnTo>
                    <a:lnTo>
                      <a:pt x="131" y="125"/>
                    </a:lnTo>
                    <a:lnTo>
                      <a:pt x="131" y="125"/>
                    </a:lnTo>
                    <a:lnTo>
                      <a:pt x="131" y="125"/>
                    </a:lnTo>
                    <a:lnTo>
                      <a:pt x="131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3"/>
                    </a:lnTo>
                    <a:lnTo>
                      <a:pt x="128" y="121"/>
                    </a:lnTo>
                    <a:lnTo>
                      <a:pt x="128" y="121"/>
                    </a:lnTo>
                    <a:lnTo>
                      <a:pt x="128" y="118"/>
                    </a:lnTo>
                    <a:lnTo>
                      <a:pt x="128" y="118"/>
                    </a:lnTo>
                    <a:lnTo>
                      <a:pt x="128" y="116"/>
                    </a:lnTo>
                    <a:lnTo>
                      <a:pt x="128" y="116"/>
                    </a:lnTo>
                    <a:lnTo>
                      <a:pt x="128" y="116"/>
                    </a:lnTo>
                    <a:lnTo>
                      <a:pt x="126" y="116"/>
                    </a:lnTo>
                    <a:lnTo>
                      <a:pt x="126" y="113"/>
                    </a:lnTo>
                    <a:lnTo>
                      <a:pt x="126" y="113"/>
                    </a:lnTo>
                    <a:lnTo>
                      <a:pt x="126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3"/>
                    </a:lnTo>
                    <a:lnTo>
                      <a:pt x="123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11"/>
                    </a:lnTo>
                    <a:lnTo>
                      <a:pt x="121" y="109"/>
                    </a:lnTo>
                    <a:lnTo>
                      <a:pt x="119" y="109"/>
                    </a:lnTo>
                    <a:lnTo>
                      <a:pt x="119" y="111"/>
                    </a:lnTo>
                    <a:lnTo>
                      <a:pt x="119" y="111"/>
                    </a:lnTo>
                    <a:lnTo>
                      <a:pt x="119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11"/>
                    </a:lnTo>
                    <a:lnTo>
                      <a:pt x="116" y="111"/>
                    </a:lnTo>
                    <a:lnTo>
                      <a:pt x="114" y="111"/>
                    </a:lnTo>
                    <a:lnTo>
                      <a:pt x="114" y="113"/>
                    </a:lnTo>
                    <a:lnTo>
                      <a:pt x="114" y="113"/>
                    </a:lnTo>
                    <a:lnTo>
                      <a:pt x="114" y="113"/>
                    </a:lnTo>
                    <a:lnTo>
                      <a:pt x="112" y="113"/>
                    </a:lnTo>
                    <a:lnTo>
                      <a:pt x="112" y="113"/>
                    </a:lnTo>
                    <a:lnTo>
                      <a:pt x="109" y="113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09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7" y="111"/>
                    </a:lnTo>
                    <a:lnTo>
                      <a:pt x="104" y="111"/>
                    </a:lnTo>
                    <a:lnTo>
                      <a:pt x="104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2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100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3" y="111"/>
                    </a:lnTo>
                    <a:lnTo>
                      <a:pt x="93" y="109"/>
                    </a:lnTo>
                    <a:lnTo>
                      <a:pt x="93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6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4"/>
                    </a:lnTo>
                    <a:lnTo>
                      <a:pt x="90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8" y="94"/>
                    </a:lnTo>
                    <a:lnTo>
                      <a:pt x="86" y="94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5"/>
                    </a:lnTo>
                    <a:lnTo>
                      <a:pt x="86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3" y="85"/>
                    </a:lnTo>
                    <a:lnTo>
                      <a:pt x="81" y="85"/>
                    </a:lnTo>
                    <a:lnTo>
                      <a:pt x="81" y="85"/>
                    </a:lnTo>
                    <a:lnTo>
                      <a:pt x="81" y="85"/>
                    </a:lnTo>
                    <a:lnTo>
                      <a:pt x="78" y="85"/>
                    </a:lnTo>
                    <a:lnTo>
                      <a:pt x="78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4" y="85"/>
                    </a:lnTo>
                    <a:lnTo>
                      <a:pt x="74" y="85"/>
                    </a:lnTo>
                    <a:lnTo>
                      <a:pt x="74" y="85"/>
                    </a:lnTo>
                    <a:lnTo>
                      <a:pt x="71" y="85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69" y="83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69" y="78"/>
                    </a:lnTo>
                    <a:lnTo>
                      <a:pt x="69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7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6"/>
                    </a:lnTo>
                    <a:lnTo>
                      <a:pt x="62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60" y="73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57" y="71"/>
                    </a:lnTo>
                    <a:lnTo>
                      <a:pt x="55" y="71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55" y="76"/>
                    </a:lnTo>
                    <a:lnTo>
                      <a:pt x="55" y="76"/>
                    </a:lnTo>
                    <a:lnTo>
                      <a:pt x="52" y="76"/>
                    </a:lnTo>
                    <a:lnTo>
                      <a:pt x="52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50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8"/>
                    </a:lnTo>
                    <a:lnTo>
                      <a:pt x="48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5" y="80"/>
                    </a:lnTo>
                    <a:lnTo>
                      <a:pt x="45" y="80"/>
                    </a:lnTo>
                    <a:lnTo>
                      <a:pt x="43" y="80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80"/>
                    </a:lnTo>
                    <a:lnTo>
                      <a:pt x="41" y="80"/>
                    </a:lnTo>
                    <a:lnTo>
                      <a:pt x="41" y="80"/>
                    </a:lnTo>
                    <a:lnTo>
                      <a:pt x="41" y="80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3"/>
                    </a:lnTo>
                    <a:lnTo>
                      <a:pt x="41" y="85"/>
                    </a:lnTo>
                    <a:lnTo>
                      <a:pt x="41" y="85"/>
                    </a:lnTo>
                    <a:lnTo>
                      <a:pt x="41" y="85"/>
                    </a:lnTo>
                    <a:lnTo>
                      <a:pt x="38" y="85"/>
                    </a:lnTo>
                    <a:lnTo>
                      <a:pt x="38" y="85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6" y="87"/>
                    </a:lnTo>
                    <a:lnTo>
                      <a:pt x="36" y="87"/>
                    </a:lnTo>
                    <a:lnTo>
                      <a:pt x="36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3" y="87"/>
                    </a:lnTo>
                    <a:lnTo>
                      <a:pt x="31" y="87"/>
                    </a:lnTo>
                    <a:lnTo>
                      <a:pt x="31" y="87"/>
                    </a:lnTo>
                    <a:lnTo>
                      <a:pt x="31" y="90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6" y="92"/>
                    </a:lnTo>
                    <a:lnTo>
                      <a:pt x="26" y="94"/>
                    </a:lnTo>
                    <a:lnTo>
                      <a:pt x="26" y="94"/>
                    </a:lnTo>
                    <a:lnTo>
                      <a:pt x="26" y="94"/>
                    </a:lnTo>
                    <a:lnTo>
                      <a:pt x="24" y="94"/>
                    </a:lnTo>
                    <a:lnTo>
                      <a:pt x="24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22" y="94"/>
                    </a:lnTo>
                    <a:lnTo>
                      <a:pt x="19" y="94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22" y="99"/>
                    </a:lnTo>
                    <a:lnTo>
                      <a:pt x="22" y="102"/>
                    </a:lnTo>
                    <a:lnTo>
                      <a:pt x="22" y="102"/>
                    </a:lnTo>
                    <a:lnTo>
                      <a:pt x="22" y="102"/>
                    </a:lnTo>
                    <a:lnTo>
                      <a:pt x="22" y="104"/>
                    </a:lnTo>
                    <a:lnTo>
                      <a:pt x="22" y="104"/>
                    </a:lnTo>
                    <a:lnTo>
                      <a:pt x="22" y="104"/>
                    </a:lnTo>
                    <a:lnTo>
                      <a:pt x="22" y="106"/>
                    </a:lnTo>
                    <a:lnTo>
                      <a:pt x="22" y="106"/>
                    </a:lnTo>
                    <a:lnTo>
                      <a:pt x="22" y="106"/>
                    </a:lnTo>
                    <a:lnTo>
                      <a:pt x="24" y="106"/>
                    </a:lnTo>
                    <a:lnTo>
                      <a:pt x="24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11"/>
                    </a:lnTo>
                    <a:lnTo>
                      <a:pt x="22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7" y="111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5" y="109"/>
                    </a:lnTo>
                    <a:lnTo>
                      <a:pt x="15" y="109"/>
                    </a:lnTo>
                    <a:lnTo>
                      <a:pt x="15" y="109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0" y="109"/>
                    </a:lnTo>
                    <a:lnTo>
                      <a:pt x="10" y="109"/>
                    </a:lnTo>
                    <a:lnTo>
                      <a:pt x="10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29" y="7"/>
                    </a:lnTo>
                    <a:lnTo>
                      <a:pt x="31" y="7"/>
                    </a:lnTo>
                    <a:lnTo>
                      <a:pt x="31" y="7"/>
                    </a:lnTo>
                    <a:lnTo>
                      <a:pt x="33" y="7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6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3" y="4"/>
                    </a:lnTo>
                    <a:lnTo>
                      <a:pt x="43" y="4"/>
                    </a:lnTo>
                    <a:lnTo>
                      <a:pt x="43" y="4"/>
                    </a:lnTo>
                    <a:lnTo>
                      <a:pt x="45" y="4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2" y="2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5" y="0"/>
                    </a:lnTo>
                    <a:lnTo>
                      <a:pt x="55" y="0"/>
                    </a:lnTo>
                    <a:lnTo>
                      <a:pt x="55" y="0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2" y="4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0" y="7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48" y="14"/>
                    </a:lnTo>
                    <a:lnTo>
                      <a:pt x="48" y="14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50" y="23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48" y="26"/>
                    </a:lnTo>
                    <a:lnTo>
                      <a:pt x="48" y="26"/>
                    </a:lnTo>
                    <a:lnTo>
                      <a:pt x="48" y="26"/>
                    </a:lnTo>
                    <a:lnTo>
                      <a:pt x="48" y="28"/>
                    </a:lnTo>
                    <a:lnTo>
                      <a:pt x="48" y="28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48" y="33"/>
                    </a:lnTo>
                    <a:lnTo>
                      <a:pt x="48" y="33"/>
                    </a:lnTo>
                    <a:lnTo>
                      <a:pt x="50" y="33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5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42"/>
                    </a:lnTo>
                    <a:lnTo>
                      <a:pt x="50" y="42"/>
                    </a:lnTo>
                    <a:lnTo>
                      <a:pt x="50" y="42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60" y="42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4" y="42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7" y="45"/>
                    </a:lnTo>
                    <a:lnTo>
                      <a:pt x="67" y="45"/>
                    </a:lnTo>
                    <a:lnTo>
                      <a:pt x="67" y="42"/>
                    </a:lnTo>
                    <a:lnTo>
                      <a:pt x="67" y="42"/>
                    </a:lnTo>
                    <a:lnTo>
                      <a:pt x="67" y="42"/>
                    </a:lnTo>
                    <a:lnTo>
                      <a:pt x="67" y="45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9" y="42"/>
                    </a:lnTo>
                    <a:lnTo>
                      <a:pt x="69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5"/>
                    </a:lnTo>
                    <a:lnTo>
                      <a:pt x="74" y="45"/>
                    </a:lnTo>
                    <a:lnTo>
                      <a:pt x="74" y="45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6" y="47"/>
                    </a:lnTo>
                    <a:lnTo>
                      <a:pt x="78" y="47"/>
                    </a:lnTo>
                    <a:lnTo>
                      <a:pt x="78" y="47"/>
                    </a:lnTo>
                    <a:lnTo>
                      <a:pt x="81" y="47"/>
                    </a:lnTo>
                    <a:lnTo>
                      <a:pt x="81" y="47"/>
                    </a:lnTo>
                    <a:lnTo>
                      <a:pt x="81" y="47"/>
                    </a:lnTo>
                    <a:lnTo>
                      <a:pt x="83" y="47"/>
                    </a:lnTo>
                    <a:lnTo>
                      <a:pt x="83" y="49"/>
                    </a:lnTo>
                    <a:lnTo>
                      <a:pt x="83" y="49"/>
                    </a:lnTo>
                    <a:lnTo>
                      <a:pt x="83" y="52"/>
                    </a:lnTo>
                    <a:lnTo>
                      <a:pt x="83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81" y="52"/>
                    </a:lnTo>
                    <a:lnTo>
                      <a:pt x="78" y="52"/>
                    </a:lnTo>
                    <a:lnTo>
                      <a:pt x="78" y="52"/>
                    </a:lnTo>
                    <a:lnTo>
                      <a:pt x="78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1" y="54"/>
                    </a:lnTo>
                    <a:lnTo>
                      <a:pt x="83" y="54"/>
                    </a:lnTo>
                    <a:lnTo>
                      <a:pt x="83" y="54"/>
                    </a:lnTo>
                    <a:lnTo>
                      <a:pt x="83" y="54"/>
                    </a:lnTo>
                    <a:lnTo>
                      <a:pt x="83" y="52"/>
                    </a:lnTo>
                    <a:lnTo>
                      <a:pt x="83" y="52"/>
                    </a:lnTo>
                    <a:lnTo>
                      <a:pt x="86" y="52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86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5"/>
                    </a:lnTo>
                    <a:lnTo>
                      <a:pt x="88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0" y="42"/>
                    </a:lnTo>
                    <a:lnTo>
                      <a:pt x="93" y="42"/>
                    </a:lnTo>
                    <a:lnTo>
                      <a:pt x="93" y="42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7" y="40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3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4" y="33"/>
                    </a:lnTo>
                    <a:lnTo>
                      <a:pt x="107" y="33"/>
                    </a:lnTo>
                    <a:lnTo>
                      <a:pt x="107" y="33"/>
                    </a:lnTo>
                    <a:lnTo>
                      <a:pt x="107" y="33"/>
                    </a:lnTo>
                    <a:lnTo>
                      <a:pt x="107" y="30"/>
                    </a:lnTo>
                    <a:lnTo>
                      <a:pt x="109" y="30"/>
                    </a:lnTo>
                    <a:lnTo>
                      <a:pt x="109" y="30"/>
                    </a:lnTo>
                    <a:lnTo>
                      <a:pt x="109" y="33"/>
                    </a:lnTo>
                    <a:lnTo>
                      <a:pt x="109" y="33"/>
                    </a:lnTo>
                    <a:lnTo>
                      <a:pt x="109" y="35"/>
                    </a:lnTo>
                    <a:lnTo>
                      <a:pt x="109" y="35"/>
                    </a:lnTo>
                    <a:lnTo>
                      <a:pt x="109" y="35"/>
                    </a:lnTo>
                    <a:lnTo>
                      <a:pt x="112" y="35"/>
                    </a:lnTo>
                    <a:lnTo>
                      <a:pt x="112" y="35"/>
                    </a:lnTo>
                    <a:lnTo>
                      <a:pt x="112" y="35"/>
                    </a:lnTo>
                    <a:lnTo>
                      <a:pt x="112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38"/>
                    </a:lnTo>
                    <a:lnTo>
                      <a:pt x="114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9" y="42"/>
                    </a:lnTo>
                    <a:lnTo>
                      <a:pt x="119" y="45"/>
                    </a:lnTo>
                    <a:lnTo>
                      <a:pt x="119" y="45"/>
                    </a:lnTo>
                    <a:lnTo>
                      <a:pt x="119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3" y="47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3" y="49"/>
                    </a:lnTo>
                    <a:lnTo>
                      <a:pt x="126" y="49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8" y="52"/>
                    </a:lnTo>
                    <a:lnTo>
                      <a:pt x="128" y="54"/>
                    </a:lnTo>
                    <a:lnTo>
                      <a:pt x="128" y="54"/>
                    </a:lnTo>
                    <a:lnTo>
                      <a:pt x="128" y="54"/>
                    </a:lnTo>
                    <a:lnTo>
                      <a:pt x="131" y="54"/>
                    </a:lnTo>
                    <a:lnTo>
                      <a:pt x="131" y="54"/>
                    </a:lnTo>
                    <a:lnTo>
                      <a:pt x="133" y="54"/>
                    </a:lnTo>
                    <a:lnTo>
                      <a:pt x="133" y="54"/>
                    </a:lnTo>
                    <a:lnTo>
                      <a:pt x="133" y="54"/>
                    </a:lnTo>
                    <a:lnTo>
                      <a:pt x="133" y="52"/>
                    </a:lnTo>
                    <a:lnTo>
                      <a:pt x="135" y="52"/>
                    </a:lnTo>
                    <a:lnTo>
                      <a:pt x="135" y="52"/>
                    </a:lnTo>
                    <a:lnTo>
                      <a:pt x="135" y="52"/>
                    </a:lnTo>
                    <a:lnTo>
                      <a:pt x="138" y="52"/>
                    </a:lnTo>
                    <a:lnTo>
                      <a:pt x="138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0" y="52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5" y="52"/>
                    </a:lnTo>
                    <a:lnTo>
                      <a:pt x="145" y="52"/>
                    </a:lnTo>
                    <a:lnTo>
                      <a:pt x="147" y="52"/>
                    </a:lnTo>
                    <a:lnTo>
                      <a:pt x="147" y="49"/>
                    </a:lnTo>
                    <a:lnTo>
                      <a:pt x="147" y="49"/>
                    </a:lnTo>
                    <a:lnTo>
                      <a:pt x="147" y="49"/>
                    </a:lnTo>
                    <a:lnTo>
                      <a:pt x="149" y="49"/>
                    </a:lnTo>
                    <a:lnTo>
                      <a:pt x="149" y="49"/>
                    </a:lnTo>
                    <a:lnTo>
                      <a:pt x="149" y="49"/>
                    </a:lnTo>
                    <a:lnTo>
                      <a:pt x="152" y="49"/>
                    </a:lnTo>
                    <a:lnTo>
                      <a:pt x="152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4" y="49"/>
                    </a:lnTo>
                    <a:lnTo>
                      <a:pt x="157" y="49"/>
                    </a:lnTo>
                    <a:lnTo>
                      <a:pt x="157" y="49"/>
                    </a:lnTo>
                    <a:lnTo>
                      <a:pt x="157" y="49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61" y="49"/>
                    </a:lnTo>
                    <a:lnTo>
                      <a:pt x="161" y="49"/>
                    </a:lnTo>
                    <a:lnTo>
                      <a:pt x="161" y="49"/>
                    </a:lnTo>
                    <a:lnTo>
                      <a:pt x="164" y="49"/>
                    </a:lnTo>
                    <a:lnTo>
                      <a:pt x="164" y="49"/>
                    </a:lnTo>
                    <a:lnTo>
                      <a:pt x="164" y="49"/>
                    </a:lnTo>
                    <a:lnTo>
                      <a:pt x="166" y="49"/>
                    </a:lnTo>
                    <a:lnTo>
                      <a:pt x="166" y="49"/>
                    </a:lnTo>
                    <a:lnTo>
                      <a:pt x="166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71" y="49"/>
                    </a:lnTo>
                    <a:lnTo>
                      <a:pt x="171" y="49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76" y="49"/>
                    </a:lnTo>
                    <a:lnTo>
                      <a:pt x="176" y="49"/>
                    </a:lnTo>
                    <a:lnTo>
                      <a:pt x="176" y="49"/>
                    </a:lnTo>
                    <a:lnTo>
                      <a:pt x="178" y="49"/>
                    </a:lnTo>
                    <a:lnTo>
                      <a:pt x="178" y="49"/>
                    </a:lnTo>
                    <a:lnTo>
                      <a:pt x="180" y="49"/>
                    </a:lnTo>
                    <a:lnTo>
                      <a:pt x="180" y="49"/>
                    </a:lnTo>
                    <a:lnTo>
                      <a:pt x="180" y="52"/>
                    </a:lnTo>
                    <a:lnTo>
                      <a:pt x="180" y="52"/>
                    </a:lnTo>
                    <a:lnTo>
                      <a:pt x="183" y="52"/>
                    </a:lnTo>
                    <a:lnTo>
                      <a:pt x="183" y="52"/>
                    </a:lnTo>
                    <a:lnTo>
                      <a:pt x="183" y="49"/>
                    </a:lnTo>
                    <a:lnTo>
                      <a:pt x="183" y="49"/>
                    </a:lnTo>
                    <a:lnTo>
                      <a:pt x="185" y="49"/>
                    </a:lnTo>
                    <a:lnTo>
                      <a:pt x="185" y="49"/>
                    </a:lnTo>
                    <a:lnTo>
                      <a:pt x="185" y="49"/>
                    </a:lnTo>
                    <a:lnTo>
                      <a:pt x="187" y="49"/>
                    </a:lnTo>
                    <a:lnTo>
                      <a:pt x="187" y="49"/>
                    </a:lnTo>
                    <a:lnTo>
                      <a:pt x="187" y="49"/>
                    </a:lnTo>
                    <a:lnTo>
                      <a:pt x="187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0" y="47"/>
                    </a:lnTo>
                    <a:lnTo>
                      <a:pt x="192" y="47"/>
                    </a:lnTo>
                    <a:lnTo>
                      <a:pt x="192" y="47"/>
                    </a:lnTo>
                    <a:lnTo>
                      <a:pt x="194" y="47"/>
                    </a:lnTo>
                    <a:lnTo>
                      <a:pt x="194" y="45"/>
                    </a:lnTo>
                    <a:lnTo>
                      <a:pt x="194" y="45"/>
                    </a:lnTo>
                    <a:lnTo>
                      <a:pt x="194" y="45"/>
                    </a:lnTo>
                    <a:lnTo>
                      <a:pt x="194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9"/>
                    </a:lnTo>
                    <a:lnTo>
                      <a:pt x="197" y="49"/>
                    </a:lnTo>
                    <a:lnTo>
                      <a:pt x="197" y="49"/>
                    </a:lnTo>
                    <a:lnTo>
                      <a:pt x="197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2" y="54"/>
                    </a:lnTo>
                    <a:lnTo>
                      <a:pt x="204" y="54"/>
                    </a:lnTo>
                    <a:lnTo>
                      <a:pt x="204" y="57"/>
                    </a:lnTo>
                    <a:lnTo>
                      <a:pt x="204" y="57"/>
                    </a:lnTo>
                    <a:lnTo>
                      <a:pt x="206" y="57"/>
                    </a:lnTo>
                    <a:lnTo>
                      <a:pt x="206" y="57"/>
                    </a:lnTo>
                    <a:lnTo>
                      <a:pt x="206" y="57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61"/>
                    </a:lnTo>
                    <a:lnTo>
                      <a:pt x="209" y="61"/>
                    </a:lnTo>
                    <a:lnTo>
                      <a:pt x="209" y="61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4"/>
                    </a:lnTo>
                    <a:lnTo>
                      <a:pt x="209" y="66"/>
                    </a:lnTo>
                    <a:lnTo>
                      <a:pt x="209" y="66"/>
                    </a:lnTo>
                    <a:lnTo>
                      <a:pt x="209" y="66"/>
                    </a:lnTo>
                    <a:lnTo>
                      <a:pt x="209" y="68"/>
                    </a:lnTo>
                    <a:lnTo>
                      <a:pt x="211" y="68"/>
                    </a:lnTo>
                    <a:lnTo>
                      <a:pt x="211" y="68"/>
                    </a:lnTo>
                    <a:lnTo>
                      <a:pt x="211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3" y="68"/>
                    </a:lnTo>
                    <a:lnTo>
                      <a:pt x="216" y="68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68"/>
                    </a:lnTo>
                    <a:lnTo>
                      <a:pt x="216" y="68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3"/>
                    </a:lnTo>
                    <a:lnTo>
                      <a:pt x="216" y="73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6"/>
                    </a:lnTo>
                    <a:lnTo>
                      <a:pt x="216" y="78"/>
                    </a:lnTo>
                    <a:lnTo>
                      <a:pt x="216" y="78"/>
                    </a:lnTo>
                    <a:lnTo>
                      <a:pt x="216" y="80"/>
                    </a:lnTo>
                    <a:lnTo>
                      <a:pt x="216" y="80"/>
                    </a:lnTo>
                    <a:lnTo>
                      <a:pt x="216" y="83"/>
                    </a:lnTo>
                    <a:lnTo>
                      <a:pt x="216" y="83"/>
                    </a:lnTo>
                    <a:lnTo>
                      <a:pt x="216" y="83"/>
                    </a:lnTo>
                    <a:lnTo>
                      <a:pt x="213" y="83"/>
                    </a:lnTo>
                    <a:lnTo>
                      <a:pt x="213" y="83"/>
                    </a:lnTo>
                    <a:lnTo>
                      <a:pt x="213" y="85"/>
                    </a:lnTo>
                    <a:lnTo>
                      <a:pt x="213" y="85"/>
                    </a:lnTo>
                    <a:lnTo>
                      <a:pt x="213" y="85"/>
                    </a:lnTo>
                    <a:lnTo>
                      <a:pt x="213" y="87"/>
                    </a:lnTo>
                    <a:lnTo>
                      <a:pt x="213" y="87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2"/>
                    </a:lnTo>
                    <a:lnTo>
                      <a:pt x="213" y="92"/>
                    </a:lnTo>
                    <a:lnTo>
                      <a:pt x="216" y="92"/>
                    </a:lnTo>
                    <a:lnTo>
                      <a:pt x="216" y="92"/>
                    </a:lnTo>
                    <a:lnTo>
                      <a:pt x="216" y="94"/>
                    </a:lnTo>
                    <a:lnTo>
                      <a:pt x="216" y="94"/>
                    </a:lnTo>
                    <a:lnTo>
                      <a:pt x="218" y="94"/>
                    </a:lnTo>
                    <a:lnTo>
                      <a:pt x="218" y="94"/>
                    </a:lnTo>
                    <a:lnTo>
                      <a:pt x="220" y="94"/>
                    </a:lnTo>
                    <a:lnTo>
                      <a:pt x="220" y="94"/>
                    </a:lnTo>
                    <a:lnTo>
                      <a:pt x="220" y="94"/>
                    </a:lnTo>
                    <a:lnTo>
                      <a:pt x="223" y="94"/>
                    </a:lnTo>
                    <a:lnTo>
                      <a:pt x="223" y="94"/>
                    </a:lnTo>
                    <a:lnTo>
                      <a:pt x="223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4"/>
                    </a:lnTo>
                    <a:lnTo>
                      <a:pt x="225" y="97"/>
                    </a:lnTo>
                    <a:lnTo>
                      <a:pt x="225" y="97"/>
                    </a:lnTo>
                    <a:lnTo>
                      <a:pt x="225" y="99"/>
                    </a:lnTo>
                    <a:lnTo>
                      <a:pt x="225" y="99"/>
                    </a:lnTo>
                    <a:lnTo>
                      <a:pt x="225" y="102"/>
                    </a:lnTo>
                    <a:lnTo>
                      <a:pt x="228" y="102"/>
                    </a:lnTo>
                    <a:lnTo>
                      <a:pt x="228" y="102"/>
                    </a:lnTo>
                    <a:lnTo>
                      <a:pt x="228" y="104"/>
                    </a:lnTo>
                    <a:lnTo>
                      <a:pt x="228" y="104"/>
                    </a:lnTo>
                    <a:lnTo>
                      <a:pt x="228" y="104"/>
                    </a:lnTo>
                    <a:lnTo>
                      <a:pt x="228" y="106"/>
                    </a:lnTo>
                    <a:lnTo>
                      <a:pt x="228" y="106"/>
                    </a:lnTo>
                    <a:lnTo>
                      <a:pt x="228" y="109"/>
                    </a:lnTo>
                    <a:lnTo>
                      <a:pt x="228" y="109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30" y="111"/>
                    </a:lnTo>
                    <a:lnTo>
                      <a:pt x="230" y="111"/>
                    </a:lnTo>
                    <a:lnTo>
                      <a:pt x="230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5" y="111"/>
                    </a:lnTo>
                    <a:lnTo>
                      <a:pt x="237" y="111"/>
                    </a:lnTo>
                    <a:lnTo>
                      <a:pt x="237" y="111"/>
                    </a:lnTo>
                    <a:lnTo>
                      <a:pt x="239" y="111"/>
                    </a:lnTo>
                    <a:lnTo>
                      <a:pt x="239" y="111"/>
                    </a:lnTo>
                    <a:lnTo>
                      <a:pt x="239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4" y="111"/>
                    </a:lnTo>
                    <a:lnTo>
                      <a:pt x="244" y="111"/>
                    </a:lnTo>
                    <a:lnTo>
                      <a:pt x="247" y="111"/>
                    </a:lnTo>
                    <a:lnTo>
                      <a:pt x="247" y="111"/>
                    </a:lnTo>
                    <a:lnTo>
                      <a:pt x="247" y="111"/>
                    </a:lnTo>
                    <a:lnTo>
                      <a:pt x="249" y="111"/>
                    </a:lnTo>
                    <a:lnTo>
                      <a:pt x="249" y="111"/>
                    </a:lnTo>
                    <a:lnTo>
                      <a:pt x="249" y="111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4" y="111"/>
                    </a:lnTo>
                    <a:lnTo>
                      <a:pt x="254" y="113"/>
                    </a:lnTo>
                    <a:lnTo>
                      <a:pt x="254" y="113"/>
                    </a:lnTo>
                    <a:lnTo>
                      <a:pt x="254" y="113"/>
                    </a:lnTo>
                    <a:lnTo>
                      <a:pt x="256" y="113"/>
                    </a:lnTo>
                    <a:lnTo>
                      <a:pt x="256" y="111"/>
                    </a:lnTo>
                    <a:lnTo>
                      <a:pt x="256" y="111"/>
                    </a:lnTo>
                    <a:lnTo>
                      <a:pt x="256" y="113"/>
                    </a:lnTo>
                    <a:lnTo>
                      <a:pt x="256" y="113"/>
                    </a:lnTo>
                    <a:lnTo>
                      <a:pt x="256" y="113"/>
                    </a:lnTo>
                    <a:lnTo>
                      <a:pt x="258" y="113"/>
                    </a:lnTo>
                    <a:lnTo>
                      <a:pt x="258" y="113"/>
                    </a:lnTo>
                    <a:lnTo>
                      <a:pt x="261" y="113"/>
                    </a:lnTo>
                    <a:lnTo>
                      <a:pt x="261" y="113"/>
                    </a:lnTo>
                    <a:lnTo>
                      <a:pt x="261" y="116"/>
                    </a:lnTo>
                    <a:lnTo>
                      <a:pt x="258" y="116"/>
                    </a:lnTo>
                    <a:lnTo>
                      <a:pt x="258" y="116"/>
                    </a:lnTo>
                    <a:lnTo>
                      <a:pt x="258" y="118"/>
                    </a:lnTo>
                    <a:lnTo>
                      <a:pt x="258" y="118"/>
                    </a:lnTo>
                    <a:lnTo>
                      <a:pt x="258" y="118"/>
                    </a:lnTo>
                    <a:lnTo>
                      <a:pt x="258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1"/>
                    </a:lnTo>
                    <a:lnTo>
                      <a:pt x="256" y="123"/>
                    </a:lnTo>
                    <a:lnTo>
                      <a:pt x="258" y="123"/>
                    </a:lnTo>
                    <a:lnTo>
                      <a:pt x="258" y="123"/>
                    </a:lnTo>
                    <a:lnTo>
                      <a:pt x="258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1" y="123"/>
                    </a:lnTo>
                    <a:lnTo>
                      <a:pt x="263" y="123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3" y="125"/>
                    </a:lnTo>
                    <a:lnTo>
                      <a:pt x="265" y="125"/>
                    </a:lnTo>
                    <a:lnTo>
                      <a:pt x="265" y="125"/>
                    </a:lnTo>
                    <a:lnTo>
                      <a:pt x="265" y="128"/>
                    </a:lnTo>
                    <a:lnTo>
                      <a:pt x="268" y="128"/>
                    </a:lnTo>
                    <a:lnTo>
                      <a:pt x="268" y="128"/>
                    </a:lnTo>
                    <a:lnTo>
                      <a:pt x="268" y="128"/>
                    </a:lnTo>
                    <a:lnTo>
                      <a:pt x="270" y="128"/>
                    </a:lnTo>
                    <a:lnTo>
                      <a:pt x="270" y="128"/>
                    </a:lnTo>
                    <a:lnTo>
                      <a:pt x="270" y="125"/>
                    </a:lnTo>
                    <a:lnTo>
                      <a:pt x="270" y="125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3"/>
                    </a:lnTo>
                    <a:lnTo>
                      <a:pt x="270" y="121"/>
                    </a:lnTo>
                    <a:lnTo>
                      <a:pt x="270" y="121"/>
                    </a:lnTo>
                    <a:lnTo>
                      <a:pt x="270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6"/>
                    </a:lnTo>
                    <a:lnTo>
                      <a:pt x="268" y="116"/>
                    </a:lnTo>
                    <a:lnTo>
                      <a:pt x="270" y="116"/>
                    </a:lnTo>
                    <a:lnTo>
                      <a:pt x="270" y="116"/>
                    </a:lnTo>
                    <a:lnTo>
                      <a:pt x="273" y="116"/>
                    </a:lnTo>
                    <a:lnTo>
                      <a:pt x="273" y="118"/>
                    </a:lnTo>
                    <a:lnTo>
                      <a:pt x="273" y="118"/>
                    </a:lnTo>
                    <a:lnTo>
                      <a:pt x="273" y="118"/>
                    </a:lnTo>
                    <a:lnTo>
                      <a:pt x="273" y="116"/>
                    </a:lnTo>
                    <a:lnTo>
                      <a:pt x="273" y="116"/>
                    </a:lnTo>
                    <a:lnTo>
                      <a:pt x="275" y="116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5" y="113"/>
                    </a:lnTo>
                    <a:lnTo>
                      <a:pt x="277" y="113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80" y="111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0" y="106"/>
                    </a:lnTo>
                    <a:lnTo>
                      <a:pt x="282" y="106"/>
                    </a:lnTo>
                    <a:lnTo>
                      <a:pt x="282" y="106"/>
                    </a:lnTo>
                    <a:lnTo>
                      <a:pt x="282" y="106"/>
                    </a:lnTo>
                    <a:lnTo>
                      <a:pt x="282" y="104"/>
                    </a:lnTo>
                    <a:lnTo>
                      <a:pt x="282" y="104"/>
                    </a:lnTo>
                    <a:lnTo>
                      <a:pt x="284" y="104"/>
                    </a:lnTo>
                    <a:lnTo>
                      <a:pt x="284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7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2"/>
                    </a:lnTo>
                    <a:lnTo>
                      <a:pt x="289" y="102"/>
                    </a:lnTo>
                    <a:lnTo>
                      <a:pt x="289" y="102"/>
                    </a:lnTo>
                    <a:lnTo>
                      <a:pt x="291" y="102"/>
                    </a:lnTo>
                    <a:lnTo>
                      <a:pt x="291" y="102"/>
                    </a:lnTo>
                    <a:lnTo>
                      <a:pt x="291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4" y="99"/>
                    </a:lnTo>
                    <a:lnTo>
                      <a:pt x="296" y="99"/>
                    </a:lnTo>
                    <a:lnTo>
                      <a:pt x="296" y="99"/>
                    </a:lnTo>
                    <a:lnTo>
                      <a:pt x="296" y="99"/>
                    </a:lnTo>
                    <a:lnTo>
                      <a:pt x="299" y="99"/>
                    </a:lnTo>
                    <a:lnTo>
                      <a:pt x="299" y="99"/>
                    </a:lnTo>
                    <a:lnTo>
                      <a:pt x="299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3" y="94"/>
                    </a:lnTo>
                    <a:lnTo>
                      <a:pt x="306" y="94"/>
                    </a:lnTo>
                    <a:lnTo>
                      <a:pt x="306" y="92"/>
                    </a:lnTo>
                    <a:lnTo>
                      <a:pt x="306" y="92"/>
                    </a:lnTo>
                    <a:lnTo>
                      <a:pt x="308" y="92"/>
                    </a:lnTo>
                    <a:lnTo>
                      <a:pt x="308" y="92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90"/>
                    </a:lnTo>
                    <a:lnTo>
                      <a:pt x="308" y="87"/>
                    </a:lnTo>
                    <a:lnTo>
                      <a:pt x="310" y="87"/>
                    </a:lnTo>
                    <a:lnTo>
                      <a:pt x="310" y="90"/>
                    </a:lnTo>
                    <a:lnTo>
                      <a:pt x="310" y="90"/>
                    </a:lnTo>
                    <a:lnTo>
                      <a:pt x="313" y="90"/>
                    </a:lnTo>
                    <a:lnTo>
                      <a:pt x="313" y="90"/>
                    </a:lnTo>
                    <a:lnTo>
                      <a:pt x="313" y="90"/>
                    </a:lnTo>
                    <a:lnTo>
                      <a:pt x="313" y="92"/>
                    </a:lnTo>
                    <a:lnTo>
                      <a:pt x="313" y="92"/>
                    </a:lnTo>
                    <a:lnTo>
                      <a:pt x="313" y="90"/>
                    </a:lnTo>
                    <a:lnTo>
                      <a:pt x="315" y="90"/>
                    </a:lnTo>
                    <a:lnTo>
                      <a:pt x="315" y="90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7"/>
                    </a:lnTo>
                    <a:lnTo>
                      <a:pt x="315" y="85"/>
                    </a:lnTo>
                    <a:lnTo>
                      <a:pt x="318" y="85"/>
                    </a:lnTo>
                    <a:lnTo>
                      <a:pt x="318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0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2" y="85"/>
                    </a:lnTo>
                    <a:lnTo>
                      <a:pt x="325" y="85"/>
                    </a:lnTo>
                    <a:lnTo>
                      <a:pt x="325" y="85"/>
                    </a:lnTo>
                    <a:lnTo>
                      <a:pt x="325" y="85"/>
                    </a:lnTo>
                    <a:lnTo>
                      <a:pt x="327" y="85"/>
                    </a:lnTo>
                    <a:lnTo>
                      <a:pt x="327" y="85"/>
                    </a:lnTo>
                    <a:lnTo>
                      <a:pt x="327" y="85"/>
                    </a:lnTo>
                    <a:lnTo>
                      <a:pt x="327" y="87"/>
                    </a:lnTo>
                    <a:lnTo>
                      <a:pt x="327" y="87"/>
                    </a:lnTo>
                    <a:lnTo>
                      <a:pt x="327" y="87"/>
                    </a:lnTo>
                    <a:lnTo>
                      <a:pt x="325" y="87"/>
                    </a:lnTo>
                    <a:lnTo>
                      <a:pt x="325" y="87"/>
                    </a:lnTo>
                    <a:lnTo>
                      <a:pt x="325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2" y="90"/>
                    </a:lnTo>
                    <a:lnTo>
                      <a:pt x="320" y="90"/>
                    </a:lnTo>
                    <a:lnTo>
                      <a:pt x="320" y="90"/>
                    </a:lnTo>
                    <a:lnTo>
                      <a:pt x="320" y="90"/>
                    </a:lnTo>
                    <a:lnTo>
                      <a:pt x="318" y="90"/>
                    </a:lnTo>
                    <a:lnTo>
                      <a:pt x="318" y="92"/>
                    </a:lnTo>
                    <a:lnTo>
                      <a:pt x="318" y="92"/>
                    </a:lnTo>
                    <a:lnTo>
                      <a:pt x="318" y="94"/>
                    </a:lnTo>
                    <a:lnTo>
                      <a:pt x="318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5" y="94"/>
                    </a:lnTo>
                    <a:lnTo>
                      <a:pt x="313" y="94"/>
                    </a:lnTo>
                    <a:lnTo>
                      <a:pt x="313" y="94"/>
                    </a:lnTo>
                    <a:lnTo>
                      <a:pt x="313" y="94"/>
                    </a:lnTo>
                    <a:lnTo>
                      <a:pt x="313" y="97"/>
                    </a:lnTo>
                    <a:lnTo>
                      <a:pt x="313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9"/>
                    </a:lnTo>
                    <a:lnTo>
                      <a:pt x="310" y="99"/>
                    </a:lnTo>
                    <a:lnTo>
                      <a:pt x="308" y="99"/>
                    </a:lnTo>
                    <a:lnTo>
                      <a:pt x="308" y="99"/>
                    </a:lnTo>
                    <a:lnTo>
                      <a:pt x="308" y="99"/>
                    </a:lnTo>
                    <a:lnTo>
                      <a:pt x="308" y="102"/>
                    </a:lnTo>
                    <a:lnTo>
                      <a:pt x="308" y="102"/>
                    </a:lnTo>
                    <a:lnTo>
                      <a:pt x="306" y="102"/>
                    </a:lnTo>
                    <a:lnTo>
                      <a:pt x="306" y="102"/>
                    </a:lnTo>
                    <a:lnTo>
                      <a:pt x="303" y="102"/>
                    </a:lnTo>
                    <a:lnTo>
                      <a:pt x="303" y="102"/>
                    </a:lnTo>
                    <a:lnTo>
                      <a:pt x="303" y="102"/>
                    </a:lnTo>
                    <a:lnTo>
                      <a:pt x="303" y="104"/>
                    </a:lnTo>
                    <a:lnTo>
                      <a:pt x="303" y="104"/>
                    </a:lnTo>
                    <a:lnTo>
                      <a:pt x="303" y="104"/>
                    </a:lnTo>
                    <a:lnTo>
                      <a:pt x="306" y="104"/>
                    </a:lnTo>
                    <a:lnTo>
                      <a:pt x="306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08" y="104"/>
                    </a:lnTo>
                    <a:lnTo>
                      <a:pt x="310" y="104"/>
                    </a:lnTo>
                    <a:lnTo>
                      <a:pt x="310" y="106"/>
                    </a:lnTo>
                    <a:lnTo>
                      <a:pt x="310" y="106"/>
                    </a:lnTo>
                    <a:lnTo>
                      <a:pt x="313" y="106"/>
                    </a:lnTo>
                    <a:lnTo>
                      <a:pt x="313" y="106"/>
                    </a:lnTo>
                    <a:lnTo>
                      <a:pt x="313" y="104"/>
                    </a:lnTo>
                    <a:lnTo>
                      <a:pt x="313" y="104"/>
                    </a:lnTo>
                    <a:lnTo>
                      <a:pt x="315" y="104"/>
                    </a:lnTo>
                    <a:lnTo>
                      <a:pt x="315" y="104"/>
                    </a:lnTo>
                    <a:lnTo>
                      <a:pt x="315" y="104"/>
                    </a:lnTo>
                    <a:lnTo>
                      <a:pt x="315" y="106"/>
                    </a:lnTo>
                    <a:lnTo>
                      <a:pt x="315" y="106"/>
                    </a:lnTo>
                    <a:lnTo>
                      <a:pt x="318" y="106"/>
                    </a:lnTo>
                    <a:lnTo>
                      <a:pt x="318" y="109"/>
                    </a:lnTo>
                    <a:lnTo>
                      <a:pt x="318" y="109"/>
                    </a:lnTo>
                    <a:lnTo>
                      <a:pt x="318" y="111"/>
                    </a:lnTo>
                    <a:lnTo>
                      <a:pt x="318" y="111"/>
                    </a:lnTo>
                    <a:lnTo>
                      <a:pt x="318" y="113"/>
                    </a:lnTo>
                    <a:lnTo>
                      <a:pt x="318" y="113"/>
                    </a:lnTo>
                    <a:lnTo>
                      <a:pt x="318" y="111"/>
                    </a:lnTo>
                    <a:lnTo>
                      <a:pt x="320" y="111"/>
                    </a:lnTo>
                    <a:lnTo>
                      <a:pt x="320" y="111"/>
                    </a:lnTo>
                    <a:lnTo>
                      <a:pt x="320" y="113"/>
                    </a:lnTo>
                    <a:lnTo>
                      <a:pt x="320" y="113"/>
                    </a:lnTo>
                    <a:lnTo>
                      <a:pt x="322" y="113"/>
                    </a:lnTo>
                    <a:lnTo>
                      <a:pt x="322" y="111"/>
                    </a:lnTo>
                    <a:lnTo>
                      <a:pt x="322" y="111"/>
                    </a:lnTo>
                    <a:lnTo>
                      <a:pt x="322" y="113"/>
                    </a:lnTo>
                    <a:lnTo>
                      <a:pt x="322" y="113"/>
                    </a:lnTo>
                    <a:lnTo>
                      <a:pt x="325" y="113"/>
                    </a:lnTo>
                    <a:lnTo>
                      <a:pt x="325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7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29" y="113"/>
                    </a:lnTo>
                    <a:lnTo>
                      <a:pt x="332" y="113"/>
                    </a:lnTo>
                    <a:lnTo>
                      <a:pt x="332" y="113"/>
                    </a:lnTo>
                    <a:lnTo>
                      <a:pt x="332" y="111"/>
                    </a:lnTo>
                    <a:lnTo>
                      <a:pt x="332" y="111"/>
                    </a:lnTo>
                    <a:lnTo>
                      <a:pt x="332" y="109"/>
                    </a:lnTo>
                    <a:lnTo>
                      <a:pt x="332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9"/>
                    </a:lnTo>
                    <a:lnTo>
                      <a:pt x="334" y="106"/>
                    </a:lnTo>
                    <a:lnTo>
                      <a:pt x="336" y="106"/>
                    </a:lnTo>
                    <a:lnTo>
                      <a:pt x="336" y="106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6" y="104"/>
                    </a:lnTo>
                    <a:lnTo>
                      <a:pt x="339" y="104"/>
                    </a:lnTo>
                    <a:lnTo>
                      <a:pt x="339" y="106"/>
                    </a:lnTo>
                    <a:lnTo>
                      <a:pt x="339" y="106"/>
                    </a:lnTo>
                    <a:lnTo>
                      <a:pt x="339" y="106"/>
                    </a:lnTo>
                    <a:lnTo>
                      <a:pt x="341" y="106"/>
                    </a:lnTo>
                    <a:lnTo>
                      <a:pt x="341" y="109"/>
                    </a:lnTo>
                    <a:lnTo>
                      <a:pt x="341" y="109"/>
                    </a:lnTo>
                    <a:lnTo>
                      <a:pt x="341" y="109"/>
                    </a:lnTo>
                    <a:lnTo>
                      <a:pt x="341" y="111"/>
                    </a:lnTo>
                    <a:lnTo>
                      <a:pt x="341" y="111"/>
                    </a:lnTo>
                    <a:lnTo>
                      <a:pt x="341" y="111"/>
                    </a:lnTo>
                    <a:lnTo>
                      <a:pt x="341" y="113"/>
                    </a:lnTo>
                    <a:lnTo>
                      <a:pt x="341" y="113"/>
                    </a:lnTo>
                    <a:lnTo>
                      <a:pt x="341" y="113"/>
                    </a:lnTo>
                    <a:lnTo>
                      <a:pt x="344" y="113"/>
                    </a:lnTo>
                    <a:lnTo>
                      <a:pt x="344" y="113"/>
                    </a:lnTo>
                    <a:lnTo>
                      <a:pt x="344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6" y="113"/>
                    </a:lnTo>
                    <a:lnTo>
                      <a:pt x="348" y="113"/>
                    </a:lnTo>
                    <a:lnTo>
                      <a:pt x="348" y="113"/>
                    </a:lnTo>
                    <a:lnTo>
                      <a:pt x="348" y="113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48" y="116"/>
                    </a:lnTo>
                    <a:lnTo>
                      <a:pt x="351" y="116"/>
                    </a:lnTo>
                    <a:lnTo>
                      <a:pt x="351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6"/>
                    </a:lnTo>
                    <a:lnTo>
                      <a:pt x="353" y="118"/>
                    </a:lnTo>
                    <a:lnTo>
                      <a:pt x="355" y="118"/>
                    </a:lnTo>
                    <a:lnTo>
                      <a:pt x="355" y="118"/>
                    </a:lnTo>
                    <a:lnTo>
                      <a:pt x="355" y="118"/>
                    </a:lnTo>
                    <a:lnTo>
                      <a:pt x="355" y="121"/>
                    </a:lnTo>
                    <a:lnTo>
                      <a:pt x="355" y="121"/>
                    </a:lnTo>
                    <a:lnTo>
                      <a:pt x="358" y="121"/>
                    </a:lnTo>
                    <a:lnTo>
                      <a:pt x="358" y="121"/>
                    </a:lnTo>
                    <a:lnTo>
                      <a:pt x="360" y="121"/>
                    </a:lnTo>
                    <a:lnTo>
                      <a:pt x="360" y="121"/>
                    </a:lnTo>
                    <a:lnTo>
                      <a:pt x="360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2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5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5" y="123"/>
                    </a:lnTo>
                    <a:lnTo>
                      <a:pt x="365" y="123"/>
                    </a:lnTo>
                    <a:lnTo>
                      <a:pt x="365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2" y="123"/>
                    </a:lnTo>
                    <a:lnTo>
                      <a:pt x="360" y="123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5"/>
                    </a:lnTo>
                    <a:lnTo>
                      <a:pt x="360" y="128"/>
                    </a:lnTo>
                    <a:lnTo>
                      <a:pt x="358" y="128"/>
                    </a:lnTo>
                    <a:lnTo>
                      <a:pt x="358" y="128"/>
                    </a:lnTo>
                    <a:lnTo>
                      <a:pt x="358" y="128"/>
                    </a:lnTo>
                    <a:lnTo>
                      <a:pt x="355" y="128"/>
                    </a:lnTo>
                    <a:lnTo>
                      <a:pt x="355" y="128"/>
                    </a:lnTo>
                    <a:lnTo>
                      <a:pt x="355" y="128"/>
                    </a:lnTo>
                    <a:lnTo>
                      <a:pt x="353" y="128"/>
                    </a:lnTo>
                    <a:lnTo>
                      <a:pt x="353" y="128"/>
                    </a:lnTo>
                    <a:lnTo>
                      <a:pt x="353" y="128"/>
                    </a:lnTo>
                    <a:lnTo>
                      <a:pt x="353" y="128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99" name="Rectangle 13"/>
              <p:cNvSpPr>
                <a:spLocks noChangeArrowheads="1"/>
              </p:cNvSpPr>
              <p:nvPr/>
            </p:nvSpPr>
            <p:spPr bwMode="auto">
              <a:xfrm>
                <a:off x="2384" y="1722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0" name="Rectangle 14"/>
              <p:cNvSpPr>
                <a:spLocks noChangeArrowheads="1"/>
              </p:cNvSpPr>
              <p:nvPr/>
            </p:nvSpPr>
            <p:spPr bwMode="auto">
              <a:xfrm>
                <a:off x="2384" y="1722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1" name="Rectangle 15"/>
              <p:cNvSpPr>
                <a:spLocks noChangeArrowheads="1"/>
              </p:cNvSpPr>
              <p:nvPr/>
            </p:nvSpPr>
            <p:spPr bwMode="auto">
              <a:xfrm>
                <a:off x="1456" y="1575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2" name="Rectangle 16"/>
              <p:cNvSpPr>
                <a:spLocks noChangeArrowheads="1"/>
              </p:cNvSpPr>
              <p:nvPr/>
            </p:nvSpPr>
            <p:spPr bwMode="auto">
              <a:xfrm>
                <a:off x="1456" y="1575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3" name="Freeform 17"/>
              <p:cNvSpPr>
                <a:spLocks/>
              </p:cNvSpPr>
              <p:nvPr/>
            </p:nvSpPr>
            <p:spPr bwMode="auto">
              <a:xfrm>
                <a:off x="3406" y="2111"/>
                <a:ext cx="45" cy="88"/>
              </a:xfrm>
              <a:custGeom>
                <a:avLst/>
                <a:gdLst/>
                <a:ahLst/>
                <a:cxnLst>
                  <a:cxn ang="0">
                    <a:pos x="40" y="14"/>
                  </a:cxn>
                  <a:cxn ang="0">
                    <a:pos x="40" y="19"/>
                  </a:cxn>
                  <a:cxn ang="0">
                    <a:pos x="40" y="21"/>
                  </a:cxn>
                  <a:cxn ang="0">
                    <a:pos x="40" y="24"/>
                  </a:cxn>
                  <a:cxn ang="0">
                    <a:pos x="38" y="28"/>
                  </a:cxn>
                  <a:cxn ang="0">
                    <a:pos x="38" y="33"/>
                  </a:cxn>
                  <a:cxn ang="0">
                    <a:pos x="38" y="35"/>
                  </a:cxn>
                  <a:cxn ang="0">
                    <a:pos x="36" y="38"/>
                  </a:cxn>
                  <a:cxn ang="0">
                    <a:pos x="33" y="43"/>
                  </a:cxn>
                  <a:cxn ang="0">
                    <a:pos x="33" y="47"/>
                  </a:cxn>
                  <a:cxn ang="0">
                    <a:pos x="33" y="52"/>
                  </a:cxn>
                  <a:cxn ang="0">
                    <a:pos x="31" y="54"/>
                  </a:cxn>
                  <a:cxn ang="0">
                    <a:pos x="31" y="59"/>
                  </a:cxn>
                  <a:cxn ang="0">
                    <a:pos x="29" y="64"/>
                  </a:cxn>
                  <a:cxn ang="0">
                    <a:pos x="26" y="66"/>
                  </a:cxn>
                  <a:cxn ang="0">
                    <a:pos x="24" y="69"/>
                  </a:cxn>
                  <a:cxn ang="0">
                    <a:pos x="21" y="71"/>
                  </a:cxn>
                  <a:cxn ang="0">
                    <a:pos x="21" y="76"/>
                  </a:cxn>
                  <a:cxn ang="0">
                    <a:pos x="21" y="81"/>
                  </a:cxn>
                  <a:cxn ang="0">
                    <a:pos x="21" y="85"/>
                  </a:cxn>
                  <a:cxn ang="0">
                    <a:pos x="19" y="88"/>
                  </a:cxn>
                  <a:cxn ang="0">
                    <a:pos x="14" y="88"/>
                  </a:cxn>
                  <a:cxn ang="0">
                    <a:pos x="14" y="83"/>
                  </a:cxn>
                  <a:cxn ang="0">
                    <a:pos x="14" y="78"/>
                  </a:cxn>
                  <a:cxn ang="0">
                    <a:pos x="12" y="76"/>
                  </a:cxn>
                  <a:cxn ang="0">
                    <a:pos x="10" y="73"/>
                  </a:cxn>
                  <a:cxn ang="0">
                    <a:pos x="7" y="71"/>
                  </a:cxn>
                  <a:cxn ang="0">
                    <a:pos x="5" y="66"/>
                  </a:cxn>
                  <a:cxn ang="0">
                    <a:pos x="5" y="64"/>
                  </a:cxn>
                  <a:cxn ang="0">
                    <a:pos x="3" y="59"/>
                  </a:cxn>
                  <a:cxn ang="0">
                    <a:pos x="0" y="57"/>
                  </a:cxn>
                  <a:cxn ang="0">
                    <a:pos x="3" y="52"/>
                  </a:cxn>
                  <a:cxn ang="0">
                    <a:pos x="5" y="50"/>
                  </a:cxn>
                  <a:cxn ang="0">
                    <a:pos x="3" y="45"/>
                  </a:cxn>
                  <a:cxn ang="0">
                    <a:pos x="5" y="43"/>
                  </a:cxn>
                  <a:cxn ang="0">
                    <a:pos x="5" y="38"/>
                  </a:cxn>
                  <a:cxn ang="0">
                    <a:pos x="7" y="35"/>
                  </a:cxn>
                  <a:cxn ang="0">
                    <a:pos x="10" y="33"/>
                  </a:cxn>
                  <a:cxn ang="0">
                    <a:pos x="12" y="28"/>
                  </a:cxn>
                  <a:cxn ang="0">
                    <a:pos x="12" y="24"/>
                  </a:cxn>
                  <a:cxn ang="0">
                    <a:pos x="14" y="21"/>
                  </a:cxn>
                  <a:cxn ang="0">
                    <a:pos x="17" y="19"/>
                  </a:cxn>
                  <a:cxn ang="0">
                    <a:pos x="19" y="17"/>
                  </a:cxn>
                  <a:cxn ang="0">
                    <a:pos x="19" y="12"/>
                  </a:cxn>
                  <a:cxn ang="0">
                    <a:pos x="21" y="9"/>
                  </a:cxn>
                  <a:cxn ang="0">
                    <a:pos x="24" y="7"/>
                  </a:cxn>
                  <a:cxn ang="0">
                    <a:pos x="29" y="5"/>
                  </a:cxn>
                  <a:cxn ang="0">
                    <a:pos x="31" y="5"/>
                  </a:cxn>
                  <a:cxn ang="0">
                    <a:pos x="33" y="2"/>
                  </a:cxn>
                  <a:cxn ang="0">
                    <a:pos x="36" y="2"/>
                  </a:cxn>
                  <a:cxn ang="0">
                    <a:pos x="38" y="5"/>
                  </a:cxn>
                  <a:cxn ang="0">
                    <a:pos x="43" y="5"/>
                  </a:cxn>
                  <a:cxn ang="0">
                    <a:pos x="45" y="7"/>
                  </a:cxn>
                  <a:cxn ang="0">
                    <a:pos x="43" y="9"/>
                  </a:cxn>
                </a:cxnLst>
                <a:rect l="0" t="0" r="r" b="b"/>
                <a:pathLst>
                  <a:path w="45" h="88">
                    <a:moveTo>
                      <a:pt x="43" y="12"/>
                    </a:moveTo>
                    <a:lnTo>
                      <a:pt x="40" y="12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38" y="26"/>
                    </a:lnTo>
                    <a:lnTo>
                      <a:pt x="38" y="28"/>
                    </a:lnTo>
                    <a:lnTo>
                      <a:pt x="38" y="28"/>
                    </a:lnTo>
                    <a:lnTo>
                      <a:pt x="38" y="28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6" y="33"/>
                    </a:lnTo>
                    <a:lnTo>
                      <a:pt x="36" y="33"/>
                    </a:lnTo>
                    <a:lnTo>
                      <a:pt x="38" y="33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6" y="35"/>
                    </a:lnTo>
                    <a:lnTo>
                      <a:pt x="36" y="35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40"/>
                    </a:lnTo>
                    <a:lnTo>
                      <a:pt x="36" y="40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3" y="43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29" y="59"/>
                    </a:lnTo>
                    <a:lnTo>
                      <a:pt x="29" y="62"/>
                    </a:lnTo>
                    <a:lnTo>
                      <a:pt x="29" y="62"/>
                    </a:lnTo>
                    <a:lnTo>
                      <a:pt x="29" y="62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1" y="78"/>
                    </a:lnTo>
                    <a:lnTo>
                      <a:pt x="21" y="78"/>
                    </a:lnTo>
                    <a:lnTo>
                      <a:pt x="21" y="81"/>
                    </a:lnTo>
                    <a:lnTo>
                      <a:pt x="21" y="81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4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5" y="62"/>
                    </a:lnTo>
                    <a:lnTo>
                      <a:pt x="5" y="62"/>
                    </a:lnTo>
                    <a:lnTo>
                      <a:pt x="5" y="59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3" y="57"/>
                    </a:lnTo>
                    <a:lnTo>
                      <a:pt x="3" y="54"/>
                    </a:lnTo>
                    <a:lnTo>
                      <a:pt x="3" y="54"/>
                    </a:lnTo>
                    <a:lnTo>
                      <a:pt x="3" y="54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2" y="31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2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12"/>
                    </a:lnTo>
                    <a:lnTo>
                      <a:pt x="43" y="1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4" name="Freeform 18"/>
              <p:cNvSpPr>
                <a:spLocks/>
              </p:cNvSpPr>
              <p:nvPr/>
            </p:nvSpPr>
            <p:spPr bwMode="auto">
              <a:xfrm>
                <a:off x="3406" y="2111"/>
                <a:ext cx="45" cy="88"/>
              </a:xfrm>
              <a:custGeom>
                <a:avLst/>
                <a:gdLst/>
                <a:ahLst/>
                <a:cxnLst>
                  <a:cxn ang="0">
                    <a:pos x="40" y="14"/>
                  </a:cxn>
                  <a:cxn ang="0">
                    <a:pos x="40" y="19"/>
                  </a:cxn>
                  <a:cxn ang="0">
                    <a:pos x="40" y="21"/>
                  </a:cxn>
                  <a:cxn ang="0">
                    <a:pos x="40" y="24"/>
                  </a:cxn>
                  <a:cxn ang="0">
                    <a:pos x="38" y="28"/>
                  </a:cxn>
                  <a:cxn ang="0">
                    <a:pos x="38" y="33"/>
                  </a:cxn>
                  <a:cxn ang="0">
                    <a:pos x="38" y="35"/>
                  </a:cxn>
                  <a:cxn ang="0">
                    <a:pos x="36" y="38"/>
                  </a:cxn>
                  <a:cxn ang="0">
                    <a:pos x="33" y="43"/>
                  </a:cxn>
                  <a:cxn ang="0">
                    <a:pos x="33" y="47"/>
                  </a:cxn>
                  <a:cxn ang="0">
                    <a:pos x="33" y="52"/>
                  </a:cxn>
                  <a:cxn ang="0">
                    <a:pos x="31" y="54"/>
                  </a:cxn>
                  <a:cxn ang="0">
                    <a:pos x="31" y="59"/>
                  </a:cxn>
                  <a:cxn ang="0">
                    <a:pos x="29" y="64"/>
                  </a:cxn>
                  <a:cxn ang="0">
                    <a:pos x="26" y="66"/>
                  </a:cxn>
                  <a:cxn ang="0">
                    <a:pos x="24" y="69"/>
                  </a:cxn>
                  <a:cxn ang="0">
                    <a:pos x="21" y="71"/>
                  </a:cxn>
                  <a:cxn ang="0">
                    <a:pos x="21" y="76"/>
                  </a:cxn>
                  <a:cxn ang="0">
                    <a:pos x="21" y="81"/>
                  </a:cxn>
                  <a:cxn ang="0">
                    <a:pos x="21" y="85"/>
                  </a:cxn>
                  <a:cxn ang="0">
                    <a:pos x="19" y="88"/>
                  </a:cxn>
                  <a:cxn ang="0">
                    <a:pos x="14" y="88"/>
                  </a:cxn>
                  <a:cxn ang="0">
                    <a:pos x="14" y="83"/>
                  </a:cxn>
                  <a:cxn ang="0">
                    <a:pos x="14" y="78"/>
                  </a:cxn>
                  <a:cxn ang="0">
                    <a:pos x="12" y="76"/>
                  </a:cxn>
                  <a:cxn ang="0">
                    <a:pos x="10" y="73"/>
                  </a:cxn>
                  <a:cxn ang="0">
                    <a:pos x="7" y="71"/>
                  </a:cxn>
                  <a:cxn ang="0">
                    <a:pos x="5" y="66"/>
                  </a:cxn>
                  <a:cxn ang="0">
                    <a:pos x="5" y="64"/>
                  </a:cxn>
                  <a:cxn ang="0">
                    <a:pos x="3" y="59"/>
                  </a:cxn>
                  <a:cxn ang="0">
                    <a:pos x="0" y="57"/>
                  </a:cxn>
                  <a:cxn ang="0">
                    <a:pos x="3" y="52"/>
                  </a:cxn>
                  <a:cxn ang="0">
                    <a:pos x="5" y="50"/>
                  </a:cxn>
                  <a:cxn ang="0">
                    <a:pos x="3" y="45"/>
                  </a:cxn>
                  <a:cxn ang="0">
                    <a:pos x="5" y="43"/>
                  </a:cxn>
                  <a:cxn ang="0">
                    <a:pos x="5" y="38"/>
                  </a:cxn>
                  <a:cxn ang="0">
                    <a:pos x="7" y="35"/>
                  </a:cxn>
                  <a:cxn ang="0">
                    <a:pos x="10" y="33"/>
                  </a:cxn>
                  <a:cxn ang="0">
                    <a:pos x="12" y="28"/>
                  </a:cxn>
                  <a:cxn ang="0">
                    <a:pos x="12" y="24"/>
                  </a:cxn>
                  <a:cxn ang="0">
                    <a:pos x="14" y="21"/>
                  </a:cxn>
                  <a:cxn ang="0">
                    <a:pos x="17" y="19"/>
                  </a:cxn>
                  <a:cxn ang="0">
                    <a:pos x="19" y="17"/>
                  </a:cxn>
                  <a:cxn ang="0">
                    <a:pos x="19" y="12"/>
                  </a:cxn>
                  <a:cxn ang="0">
                    <a:pos x="21" y="9"/>
                  </a:cxn>
                  <a:cxn ang="0">
                    <a:pos x="24" y="7"/>
                  </a:cxn>
                  <a:cxn ang="0">
                    <a:pos x="29" y="5"/>
                  </a:cxn>
                  <a:cxn ang="0">
                    <a:pos x="31" y="5"/>
                  </a:cxn>
                  <a:cxn ang="0">
                    <a:pos x="33" y="2"/>
                  </a:cxn>
                  <a:cxn ang="0">
                    <a:pos x="36" y="2"/>
                  </a:cxn>
                  <a:cxn ang="0">
                    <a:pos x="38" y="5"/>
                  </a:cxn>
                  <a:cxn ang="0">
                    <a:pos x="43" y="5"/>
                  </a:cxn>
                  <a:cxn ang="0">
                    <a:pos x="45" y="7"/>
                  </a:cxn>
                  <a:cxn ang="0">
                    <a:pos x="43" y="9"/>
                  </a:cxn>
                </a:cxnLst>
                <a:rect l="0" t="0" r="r" b="b"/>
                <a:pathLst>
                  <a:path w="45" h="88">
                    <a:moveTo>
                      <a:pt x="43" y="12"/>
                    </a:moveTo>
                    <a:lnTo>
                      <a:pt x="40" y="12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4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38" y="26"/>
                    </a:lnTo>
                    <a:lnTo>
                      <a:pt x="38" y="28"/>
                    </a:lnTo>
                    <a:lnTo>
                      <a:pt x="38" y="28"/>
                    </a:lnTo>
                    <a:lnTo>
                      <a:pt x="38" y="28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6" y="33"/>
                    </a:lnTo>
                    <a:lnTo>
                      <a:pt x="36" y="33"/>
                    </a:lnTo>
                    <a:lnTo>
                      <a:pt x="38" y="33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6" y="35"/>
                    </a:lnTo>
                    <a:lnTo>
                      <a:pt x="36" y="35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38"/>
                    </a:lnTo>
                    <a:lnTo>
                      <a:pt x="36" y="40"/>
                    </a:lnTo>
                    <a:lnTo>
                      <a:pt x="36" y="40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3" y="43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29" y="59"/>
                    </a:lnTo>
                    <a:lnTo>
                      <a:pt x="29" y="62"/>
                    </a:lnTo>
                    <a:lnTo>
                      <a:pt x="29" y="62"/>
                    </a:lnTo>
                    <a:lnTo>
                      <a:pt x="29" y="62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1" y="76"/>
                    </a:lnTo>
                    <a:lnTo>
                      <a:pt x="21" y="78"/>
                    </a:lnTo>
                    <a:lnTo>
                      <a:pt x="21" y="78"/>
                    </a:lnTo>
                    <a:lnTo>
                      <a:pt x="21" y="81"/>
                    </a:lnTo>
                    <a:lnTo>
                      <a:pt x="21" y="81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4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5" y="62"/>
                    </a:lnTo>
                    <a:lnTo>
                      <a:pt x="5" y="62"/>
                    </a:lnTo>
                    <a:lnTo>
                      <a:pt x="5" y="59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3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3" y="57"/>
                    </a:lnTo>
                    <a:lnTo>
                      <a:pt x="3" y="54"/>
                    </a:lnTo>
                    <a:lnTo>
                      <a:pt x="3" y="54"/>
                    </a:lnTo>
                    <a:lnTo>
                      <a:pt x="3" y="54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2" y="31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2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8" y="2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12"/>
                    </a:lnTo>
                    <a:lnTo>
                      <a:pt x="43" y="1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5" name="Rectangle 19"/>
              <p:cNvSpPr>
                <a:spLocks noChangeArrowheads="1"/>
              </p:cNvSpPr>
              <p:nvPr/>
            </p:nvSpPr>
            <p:spPr bwMode="auto">
              <a:xfrm>
                <a:off x="1790" y="1746"/>
                <a:ext cx="2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6" name="Rectangle 20"/>
              <p:cNvSpPr>
                <a:spLocks noChangeArrowheads="1"/>
              </p:cNvSpPr>
              <p:nvPr/>
            </p:nvSpPr>
            <p:spPr bwMode="auto">
              <a:xfrm>
                <a:off x="1790" y="1746"/>
                <a:ext cx="2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7" name="Rectangle 21"/>
              <p:cNvSpPr>
                <a:spLocks noChangeArrowheads="1"/>
              </p:cNvSpPr>
              <p:nvPr/>
            </p:nvSpPr>
            <p:spPr bwMode="auto">
              <a:xfrm>
                <a:off x="1792" y="1748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8" name="Rectangle 22"/>
              <p:cNvSpPr>
                <a:spLocks noChangeArrowheads="1"/>
              </p:cNvSpPr>
              <p:nvPr/>
            </p:nvSpPr>
            <p:spPr bwMode="auto">
              <a:xfrm>
                <a:off x="1792" y="1748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09" name="Freeform 23"/>
              <p:cNvSpPr>
                <a:spLocks/>
              </p:cNvSpPr>
              <p:nvPr/>
            </p:nvSpPr>
            <p:spPr bwMode="auto">
              <a:xfrm>
                <a:off x="3513" y="2966"/>
                <a:ext cx="52" cy="29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49" y="0"/>
                  </a:cxn>
                  <a:cxn ang="0">
                    <a:pos x="52" y="3"/>
                  </a:cxn>
                  <a:cxn ang="0">
                    <a:pos x="52" y="5"/>
                  </a:cxn>
                  <a:cxn ang="0">
                    <a:pos x="49" y="8"/>
                  </a:cxn>
                  <a:cxn ang="0">
                    <a:pos x="47" y="8"/>
                  </a:cxn>
                  <a:cxn ang="0">
                    <a:pos x="45" y="10"/>
                  </a:cxn>
                  <a:cxn ang="0">
                    <a:pos x="42" y="10"/>
                  </a:cxn>
                  <a:cxn ang="0">
                    <a:pos x="40" y="12"/>
                  </a:cxn>
                  <a:cxn ang="0">
                    <a:pos x="38" y="12"/>
                  </a:cxn>
                  <a:cxn ang="0">
                    <a:pos x="35" y="15"/>
                  </a:cxn>
                  <a:cxn ang="0">
                    <a:pos x="33" y="17"/>
                  </a:cxn>
                  <a:cxn ang="0">
                    <a:pos x="28" y="17"/>
                  </a:cxn>
                  <a:cxn ang="0">
                    <a:pos x="26" y="19"/>
                  </a:cxn>
                  <a:cxn ang="0">
                    <a:pos x="23" y="19"/>
                  </a:cxn>
                  <a:cxn ang="0">
                    <a:pos x="21" y="22"/>
                  </a:cxn>
                  <a:cxn ang="0">
                    <a:pos x="19" y="22"/>
                  </a:cxn>
                  <a:cxn ang="0">
                    <a:pos x="16" y="24"/>
                  </a:cxn>
                  <a:cxn ang="0">
                    <a:pos x="14" y="22"/>
                  </a:cxn>
                  <a:cxn ang="0">
                    <a:pos x="12" y="24"/>
                  </a:cxn>
                  <a:cxn ang="0">
                    <a:pos x="9" y="27"/>
                  </a:cxn>
                  <a:cxn ang="0">
                    <a:pos x="7" y="29"/>
                  </a:cxn>
                  <a:cxn ang="0">
                    <a:pos x="4" y="29"/>
                  </a:cxn>
                  <a:cxn ang="0">
                    <a:pos x="4" y="27"/>
                  </a:cxn>
                  <a:cxn ang="0">
                    <a:pos x="2" y="24"/>
                  </a:cxn>
                  <a:cxn ang="0">
                    <a:pos x="2" y="22"/>
                  </a:cxn>
                  <a:cxn ang="0">
                    <a:pos x="4" y="22"/>
                  </a:cxn>
                  <a:cxn ang="0">
                    <a:pos x="4" y="19"/>
                  </a:cxn>
                  <a:cxn ang="0">
                    <a:pos x="4" y="19"/>
                  </a:cxn>
                  <a:cxn ang="0">
                    <a:pos x="0" y="19"/>
                  </a:cxn>
                  <a:cxn ang="0">
                    <a:pos x="0" y="17"/>
                  </a:cxn>
                  <a:cxn ang="0">
                    <a:pos x="2" y="15"/>
                  </a:cxn>
                  <a:cxn ang="0">
                    <a:pos x="4" y="12"/>
                  </a:cxn>
                  <a:cxn ang="0">
                    <a:pos x="4" y="8"/>
                  </a:cxn>
                  <a:cxn ang="0">
                    <a:pos x="7" y="8"/>
                  </a:cxn>
                  <a:cxn ang="0">
                    <a:pos x="9" y="5"/>
                  </a:cxn>
                  <a:cxn ang="0">
                    <a:pos x="12" y="5"/>
                  </a:cxn>
                  <a:cxn ang="0">
                    <a:pos x="14" y="5"/>
                  </a:cxn>
                  <a:cxn ang="0">
                    <a:pos x="19" y="5"/>
                  </a:cxn>
                  <a:cxn ang="0">
                    <a:pos x="21" y="3"/>
                  </a:cxn>
                  <a:cxn ang="0">
                    <a:pos x="23" y="5"/>
                  </a:cxn>
                  <a:cxn ang="0">
                    <a:pos x="28" y="5"/>
                  </a:cxn>
                  <a:cxn ang="0">
                    <a:pos x="28" y="3"/>
                  </a:cxn>
                  <a:cxn ang="0">
                    <a:pos x="33" y="3"/>
                  </a:cxn>
                  <a:cxn ang="0">
                    <a:pos x="35" y="3"/>
                  </a:cxn>
                  <a:cxn ang="0">
                    <a:pos x="38" y="3"/>
                  </a:cxn>
                  <a:cxn ang="0">
                    <a:pos x="40" y="0"/>
                  </a:cxn>
                  <a:cxn ang="0">
                    <a:pos x="42" y="0"/>
                  </a:cxn>
                </a:cxnLst>
                <a:rect l="0" t="0" r="r" b="b"/>
                <a:pathLst>
                  <a:path w="52" h="29">
                    <a:moveTo>
                      <a:pt x="45" y="0"/>
                    </a:moveTo>
                    <a:lnTo>
                      <a:pt x="45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5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2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5" y="12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6" y="2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7" y="27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7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2" y="15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7" y="8"/>
                    </a:lnTo>
                    <a:lnTo>
                      <a:pt x="7" y="8"/>
                    </a:lnTo>
                    <a:lnTo>
                      <a:pt x="7" y="8"/>
                    </a:lnTo>
                    <a:lnTo>
                      <a:pt x="9" y="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3" y="3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0" name="Freeform 24"/>
              <p:cNvSpPr>
                <a:spLocks/>
              </p:cNvSpPr>
              <p:nvPr/>
            </p:nvSpPr>
            <p:spPr bwMode="auto">
              <a:xfrm>
                <a:off x="3513" y="2966"/>
                <a:ext cx="52" cy="29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49" y="0"/>
                  </a:cxn>
                  <a:cxn ang="0">
                    <a:pos x="52" y="3"/>
                  </a:cxn>
                  <a:cxn ang="0">
                    <a:pos x="52" y="5"/>
                  </a:cxn>
                  <a:cxn ang="0">
                    <a:pos x="49" y="8"/>
                  </a:cxn>
                  <a:cxn ang="0">
                    <a:pos x="47" y="8"/>
                  </a:cxn>
                  <a:cxn ang="0">
                    <a:pos x="45" y="10"/>
                  </a:cxn>
                  <a:cxn ang="0">
                    <a:pos x="42" y="10"/>
                  </a:cxn>
                  <a:cxn ang="0">
                    <a:pos x="40" y="12"/>
                  </a:cxn>
                  <a:cxn ang="0">
                    <a:pos x="38" y="12"/>
                  </a:cxn>
                  <a:cxn ang="0">
                    <a:pos x="35" y="15"/>
                  </a:cxn>
                  <a:cxn ang="0">
                    <a:pos x="33" y="17"/>
                  </a:cxn>
                  <a:cxn ang="0">
                    <a:pos x="28" y="17"/>
                  </a:cxn>
                  <a:cxn ang="0">
                    <a:pos x="26" y="19"/>
                  </a:cxn>
                  <a:cxn ang="0">
                    <a:pos x="23" y="19"/>
                  </a:cxn>
                  <a:cxn ang="0">
                    <a:pos x="21" y="22"/>
                  </a:cxn>
                  <a:cxn ang="0">
                    <a:pos x="19" y="22"/>
                  </a:cxn>
                  <a:cxn ang="0">
                    <a:pos x="16" y="24"/>
                  </a:cxn>
                  <a:cxn ang="0">
                    <a:pos x="14" y="22"/>
                  </a:cxn>
                  <a:cxn ang="0">
                    <a:pos x="12" y="24"/>
                  </a:cxn>
                  <a:cxn ang="0">
                    <a:pos x="9" y="27"/>
                  </a:cxn>
                  <a:cxn ang="0">
                    <a:pos x="7" y="29"/>
                  </a:cxn>
                  <a:cxn ang="0">
                    <a:pos x="4" y="29"/>
                  </a:cxn>
                  <a:cxn ang="0">
                    <a:pos x="4" y="27"/>
                  </a:cxn>
                  <a:cxn ang="0">
                    <a:pos x="2" y="24"/>
                  </a:cxn>
                  <a:cxn ang="0">
                    <a:pos x="2" y="22"/>
                  </a:cxn>
                  <a:cxn ang="0">
                    <a:pos x="4" y="22"/>
                  </a:cxn>
                  <a:cxn ang="0">
                    <a:pos x="4" y="19"/>
                  </a:cxn>
                  <a:cxn ang="0">
                    <a:pos x="4" y="19"/>
                  </a:cxn>
                  <a:cxn ang="0">
                    <a:pos x="0" y="19"/>
                  </a:cxn>
                  <a:cxn ang="0">
                    <a:pos x="0" y="17"/>
                  </a:cxn>
                  <a:cxn ang="0">
                    <a:pos x="2" y="15"/>
                  </a:cxn>
                  <a:cxn ang="0">
                    <a:pos x="4" y="12"/>
                  </a:cxn>
                  <a:cxn ang="0">
                    <a:pos x="4" y="8"/>
                  </a:cxn>
                  <a:cxn ang="0">
                    <a:pos x="7" y="8"/>
                  </a:cxn>
                  <a:cxn ang="0">
                    <a:pos x="9" y="5"/>
                  </a:cxn>
                  <a:cxn ang="0">
                    <a:pos x="12" y="5"/>
                  </a:cxn>
                  <a:cxn ang="0">
                    <a:pos x="14" y="5"/>
                  </a:cxn>
                  <a:cxn ang="0">
                    <a:pos x="19" y="5"/>
                  </a:cxn>
                  <a:cxn ang="0">
                    <a:pos x="21" y="3"/>
                  </a:cxn>
                  <a:cxn ang="0">
                    <a:pos x="23" y="5"/>
                  </a:cxn>
                  <a:cxn ang="0">
                    <a:pos x="28" y="5"/>
                  </a:cxn>
                  <a:cxn ang="0">
                    <a:pos x="28" y="3"/>
                  </a:cxn>
                  <a:cxn ang="0">
                    <a:pos x="33" y="3"/>
                  </a:cxn>
                  <a:cxn ang="0">
                    <a:pos x="35" y="3"/>
                  </a:cxn>
                  <a:cxn ang="0">
                    <a:pos x="38" y="3"/>
                  </a:cxn>
                  <a:cxn ang="0">
                    <a:pos x="40" y="0"/>
                  </a:cxn>
                  <a:cxn ang="0">
                    <a:pos x="42" y="0"/>
                  </a:cxn>
                </a:cxnLst>
                <a:rect l="0" t="0" r="r" b="b"/>
                <a:pathLst>
                  <a:path w="52" h="29">
                    <a:moveTo>
                      <a:pt x="45" y="0"/>
                    </a:moveTo>
                    <a:lnTo>
                      <a:pt x="45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5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2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5" y="12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30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19"/>
                    </a:lnTo>
                    <a:lnTo>
                      <a:pt x="23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6" y="2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9" y="27"/>
                    </a:lnTo>
                    <a:lnTo>
                      <a:pt x="7" y="27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9"/>
                    </a:lnTo>
                    <a:lnTo>
                      <a:pt x="4" y="27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2" y="15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7" y="8"/>
                    </a:lnTo>
                    <a:lnTo>
                      <a:pt x="7" y="8"/>
                    </a:lnTo>
                    <a:lnTo>
                      <a:pt x="7" y="8"/>
                    </a:lnTo>
                    <a:lnTo>
                      <a:pt x="9" y="8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3" y="3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5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1" name="Freeform 25"/>
              <p:cNvSpPr>
                <a:spLocks/>
              </p:cNvSpPr>
              <p:nvPr/>
            </p:nvSpPr>
            <p:spPr bwMode="auto">
              <a:xfrm>
                <a:off x="1967" y="1760"/>
                <a:ext cx="2" cy="12"/>
              </a:xfrm>
              <a:custGeom>
                <a:avLst/>
                <a:gdLst/>
                <a:ahLst/>
                <a:cxnLst>
                  <a:cxn ang="0">
                    <a:pos x="2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7"/>
                  </a:cxn>
                  <a:cxn ang="0">
                    <a:pos x="2" y="7"/>
                  </a:cxn>
                </a:cxnLst>
                <a:rect l="0" t="0" r="r" b="b"/>
                <a:pathLst>
                  <a:path w="2" h="12">
                    <a:moveTo>
                      <a:pt x="2" y="7"/>
                    </a:move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7"/>
                    </a:lnTo>
                    <a:lnTo>
                      <a:pt x="2" y="7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2" name="Freeform 26"/>
              <p:cNvSpPr>
                <a:spLocks/>
              </p:cNvSpPr>
              <p:nvPr/>
            </p:nvSpPr>
            <p:spPr bwMode="auto">
              <a:xfrm>
                <a:off x="1967" y="1760"/>
                <a:ext cx="2" cy="12"/>
              </a:xfrm>
              <a:custGeom>
                <a:avLst/>
                <a:gdLst/>
                <a:ahLst/>
                <a:cxnLst>
                  <a:cxn ang="0">
                    <a:pos x="2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7"/>
                  </a:cxn>
                  <a:cxn ang="0">
                    <a:pos x="2" y="7"/>
                  </a:cxn>
                </a:cxnLst>
                <a:rect l="0" t="0" r="r" b="b"/>
                <a:pathLst>
                  <a:path w="2" h="12">
                    <a:moveTo>
                      <a:pt x="2" y="7"/>
                    </a:move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7"/>
                    </a:lnTo>
                    <a:lnTo>
                      <a:pt x="2" y="7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3" name="Freeform 27"/>
              <p:cNvSpPr>
                <a:spLocks/>
              </p:cNvSpPr>
              <p:nvPr/>
            </p:nvSpPr>
            <p:spPr bwMode="auto">
              <a:xfrm>
                <a:off x="1955" y="1668"/>
                <a:ext cx="306" cy="194"/>
              </a:xfrm>
              <a:custGeom>
                <a:avLst/>
                <a:gdLst/>
                <a:ahLst/>
                <a:cxnLst>
                  <a:cxn ang="0">
                    <a:pos x="133" y="2"/>
                  </a:cxn>
                  <a:cxn ang="0">
                    <a:pos x="145" y="7"/>
                  </a:cxn>
                  <a:cxn ang="0">
                    <a:pos x="159" y="14"/>
                  </a:cxn>
                  <a:cxn ang="0">
                    <a:pos x="166" y="23"/>
                  </a:cxn>
                  <a:cxn ang="0">
                    <a:pos x="166" y="31"/>
                  </a:cxn>
                  <a:cxn ang="0">
                    <a:pos x="175" y="40"/>
                  </a:cxn>
                  <a:cxn ang="0">
                    <a:pos x="192" y="42"/>
                  </a:cxn>
                  <a:cxn ang="0">
                    <a:pos x="204" y="42"/>
                  </a:cxn>
                  <a:cxn ang="0">
                    <a:pos x="211" y="57"/>
                  </a:cxn>
                  <a:cxn ang="0">
                    <a:pos x="218" y="73"/>
                  </a:cxn>
                  <a:cxn ang="0">
                    <a:pos x="230" y="80"/>
                  </a:cxn>
                  <a:cxn ang="0">
                    <a:pos x="242" y="90"/>
                  </a:cxn>
                  <a:cxn ang="0">
                    <a:pos x="256" y="97"/>
                  </a:cxn>
                  <a:cxn ang="0">
                    <a:pos x="268" y="104"/>
                  </a:cxn>
                  <a:cxn ang="0">
                    <a:pos x="280" y="114"/>
                  </a:cxn>
                  <a:cxn ang="0">
                    <a:pos x="294" y="116"/>
                  </a:cxn>
                  <a:cxn ang="0">
                    <a:pos x="306" y="125"/>
                  </a:cxn>
                  <a:cxn ang="0">
                    <a:pos x="301" y="140"/>
                  </a:cxn>
                  <a:cxn ang="0">
                    <a:pos x="287" y="132"/>
                  </a:cxn>
                  <a:cxn ang="0">
                    <a:pos x="272" y="142"/>
                  </a:cxn>
                  <a:cxn ang="0">
                    <a:pos x="265" y="151"/>
                  </a:cxn>
                  <a:cxn ang="0">
                    <a:pos x="258" y="168"/>
                  </a:cxn>
                  <a:cxn ang="0">
                    <a:pos x="244" y="173"/>
                  </a:cxn>
                  <a:cxn ang="0">
                    <a:pos x="232" y="180"/>
                  </a:cxn>
                  <a:cxn ang="0">
                    <a:pos x="225" y="189"/>
                  </a:cxn>
                  <a:cxn ang="0">
                    <a:pos x="213" y="192"/>
                  </a:cxn>
                  <a:cxn ang="0">
                    <a:pos x="199" y="187"/>
                  </a:cxn>
                  <a:cxn ang="0">
                    <a:pos x="190" y="178"/>
                  </a:cxn>
                  <a:cxn ang="0">
                    <a:pos x="187" y="161"/>
                  </a:cxn>
                  <a:cxn ang="0">
                    <a:pos x="178" y="156"/>
                  </a:cxn>
                  <a:cxn ang="0">
                    <a:pos x="166" y="147"/>
                  </a:cxn>
                  <a:cxn ang="0">
                    <a:pos x="152" y="140"/>
                  </a:cxn>
                  <a:cxn ang="0">
                    <a:pos x="140" y="130"/>
                  </a:cxn>
                  <a:cxn ang="0">
                    <a:pos x="126" y="130"/>
                  </a:cxn>
                  <a:cxn ang="0">
                    <a:pos x="111" y="123"/>
                  </a:cxn>
                  <a:cxn ang="0">
                    <a:pos x="100" y="118"/>
                  </a:cxn>
                  <a:cxn ang="0">
                    <a:pos x="85" y="118"/>
                  </a:cxn>
                  <a:cxn ang="0">
                    <a:pos x="71" y="121"/>
                  </a:cxn>
                  <a:cxn ang="0">
                    <a:pos x="55" y="125"/>
                  </a:cxn>
                  <a:cxn ang="0">
                    <a:pos x="45" y="135"/>
                  </a:cxn>
                  <a:cxn ang="0">
                    <a:pos x="31" y="137"/>
                  </a:cxn>
                  <a:cxn ang="0">
                    <a:pos x="31" y="118"/>
                  </a:cxn>
                  <a:cxn ang="0">
                    <a:pos x="33" y="99"/>
                  </a:cxn>
                  <a:cxn ang="0">
                    <a:pos x="22" y="90"/>
                  </a:cxn>
                  <a:cxn ang="0">
                    <a:pos x="14" y="83"/>
                  </a:cxn>
                  <a:cxn ang="0">
                    <a:pos x="22" y="80"/>
                  </a:cxn>
                  <a:cxn ang="0">
                    <a:pos x="12" y="71"/>
                  </a:cxn>
                  <a:cxn ang="0">
                    <a:pos x="12" y="78"/>
                  </a:cxn>
                  <a:cxn ang="0">
                    <a:pos x="5" y="64"/>
                  </a:cxn>
                  <a:cxn ang="0">
                    <a:pos x="10" y="50"/>
                  </a:cxn>
                  <a:cxn ang="0">
                    <a:pos x="5" y="33"/>
                  </a:cxn>
                  <a:cxn ang="0">
                    <a:pos x="5" y="23"/>
                  </a:cxn>
                  <a:cxn ang="0">
                    <a:pos x="19" y="14"/>
                  </a:cxn>
                  <a:cxn ang="0">
                    <a:pos x="36" y="12"/>
                  </a:cxn>
                  <a:cxn ang="0">
                    <a:pos x="50" y="19"/>
                  </a:cxn>
                  <a:cxn ang="0">
                    <a:pos x="59" y="31"/>
                  </a:cxn>
                  <a:cxn ang="0">
                    <a:pos x="71" y="38"/>
                  </a:cxn>
                  <a:cxn ang="0">
                    <a:pos x="88" y="38"/>
                  </a:cxn>
                  <a:cxn ang="0">
                    <a:pos x="100" y="33"/>
                  </a:cxn>
                  <a:cxn ang="0">
                    <a:pos x="104" y="21"/>
                  </a:cxn>
                  <a:cxn ang="0">
                    <a:pos x="119" y="14"/>
                  </a:cxn>
                </a:cxnLst>
                <a:rect l="0" t="0" r="r" b="b"/>
                <a:pathLst>
                  <a:path w="306" h="194">
                    <a:moveTo>
                      <a:pt x="128" y="9"/>
                    </a:moveTo>
                    <a:lnTo>
                      <a:pt x="128" y="7"/>
                    </a:lnTo>
                    <a:lnTo>
                      <a:pt x="128" y="7"/>
                    </a:lnTo>
                    <a:lnTo>
                      <a:pt x="126" y="7"/>
                    </a:lnTo>
                    <a:lnTo>
                      <a:pt x="126" y="7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3" y="5"/>
                    </a:lnTo>
                    <a:lnTo>
                      <a:pt x="133" y="5"/>
                    </a:lnTo>
                    <a:lnTo>
                      <a:pt x="133" y="2"/>
                    </a:lnTo>
                    <a:lnTo>
                      <a:pt x="133" y="2"/>
                    </a:lnTo>
                    <a:lnTo>
                      <a:pt x="133" y="2"/>
                    </a:lnTo>
                    <a:lnTo>
                      <a:pt x="133" y="0"/>
                    </a:lnTo>
                    <a:lnTo>
                      <a:pt x="135" y="0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8" y="2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5"/>
                    </a:lnTo>
                    <a:lnTo>
                      <a:pt x="140" y="5"/>
                    </a:lnTo>
                    <a:lnTo>
                      <a:pt x="140" y="7"/>
                    </a:lnTo>
                    <a:lnTo>
                      <a:pt x="140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7" y="7"/>
                    </a:lnTo>
                    <a:lnTo>
                      <a:pt x="147" y="7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7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4"/>
                    </a:lnTo>
                    <a:lnTo>
                      <a:pt x="152" y="14"/>
                    </a:lnTo>
                    <a:lnTo>
                      <a:pt x="152" y="14"/>
                    </a:lnTo>
                    <a:lnTo>
                      <a:pt x="152" y="14"/>
                    </a:lnTo>
                    <a:lnTo>
                      <a:pt x="154" y="14"/>
                    </a:lnTo>
                    <a:lnTo>
                      <a:pt x="154" y="14"/>
                    </a:lnTo>
                    <a:lnTo>
                      <a:pt x="154" y="14"/>
                    </a:lnTo>
                    <a:lnTo>
                      <a:pt x="156" y="14"/>
                    </a:lnTo>
                    <a:lnTo>
                      <a:pt x="156" y="14"/>
                    </a:lnTo>
                    <a:lnTo>
                      <a:pt x="159" y="14"/>
                    </a:lnTo>
                    <a:lnTo>
                      <a:pt x="159" y="14"/>
                    </a:lnTo>
                    <a:lnTo>
                      <a:pt x="159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4" y="14"/>
                    </a:lnTo>
                    <a:lnTo>
                      <a:pt x="164" y="1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4" y="21"/>
                    </a:lnTo>
                    <a:lnTo>
                      <a:pt x="164" y="21"/>
                    </a:lnTo>
                    <a:lnTo>
                      <a:pt x="161" y="21"/>
                    </a:lnTo>
                    <a:lnTo>
                      <a:pt x="161" y="21"/>
                    </a:lnTo>
                    <a:lnTo>
                      <a:pt x="164" y="21"/>
                    </a:lnTo>
                    <a:lnTo>
                      <a:pt x="164" y="21"/>
                    </a:lnTo>
                    <a:lnTo>
                      <a:pt x="164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8" y="23"/>
                    </a:lnTo>
                    <a:lnTo>
                      <a:pt x="168" y="23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8" y="35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71" y="38"/>
                    </a:lnTo>
                    <a:lnTo>
                      <a:pt x="171" y="38"/>
                    </a:lnTo>
                    <a:lnTo>
                      <a:pt x="171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5" y="40"/>
                    </a:lnTo>
                    <a:lnTo>
                      <a:pt x="175" y="40"/>
                    </a:lnTo>
                    <a:lnTo>
                      <a:pt x="178" y="40"/>
                    </a:lnTo>
                    <a:lnTo>
                      <a:pt x="178" y="40"/>
                    </a:lnTo>
                    <a:lnTo>
                      <a:pt x="178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7" y="40"/>
                    </a:lnTo>
                    <a:lnTo>
                      <a:pt x="187" y="40"/>
                    </a:lnTo>
                    <a:lnTo>
                      <a:pt x="187" y="40"/>
                    </a:lnTo>
                    <a:lnTo>
                      <a:pt x="187" y="42"/>
                    </a:lnTo>
                    <a:lnTo>
                      <a:pt x="190" y="42"/>
                    </a:lnTo>
                    <a:lnTo>
                      <a:pt x="190" y="42"/>
                    </a:lnTo>
                    <a:lnTo>
                      <a:pt x="192" y="42"/>
                    </a:lnTo>
                    <a:lnTo>
                      <a:pt x="192" y="42"/>
                    </a:lnTo>
                    <a:lnTo>
                      <a:pt x="192" y="42"/>
                    </a:lnTo>
                    <a:lnTo>
                      <a:pt x="192" y="40"/>
                    </a:lnTo>
                    <a:lnTo>
                      <a:pt x="194" y="40"/>
                    </a:lnTo>
                    <a:lnTo>
                      <a:pt x="194" y="40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7" y="38"/>
                    </a:lnTo>
                    <a:lnTo>
                      <a:pt x="197" y="40"/>
                    </a:lnTo>
                    <a:lnTo>
                      <a:pt x="197" y="40"/>
                    </a:lnTo>
                    <a:lnTo>
                      <a:pt x="197" y="38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201" y="40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4" y="42"/>
                    </a:lnTo>
                    <a:lnTo>
                      <a:pt x="204" y="42"/>
                    </a:lnTo>
                    <a:lnTo>
                      <a:pt x="204" y="42"/>
                    </a:lnTo>
                    <a:lnTo>
                      <a:pt x="204" y="45"/>
                    </a:lnTo>
                    <a:lnTo>
                      <a:pt x="206" y="45"/>
                    </a:lnTo>
                    <a:lnTo>
                      <a:pt x="206" y="45"/>
                    </a:lnTo>
                    <a:lnTo>
                      <a:pt x="206" y="45"/>
                    </a:lnTo>
                    <a:lnTo>
                      <a:pt x="206" y="47"/>
                    </a:lnTo>
                    <a:lnTo>
                      <a:pt x="206" y="47"/>
                    </a:lnTo>
                    <a:lnTo>
                      <a:pt x="206" y="50"/>
                    </a:lnTo>
                    <a:lnTo>
                      <a:pt x="206" y="50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9" y="52"/>
                    </a:lnTo>
                    <a:lnTo>
                      <a:pt x="209" y="54"/>
                    </a:lnTo>
                    <a:lnTo>
                      <a:pt x="209" y="54"/>
                    </a:lnTo>
                    <a:lnTo>
                      <a:pt x="209" y="54"/>
                    </a:lnTo>
                    <a:lnTo>
                      <a:pt x="209" y="57"/>
                    </a:lnTo>
                    <a:lnTo>
                      <a:pt x="209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9"/>
                    </a:lnTo>
                    <a:lnTo>
                      <a:pt x="211" y="59"/>
                    </a:lnTo>
                    <a:lnTo>
                      <a:pt x="211" y="59"/>
                    </a:lnTo>
                    <a:lnTo>
                      <a:pt x="213" y="59"/>
                    </a:lnTo>
                    <a:lnTo>
                      <a:pt x="213" y="59"/>
                    </a:lnTo>
                    <a:lnTo>
                      <a:pt x="213" y="61"/>
                    </a:lnTo>
                    <a:lnTo>
                      <a:pt x="213" y="61"/>
                    </a:lnTo>
                    <a:lnTo>
                      <a:pt x="213" y="61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6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68"/>
                    </a:lnTo>
                    <a:lnTo>
                      <a:pt x="216" y="68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6"/>
                    </a:lnTo>
                    <a:lnTo>
                      <a:pt x="220" y="76"/>
                    </a:lnTo>
                    <a:lnTo>
                      <a:pt x="223" y="76"/>
                    </a:lnTo>
                    <a:lnTo>
                      <a:pt x="223" y="76"/>
                    </a:lnTo>
                    <a:lnTo>
                      <a:pt x="223" y="76"/>
                    </a:lnTo>
                    <a:lnTo>
                      <a:pt x="223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7" y="78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30" y="80"/>
                    </a:lnTo>
                    <a:lnTo>
                      <a:pt x="230" y="80"/>
                    </a:lnTo>
                    <a:lnTo>
                      <a:pt x="230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5" y="83"/>
                    </a:lnTo>
                    <a:lnTo>
                      <a:pt x="235" y="83"/>
                    </a:lnTo>
                    <a:lnTo>
                      <a:pt x="235" y="83"/>
                    </a:lnTo>
                    <a:lnTo>
                      <a:pt x="235" y="85"/>
                    </a:lnTo>
                    <a:lnTo>
                      <a:pt x="235" y="85"/>
                    </a:lnTo>
                    <a:lnTo>
                      <a:pt x="237" y="85"/>
                    </a:lnTo>
                    <a:lnTo>
                      <a:pt x="237" y="85"/>
                    </a:lnTo>
                    <a:lnTo>
                      <a:pt x="237" y="85"/>
                    </a:lnTo>
                    <a:lnTo>
                      <a:pt x="239" y="85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42" y="87"/>
                    </a:lnTo>
                    <a:lnTo>
                      <a:pt x="242" y="90"/>
                    </a:lnTo>
                    <a:lnTo>
                      <a:pt x="242" y="90"/>
                    </a:lnTo>
                    <a:lnTo>
                      <a:pt x="242" y="90"/>
                    </a:lnTo>
                    <a:lnTo>
                      <a:pt x="244" y="90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5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51" y="95"/>
                    </a:lnTo>
                    <a:lnTo>
                      <a:pt x="251" y="95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4" y="97"/>
                    </a:lnTo>
                    <a:lnTo>
                      <a:pt x="254" y="97"/>
                    </a:lnTo>
                    <a:lnTo>
                      <a:pt x="254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8" y="97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61" y="99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3" y="102"/>
                    </a:lnTo>
                    <a:lnTo>
                      <a:pt x="263" y="102"/>
                    </a:lnTo>
                    <a:lnTo>
                      <a:pt x="263" y="102"/>
                    </a:lnTo>
                    <a:lnTo>
                      <a:pt x="265" y="102"/>
                    </a:lnTo>
                    <a:lnTo>
                      <a:pt x="265" y="102"/>
                    </a:lnTo>
                    <a:lnTo>
                      <a:pt x="265" y="104"/>
                    </a:lnTo>
                    <a:lnTo>
                      <a:pt x="265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6"/>
                    </a:lnTo>
                    <a:lnTo>
                      <a:pt x="270" y="106"/>
                    </a:lnTo>
                    <a:lnTo>
                      <a:pt x="270" y="106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72" y="109"/>
                    </a:lnTo>
                    <a:lnTo>
                      <a:pt x="272" y="109"/>
                    </a:lnTo>
                    <a:lnTo>
                      <a:pt x="275" y="109"/>
                    </a:lnTo>
                    <a:lnTo>
                      <a:pt x="275" y="109"/>
                    </a:lnTo>
                    <a:lnTo>
                      <a:pt x="275" y="109"/>
                    </a:lnTo>
                    <a:lnTo>
                      <a:pt x="275" y="111"/>
                    </a:lnTo>
                    <a:lnTo>
                      <a:pt x="275" y="111"/>
                    </a:lnTo>
                    <a:lnTo>
                      <a:pt x="275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80" y="111"/>
                    </a:lnTo>
                    <a:lnTo>
                      <a:pt x="280" y="111"/>
                    </a:lnTo>
                    <a:lnTo>
                      <a:pt x="280" y="114"/>
                    </a:lnTo>
                    <a:lnTo>
                      <a:pt x="280" y="114"/>
                    </a:lnTo>
                    <a:lnTo>
                      <a:pt x="282" y="114"/>
                    </a:lnTo>
                    <a:lnTo>
                      <a:pt x="282" y="114"/>
                    </a:lnTo>
                    <a:lnTo>
                      <a:pt x="282" y="114"/>
                    </a:lnTo>
                    <a:lnTo>
                      <a:pt x="284" y="114"/>
                    </a:lnTo>
                    <a:lnTo>
                      <a:pt x="284" y="114"/>
                    </a:lnTo>
                    <a:lnTo>
                      <a:pt x="284" y="116"/>
                    </a:lnTo>
                    <a:lnTo>
                      <a:pt x="284" y="116"/>
                    </a:lnTo>
                    <a:lnTo>
                      <a:pt x="287" y="116"/>
                    </a:lnTo>
                    <a:lnTo>
                      <a:pt x="287" y="116"/>
                    </a:lnTo>
                    <a:lnTo>
                      <a:pt x="287" y="116"/>
                    </a:lnTo>
                    <a:lnTo>
                      <a:pt x="289" y="116"/>
                    </a:lnTo>
                    <a:lnTo>
                      <a:pt x="289" y="116"/>
                    </a:lnTo>
                    <a:lnTo>
                      <a:pt x="289" y="114"/>
                    </a:lnTo>
                    <a:lnTo>
                      <a:pt x="291" y="114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8" y="118"/>
                    </a:lnTo>
                    <a:lnTo>
                      <a:pt x="298" y="118"/>
                    </a:lnTo>
                    <a:lnTo>
                      <a:pt x="298" y="118"/>
                    </a:lnTo>
                    <a:lnTo>
                      <a:pt x="298" y="121"/>
                    </a:lnTo>
                    <a:lnTo>
                      <a:pt x="298" y="121"/>
                    </a:lnTo>
                    <a:lnTo>
                      <a:pt x="298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5"/>
                    </a:lnTo>
                    <a:lnTo>
                      <a:pt x="306" y="125"/>
                    </a:lnTo>
                    <a:lnTo>
                      <a:pt x="306" y="125"/>
                    </a:lnTo>
                    <a:lnTo>
                      <a:pt x="303" y="125"/>
                    </a:lnTo>
                    <a:lnTo>
                      <a:pt x="303" y="128"/>
                    </a:lnTo>
                    <a:lnTo>
                      <a:pt x="303" y="128"/>
                    </a:lnTo>
                    <a:lnTo>
                      <a:pt x="303" y="130"/>
                    </a:lnTo>
                    <a:lnTo>
                      <a:pt x="303" y="130"/>
                    </a:lnTo>
                    <a:lnTo>
                      <a:pt x="303" y="132"/>
                    </a:lnTo>
                    <a:lnTo>
                      <a:pt x="303" y="132"/>
                    </a:lnTo>
                    <a:lnTo>
                      <a:pt x="303" y="132"/>
                    </a:lnTo>
                    <a:lnTo>
                      <a:pt x="306" y="132"/>
                    </a:lnTo>
                    <a:lnTo>
                      <a:pt x="306" y="135"/>
                    </a:lnTo>
                    <a:lnTo>
                      <a:pt x="306" y="135"/>
                    </a:lnTo>
                    <a:lnTo>
                      <a:pt x="306" y="135"/>
                    </a:lnTo>
                    <a:lnTo>
                      <a:pt x="306" y="137"/>
                    </a:lnTo>
                    <a:lnTo>
                      <a:pt x="306" y="137"/>
                    </a:lnTo>
                    <a:lnTo>
                      <a:pt x="303" y="137"/>
                    </a:lnTo>
                    <a:lnTo>
                      <a:pt x="303" y="137"/>
                    </a:lnTo>
                    <a:lnTo>
                      <a:pt x="303" y="140"/>
                    </a:lnTo>
                    <a:lnTo>
                      <a:pt x="303" y="140"/>
                    </a:lnTo>
                    <a:lnTo>
                      <a:pt x="301" y="140"/>
                    </a:lnTo>
                    <a:lnTo>
                      <a:pt x="301" y="140"/>
                    </a:lnTo>
                    <a:lnTo>
                      <a:pt x="301" y="140"/>
                    </a:lnTo>
                    <a:lnTo>
                      <a:pt x="298" y="140"/>
                    </a:lnTo>
                    <a:lnTo>
                      <a:pt x="298" y="140"/>
                    </a:lnTo>
                    <a:lnTo>
                      <a:pt x="298" y="140"/>
                    </a:lnTo>
                    <a:lnTo>
                      <a:pt x="298" y="137"/>
                    </a:lnTo>
                    <a:lnTo>
                      <a:pt x="296" y="137"/>
                    </a:lnTo>
                    <a:lnTo>
                      <a:pt x="296" y="137"/>
                    </a:lnTo>
                    <a:lnTo>
                      <a:pt x="294" y="137"/>
                    </a:lnTo>
                    <a:lnTo>
                      <a:pt x="294" y="137"/>
                    </a:lnTo>
                    <a:lnTo>
                      <a:pt x="294" y="137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291" y="135"/>
                    </a:lnTo>
                    <a:lnTo>
                      <a:pt x="291" y="135"/>
                    </a:lnTo>
                    <a:lnTo>
                      <a:pt x="291" y="135"/>
                    </a:lnTo>
                    <a:lnTo>
                      <a:pt x="289" y="135"/>
                    </a:lnTo>
                    <a:lnTo>
                      <a:pt x="289" y="135"/>
                    </a:lnTo>
                    <a:lnTo>
                      <a:pt x="289" y="135"/>
                    </a:lnTo>
                    <a:lnTo>
                      <a:pt x="287" y="135"/>
                    </a:lnTo>
                    <a:lnTo>
                      <a:pt x="287" y="132"/>
                    </a:lnTo>
                    <a:lnTo>
                      <a:pt x="287" y="132"/>
                    </a:lnTo>
                    <a:lnTo>
                      <a:pt x="287" y="132"/>
                    </a:lnTo>
                    <a:lnTo>
                      <a:pt x="287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4" y="140"/>
                    </a:lnTo>
                    <a:lnTo>
                      <a:pt x="284" y="140"/>
                    </a:lnTo>
                    <a:lnTo>
                      <a:pt x="284" y="140"/>
                    </a:lnTo>
                    <a:lnTo>
                      <a:pt x="284" y="142"/>
                    </a:lnTo>
                    <a:lnTo>
                      <a:pt x="282" y="142"/>
                    </a:lnTo>
                    <a:lnTo>
                      <a:pt x="282" y="142"/>
                    </a:lnTo>
                    <a:lnTo>
                      <a:pt x="280" y="142"/>
                    </a:lnTo>
                    <a:lnTo>
                      <a:pt x="280" y="142"/>
                    </a:lnTo>
                    <a:lnTo>
                      <a:pt x="280" y="142"/>
                    </a:lnTo>
                    <a:lnTo>
                      <a:pt x="277" y="142"/>
                    </a:lnTo>
                    <a:lnTo>
                      <a:pt x="277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0" y="142"/>
                    </a:lnTo>
                    <a:lnTo>
                      <a:pt x="270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4"/>
                    </a:lnTo>
                    <a:lnTo>
                      <a:pt x="265" y="144"/>
                    </a:lnTo>
                    <a:lnTo>
                      <a:pt x="265" y="144"/>
                    </a:lnTo>
                    <a:lnTo>
                      <a:pt x="265" y="144"/>
                    </a:lnTo>
                    <a:lnTo>
                      <a:pt x="265" y="147"/>
                    </a:lnTo>
                    <a:lnTo>
                      <a:pt x="265" y="147"/>
                    </a:lnTo>
                    <a:lnTo>
                      <a:pt x="265" y="147"/>
                    </a:lnTo>
                    <a:lnTo>
                      <a:pt x="265" y="149"/>
                    </a:lnTo>
                    <a:lnTo>
                      <a:pt x="265" y="149"/>
                    </a:lnTo>
                    <a:lnTo>
                      <a:pt x="265" y="149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3" y="151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6"/>
                    </a:lnTo>
                    <a:lnTo>
                      <a:pt x="263" y="156"/>
                    </a:lnTo>
                    <a:lnTo>
                      <a:pt x="263" y="159"/>
                    </a:lnTo>
                    <a:lnTo>
                      <a:pt x="263" y="159"/>
                    </a:lnTo>
                    <a:lnTo>
                      <a:pt x="263" y="161"/>
                    </a:lnTo>
                    <a:lnTo>
                      <a:pt x="263" y="161"/>
                    </a:lnTo>
                    <a:lnTo>
                      <a:pt x="263" y="161"/>
                    </a:lnTo>
                    <a:lnTo>
                      <a:pt x="261" y="161"/>
                    </a:lnTo>
                    <a:lnTo>
                      <a:pt x="261" y="163"/>
                    </a:lnTo>
                    <a:lnTo>
                      <a:pt x="261" y="163"/>
                    </a:lnTo>
                    <a:lnTo>
                      <a:pt x="261" y="163"/>
                    </a:lnTo>
                    <a:lnTo>
                      <a:pt x="261" y="166"/>
                    </a:lnTo>
                    <a:lnTo>
                      <a:pt x="261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8"/>
                    </a:lnTo>
                    <a:lnTo>
                      <a:pt x="256" y="168"/>
                    </a:lnTo>
                    <a:lnTo>
                      <a:pt x="256" y="168"/>
                    </a:lnTo>
                    <a:lnTo>
                      <a:pt x="256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3"/>
                    </a:lnTo>
                    <a:lnTo>
                      <a:pt x="251" y="173"/>
                    </a:lnTo>
                    <a:lnTo>
                      <a:pt x="251" y="170"/>
                    </a:lnTo>
                    <a:lnTo>
                      <a:pt x="249" y="170"/>
                    </a:lnTo>
                    <a:lnTo>
                      <a:pt x="249" y="170"/>
                    </a:lnTo>
                    <a:lnTo>
                      <a:pt x="246" y="170"/>
                    </a:lnTo>
                    <a:lnTo>
                      <a:pt x="246" y="170"/>
                    </a:lnTo>
                    <a:lnTo>
                      <a:pt x="246" y="170"/>
                    </a:lnTo>
                    <a:lnTo>
                      <a:pt x="246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2" y="173"/>
                    </a:lnTo>
                    <a:lnTo>
                      <a:pt x="242" y="173"/>
                    </a:lnTo>
                    <a:lnTo>
                      <a:pt x="239" y="173"/>
                    </a:lnTo>
                    <a:lnTo>
                      <a:pt x="239" y="173"/>
                    </a:lnTo>
                    <a:lnTo>
                      <a:pt x="239" y="175"/>
                    </a:lnTo>
                    <a:lnTo>
                      <a:pt x="239" y="175"/>
                    </a:lnTo>
                    <a:lnTo>
                      <a:pt x="237" y="175"/>
                    </a:lnTo>
                    <a:lnTo>
                      <a:pt x="237" y="175"/>
                    </a:lnTo>
                    <a:lnTo>
                      <a:pt x="237" y="175"/>
                    </a:lnTo>
                    <a:lnTo>
                      <a:pt x="235" y="175"/>
                    </a:lnTo>
                    <a:lnTo>
                      <a:pt x="235" y="175"/>
                    </a:lnTo>
                    <a:lnTo>
                      <a:pt x="235" y="175"/>
                    </a:lnTo>
                    <a:lnTo>
                      <a:pt x="232" y="175"/>
                    </a:lnTo>
                    <a:lnTo>
                      <a:pt x="232" y="175"/>
                    </a:lnTo>
                    <a:lnTo>
                      <a:pt x="232" y="175"/>
                    </a:lnTo>
                    <a:lnTo>
                      <a:pt x="230" y="175"/>
                    </a:lnTo>
                    <a:lnTo>
                      <a:pt x="230" y="178"/>
                    </a:lnTo>
                    <a:lnTo>
                      <a:pt x="230" y="178"/>
                    </a:lnTo>
                    <a:lnTo>
                      <a:pt x="232" y="178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2"/>
                    </a:lnTo>
                    <a:lnTo>
                      <a:pt x="232" y="182"/>
                    </a:lnTo>
                    <a:lnTo>
                      <a:pt x="232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5"/>
                    </a:lnTo>
                    <a:lnTo>
                      <a:pt x="230" y="185"/>
                    </a:lnTo>
                    <a:lnTo>
                      <a:pt x="230" y="187"/>
                    </a:lnTo>
                    <a:lnTo>
                      <a:pt x="230" y="187"/>
                    </a:lnTo>
                    <a:lnTo>
                      <a:pt x="230" y="187"/>
                    </a:lnTo>
                    <a:lnTo>
                      <a:pt x="227" y="187"/>
                    </a:lnTo>
                    <a:lnTo>
                      <a:pt x="227" y="187"/>
                    </a:lnTo>
                    <a:lnTo>
                      <a:pt x="227" y="187"/>
                    </a:lnTo>
                    <a:lnTo>
                      <a:pt x="227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3" y="192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2"/>
                    </a:lnTo>
                    <a:lnTo>
                      <a:pt x="213" y="192"/>
                    </a:lnTo>
                    <a:lnTo>
                      <a:pt x="213" y="192"/>
                    </a:lnTo>
                    <a:lnTo>
                      <a:pt x="211" y="192"/>
                    </a:lnTo>
                    <a:lnTo>
                      <a:pt x="211" y="189"/>
                    </a:lnTo>
                    <a:lnTo>
                      <a:pt x="211" y="189"/>
                    </a:lnTo>
                    <a:lnTo>
                      <a:pt x="211" y="189"/>
                    </a:lnTo>
                    <a:lnTo>
                      <a:pt x="209" y="189"/>
                    </a:lnTo>
                    <a:lnTo>
                      <a:pt x="209" y="189"/>
                    </a:lnTo>
                    <a:lnTo>
                      <a:pt x="209" y="189"/>
                    </a:lnTo>
                    <a:lnTo>
                      <a:pt x="209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0" y="182"/>
                    </a:lnTo>
                    <a:lnTo>
                      <a:pt x="190" y="182"/>
                    </a:lnTo>
                    <a:lnTo>
                      <a:pt x="190" y="182"/>
                    </a:lnTo>
                    <a:lnTo>
                      <a:pt x="190" y="180"/>
                    </a:lnTo>
                    <a:lnTo>
                      <a:pt x="190" y="180"/>
                    </a:lnTo>
                    <a:lnTo>
                      <a:pt x="190" y="180"/>
                    </a:lnTo>
                    <a:lnTo>
                      <a:pt x="190" y="178"/>
                    </a:lnTo>
                    <a:lnTo>
                      <a:pt x="190" y="178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68"/>
                    </a:lnTo>
                    <a:lnTo>
                      <a:pt x="190" y="168"/>
                    </a:lnTo>
                    <a:lnTo>
                      <a:pt x="190" y="168"/>
                    </a:lnTo>
                    <a:lnTo>
                      <a:pt x="190" y="166"/>
                    </a:lnTo>
                    <a:lnTo>
                      <a:pt x="190" y="166"/>
                    </a:lnTo>
                    <a:lnTo>
                      <a:pt x="187" y="166"/>
                    </a:lnTo>
                    <a:lnTo>
                      <a:pt x="187" y="163"/>
                    </a:lnTo>
                    <a:lnTo>
                      <a:pt x="187" y="163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187" y="159"/>
                    </a:lnTo>
                    <a:lnTo>
                      <a:pt x="190" y="159"/>
                    </a:lnTo>
                    <a:lnTo>
                      <a:pt x="190" y="159"/>
                    </a:lnTo>
                    <a:lnTo>
                      <a:pt x="187" y="159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2" y="156"/>
                    </a:lnTo>
                    <a:lnTo>
                      <a:pt x="182" y="156"/>
                    </a:lnTo>
                    <a:lnTo>
                      <a:pt x="182" y="156"/>
                    </a:lnTo>
                    <a:lnTo>
                      <a:pt x="180" y="156"/>
                    </a:lnTo>
                    <a:lnTo>
                      <a:pt x="180" y="156"/>
                    </a:lnTo>
                    <a:lnTo>
                      <a:pt x="180" y="156"/>
                    </a:lnTo>
                    <a:lnTo>
                      <a:pt x="178" y="156"/>
                    </a:lnTo>
                    <a:lnTo>
                      <a:pt x="178" y="156"/>
                    </a:lnTo>
                    <a:lnTo>
                      <a:pt x="178" y="156"/>
                    </a:lnTo>
                    <a:lnTo>
                      <a:pt x="175" y="156"/>
                    </a:lnTo>
                    <a:lnTo>
                      <a:pt x="175" y="156"/>
                    </a:lnTo>
                    <a:lnTo>
                      <a:pt x="173" y="156"/>
                    </a:lnTo>
                    <a:lnTo>
                      <a:pt x="173" y="156"/>
                    </a:lnTo>
                    <a:lnTo>
                      <a:pt x="173" y="156"/>
                    </a:lnTo>
                    <a:lnTo>
                      <a:pt x="171" y="156"/>
                    </a:lnTo>
                    <a:lnTo>
                      <a:pt x="171" y="156"/>
                    </a:lnTo>
                    <a:lnTo>
                      <a:pt x="171" y="156"/>
                    </a:lnTo>
                    <a:lnTo>
                      <a:pt x="168" y="156"/>
                    </a:lnTo>
                    <a:lnTo>
                      <a:pt x="168" y="154"/>
                    </a:lnTo>
                    <a:lnTo>
                      <a:pt x="168" y="154"/>
                    </a:lnTo>
                    <a:lnTo>
                      <a:pt x="168" y="154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6" y="151"/>
                    </a:lnTo>
                    <a:lnTo>
                      <a:pt x="166" y="151"/>
                    </a:lnTo>
                    <a:lnTo>
                      <a:pt x="166" y="151"/>
                    </a:lnTo>
                    <a:lnTo>
                      <a:pt x="166" y="149"/>
                    </a:lnTo>
                    <a:lnTo>
                      <a:pt x="166" y="149"/>
                    </a:lnTo>
                    <a:lnTo>
                      <a:pt x="166" y="149"/>
                    </a:lnTo>
                    <a:lnTo>
                      <a:pt x="166" y="147"/>
                    </a:lnTo>
                    <a:lnTo>
                      <a:pt x="164" y="147"/>
                    </a:lnTo>
                    <a:lnTo>
                      <a:pt x="164" y="147"/>
                    </a:lnTo>
                    <a:lnTo>
                      <a:pt x="164" y="147"/>
                    </a:lnTo>
                    <a:lnTo>
                      <a:pt x="161" y="147"/>
                    </a:lnTo>
                    <a:lnTo>
                      <a:pt x="161" y="147"/>
                    </a:lnTo>
                    <a:lnTo>
                      <a:pt x="161" y="147"/>
                    </a:lnTo>
                    <a:lnTo>
                      <a:pt x="161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6" y="144"/>
                    </a:lnTo>
                    <a:lnTo>
                      <a:pt x="156" y="144"/>
                    </a:lnTo>
                    <a:lnTo>
                      <a:pt x="154" y="144"/>
                    </a:lnTo>
                    <a:lnTo>
                      <a:pt x="154" y="144"/>
                    </a:lnTo>
                    <a:lnTo>
                      <a:pt x="154" y="144"/>
                    </a:lnTo>
                    <a:lnTo>
                      <a:pt x="154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49" y="140"/>
                    </a:lnTo>
                    <a:lnTo>
                      <a:pt x="149" y="137"/>
                    </a:lnTo>
                    <a:lnTo>
                      <a:pt x="149" y="137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2" y="132"/>
                    </a:lnTo>
                    <a:lnTo>
                      <a:pt x="142" y="132"/>
                    </a:lnTo>
                    <a:lnTo>
                      <a:pt x="140" y="132"/>
                    </a:lnTo>
                    <a:lnTo>
                      <a:pt x="140" y="130"/>
                    </a:lnTo>
                    <a:lnTo>
                      <a:pt x="140" y="130"/>
                    </a:lnTo>
                    <a:lnTo>
                      <a:pt x="140" y="130"/>
                    </a:lnTo>
                    <a:lnTo>
                      <a:pt x="138" y="130"/>
                    </a:lnTo>
                    <a:lnTo>
                      <a:pt x="138" y="130"/>
                    </a:lnTo>
                    <a:lnTo>
                      <a:pt x="138" y="130"/>
                    </a:lnTo>
                    <a:lnTo>
                      <a:pt x="138" y="132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3" y="132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0" y="130"/>
                    </a:lnTo>
                    <a:lnTo>
                      <a:pt x="130" y="132"/>
                    </a:lnTo>
                    <a:lnTo>
                      <a:pt x="130" y="132"/>
                    </a:lnTo>
                    <a:lnTo>
                      <a:pt x="128" y="132"/>
                    </a:lnTo>
                    <a:lnTo>
                      <a:pt x="128" y="132"/>
                    </a:lnTo>
                    <a:lnTo>
                      <a:pt x="128" y="130"/>
                    </a:lnTo>
                    <a:lnTo>
                      <a:pt x="128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28"/>
                    </a:lnTo>
                    <a:lnTo>
                      <a:pt x="126" y="128"/>
                    </a:lnTo>
                    <a:lnTo>
                      <a:pt x="123" y="128"/>
                    </a:lnTo>
                    <a:lnTo>
                      <a:pt x="123" y="128"/>
                    </a:lnTo>
                    <a:lnTo>
                      <a:pt x="121" y="128"/>
                    </a:lnTo>
                    <a:lnTo>
                      <a:pt x="121" y="128"/>
                    </a:lnTo>
                    <a:lnTo>
                      <a:pt x="121" y="128"/>
                    </a:lnTo>
                    <a:lnTo>
                      <a:pt x="121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6" y="125"/>
                    </a:lnTo>
                    <a:lnTo>
                      <a:pt x="116" y="125"/>
                    </a:lnTo>
                    <a:lnTo>
                      <a:pt x="114" y="125"/>
                    </a:lnTo>
                    <a:lnTo>
                      <a:pt x="114" y="123"/>
                    </a:lnTo>
                    <a:lnTo>
                      <a:pt x="114" y="123"/>
                    </a:lnTo>
                    <a:lnTo>
                      <a:pt x="114" y="123"/>
                    </a:lnTo>
                    <a:lnTo>
                      <a:pt x="111" y="123"/>
                    </a:lnTo>
                    <a:lnTo>
                      <a:pt x="111" y="123"/>
                    </a:lnTo>
                    <a:lnTo>
                      <a:pt x="111" y="123"/>
                    </a:lnTo>
                    <a:lnTo>
                      <a:pt x="109" y="123"/>
                    </a:lnTo>
                    <a:lnTo>
                      <a:pt x="109" y="123"/>
                    </a:lnTo>
                    <a:lnTo>
                      <a:pt x="109" y="123"/>
                    </a:lnTo>
                    <a:lnTo>
                      <a:pt x="107" y="123"/>
                    </a:lnTo>
                    <a:lnTo>
                      <a:pt x="107" y="123"/>
                    </a:lnTo>
                    <a:lnTo>
                      <a:pt x="107" y="123"/>
                    </a:lnTo>
                    <a:lnTo>
                      <a:pt x="107" y="121"/>
                    </a:lnTo>
                    <a:lnTo>
                      <a:pt x="107" y="121"/>
                    </a:lnTo>
                    <a:lnTo>
                      <a:pt x="107" y="121"/>
                    </a:lnTo>
                    <a:lnTo>
                      <a:pt x="107" y="118"/>
                    </a:lnTo>
                    <a:lnTo>
                      <a:pt x="104" y="118"/>
                    </a:lnTo>
                    <a:lnTo>
                      <a:pt x="104" y="118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0" y="116"/>
                    </a:lnTo>
                    <a:lnTo>
                      <a:pt x="100" y="118"/>
                    </a:lnTo>
                    <a:lnTo>
                      <a:pt x="100" y="118"/>
                    </a:lnTo>
                    <a:lnTo>
                      <a:pt x="100" y="118"/>
                    </a:lnTo>
                    <a:lnTo>
                      <a:pt x="100" y="116"/>
                    </a:lnTo>
                    <a:lnTo>
                      <a:pt x="97" y="116"/>
                    </a:lnTo>
                    <a:lnTo>
                      <a:pt x="97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3" y="116"/>
                    </a:lnTo>
                    <a:lnTo>
                      <a:pt x="93" y="116"/>
                    </a:lnTo>
                    <a:lnTo>
                      <a:pt x="93" y="116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21"/>
                    </a:lnTo>
                    <a:lnTo>
                      <a:pt x="83" y="121"/>
                    </a:lnTo>
                    <a:lnTo>
                      <a:pt x="83" y="121"/>
                    </a:lnTo>
                    <a:lnTo>
                      <a:pt x="83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6" y="121"/>
                    </a:lnTo>
                    <a:lnTo>
                      <a:pt x="76" y="121"/>
                    </a:lnTo>
                    <a:lnTo>
                      <a:pt x="74" y="121"/>
                    </a:lnTo>
                    <a:lnTo>
                      <a:pt x="74" y="121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1" y="121"/>
                    </a:lnTo>
                    <a:lnTo>
                      <a:pt x="71" y="121"/>
                    </a:lnTo>
                    <a:lnTo>
                      <a:pt x="69" y="121"/>
                    </a:lnTo>
                    <a:lnTo>
                      <a:pt x="69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5"/>
                    </a:lnTo>
                    <a:lnTo>
                      <a:pt x="55" y="125"/>
                    </a:lnTo>
                    <a:lnTo>
                      <a:pt x="55" y="125"/>
                    </a:lnTo>
                    <a:lnTo>
                      <a:pt x="55" y="125"/>
                    </a:lnTo>
                    <a:lnTo>
                      <a:pt x="55" y="128"/>
                    </a:lnTo>
                    <a:lnTo>
                      <a:pt x="55" y="128"/>
                    </a:lnTo>
                    <a:lnTo>
                      <a:pt x="52" y="128"/>
                    </a:lnTo>
                    <a:lnTo>
                      <a:pt x="52" y="128"/>
                    </a:lnTo>
                    <a:lnTo>
                      <a:pt x="52" y="128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2" y="132"/>
                    </a:lnTo>
                    <a:lnTo>
                      <a:pt x="52" y="132"/>
                    </a:lnTo>
                    <a:lnTo>
                      <a:pt x="52" y="132"/>
                    </a:lnTo>
                    <a:lnTo>
                      <a:pt x="52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48" y="135"/>
                    </a:lnTo>
                    <a:lnTo>
                      <a:pt x="48" y="137"/>
                    </a:lnTo>
                    <a:lnTo>
                      <a:pt x="48" y="137"/>
                    </a:lnTo>
                    <a:lnTo>
                      <a:pt x="48" y="135"/>
                    </a:lnTo>
                    <a:lnTo>
                      <a:pt x="48" y="135"/>
                    </a:lnTo>
                    <a:lnTo>
                      <a:pt x="45" y="135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3" y="137"/>
                    </a:lnTo>
                    <a:lnTo>
                      <a:pt x="43" y="137"/>
                    </a:lnTo>
                    <a:lnTo>
                      <a:pt x="43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6" y="140"/>
                    </a:lnTo>
                    <a:lnTo>
                      <a:pt x="36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1" y="140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2"/>
                    </a:lnTo>
                    <a:lnTo>
                      <a:pt x="31" y="132"/>
                    </a:lnTo>
                    <a:lnTo>
                      <a:pt x="31" y="132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5"/>
                    </a:lnTo>
                    <a:lnTo>
                      <a:pt x="31" y="125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31" y="121"/>
                    </a:lnTo>
                    <a:lnTo>
                      <a:pt x="31" y="121"/>
                    </a:lnTo>
                    <a:lnTo>
                      <a:pt x="31" y="121"/>
                    </a:lnTo>
                    <a:lnTo>
                      <a:pt x="31" y="118"/>
                    </a:lnTo>
                    <a:lnTo>
                      <a:pt x="31" y="118"/>
                    </a:lnTo>
                    <a:lnTo>
                      <a:pt x="31" y="116"/>
                    </a:lnTo>
                    <a:lnTo>
                      <a:pt x="31" y="116"/>
                    </a:lnTo>
                    <a:lnTo>
                      <a:pt x="31" y="114"/>
                    </a:lnTo>
                    <a:lnTo>
                      <a:pt x="31" y="114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09"/>
                    </a:lnTo>
                    <a:lnTo>
                      <a:pt x="31" y="109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1" y="99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29" y="97"/>
                    </a:lnTo>
                    <a:lnTo>
                      <a:pt x="29" y="97"/>
                    </a:lnTo>
                    <a:lnTo>
                      <a:pt x="29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2" y="90"/>
                    </a:lnTo>
                    <a:lnTo>
                      <a:pt x="22" y="87"/>
                    </a:lnTo>
                    <a:lnTo>
                      <a:pt x="22" y="87"/>
                    </a:lnTo>
                    <a:lnTo>
                      <a:pt x="22" y="87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17" y="87"/>
                    </a:lnTo>
                    <a:lnTo>
                      <a:pt x="17" y="90"/>
                    </a:lnTo>
                    <a:lnTo>
                      <a:pt x="17" y="90"/>
                    </a:lnTo>
                    <a:lnTo>
                      <a:pt x="17" y="92"/>
                    </a:lnTo>
                    <a:lnTo>
                      <a:pt x="17" y="92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87"/>
                    </a:lnTo>
                    <a:lnTo>
                      <a:pt x="14" y="87"/>
                    </a:lnTo>
                    <a:lnTo>
                      <a:pt x="14" y="87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22" y="78"/>
                    </a:lnTo>
                    <a:lnTo>
                      <a:pt x="22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7" y="73"/>
                    </a:lnTo>
                    <a:lnTo>
                      <a:pt x="17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7" y="78"/>
                    </a:lnTo>
                    <a:lnTo>
                      <a:pt x="17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0" y="76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7" y="61"/>
                    </a:lnTo>
                    <a:lnTo>
                      <a:pt x="7" y="61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7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5" y="3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1"/>
                    </a:lnTo>
                    <a:lnTo>
                      <a:pt x="3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3" y="28"/>
                    </a:lnTo>
                    <a:lnTo>
                      <a:pt x="3" y="28"/>
                    </a:lnTo>
                    <a:lnTo>
                      <a:pt x="3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3" y="26"/>
                    </a:lnTo>
                    <a:lnTo>
                      <a:pt x="3" y="23"/>
                    </a:lnTo>
                    <a:lnTo>
                      <a:pt x="3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7" y="23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7" y="26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59" y="28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62" y="33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4" y="35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7" y="38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71" y="40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2" y="38"/>
                    </a:lnTo>
                    <a:lnTo>
                      <a:pt x="102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1"/>
                    </a:lnTo>
                    <a:lnTo>
                      <a:pt x="100" y="31"/>
                    </a:lnTo>
                    <a:lnTo>
                      <a:pt x="100" y="31"/>
                    </a:lnTo>
                    <a:lnTo>
                      <a:pt x="100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7" y="26"/>
                    </a:lnTo>
                    <a:lnTo>
                      <a:pt x="97" y="26"/>
                    </a:lnTo>
                    <a:lnTo>
                      <a:pt x="97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2" y="23"/>
                    </a:lnTo>
                    <a:lnTo>
                      <a:pt x="102" y="23"/>
                    </a:lnTo>
                    <a:lnTo>
                      <a:pt x="104" y="23"/>
                    </a:lnTo>
                    <a:lnTo>
                      <a:pt x="104" y="23"/>
                    </a:lnTo>
                    <a:lnTo>
                      <a:pt x="104" y="23"/>
                    </a:lnTo>
                    <a:lnTo>
                      <a:pt x="104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19"/>
                    </a:lnTo>
                    <a:lnTo>
                      <a:pt x="107" y="19"/>
                    </a:lnTo>
                    <a:lnTo>
                      <a:pt x="107" y="19"/>
                    </a:lnTo>
                    <a:lnTo>
                      <a:pt x="109" y="19"/>
                    </a:lnTo>
                    <a:lnTo>
                      <a:pt x="109" y="16"/>
                    </a:lnTo>
                    <a:lnTo>
                      <a:pt x="109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4" y="16"/>
                    </a:lnTo>
                    <a:lnTo>
                      <a:pt x="114" y="16"/>
                    </a:lnTo>
                    <a:lnTo>
                      <a:pt x="114" y="16"/>
                    </a:lnTo>
                    <a:lnTo>
                      <a:pt x="116" y="16"/>
                    </a:lnTo>
                    <a:lnTo>
                      <a:pt x="116" y="16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9" y="14"/>
                    </a:lnTo>
                    <a:lnTo>
                      <a:pt x="119" y="14"/>
                    </a:lnTo>
                    <a:lnTo>
                      <a:pt x="119" y="14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21" y="9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9"/>
                    </a:lnTo>
                    <a:lnTo>
                      <a:pt x="123" y="9"/>
                    </a:lnTo>
                    <a:lnTo>
                      <a:pt x="123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8" y="9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4" name="Freeform 28"/>
              <p:cNvSpPr>
                <a:spLocks/>
              </p:cNvSpPr>
              <p:nvPr/>
            </p:nvSpPr>
            <p:spPr bwMode="auto">
              <a:xfrm>
                <a:off x="1955" y="1668"/>
                <a:ext cx="306" cy="194"/>
              </a:xfrm>
              <a:custGeom>
                <a:avLst/>
                <a:gdLst/>
                <a:ahLst/>
                <a:cxnLst>
                  <a:cxn ang="0">
                    <a:pos x="133" y="2"/>
                  </a:cxn>
                  <a:cxn ang="0">
                    <a:pos x="145" y="7"/>
                  </a:cxn>
                  <a:cxn ang="0">
                    <a:pos x="159" y="14"/>
                  </a:cxn>
                  <a:cxn ang="0">
                    <a:pos x="166" y="23"/>
                  </a:cxn>
                  <a:cxn ang="0">
                    <a:pos x="166" y="31"/>
                  </a:cxn>
                  <a:cxn ang="0">
                    <a:pos x="175" y="40"/>
                  </a:cxn>
                  <a:cxn ang="0">
                    <a:pos x="192" y="42"/>
                  </a:cxn>
                  <a:cxn ang="0">
                    <a:pos x="204" y="42"/>
                  </a:cxn>
                  <a:cxn ang="0">
                    <a:pos x="211" y="57"/>
                  </a:cxn>
                  <a:cxn ang="0">
                    <a:pos x="218" y="73"/>
                  </a:cxn>
                  <a:cxn ang="0">
                    <a:pos x="230" y="80"/>
                  </a:cxn>
                  <a:cxn ang="0">
                    <a:pos x="242" y="90"/>
                  </a:cxn>
                  <a:cxn ang="0">
                    <a:pos x="256" y="97"/>
                  </a:cxn>
                  <a:cxn ang="0">
                    <a:pos x="268" y="104"/>
                  </a:cxn>
                  <a:cxn ang="0">
                    <a:pos x="280" y="114"/>
                  </a:cxn>
                  <a:cxn ang="0">
                    <a:pos x="294" y="116"/>
                  </a:cxn>
                  <a:cxn ang="0">
                    <a:pos x="306" y="125"/>
                  </a:cxn>
                  <a:cxn ang="0">
                    <a:pos x="301" y="140"/>
                  </a:cxn>
                  <a:cxn ang="0">
                    <a:pos x="287" y="132"/>
                  </a:cxn>
                  <a:cxn ang="0">
                    <a:pos x="272" y="142"/>
                  </a:cxn>
                  <a:cxn ang="0">
                    <a:pos x="265" y="151"/>
                  </a:cxn>
                  <a:cxn ang="0">
                    <a:pos x="258" y="168"/>
                  </a:cxn>
                  <a:cxn ang="0">
                    <a:pos x="244" y="173"/>
                  </a:cxn>
                  <a:cxn ang="0">
                    <a:pos x="232" y="180"/>
                  </a:cxn>
                  <a:cxn ang="0">
                    <a:pos x="225" y="189"/>
                  </a:cxn>
                  <a:cxn ang="0">
                    <a:pos x="213" y="192"/>
                  </a:cxn>
                  <a:cxn ang="0">
                    <a:pos x="199" y="187"/>
                  </a:cxn>
                  <a:cxn ang="0">
                    <a:pos x="190" y="178"/>
                  </a:cxn>
                  <a:cxn ang="0">
                    <a:pos x="187" y="161"/>
                  </a:cxn>
                  <a:cxn ang="0">
                    <a:pos x="178" y="156"/>
                  </a:cxn>
                  <a:cxn ang="0">
                    <a:pos x="166" y="147"/>
                  </a:cxn>
                  <a:cxn ang="0">
                    <a:pos x="152" y="140"/>
                  </a:cxn>
                  <a:cxn ang="0">
                    <a:pos x="140" y="130"/>
                  </a:cxn>
                  <a:cxn ang="0">
                    <a:pos x="126" y="130"/>
                  </a:cxn>
                  <a:cxn ang="0">
                    <a:pos x="111" y="123"/>
                  </a:cxn>
                  <a:cxn ang="0">
                    <a:pos x="100" y="118"/>
                  </a:cxn>
                  <a:cxn ang="0">
                    <a:pos x="85" y="118"/>
                  </a:cxn>
                  <a:cxn ang="0">
                    <a:pos x="71" y="121"/>
                  </a:cxn>
                  <a:cxn ang="0">
                    <a:pos x="55" y="125"/>
                  </a:cxn>
                  <a:cxn ang="0">
                    <a:pos x="45" y="135"/>
                  </a:cxn>
                  <a:cxn ang="0">
                    <a:pos x="31" y="137"/>
                  </a:cxn>
                  <a:cxn ang="0">
                    <a:pos x="31" y="118"/>
                  </a:cxn>
                  <a:cxn ang="0">
                    <a:pos x="33" y="99"/>
                  </a:cxn>
                  <a:cxn ang="0">
                    <a:pos x="22" y="90"/>
                  </a:cxn>
                  <a:cxn ang="0">
                    <a:pos x="14" y="83"/>
                  </a:cxn>
                  <a:cxn ang="0">
                    <a:pos x="22" y="80"/>
                  </a:cxn>
                  <a:cxn ang="0">
                    <a:pos x="12" y="71"/>
                  </a:cxn>
                  <a:cxn ang="0">
                    <a:pos x="12" y="78"/>
                  </a:cxn>
                  <a:cxn ang="0">
                    <a:pos x="5" y="64"/>
                  </a:cxn>
                  <a:cxn ang="0">
                    <a:pos x="10" y="50"/>
                  </a:cxn>
                  <a:cxn ang="0">
                    <a:pos x="5" y="33"/>
                  </a:cxn>
                  <a:cxn ang="0">
                    <a:pos x="5" y="23"/>
                  </a:cxn>
                  <a:cxn ang="0">
                    <a:pos x="19" y="14"/>
                  </a:cxn>
                  <a:cxn ang="0">
                    <a:pos x="36" y="12"/>
                  </a:cxn>
                  <a:cxn ang="0">
                    <a:pos x="50" y="19"/>
                  </a:cxn>
                  <a:cxn ang="0">
                    <a:pos x="59" y="31"/>
                  </a:cxn>
                  <a:cxn ang="0">
                    <a:pos x="71" y="38"/>
                  </a:cxn>
                  <a:cxn ang="0">
                    <a:pos x="88" y="38"/>
                  </a:cxn>
                  <a:cxn ang="0">
                    <a:pos x="100" y="33"/>
                  </a:cxn>
                  <a:cxn ang="0">
                    <a:pos x="104" y="21"/>
                  </a:cxn>
                  <a:cxn ang="0">
                    <a:pos x="119" y="14"/>
                  </a:cxn>
                </a:cxnLst>
                <a:rect l="0" t="0" r="r" b="b"/>
                <a:pathLst>
                  <a:path w="306" h="194">
                    <a:moveTo>
                      <a:pt x="128" y="9"/>
                    </a:moveTo>
                    <a:lnTo>
                      <a:pt x="128" y="7"/>
                    </a:lnTo>
                    <a:lnTo>
                      <a:pt x="128" y="7"/>
                    </a:lnTo>
                    <a:lnTo>
                      <a:pt x="126" y="7"/>
                    </a:lnTo>
                    <a:lnTo>
                      <a:pt x="126" y="7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3" y="5"/>
                    </a:lnTo>
                    <a:lnTo>
                      <a:pt x="133" y="5"/>
                    </a:lnTo>
                    <a:lnTo>
                      <a:pt x="133" y="2"/>
                    </a:lnTo>
                    <a:lnTo>
                      <a:pt x="133" y="2"/>
                    </a:lnTo>
                    <a:lnTo>
                      <a:pt x="133" y="2"/>
                    </a:lnTo>
                    <a:lnTo>
                      <a:pt x="133" y="0"/>
                    </a:lnTo>
                    <a:lnTo>
                      <a:pt x="135" y="0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8" y="2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38" y="5"/>
                    </a:lnTo>
                    <a:lnTo>
                      <a:pt x="140" y="5"/>
                    </a:lnTo>
                    <a:lnTo>
                      <a:pt x="140" y="5"/>
                    </a:lnTo>
                    <a:lnTo>
                      <a:pt x="140" y="7"/>
                    </a:lnTo>
                    <a:lnTo>
                      <a:pt x="140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7" y="7"/>
                    </a:lnTo>
                    <a:lnTo>
                      <a:pt x="147" y="7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7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4"/>
                    </a:lnTo>
                    <a:lnTo>
                      <a:pt x="152" y="14"/>
                    </a:lnTo>
                    <a:lnTo>
                      <a:pt x="152" y="14"/>
                    </a:lnTo>
                    <a:lnTo>
                      <a:pt x="152" y="14"/>
                    </a:lnTo>
                    <a:lnTo>
                      <a:pt x="154" y="14"/>
                    </a:lnTo>
                    <a:lnTo>
                      <a:pt x="154" y="14"/>
                    </a:lnTo>
                    <a:lnTo>
                      <a:pt x="154" y="14"/>
                    </a:lnTo>
                    <a:lnTo>
                      <a:pt x="156" y="14"/>
                    </a:lnTo>
                    <a:lnTo>
                      <a:pt x="156" y="14"/>
                    </a:lnTo>
                    <a:lnTo>
                      <a:pt x="159" y="14"/>
                    </a:lnTo>
                    <a:lnTo>
                      <a:pt x="159" y="14"/>
                    </a:lnTo>
                    <a:lnTo>
                      <a:pt x="159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1" y="14"/>
                    </a:lnTo>
                    <a:lnTo>
                      <a:pt x="164" y="14"/>
                    </a:lnTo>
                    <a:lnTo>
                      <a:pt x="164" y="14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6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4" y="21"/>
                    </a:lnTo>
                    <a:lnTo>
                      <a:pt x="164" y="21"/>
                    </a:lnTo>
                    <a:lnTo>
                      <a:pt x="161" y="21"/>
                    </a:lnTo>
                    <a:lnTo>
                      <a:pt x="161" y="21"/>
                    </a:lnTo>
                    <a:lnTo>
                      <a:pt x="164" y="21"/>
                    </a:lnTo>
                    <a:lnTo>
                      <a:pt x="164" y="21"/>
                    </a:lnTo>
                    <a:lnTo>
                      <a:pt x="164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6" y="23"/>
                    </a:lnTo>
                    <a:lnTo>
                      <a:pt x="168" y="23"/>
                    </a:lnTo>
                    <a:lnTo>
                      <a:pt x="168" y="23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1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3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6" y="35"/>
                    </a:lnTo>
                    <a:lnTo>
                      <a:pt x="168" y="35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68" y="38"/>
                    </a:lnTo>
                    <a:lnTo>
                      <a:pt x="171" y="38"/>
                    </a:lnTo>
                    <a:lnTo>
                      <a:pt x="171" y="38"/>
                    </a:lnTo>
                    <a:lnTo>
                      <a:pt x="171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3" y="40"/>
                    </a:lnTo>
                    <a:lnTo>
                      <a:pt x="175" y="40"/>
                    </a:lnTo>
                    <a:lnTo>
                      <a:pt x="175" y="40"/>
                    </a:lnTo>
                    <a:lnTo>
                      <a:pt x="178" y="40"/>
                    </a:lnTo>
                    <a:lnTo>
                      <a:pt x="178" y="40"/>
                    </a:lnTo>
                    <a:lnTo>
                      <a:pt x="178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0" y="40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5" y="40"/>
                    </a:lnTo>
                    <a:lnTo>
                      <a:pt x="187" y="40"/>
                    </a:lnTo>
                    <a:lnTo>
                      <a:pt x="187" y="40"/>
                    </a:lnTo>
                    <a:lnTo>
                      <a:pt x="187" y="40"/>
                    </a:lnTo>
                    <a:lnTo>
                      <a:pt x="187" y="42"/>
                    </a:lnTo>
                    <a:lnTo>
                      <a:pt x="190" y="42"/>
                    </a:lnTo>
                    <a:lnTo>
                      <a:pt x="190" y="42"/>
                    </a:lnTo>
                    <a:lnTo>
                      <a:pt x="192" y="42"/>
                    </a:lnTo>
                    <a:lnTo>
                      <a:pt x="192" y="42"/>
                    </a:lnTo>
                    <a:lnTo>
                      <a:pt x="192" y="42"/>
                    </a:lnTo>
                    <a:lnTo>
                      <a:pt x="192" y="40"/>
                    </a:lnTo>
                    <a:lnTo>
                      <a:pt x="194" y="40"/>
                    </a:lnTo>
                    <a:lnTo>
                      <a:pt x="194" y="40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7" y="38"/>
                    </a:lnTo>
                    <a:lnTo>
                      <a:pt x="197" y="40"/>
                    </a:lnTo>
                    <a:lnTo>
                      <a:pt x="197" y="40"/>
                    </a:lnTo>
                    <a:lnTo>
                      <a:pt x="197" y="38"/>
                    </a:lnTo>
                    <a:lnTo>
                      <a:pt x="199" y="38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199" y="40"/>
                    </a:lnTo>
                    <a:lnTo>
                      <a:pt x="201" y="40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04" y="42"/>
                    </a:lnTo>
                    <a:lnTo>
                      <a:pt x="204" y="42"/>
                    </a:lnTo>
                    <a:lnTo>
                      <a:pt x="204" y="42"/>
                    </a:lnTo>
                    <a:lnTo>
                      <a:pt x="204" y="45"/>
                    </a:lnTo>
                    <a:lnTo>
                      <a:pt x="206" y="45"/>
                    </a:lnTo>
                    <a:lnTo>
                      <a:pt x="206" y="45"/>
                    </a:lnTo>
                    <a:lnTo>
                      <a:pt x="206" y="45"/>
                    </a:lnTo>
                    <a:lnTo>
                      <a:pt x="206" y="47"/>
                    </a:lnTo>
                    <a:lnTo>
                      <a:pt x="206" y="47"/>
                    </a:lnTo>
                    <a:lnTo>
                      <a:pt x="206" y="50"/>
                    </a:lnTo>
                    <a:lnTo>
                      <a:pt x="206" y="50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6" y="52"/>
                    </a:lnTo>
                    <a:lnTo>
                      <a:pt x="209" y="52"/>
                    </a:lnTo>
                    <a:lnTo>
                      <a:pt x="209" y="54"/>
                    </a:lnTo>
                    <a:lnTo>
                      <a:pt x="209" y="54"/>
                    </a:lnTo>
                    <a:lnTo>
                      <a:pt x="209" y="54"/>
                    </a:lnTo>
                    <a:lnTo>
                      <a:pt x="209" y="57"/>
                    </a:lnTo>
                    <a:lnTo>
                      <a:pt x="209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9"/>
                    </a:lnTo>
                    <a:lnTo>
                      <a:pt x="211" y="59"/>
                    </a:lnTo>
                    <a:lnTo>
                      <a:pt x="211" y="59"/>
                    </a:lnTo>
                    <a:lnTo>
                      <a:pt x="213" y="59"/>
                    </a:lnTo>
                    <a:lnTo>
                      <a:pt x="213" y="59"/>
                    </a:lnTo>
                    <a:lnTo>
                      <a:pt x="213" y="61"/>
                    </a:lnTo>
                    <a:lnTo>
                      <a:pt x="213" y="61"/>
                    </a:lnTo>
                    <a:lnTo>
                      <a:pt x="213" y="61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6"/>
                    </a:lnTo>
                    <a:lnTo>
                      <a:pt x="216" y="66"/>
                    </a:lnTo>
                    <a:lnTo>
                      <a:pt x="216" y="66"/>
                    </a:lnTo>
                    <a:lnTo>
                      <a:pt x="216" y="68"/>
                    </a:lnTo>
                    <a:lnTo>
                      <a:pt x="216" y="68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1"/>
                    </a:lnTo>
                    <a:lnTo>
                      <a:pt x="216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18" y="73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6"/>
                    </a:lnTo>
                    <a:lnTo>
                      <a:pt x="220" y="76"/>
                    </a:lnTo>
                    <a:lnTo>
                      <a:pt x="223" y="76"/>
                    </a:lnTo>
                    <a:lnTo>
                      <a:pt x="223" y="76"/>
                    </a:lnTo>
                    <a:lnTo>
                      <a:pt x="223" y="76"/>
                    </a:lnTo>
                    <a:lnTo>
                      <a:pt x="223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5" y="78"/>
                    </a:lnTo>
                    <a:lnTo>
                      <a:pt x="227" y="78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27" y="80"/>
                    </a:lnTo>
                    <a:lnTo>
                      <a:pt x="230" y="80"/>
                    </a:lnTo>
                    <a:lnTo>
                      <a:pt x="230" y="80"/>
                    </a:lnTo>
                    <a:lnTo>
                      <a:pt x="230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5" y="83"/>
                    </a:lnTo>
                    <a:lnTo>
                      <a:pt x="235" y="83"/>
                    </a:lnTo>
                    <a:lnTo>
                      <a:pt x="235" y="83"/>
                    </a:lnTo>
                    <a:lnTo>
                      <a:pt x="235" y="85"/>
                    </a:lnTo>
                    <a:lnTo>
                      <a:pt x="235" y="85"/>
                    </a:lnTo>
                    <a:lnTo>
                      <a:pt x="237" y="85"/>
                    </a:lnTo>
                    <a:lnTo>
                      <a:pt x="237" y="85"/>
                    </a:lnTo>
                    <a:lnTo>
                      <a:pt x="237" y="85"/>
                    </a:lnTo>
                    <a:lnTo>
                      <a:pt x="239" y="85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39" y="87"/>
                    </a:lnTo>
                    <a:lnTo>
                      <a:pt x="242" y="87"/>
                    </a:lnTo>
                    <a:lnTo>
                      <a:pt x="242" y="90"/>
                    </a:lnTo>
                    <a:lnTo>
                      <a:pt x="242" y="90"/>
                    </a:lnTo>
                    <a:lnTo>
                      <a:pt x="242" y="90"/>
                    </a:lnTo>
                    <a:lnTo>
                      <a:pt x="244" y="90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4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2"/>
                    </a:lnTo>
                    <a:lnTo>
                      <a:pt x="246" y="95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49" y="95"/>
                    </a:lnTo>
                    <a:lnTo>
                      <a:pt x="251" y="95"/>
                    </a:lnTo>
                    <a:lnTo>
                      <a:pt x="251" y="95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4" y="97"/>
                    </a:lnTo>
                    <a:lnTo>
                      <a:pt x="254" y="97"/>
                    </a:lnTo>
                    <a:lnTo>
                      <a:pt x="254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6" y="97"/>
                    </a:lnTo>
                    <a:lnTo>
                      <a:pt x="258" y="97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58" y="99"/>
                    </a:lnTo>
                    <a:lnTo>
                      <a:pt x="261" y="99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1" y="102"/>
                    </a:lnTo>
                    <a:lnTo>
                      <a:pt x="263" y="102"/>
                    </a:lnTo>
                    <a:lnTo>
                      <a:pt x="263" y="102"/>
                    </a:lnTo>
                    <a:lnTo>
                      <a:pt x="263" y="102"/>
                    </a:lnTo>
                    <a:lnTo>
                      <a:pt x="265" y="102"/>
                    </a:lnTo>
                    <a:lnTo>
                      <a:pt x="265" y="102"/>
                    </a:lnTo>
                    <a:lnTo>
                      <a:pt x="265" y="104"/>
                    </a:lnTo>
                    <a:lnTo>
                      <a:pt x="265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4"/>
                    </a:lnTo>
                    <a:lnTo>
                      <a:pt x="268" y="106"/>
                    </a:lnTo>
                    <a:lnTo>
                      <a:pt x="270" y="106"/>
                    </a:lnTo>
                    <a:lnTo>
                      <a:pt x="270" y="106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72" y="106"/>
                    </a:lnTo>
                    <a:lnTo>
                      <a:pt x="272" y="109"/>
                    </a:lnTo>
                    <a:lnTo>
                      <a:pt x="272" y="109"/>
                    </a:lnTo>
                    <a:lnTo>
                      <a:pt x="275" y="109"/>
                    </a:lnTo>
                    <a:lnTo>
                      <a:pt x="275" y="109"/>
                    </a:lnTo>
                    <a:lnTo>
                      <a:pt x="275" y="109"/>
                    </a:lnTo>
                    <a:lnTo>
                      <a:pt x="275" y="111"/>
                    </a:lnTo>
                    <a:lnTo>
                      <a:pt x="275" y="111"/>
                    </a:lnTo>
                    <a:lnTo>
                      <a:pt x="275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77" y="111"/>
                    </a:lnTo>
                    <a:lnTo>
                      <a:pt x="280" y="111"/>
                    </a:lnTo>
                    <a:lnTo>
                      <a:pt x="280" y="111"/>
                    </a:lnTo>
                    <a:lnTo>
                      <a:pt x="280" y="114"/>
                    </a:lnTo>
                    <a:lnTo>
                      <a:pt x="280" y="114"/>
                    </a:lnTo>
                    <a:lnTo>
                      <a:pt x="282" y="114"/>
                    </a:lnTo>
                    <a:lnTo>
                      <a:pt x="282" y="114"/>
                    </a:lnTo>
                    <a:lnTo>
                      <a:pt x="282" y="114"/>
                    </a:lnTo>
                    <a:lnTo>
                      <a:pt x="284" y="114"/>
                    </a:lnTo>
                    <a:lnTo>
                      <a:pt x="284" y="114"/>
                    </a:lnTo>
                    <a:lnTo>
                      <a:pt x="284" y="116"/>
                    </a:lnTo>
                    <a:lnTo>
                      <a:pt x="284" y="116"/>
                    </a:lnTo>
                    <a:lnTo>
                      <a:pt x="287" y="116"/>
                    </a:lnTo>
                    <a:lnTo>
                      <a:pt x="287" y="116"/>
                    </a:lnTo>
                    <a:lnTo>
                      <a:pt x="287" y="116"/>
                    </a:lnTo>
                    <a:lnTo>
                      <a:pt x="289" y="116"/>
                    </a:lnTo>
                    <a:lnTo>
                      <a:pt x="289" y="116"/>
                    </a:lnTo>
                    <a:lnTo>
                      <a:pt x="289" y="114"/>
                    </a:lnTo>
                    <a:lnTo>
                      <a:pt x="291" y="114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1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8" y="118"/>
                    </a:lnTo>
                    <a:lnTo>
                      <a:pt x="298" y="118"/>
                    </a:lnTo>
                    <a:lnTo>
                      <a:pt x="298" y="118"/>
                    </a:lnTo>
                    <a:lnTo>
                      <a:pt x="298" y="121"/>
                    </a:lnTo>
                    <a:lnTo>
                      <a:pt x="298" y="121"/>
                    </a:lnTo>
                    <a:lnTo>
                      <a:pt x="298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5"/>
                    </a:lnTo>
                    <a:lnTo>
                      <a:pt x="306" y="125"/>
                    </a:lnTo>
                    <a:lnTo>
                      <a:pt x="306" y="125"/>
                    </a:lnTo>
                    <a:lnTo>
                      <a:pt x="303" y="125"/>
                    </a:lnTo>
                    <a:lnTo>
                      <a:pt x="303" y="128"/>
                    </a:lnTo>
                    <a:lnTo>
                      <a:pt x="303" y="128"/>
                    </a:lnTo>
                    <a:lnTo>
                      <a:pt x="303" y="130"/>
                    </a:lnTo>
                    <a:lnTo>
                      <a:pt x="303" y="130"/>
                    </a:lnTo>
                    <a:lnTo>
                      <a:pt x="303" y="132"/>
                    </a:lnTo>
                    <a:lnTo>
                      <a:pt x="303" y="132"/>
                    </a:lnTo>
                    <a:lnTo>
                      <a:pt x="303" y="132"/>
                    </a:lnTo>
                    <a:lnTo>
                      <a:pt x="306" y="132"/>
                    </a:lnTo>
                    <a:lnTo>
                      <a:pt x="306" y="135"/>
                    </a:lnTo>
                    <a:lnTo>
                      <a:pt x="306" y="135"/>
                    </a:lnTo>
                    <a:lnTo>
                      <a:pt x="306" y="135"/>
                    </a:lnTo>
                    <a:lnTo>
                      <a:pt x="306" y="137"/>
                    </a:lnTo>
                    <a:lnTo>
                      <a:pt x="306" y="137"/>
                    </a:lnTo>
                    <a:lnTo>
                      <a:pt x="303" y="137"/>
                    </a:lnTo>
                    <a:lnTo>
                      <a:pt x="303" y="137"/>
                    </a:lnTo>
                    <a:lnTo>
                      <a:pt x="303" y="140"/>
                    </a:lnTo>
                    <a:lnTo>
                      <a:pt x="303" y="140"/>
                    </a:lnTo>
                    <a:lnTo>
                      <a:pt x="301" y="140"/>
                    </a:lnTo>
                    <a:lnTo>
                      <a:pt x="301" y="140"/>
                    </a:lnTo>
                    <a:lnTo>
                      <a:pt x="301" y="140"/>
                    </a:lnTo>
                    <a:lnTo>
                      <a:pt x="298" y="140"/>
                    </a:lnTo>
                    <a:lnTo>
                      <a:pt x="298" y="140"/>
                    </a:lnTo>
                    <a:lnTo>
                      <a:pt x="298" y="140"/>
                    </a:lnTo>
                    <a:lnTo>
                      <a:pt x="298" y="137"/>
                    </a:lnTo>
                    <a:lnTo>
                      <a:pt x="296" y="137"/>
                    </a:lnTo>
                    <a:lnTo>
                      <a:pt x="296" y="137"/>
                    </a:lnTo>
                    <a:lnTo>
                      <a:pt x="294" y="137"/>
                    </a:lnTo>
                    <a:lnTo>
                      <a:pt x="294" y="137"/>
                    </a:lnTo>
                    <a:lnTo>
                      <a:pt x="294" y="137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291" y="135"/>
                    </a:lnTo>
                    <a:lnTo>
                      <a:pt x="291" y="135"/>
                    </a:lnTo>
                    <a:lnTo>
                      <a:pt x="291" y="135"/>
                    </a:lnTo>
                    <a:lnTo>
                      <a:pt x="289" y="135"/>
                    </a:lnTo>
                    <a:lnTo>
                      <a:pt x="289" y="135"/>
                    </a:lnTo>
                    <a:lnTo>
                      <a:pt x="289" y="135"/>
                    </a:lnTo>
                    <a:lnTo>
                      <a:pt x="287" y="135"/>
                    </a:lnTo>
                    <a:lnTo>
                      <a:pt x="287" y="132"/>
                    </a:lnTo>
                    <a:lnTo>
                      <a:pt x="287" y="132"/>
                    </a:lnTo>
                    <a:lnTo>
                      <a:pt x="287" y="132"/>
                    </a:lnTo>
                    <a:lnTo>
                      <a:pt x="287" y="135"/>
                    </a:lnTo>
                    <a:lnTo>
                      <a:pt x="284" y="135"/>
                    </a:lnTo>
                    <a:lnTo>
                      <a:pt x="284" y="135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4" y="137"/>
                    </a:lnTo>
                    <a:lnTo>
                      <a:pt x="284" y="140"/>
                    </a:lnTo>
                    <a:lnTo>
                      <a:pt x="284" y="140"/>
                    </a:lnTo>
                    <a:lnTo>
                      <a:pt x="284" y="140"/>
                    </a:lnTo>
                    <a:lnTo>
                      <a:pt x="284" y="142"/>
                    </a:lnTo>
                    <a:lnTo>
                      <a:pt x="282" y="142"/>
                    </a:lnTo>
                    <a:lnTo>
                      <a:pt x="282" y="142"/>
                    </a:lnTo>
                    <a:lnTo>
                      <a:pt x="280" y="142"/>
                    </a:lnTo>
                    <a:lnTo>
                      <a:pt x="280" y="142"/>
                    </a:lnTo>
                    <a:lnTo>
                      <a:pt x="280" y="142"/>
                    </a:lnTo>
                    <a:lnTo>
                      <a:pt x="277" y="142"/>
                    </a:lnTo>
                    <a:lnTo>
                      <a:pt x="277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5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2" y="142"/>
                    </a:lnTo>
                    <a:lnTo>
                      <a:pt x="270" y="142"/>
                    </a:lnTo>
                    <a:lnTo>
                      <a:pt x="270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2"/>
                    </a:lnTo>
                    <a:lnTo>
                      <a:pt x="268" y="144"/>
                    </a:lnTo>
                    <a:lnTo>
                      <a:pt x="265" y="144"/>
                    </a:lnTo>
                    <a:lnTo>
                      <a:pt x="265" y="144"/>
                    </a:lnTo>
                    <a:lnTo>
                      <a:pt x="265" y="144"/>
                    </a:lnTo>
                    <a:lnTo>
                      <a:pt x="265" y="147"/>
                    </a:lnTo>
                    <a:lnTo>
                      <a:pt x="265" y="147"/>
                    </a:lnTo>
                    <a:lnTo>
                      <a:pt x="265" y="147"/>
                    </a:lnTo>
                    <a:lnTo>
                      <a:pt x="265" y="149"/>
                    </a:lnTo>
                    <a:lnTo>
                      <a:pt x="265" y="149"/>
                    </a:lnTo>
                    <a:lnTo>
                      <a:pt x="265" y="149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5" y="151"/>
                    </a:lnTo>
                    <a:lnTo>
                      <a:pt x="263" y="151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4"/>
                    </a:lnTo>
                    <a:lnTo>
                      <a:pt x="263" y="156"/>
                    </a:lnTo>
                    <a:lnTo>
                      <a:pt x="263" y="156"/>
                    </a:lnTo>
                    <a:lnTo>
                      <a:pt x="263" y="159"/>
                    </a:lnTo>
                    <a:lnTo>
                      <a:pt x="263" y="159"/>
                    </a:lnTo>
                    <a:lnTo>
                      <a:pt x="263" y="161"/>
                    </a:lnTo>
                    <a:lnTo>
                      <a:pt x="263" y="161"/>
                    </a:lnTo>
                    <a:lnTo>
                      <a:pt x="263" y="161"/>
                    </a:lnTo>
                    <a:lnTo>
                      <a:pt x="261" y="161"/>
                    </a:lnTo>
                    <a:lnTo>
                      <a:pt x="261" y="163"/>
                    </a:lnTo>
                    <a:lnTo>
                      <a:pt x="261" y="163"/>
                    </a:lnTo>
                    <a:lnTo>
                      <a:pt x="261" y="163"/>
                    </a:lnTo>
                    <a:lnTo>
                      <a:pt x="261" y="166"/>
                    </a:lnTo>
                    <a:lnTo>
                      <a:pt x="261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58" y="168"/>
                    </a:lnTo>
                    <a:lnTo>
                      <a:pt x="256" y="168"/>
                    </a:lnTo>
                    <a:lnTo>
                      <a:pt x="256" y="168"/>
                    </a:lnTo>
                    <a:lnTo>
                      <a:pt x="256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68"/>
                    </a:lnTo>
                    <a:lnTo>
                      <a:pt x="254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0"/>
                    </a:lnTo>
                    <a:lnTo>
                      <a:pt x="251" y="173"/>
                    </a:lnTo>
                    <a:lnTo>
                      <a:pt x="251" y="173"/>
                    </a:lnTo>
                    <a:lnTo>
                      <a:pt x="251" y="170"/>
                    </a:lnTo>
                    <a:lnTo>
                      <a:pt x="249" y="170"/>
                    </a:lnTo>
                    <a:lnTo>
                      <a:pt x="249" y="170"/>
                    </a:lnTo>
                    <a:lnTo>
                      <a:pt x="246" y="170"/>
                    </a:lnTo>
                    <a:lnTo>
                      <a:pt x="246" y="170"/>
                    </a:lnTo>
                    <a:lnTo>
                      <a:pt x="246" y="170"/>
                    </a:lnTo>
                    <a:lnTo>
                      <a:pt x="246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4" y="173"/>
                    </a:lnTo>
                    <a:lnTo>
                      <a:pt x="242" y="173"/>
                    </a:lnTo>
                    <a:lnTo>
                      <a:pt x="242" y="173"/>
                    </a:lnTo>
                    <a:lnTo>
                      <a:pt x="239" y="173"/>
                    </a:lnTo>
                    <a:lnTo>
                      <a:pt x="239" y="173"/>
                    </a:lnTo>
                    <a:lnTo>
                      <a:pt x="239" y="175"/>
                    </a:lnTo>
                    <a:lnTo>
                      <a:pt x="239" y="175"/>
                    </a:lnTo>
                    <a:lnTo>
                      <a:pt x="237" y="175"/>
                    </a:lnTo>
                    <a:lnTo>
                      <a:pt x="237" y="175"/>
                    </a:lnTo>
                    <a:lnTo>
                      <a:pt x="237" y="175"/>
                    </a:lnTo>
                    <a:lnTo>
                      <a:pt x="235" y="175"/>
                    </a:lnTo>
                    <a:lnTo>
                      <a:pt x="235" y="175"/>
                    </a:lnTo>
                    <a:lnTo>
                      <a:pt x="235" y="175"/>
                    </a:lnTo>
                    <a:lnTo>
                      <a:pt x="232" y="175"/>
                    </a:lnTo>
                    <a:lnTo>
                      <a:pt x="232" y="175"/>
                    </a:lnTo>
                    <a:lnTo>
                      <a:pt x="232" y="175"/>
                    </a:lnTo>
                    <a:lnTo>
                      <a:pt x="230" y="175"/>
                    </a:lnTo>
                    <a:lnTo>
                      <a:pt x="230" y="178"/>
                    </a:lnTo>
                    <a:lnTo>
                      <a:pt x="230" y="178"/>
                    </a:lnTo>
                    <a:lnTo>
                      <a:pt x="232" y="178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0"/>
                    </a:lnTo>
                    <a:lnTo>
                      <a:pt x="232" y="182"/>
                    </a:lnTo>
                    <a:lnTo>
                      <a:pt x="232" y="182"/>
                    </a:lnTo>
                    <a:lnTo>
                      <a:pt x="232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2"/>
                    </a:lnTo>
                    <a:lnTo>
                      <a:pt x="230" y="185"/>
                    </a:lnTo>
                    <a:lnTo>
                      <a:pt x="230" y="185"/>
                    </a:lnTo>
                    <a:lnTo>
                      <a:pt x="230" y="187"/>
                    </a:lnTo>
                    <a:lnTo>
                      <a:pt x="230" y="187"/>
                    </a:lnTo>
                    <a:lnTo>
                      <a:pt x="230" y="187"/>
                    </a:lnTo>
                    <a:lnTo>
                      <a:pt x="227" y="187"/>
                    </a:lnTo>
                    <a:lnTo>
                      <a:pt x="227" y="187"/>
                    </a:lnTo>
                    <a:lnTo>
                      <a:pt x="227" y="187"/>
                    </a:lnTo>
                    <a:lnTo>
                      <a:pt x="227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89"/>
                    </a:lnTo>
                    <a:lnTo>
                      <a:pt x="225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3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20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8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6" y="192"/>
                    </a:lnTo>
                    <a:lnTo>
                      <a:pt x="213" y="192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2"/>
                    </a:lnTo>
                    <a:lnTo>
                      <a:pt x="213" y="192"/>
                    </a:lnTo>
                    <a:lnTo>
                      <a:pt x="213" y="192"/>
                    </a:lnTo>
                    <a:lnTo>
                      <a:pt x="211" y="192"/>
                    </a:lnTo>
                    <a:lnTo>
                      <a:pt x="211" y="189"/>
                    </a:lnTo>
                    <a:lnTo>
                      <a:pt x="211" y="189"/>
                    </a:lnTo>
                    <a:lnTo>
                      <a:pt x="211" y="189"/>
                    </a:lnTo>
                    <a:lnTo>
                      <a:pt x="209" y="189"/>
                    </a:lnTo>
                    <a:lnTo>
                      <a:pt x="209" y="189"/>
                    </a:lnTo>
                    <a:lnTo>
                      <a:pt x="209" y="189"/>
                    </a:lnTo>
                    <a:lnTo>
                      <a:pt x="209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5"/>
                    </a:lnTo>
                    <a:lnTo>
                      <a:pt x="194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2" y="182"/>
                    </a:lnTo>
                    <a:lnTo>
                      <a:pt x="190" y="182"/>
                    </a:lnTo>
                    <a:lnTo>
                      <a:pt x="190" y="182"/>
                    </a:lnTo>
                    <a:lnTo>
                      <a:pt x="190" y="182"/>
                    </a:lnTo>
                    <a:lnTo>
                      <a:pt x="190" y="180"/>
                    </a:lnTo>
                    <a:lnTo>
                      <a:pt x="190" y="180"/>
                    </a:lnTo>
                    <a:lnTo>
                      <a:pt x="190" y="180"/>
                    </a:lnTo>
                    <a:lnTo>
                      <a:pt x="190" y="178"/>
                    </a:lnTo>
                    <a:lnTo>
                      <a:pt x="190" y="178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5"/>
                    </a:lnTo>
                    <a:lnTo>
                      <a:pt x="190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3"/>
                    </a:lnTo>
                    <a:lnTo>
                      <a:pt x="187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70"/>
                    </a:lnTo>
                    <a:lnTo>
                      <a:pt x="190" y="168"/>
                    </a:lnTo>
                    <a:lnTo>
                      <a:pt x="190" y="168"/>
                    </a:lnTo>
                    <a:lnTo>
                      <a:pt x="190" y="168"/>
                    </a:lnTo>
                    <a:lnTo>
                      <a:pt x="190" y="166"/>
                    </a:lnTo>
                    <a:lnTo>
                      <a:pt x="190" y="166"/>
                    </a:lnTo>
                    <a:lnTo>
                      <a:pt x="187" y="166"/>
                    </a:lnTo>
                    <a:lnTo>
                      <a:pt x="187" y="163"/>
                    </a:lnTo>
                    <a:lnTo>
                      <a:pt x="187" y="163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187" y="159"/>
                    </a:lnTo>
                    <a:lnTo>
                      <a:pt x="190" y="159"/>
                    </a:lnTo>
                    <a:lnTo>
                      <a:pt x="190" y="159"/>
                    </a:lnTo>
                    <a:lnTo>
                      <a:pt x="187" y="159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7" y="156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2" y="156"/>
                    </a:lnTo>
                    <a:lnTo>
                      <a:pt x="182" y="156"/>
                    </a:lnTo>
                    <a:lnTo>
                      <a:pt x="182" y="156"/>
                    </a:lnTo>
                    <a:lnTo>
                      <a:pt x="180" y="156"/>
                    </a:lnTo>
                    <a:lnTo>
                      <a:pt x="180" y="156"/>
                    </a:lnTo>
                    <a:lnTo>
                      <a:pt x="180" y="156"/>
                    </a:lnTo>
                    <a:lnTo>
                      <a:pt x="178" y="156"/>
                    </a:lnTo>
                    <a:lnTo>
                      <a:pt x="178" y="156"/>
                    </a:lnTo>
                    <a:lnTo>
                      <a:pt x="178" y="156"/>
                    </a:lnTo>
                    <a:lnTo>
                      <a:pt x="175" y="156"/>
                    </a:lnTo>
                    <a:lnTo>
                      <a:pt x="175" y="156"/>
                    </a:lnTo>
                    <a:lnTo>
                      <a:pt x="173" y="156"/>
                    </a:lnTo>
                    <a:lnTo>
                      <a:pt x="173" y="156"/>
                    </a:lnTo>
                    <a:lnTo>
                      <a:pt x="173" y="156"/>
                    </a:lnTo>
                    <a:lnTo>
                      <a:pt x="171" y="156"/>
                    </a:lnTo>
                    <a:lnTo>
                      <a:pt x="171" y="156"/>
                    </a:lnTo>
                    <a:lnTo>
                      <a:pt x="171" y="156"/>
                    </a:lnTo>
                    <a:lnTo>
                      <a:pt x="168" y="156"/>
                    </a:lnTo>
                    <a:lnTo>
                      <a:pt x="168" y="154"/>
                    </a:lnTo>
                    <a:lnTo>
                      <a:pt x="168" y="154"/>
                    </a:lnTo>
                    <a:lnTo>
                      <a:pt x="168" y="154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8" y="151"/>
                    </a:lnTo>
                    <a:lnTo>
                      <a:pt x="166" y="151"/>
                    </a:lnTo>
                    <a:lnTo>
                      <a:pt x="166" y="151"/>
                    </a:lnTo>
                    <a:lnTo>
                      <a:pt x="166" y="151"/>
                    </a:lnTo>
                    <a:lnTo>
                      <a:pt x="166" y="149"/>
                    </a:lnTo>
                    <a:lnTo>
                      <a:pt x="166" y="149"/>
                    </a:lnTo>
                    <a:lnTo>
                      <a:pt x="166" y="149"/>
                    </a:lnTo>
                    <a:lnTo>
                      <a:pt x="166" y="147"/>
                    </a:lnTo>
                    <a:lnTo>
                      <a:pt x="164" y="147"/>
                    </a:lnTo>
                    <a:lnTo>
                      <a:pt x="164" y="147"/>
                    </a:lnTo>
                    <a:lnTo>
                      <a:pt x="164" y="147"/>
                    </a:lnTo>
                    <a:lnTo>
                      <a:pt x="161" y="147"/>
                    </a:lnTo>
                    <a:lnTo>
                      <a:pt x="161" y="147"/>
                    </a:lnTo>
                    <a:lnTo>
                      <a:pt x="161" y="147"/>
                    </a:lnTo>
                    <a:lnTo>
                      <a:pt x="161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9" y="144"/>
                    </a:lnTo>
                    <a:lnTo>
                      <a:pt x="156" y="144"/>
                    </a:lnTo>
                    <a:lnTo>
                      <a:pt x="156" y="144"/>
                    </a:lnTo>
                    <a:lnTo>
                      <a:pt x="154" y="144"/>
                    </a:lnTo>
                    <a:lnTo>
                      <a:pt x="154" y="144"/>
                    </a:lnTo>
                    <a:lnTo>
                      <a:pt x="154" y="144"/>
                    </a:lnTo>
                    <a:lnTo>
                      <a:pt x="154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2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52" y="140"/>
                    </a:lnTo>
                    <a:lnTo>
                      <a:pt x="149" y="140"/>
                    </a:lnTo>
                    <a:lnTo>
                      <a:pt x="149" y="137"/>
                    </a:lnTo>
                    <a:lnTo>
                      <a:pt x="149" y="137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5" y="132"/>
                    </a:lnTo>
                    <a:lnTo>
                      <a:pt x="142" y="132"/>
                    </a:lnTo>
                    <a:lnTo>
                      <a:pt x="142" y="132"/>
                    </a:lnTo>
                    <a:lnTo>
                      <a:pt x="140" y="132"/>
                    </a:lnTo>
                    <a:lnTo>
                      <a:pt x="140" y="130"/>
                    </a:lnTo>
                    <a:lnTo>
                      <a:pt x="140" y="130"/>
                    </a:lnTo>
                    <a:lnTo>
                      <a:pt x="140" y="130"/>
                    </a:lnTo>
                    <a:lnTo>
                      <a:pt x="138" y="130"/>
                    </a:lnTo>
                    <a:lnTo>
                      <a:pt x="138" y="130"/>
                    </a:lnTo>
                    <a:lnTo>
                      <a:pt x="138" y="130"/>
                    </a:lnTo>
                    <a:lnTo>
                      <a:pt x="138" y="132"/>
                    </a:lnTo>
                    <a:lnTo>
                      <a:pt x="135" y="132"/>
                    </a:lnTo>
                    <a:lnTo>
                      <a:pt x="135" y="132"/>
                    </a:lnTo>
                    <a:lnTo>
                      <a:pt x="133" y="132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3" y="130"/>
                    </a:lnTo>
                    <a:lnTo>
                      <a:pt x="130" y="130"/>
                    </a:lnTo>
                    <a:lnTo>
                      <a:pt x="130" y="132"/>
                    </a:lnTo>
                    <a:lnTo>
                      <a:pt x="130" y="132"/>
                    </a:lnTo>
                    <a:lnTo>
                      <a:pt x="128" y="132"/>
                    </a:lnTo>
                    <a:lnTo>
                      <a:pt x="128" y="132"/>
                    </a:lnTo>
                    <a:lnTo>
                      <a:pt x="128" y="130"/>
                    </a:lnTo>
                    <a:lnTo>
                      <a:pt x="128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30"/>
                    </a:lnTo>
                    <a:lnTo>
                      <a:pt x="126" y="128"/>
                    </a:lnTo>
                    <a:lnTo>
                      <a:pt x="126" y="128"/>
                    </a:lnTo>
                    <a:lnTo>
                      <a:pt x="123" y="128"/>
                    </a:lnTo>
                    <a:lnTo>
                      <a:pt x="123" y="128"/>
                    </a:lnTo>
                    <a:lnTo>
                      <a:pt x="121" y="128"/>
                    </a:lnTo>
                    <a:lnTo>
                      <a:pt x="121" y="128"/>
                    </a:lnTo>
                    <a:lnTo>
                      <a:pt x="121" y="128"/>
                    </a:lnTo>
                    <a:lnTo>
                      <a:pt x="121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9" y="125"/>
                    </a:lnTo>
                    <a:lnTo>
                      <a:pt x="116" y="125"/>
                    </a:lnTo>
                    <a:lnTo>
                      <a:pt x="116" y="125"/>
                    </a:lnTo>
                    <a:lnTo>
                      <a:pt x="114" y="125"/>
                    </a:lnTo>
                    <a:lnTo>
                      <a:pt x="114" y="123"/>
                    </a:lnTo>
                    <a:lnTo>
                      <a:pt x="114" y="123"/>
                    </a:lnTo>
                    <a:lnTo>
                      <a:pt x="114" y="123"/>
                    </a:lnTo>
                    <a:lnTo>
                      <a:pt x="111" y="123"/>
                    </a:lnTo>
                    <a:lnTo>
                      <a:pt x="111" y="123"/>
                    </a:lnTo>
                    <a:lnTo>
                      <a:pt x="111" y="123"/>
                    </a:lnTo>
                    <a:lnTo>
                      <a:pt x="109" y="123"/>
                    </a:lnTo>
                    <a:lnTo>
                      <a:pt x="109" y="123"/>
                    </a:lnTo>
                    <a:lnTo>
                      <a:pt x="109" y="123"/>
                    </a:lnTo>
                    <a:lnTo>
                      <a:pt x="107" y="123"/>
                    </a:lnTo>
                    <a:lnTo>
                      <a:pt x="107" y="123"/>
                    </a:lnTo>
                    <a:lnTo>
                      <a:pt x="107" y="123"/>
                    </a:lnTo>
                    <a:lnTo>
                      <a:pt x="107" y="121"/>
                    </a:lnTo>
                    <a:lnTo>
                      <a:pt x="107" y="121"/>
                    </a:lnTo>
                    <a:lnTo>
                      <a:pt x="107" y="121"/>
                    </a:lnTo>
                    <a:lnTo>
                      <a:pt x="107" y="118"/>
                    </a:lnTo>
                    <a:lnTo>
                      <a:pt x="104" y="118"/>
                    </a:lnTo>
                    <a:lnTo>
                      <a:pt x="104" y="118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4" y="116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0" y="116"/>
                    </a:lnTo>
                    <a:lnTo>
                      <a:pt x="100" y="118"/>
                    </a:lnTo>
                    <a:lnTo>
                      <a:pt x="100" y="118"/>
                    </a:lnTo>
                    <a:lnTo>
                      <a:pt x="100" y="118"/>
                    </a:lnTo>
                    <a:lnTo>
                      <a:pt x="100" y="116"/>
                    </a:lnTo>
                    <a:lnTo>
                      <a:pt x="97" y="116"/>
                    </a:lnTo>
                    <a:lnTo>
                      <a:pt x="97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93" y="116"/>
                    </a:lnTo>
                    <a:lnTo>
                      <a:pt x="93" y="116"/>
                    </a:lnTo>
                    <a:lnTo>
                      <a:pt x="93" y="116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21"/>
                    </a:lnTo>
                    <a:lnTo>
                      <a:pt x="83" y="121"/>
                    </a:lnTo>
                    <a:lnTo>
                      <a:pt x="83" y="121"/>
                    </a:lnTo>
                    <a:lnTo>
                      <a:pt x="83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8" y="121"/>
                    </a:lnTo>
                    <a:lnTo>
                      <a:pt x="76" y="121"/>
                    </a:lnTo>
                    <a:lnTo>
                      <a:pt x="76" y="121"/>
                    </a:lnTo>
                    <a:lnTo>
                      <a:pt x="74" y="121"/>
                    </a:lnTo>
                    <a:lnTo>
                      <a:pt x="74" y="121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1" y="121"/>
                    </a:lnTo>
                    <a:lnTo>
                      <a:pt x="71" y="121"/>
                    </a:lnTo>
                    <a:lnTo>
                      <a:pt x="69" y="121"/>
                    </a:lnTo>
                    <a:lnTo>
                      <a:pt x="69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64" y="121"/>
                    </a:lnTo>
                    <a:lnTo>
                      <a:pt x="64" y="121"/>
                    </a:lnTo>
                    <a:lnTo>
                      <a:pt x="64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5"/>
                    </a:lnTo>
                    <a:lnTo>
                      <a:pt x="55" y="125"/>
                    </a:lnTo>
                    <a:lnTo>
                      <a:pt x="55" y="125"/>
                    </a:lnTo>
                    <a:lnTo>
                      <a:pt x="55" y="125"/>
                    </a:lnTo>
                    <a:lnTo>
                      <a:pt x="55" y="128"/>
                    </a:lnTo>
                    <a:lnTo>
                      <a:pt x="55" y="128"/>
                    </a:lnTo>
                    <a:lnTo>
                      <a:pt x="52" y="128"/>
                    </a:lnTo>
                    <a:lnTo>
                      <a:pt x="52" y="128"/>
                    </a:lnTo>
                    <a:lnTo>
                      <a:pt x="52" y="128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2" y="132"/>
                    </a:lnTo>
                    <a:lnTo>
                      <a:pt x="52" y="132"/>
                    </a:lnTo>
                    <a:lnTo>
                      <a:pt x="52" y="132"/>
                    </a:lnTo>
                    <a:lnTo>
                      <a:pt x="52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48" y="135"/>
                    </a:lnTo>
                    <a:lnTo>
                      <a:pt x="48" y="137"/>
                    </a:lnTo>
                    <a:lnTo>
                      <a:pt x="48" y="137"/>
                    </a:lnTo>
                    <a:lnTo>
                      <a:pt x="48" y="135"/>
                    </a:lnTo>
                    <a:lnTo>
                      <a:pt x="48" y="135"/>
                    </a:lnTo>
                    <a:lnTo>
                      <a:pt x="45" y="135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43" y="137"/>
                    </a:lnTo>
                    <a:lnTo>
                      <a:pt x="43" y="137"/>
                    </a:lnTo>
                    <a:lnTo>
                      <a:pt x="43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40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6" y="140"/>
                    </a:lnTo>
                    <a:lnTo>
                      <a:pt x="36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1" y="140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2"/>
                    </a:lnTo>
                    <a:lnTo>
                      <a:pt x="31" y="132"/>
                    </a:lnTo>
                    <a:lnTo>
                      <a:pt x="31" y="132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5"/>
                    </a:lnTo>
                    <a:lnTo>
                      <a:pt x="31" y="125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31" y="121"/>
                    </a:lnTo>
                    <a:lnTo>
                      <a:pt x="31" y="121"/>
                    </a:lnTo>
                    <a:lnTo>
                      <a:pt x="31" y="121"/>
                    </a:lnTo>
                    <a:lnTo>
                      <a:pt x="31" y="118"/>
                    </a:lnTo>
                    <a:lnTo>
                      <a:pt x="31" y="118"/>
                    </a:lnTo>
                    <a:lnTo>
                      <a:pt x="31" y="116"/>
                    </a:lnTo>
                    <a:lnTo>
                      <a:pt x="31" y="116"/>
                    </a:lnTo>
                    <a:lnTo>
                      <a:pt x="31" y="114"/>
                    </a:lnTo>
                    <a:lnTo>
                      <a:pt x="31" y="114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11"/>
                    </a:lnTo>
                    <a:lnTo>
                      <a:pt x="31" y="109"/>
                    </a:lnTo>
                    <a:lnTo>
                      <a:pt x="31" y="109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102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3" y="99"/>
                    </a:lnTo>
                    <a:lnTo>
                      <a:pt x="31" y="99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29" y="97"/>
                    </a:lnTo>
                    <a:lnTo>
                      <a:pt x="29" y="97"/>
                    </a:lnTo>
                    <a:lnTo>
                      <a:pt x="29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2" y="90"/>
                    </a:lnTo>
                    <a:lnTo>
                      <a:pt x="22" y="87"/>
                    </a:lnTo>
                    <a:lnTo>
                      <a:pt x="22" y="87"/>
                    </a:lnTo>
                    <a:lnTo>
                      <a:pt x="22" y="87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19" y="87"/>
                    </a:lnTo>
                    <a:lnTo>
                      <a:pt x="17" y="87"/>
                    </a:lnTo>
                    <a:lnTo>
                      <a:pt x="17" y="90"/>
                    </a:lnTo>
                    <a:lnTo>
                      <a:pt x="17" y="90"/>
                    </a:lnTo>
                    <a:lnTo>
                      <a:pt x="17" y="92"/>
                    </a:lnTo>
                    <a:lnTo>
                      <a:pt x="17" y="92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87"/>
                    </a:lnTo>
                    <a:lnTo>
                      <a:pt x="14" y="87"/>
                    </a:lnTo>
                    <a:lnTo>
                      <a:pt x="14" y="87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22" y="78"/>
                    </a:lnTo>
                    <a:lnTo>
                      <a:pt x="22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7" y="73"/>
                    </a:lnTo>
                    <a:lnTo>
                      <a:pt x="17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12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7" y="78"/>
                    </a:lnTo>
                    <a:lnTo>
                      <a:pt x="17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0" y="76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7" y="61"/>
                    </a:lnTo>
                    <a:lnTo>
                      <a:pt x="7" y="61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7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5" y="3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1"/>
                    </a:lnTo>
                    <a:lnTo>
                      <a:pt x="3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3" y="28"/>
                    </a:lnTo>
                    <a:lnTo>
                      <a:pt x="3" y="28"/>
                    </a:lnTo>
                    <a:lnTo>
                      <a:pt x="3" y="28"/>
                    </a:lnTo>
                    <a:lnTo>
                      <a:pt x="0" y="2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3" y="26"/>
                    </a:lnTo>
                    <a:lnTo>
                      <a:pt x="3" y="23"/>
                    </a:lnTo>
                    <a:lnTo>
                      <a:pt x="3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7" y="23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6"/>
                    </a:lnTo>
                    <a:lnTo>
                      <a:pt x="45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48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3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7" y="26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59" y="28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62" y="33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2" y="35"/>
                    </a:lnTo>
                    <a:lnTo>
                      <a:pt x="64" y="35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7" y="38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71" y="40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0" y="38"/>
                    </a:lnTo>
                    <a:lnTo>
                      <a:pt x="102" y="38"/>
                    </a:lnTo>
                    <a:lnTo>
                      <a:pt x="102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5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1"/>
                    </a:lnTo>
                    <a:lnTo>
                      <a:pt x="100" y="31"/>
                    </a:lnTo>
                    <a:lnTo>
                      <a:pt x="100" y="31"/>
                    </a:lnTo>
                    <a:lnTo>
                      <a:pt x="100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7" y="26"/>
                    </a:lnTo>
                    <a:lnTo>
                      <a:pt x="97" y="26"/>
                    </a:lnTo>
                    <a:lnTo>
                      <a:pt x="97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0" y="23"/>
                    </a:lnTo>
                    <a:lnTo>
                      <a:pt x="102" y="23"/>
                    </a:lnTo>
                    <a:lnTo>
                      <a:pt x="102" y="23"/>
                    </a:lnTo>
                    <a:lnTo>
                      <a:pt x="104" y="23"/>
                    </a:lnTo>
                    <a:lnTo>
                      <a:pt x="104" y="23"/>
                    </a:lnTo>
                    <a:lnTo>
                      <a:pt x="104" y="23"/>
                    </a:lnTo>
                    <a:lnTo>
                      <a:pt x="104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19"/>
                    </a:lnTo>
                    <a:lnTo>
                      <a:pt x="107" y="19"/>
                    </a:lnTo>
                    <a:lnTo>
                      <a:pt x="107" y="19"/>
                    </a:lnTo>
                    <a:lnTo>
                      <a:pt x="109" y="19"/>
                    </a:lnTo>
                    <a:lnTo>
                      <a:pt x="109" y="16"/>
                    </a:lnTo>
                    <a:lnTo>
                      <a:pt x="109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1" y="16"/>
                    </a:lnTo>
                    <a:lnTo>
                      <a:pt x="114" y="16"/>
                    </a:lnTo>
                    <a:lnTo>
                      <a:pt x="114" y="16"/>
                    </a:lnTo>
                    <a:lnTo>
                      <a:pt x="114" y="16"/>
                    </a:lnTo>
                    <a:lnTo>
                      <a:pt x="116" y="16"/>
                    </a:lnTo>
                    <a:lnTo>
                      <a:pt x="116" y="16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9" y="14"/>
                    </a:lnTo>
                    <a:lnTo>
                      <a:pt x="119" y="14"/>
                    </a:lnTo>
                    <a:lnTo>
                      <a:pt x="119" y="14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21" y="9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9"/>
                    </a:lnTo>
                    <a:lnTo>
                      <a:pt x="123" y="9"/>
                    </a:lnTo>
                    <a:lnTo>
                      <a:pt x="123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8" y="9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5" name="Rectangle 29"/>
              <p:cNvSpPr>
                <a:spLocks noChangeArrowheads="1"/>
              </p:cNvSpPr>
              <p:nvPr/>
            </p:nvSpPr>
            <p:spPr bwMode="auto">
              <a:xfrm>
                <a:off x="2083" y="1677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6" name="Rectangle 30"/>
              <p:cNvSpPr>
                <a:spLocks noChangeArrowheads="1"/>
              </p:cNvSpPr>
              <p:nvPr/>
            </p:nvSpPr>
            <p:spPr bwMode="auto">
              <a:xfrm>
                <a:off x="2083" y="1677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7" name="Freeform 31"/>
              <p:cNvSpPr>
                <a:spLocks/>
              </p:cNvSpPr>
              <p:nvPr/>
            </p:nvSpPr>
            <p:spPr bwMode="auto">
              <a:xfrm>
                <a:off x="2083" y="1680"/>
                <a:ext cx="2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0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8" name="Freeform 32"/>
              <p:cNvSpPr>
                <a:spLocks/>
              </p:cNvSpPr>
              <p:nvPr/>
            </p:nvSpPr>
            <p:spPr bwMode="auto">
              <a:xfrm>
                <a:off x="2083" y="1680"/>
                <a:ext cx="2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0"/>
                  </a:cxn>
                </a:cxnLst>
                <a:rect l="0" t="0" r="r" b="b"/>
                <a:pathLst>
                  <a:path w="2"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19" name="Rectangle 33"/>
              <p:cNvSpPr>
                <a:spLocks noChangeArrowheads="1"/>
              </p:cNvSpPr>
              <p:nvPr/>
            </p:nvSpPr>
            <p:spPr bwMode="auto">
              <a:xfrm>
                <a:off x="2308" y="1741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0" name="Rectangle 34"/>
              <p:cNvSpPr>
                <a:spLocks noChangeArrowheads="1"/>
              </p:cNvSpPr>
              <p:nvPr/>
            </p:nvSpPr>
            <p:spPr bwMode="auto">
              <a:xfrm>
                <a:off x="2308" y="1741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1" name="Rectangle 35"/>
              <p:cNvSpPr>
                <a:spLocks noChangeArrowheads="1"/>
              </p:cNvSpPr>
              <p:nvPr/>
            </p:nvSpPr>
            <p:spPr bwMode="auto">
              <a:xfrm>
                <a:off x="2308" y="1736"/>
                <a:ext cx="1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2" name="Rectangle 36"/>
              <p:cNvSpPr>
                <a:spLocks noChangeArrowheads="1"/>
              </p:cNvSpPr>
              <p:nvPr/>
            </p:nvSpPr>
            <p:spPr bwMode="auto">
              <a:xfrm>
                <a:off x="2308" y="1736"/>
                <a:ext cx="1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3" name="Freeform 37"/>
              <p:cNvSpPr>
                <a:spLocks/>
              </p:cNvSpPr>
              <p:nvPr/>
            </p:nvSpPr>
            <p:spPr bwMode="auto">
              <a:xfrm>
                <a:off x="2277" y="1713"/>
                <a:ext cx="166" cy="111"/>
              </a:xfrm>
              <a:custGeom>
                <a:avLst/>
                <a:gdLst/>
                <a:ahLst/>
                <a:cxnLst>
                  <a:cxn ang="0">
                    <a:pos x="29" y="23"/>
                  </a:cxn>
                  <a:cxn ang="0">
                    <a:pos x="31" y="21"/>
                  </a:cxn>
                  <a:cxn ang="0">
                    <a:pos x="43" y="16"/>
                  </a:cxn>
                  <a:cxn ang="0">
                    <a:pos x="43" y="7"/>
                  </a:cxn>
                  <a:cxn ang="0">
                    <a:pos x="52" y="7"/>
                  </a:cxn>
                  <a:cxn ang="0">
                    <a:pos x="64" y="5"/>
                  </a:cxn>
                  <a:cxn ang="0">
                    <a:pos x="71" y="5"/>
                  </a:cxn>
                  <a:cxn ang="0">
                    <a:pos x="69" y="12"/>
                  </a:cxn>
                  <a:cxn ang="0">
                    <a:pos x="69" y="19"/>
                  </a:cxn>
                  <a:cxn ang="0">
                    <a:pos x="74" y="21"/>
                  </a:cxn>
                  <a:cxn ang="0">
                    <a:pos x="66" y="28"/>
                  </a:cxn>
                  <a:cxn ang="0">
                    <a:pos x="59" y="21"/>
                  </a:cxn>
                  <a:cxn ang="0">
                    <a:pos x="47" y="23"/>
                  </a:cxn>
                  <a:cxn ang="0">
                    <a:pos x="43" y="28"/>
                  </a:cxn>
                  <a:cxn ang="0">
                    <a:pos x="47" y="38"/>
                  </a:cxn>
                  <a:cxn ang="0">
                    <a:pos x="57" y="38"/>
                  </a:cxn>
                  <a:cxn ang="0">
                    <a:pos x="69" y="38"/>
                  </a:cxn>
                  <a:cxn ang="0">
                    <a:pos x="78" y="40"/>
                  </a:cxn>
                  <a:cxn ang="0">
                    <a:pos x="90" y="38"/>
                  </a:cxn>
                  <a:cxn ang="0">
                    <a:pos x="97" y="45"/>
                  </a:cxn>
                  <a:cxn ang="0">
                    <a:pos x="104" y="47"/>
                  </a:cxn>
                  <a:cxn ang="0">
                    <a:pos x="114" y="42"/>
                  </a:cxn>
                  <a:cxn ang="0">
                    <a:pos x="126" y="42"/>
                  </a:cxn>
                  <a:cxn ang="0">
                    <a:pos x="135" y="45"/>
                  </a:cxn>
                  <a:cxn ang="0">
                    <a:pos x="137" y="54"/>
                  </a:cxn>
                  <a:cxn ang="0">
                    <a:pos x="142" y="64"/>
                  </a:cxn>
                  <a:cxn ang="0">
                    <a:pos x="152" y="61"/>
                  </a:cxn>
                  <a:cxn ang="0">
                    <a:pos x="159" y="66"/>
                  </a:cxn>
                  <a:cxn ang="0">
                    <a:pos x="163" y="80"/>
                  </a:cxn>
                  <a:cxn ang="0">
                    <a:pos x="166" y="90"/>
                  </a:cxn>
                  <a:cxn ang="0">
                    <a:pos x="159" y="92"/>
                  </a:cxn>
                  <a:cxn ang="0">
                    <a:pos x="147" y="92"/>
                  </a:cxn>
                  <a:cxn ang="0">
                    <a:pos x="135" y="97"/>
                  </a:cxn>
                  <a:cxn ang="0">
                    <a:pos x="128" y="90"/>
                  </a:cxn>
                  <a:cxn ang="0">
                    <a:pos x="118" y="97"/>
                  </a:cxn>
                  <a:cxn ang="0">
                    <a:pos x="109" y="102"/>
                  </a:cxn>
                  <a:cxn ang="0">
                    <a:pos x="97" y="109"/>
                  </a:cxn>
                  <a:cxn ang="0">
                    <a:pos x="90" y="106"/>
                  </a:cxn>
                  <a:cxn ang="0">
                    <a:pos x="88" y="92"/>
                  </a:cxn>
                  <a:cxn ang="0">
                    <a:pos x="90" y="78"/>
                  </a:cxn>
                  <a:cxn ang="0">
                    <a:pos x="85" y="73"/>
                  </a:cxn>
                  <a:cxn ang="0">
                    <a:pos x="78" y="66"/>
                  </a:cxn>
                  <a:cxn ang="0">
                    <a:pos x="69" y="69"/>
                  </a:cxn>
                  <a:cxn ang="0">
                    <a:pos x="62" y="78"/>
                  </a:cxn>
                  <a:cxn ang="0">
                    <a:pos x="59" y="87"/>
                  </a:cxn>
                  <a:cxn ang="0">
                    <a:pos x="47" y="87"/>
                  </a:cxn>
                  <a:cxn ang="0">
                    <a:pos x="43" y="97"/>
                  </a:cxn>
                  <a:cxn ang="0">
                    <a:pos x="33" y="95"/>
                  </a:cxn>
                  <a:cxn ang="0">
                    <a:pos x="24" y="97"/>
                  </a:cxn>
                  <a:cxn ang="0">
                    <a:pos x="12" y="104"/>
                  </a:cxn>
                  <a:cxn ang="0">
                    <a:pos x="10" y="92"/>
                  </a:cxn>
                  <a:cxn ang="0">
                    <a:pos x="14" y="80"/>
                  </a:cxn>
                  <a:cxn ang="0">
                    <a:pos x="21" y="71"/>
                  </a:cxn>
                  <a:cxn ang="0">
                    <a:pos x="14" y="61"/>
                  </a:cxn>
                  <a:cxn ang="0">
                    <a:pos x="17" y="52"/>
                  </a:cxn>
                  <a:cxn ang="0">
                    <a:pos x="7" y="50"/>
                  </a:cxn>
                  <a:cxn ang="0">
                    <a:pos x="3" y="42"/>
                  </a:cxn>
                  <a:cxn ang="0">
                    <a:pos x="7" y="35"/>
                  </a:cxn>
                  <a:cxn ang="0">
                    <a:pos x="17" y="38"/>
                  </a:cxn>
                  <a:cxn ang="0">
                    <a:pos x="26" y="33"/>
                  </a:cxn>
                  <a:cxn ang="0">
                    <a:pos x="31" y="28"/>
                  </a:cxn>
                </a:cxnLst>
                <a:rect l="0" t="0" r="r" b="b"/>
                <a:pathLst>
                  <a:path w="166" h="111">
                    <a:moveTo>
                      <a:pt x="31" y="28"/>
                    </a:moveTo>
                    <a:lnTo>
                      <a:pt x="31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3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1" y="21"/>
                    </a:lnTo>
                    <a:lnTo>
                      <a:pt x="31" y="23"/>
                    </a:lnTo>
                    <a:lnTo>
                      <a:pt x="31" y="23"/>
                    </a:lnTo>
                    <a:lnTo>
                      <a:pt x="31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4" y="23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1" y="21"/>
                    </a:lnTo>
                    <a:lnTo>
                      <a:pt x="31" y="21"/>
                    </a:lnTo>
                    <a:lnTo>
                      <a:pt x="31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3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7" y="7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2" y="9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1" y="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69" y="9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6" y="12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6" y="16"/>
                    </a:lnTo>
                    <a:lnTo>
                      <a:pt x="66" y="16"/>
                    </a:lnTo>
                    <a:lnTo>
                      <a:pt x="69" y="16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71" y="21"/>
                    </a:lnTo>
                    <a:lnTo>
                      <a:pt x="71" y="21"/>
                    </a:lnTo>
                    <a:lnTo>
                      <a:pt x="71" y="21"/>
                    </a:lnTo>
                    <a:lnTo>
                      <a:pt x="74" y="21"/>
                    </a:lnTo>
                    <a:lnTo>
                      <a:pt x="74" y="21"/>
                    </a:lnTo>
                    <a:lnTo>
                      <a:pt x="74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4" y="21"/>
                    </a:lnTo>
                    <a:lnTo>
                      <a:pt x="74" y="23"/>
                    </a:lnTo>
                    <a:lnTo>
                      <a:pt x="74" y="23"/>
                    </a:lnTo>
                    <a:lnTo>
                      <a:pt x="74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69" y="26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6"/>
                    </a:lnTo>
                    <a:lnTo>
                      <a:pt x="69" y="26"/>
                    </a:lnTo>
                    <a:lnTo>
                      <a:pt x="69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4" y="26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2" y="23"/>
                    </a:lnTo>
                    <a:lnTo>
                      <a:pt x="62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7" y="21"/>
                    </a:lnTo>
                    <a:lnTo>
                      <a:pt x="57" y="21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0" y="21"/>
                    </a:lnTo>
                    <a:lnTo>
                      <a:pt x="50" y="23"/>
                    </a:lnTo>
                    <a:lnTo>
                      <a:pt x="50" y="23"/>
                    </a:lnTo>
                    <a:lnTo>
                      <a:pt x="50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23"/>
                    </a:lnTo>
                    <a:lnTo>
                      <a:pt x="45" y="23"/>
                    </a:lnTo>
                    <a:lnTo>
                      <a:pt x="45" y="26"/>
                    </a:lnTo>
                    <a:lnTo>
                      <a:pt x="45" y="26"/>
                    </a:lnTo>
                    <a:lnTo>
                      <a:pt x="45" y="26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0" y="28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3" y="33"/>
                    </a:lnTo>
                    <a:lnTo>
                      <a:pt x="43" y="35"/>
                    </a:lnTo>
                    <a:lnTo>
                      <a:pt x="43" y="35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5" y="38"/>
                    </a:lnTo>
                    <a:lnTo>
                      <a:pt x="45" y="38"/>
                    </a:lnTo>
                    <a:lnTo>
                      <a:pt x="45" y="38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5"/>
                    </a:lnTo>
                    <a:lnTo>
                      <a:pt x="69" y="35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40"/>
                    </a:lnTo>
                    <a:lnTo>
                      <a:pt x="90" y="40"/>
                    </a:lnTo>
                    <a:lnTo>
                      <a:pt x="90" y="40"/>
                    </a:lnTo>
                    <a:lnTo>
                      <a:pt x="92" y="40"/>
                    </a:lnTo>
                    <a:lnTo>
                      <a:pt x="92" y="40"/>
                    </a:lnTo>
                    <a:lnTo>
                      <a:pt x="92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2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7" y="45"/>
                    </a:lnTo>
                    <a:lnTo>
                      <a:pt x="97" y="45"/>
                    </a:lnTo>
                    <a:lnTo>
                      <a:pt x="97" y="45"/>
                    </a:lnTo>
                    <a:lnTo>
                      <a:pt x="97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2" y="42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4" y="45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4" y="42"/>
                    </a:lnTo>
                    <a:lnTo>
                      <a:pt x="114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2"/>
                    </a:lnTo>
                    <a:lnTo>
                      <a:pt x="118" y="42"/>
                    </a:lnTo>
                    <a:lnTo>
                      <a:pt x="121" y="42"/>
                    </a:lnTo>
                    <a:lnTo>
                      <a:pt x="121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6" y="42"/>
                    </a:lnTo>
                    <a:lnTo>
                      <a:pt x="126" y="42"/>
                    </a:lnTo>
                    <a:lnTo>
                      <a:pt x="126" y="42"/>
                    </a:lnTo>
                    <a:lnTo>
                      <a:pt x="128" y="42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5" y="42"/>
                    </a:lnTo>
                    <a:lnTo>
                      <a:pt x="135" y="42"/>
                    </a:lnTo>
                    <a:lnTo>
                      <a:pt x="135" y="42"/>
                    </a:lnTo>
                    <a:lnTo>
                      <a:pt x="135" y="45"/>
                    </a:lnTo>
                    <a:lnTo>
                      <a:pt x="133" y="45"/>
                    </a:lnTo>
                    <a:lnTo>
                      <a:pt x="133" y="45"/>
                    </a:lnTo>
                    <a:lnTo>
                      <a:pt x="135" y="45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50"/>
                    </a:lnTo>
                    <a:lnTo>
                      <a:pt x="135" y="50"/>
                    </a:lnTo>
                    <a:lnTo>
                      <a:pt x="137" y="50"/>
                    </a:lnTo>
                    <a:lnTo>
                      <a:pt x="137" y="50"/>
                    </a:lnTo>
                    <a:lnTo>
                      <a:pt x="137" y="50"/>
                    </a:lnTo>
                    <a:lnTo>
                      <a:pt x="137" y="52"/>
                    </a:lnTo>
                    <a:lnTo>
                      <a:pt x="137" y="52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35" y="54"/>
                    </a:lnTo>
                    <a:lnTo>
                      <a:pt x="135" y="54"/>
                    </a:lnTo>
                    <a:lnTo>
                      <a:pt x="135" y="57"/>
                    </a:lnTo>
                    <a:lnTo>
                      <a:pt x="137" y="57"/>
                    </a:lnTo>
                    <a:lnTo>
                      <a:pt x="137" y="57"/>
                    </a:lnTo>
                    <a:lnTo>
                      <a:pt x="137" y="57"/>
                    </a:lnTo>
                    <a:lnTo>
                      <a:pt x="137" y="59"/>
                    </a:lnTo>
                    <a:lnTo>
                      <a:pt x="137" y="59"/>
                    </a:lnTo>
                    <a:lnTo>
                      <a:pt x="137" y="59"/>
                    </a:lnTo>
                    <a:lnTo>
                      <a:pt x="137" y="61"/>
                    </a:lnTo>
                    <a:lnTo>
                      <a:pt x="137" y="61"/>
                    </a:lnTo>
                    <a:lnTo>
                      <a:pt x="137" y="61"/>
                    </a:lnTo>
                    <a:lnTo>
                      <a:pt x="140" y="61"/>
                    </a:lnTo>
                    <a:lnTo>
                      <a:pt x="140" y="61"/>
                    </a:lnTo>
                    <a:lnTo>
                      <a:pt x="140" y="64"/>
                    </a:lnTo>
                    <a:lnTo>
                      <a:pt x="142" y="64"/>
                    </a:lnTo>
                    <a:lnTo>
                      <a:pt x="142" y="64"/>
                    </a:lnTo>
                    <a:lnTo>
                      <a:pt x="142" y="64"/>
                    </a:lnTo>
                    <a:lnTo>
                      <a:pt x="145" y="64"/>
                    </a:lnTo>
                    <a:lnTo>
                      <a:pt x="145" y="61"/>
                    </a:lnTo>
                    <a:lnTo>
                      <a:pt x="145" y="61"/>
                    </a:lnTo>
                    <a:lnTo>
                      <a:pt x="145" y="61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7" y="59"/>
                    </a:lnTo>
                    <a:lnTo>
                      <a:pt x="147" y="59"/>
                    </a:lnTo>
                    <a:lnTo>
                      <a:pt x="149" y="59"/>
                    </a:lnTo>
                    <a:lnTo>
                      <a:pt x="149" y="59"/>
                    </a:lnTo>
                    <a:lnTo>
                      <a:pt x="149" y="59"/>
                    </a:lnTo>
                    <a:lnTo>
                      <a:pt x="152" y="59"/>
                    </a:lnTo>
                    <a:lnTo>
                      <a:pt x="152" y="61"/>
                    </a:lnTo>
                    <a:lnTo>
                      <a:pt x="152" y="61"/>
                    </a:lnTo>
                    <a:lnTo>
                      <a:pt x="152" y="61"/>
                    </a:lnTo>
                    <a:lnTo>
                      <a:pt x="154" y="61"/>
                    </a:lnTo>
                    <a:lnTo>
                      <a:pt x="154" y="61"/>
                    </a:lnTo>
                    <a:lnTo>
                      <a:pt x="154" y="61"/>
                    </a:lnTo>
                    <a:lnTo>
                      <a:pt x="156" y="61"/>
                    </a:lnTo>
                    <a:lnTo>
                      <a:pt x="156" y="61"/>
                    </a:lnTo>
                    <a:lnTo>
                      <a:pt x="156" y="64"/>
                    </a:lnTo>
                    <a:lnTo>
                      <a:pt x="156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61" y="64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3"/>
                    </a:lnTo>
                    <a:lnTo>
                      <a:pt x="159" y="73"/>
                    </a:lnTo>
                    <a:lnTo>
                      <a:pt x="159" y="73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61" y="76"/>
                    </a:lnTo>
                    <a:lnTo>
                      <a:pt x="161" y="76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0"/>
                    </a:lnTo>
                    <a:lnTo>
                      <a:pt x="161" y="80"/>
                    </a:lnTo>
                    <a:lnTo>
                      <a:pt x="163" y="80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5"/>
                    </a:lnTo>
                    <a:lnTo>
                      <a:pt x="161" y="85"/>
                    </a:lnTo>
                    <a:lnTo>
                      <a:pt x="161" y="85"/>
                    </a:lnTo>
                    <a:lnTo>
                      <a:pt x="161" y="87"/>
                    </a:lnTo>
                    <a:lnTo>
                      <a:pt x="161" y="87"/>
                    </a:lnTo>
                    <a:lnTo>
                      <a:pt x="161" y="87"/>
                    </a:lnTo>
                    <a:lnTo>
                      <a:pt x="163" y="87"/>
                    </a:lnTo>
                    <a:lnTo>
                      <a:pt x="163" y="87"/>
                    </a:lnTo>
                    <a:lnTo>
                      <a:pt x="163" y="87"/>
                    </a:lnTo>
                    <a:lnTo>
                      <a:pt x="163" y="90"/>
                    </a:lnTo>
                    <a:lnTo>
                      <a:pt x="166" y="90"/>
                    </a:lnTo>
                    <a:lnTo>
                      <a:pt x="166" y="90"/>
                    </a:lnTo>
                    <a:lnTo>
                      <a:pt x="166" y="90"/>
                    </a:lnTo>
                    <a:lnTo>
                      <a:pt x="166" y="92"/>
                    </a:lnTo>
                    <a:lnTo>
                      <a:pt x="166" y="92"/>
                    </a:lnTo>
                    <a:lnTo>
                      <a:pt x="166" y="95"/>
                    </a:lnTo>
                    <a:lnTo>
                      <a:pt x="166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1" y="95"/>
                    </a:lnTo>
                    <a:lnTo>
                      <a:pt x="161" y="97"/>
                    </a:lnTo>
                    <a:lnTo>
                      <a:pt x="161" y="97"/>
                    </a:lnTo>
                    <a:lnTo>
                      <a:pt x="161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2"/>
                    </a:lnTo>
                    <a:lnTo>
                      <a:pt x="159" y="92"/>
                    </a:lnTo>
                    <a:lnTo>
                      <a:pt x="156" y="92"/>
                    </a:lnTo>
                    <a:lnTo>
                      <a:pt x="156" y="92"/>
                    </a:lnTo>
                    <a:lnTo>
                      <a:pt x="156" y="92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7" y="92"/>
                    </a:lnTo>
                    <a:lnTo>
                      <a:pt x="147" y="92"/>
                    </a:lnTo>
                    <a:lnTo>
                      <a:pt x="147" y="92"/>
                    </a:lnTo>
                    <a:lnTo>
                      <a:pt x="147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2" y="95"/>
                    </a:lnTo>
                    <a:lnTo>
                      <a:pt x="142" y="95"/>
                    </a:lnTo>
                    <a:lnTo>
                      <a:pt x="142" y="95"/>
                    </a:lnTo>
                    <a:lnTo>
                      <a:pt x="140" y="95"/>
                    </a:lnTo>
                    <a:lnTo>
                      <a:pt x="140" y="97"/>
                    </a:lnTo>
                    <a:lnTo>
                      <a:pt x="140" y="97"/>
                    </a:lnTo>
                    <a:lnTo>
                      <a:pt x="137" y="97"/>
                    </a:lnTo>
                    <a:lnTo>
                      <a:pt x="137" y="97"/>
                    </a:lnTo>
                    <a:lnTo>
                      <a:pt x="137" y="97"/>
                    </a:lnTo>
                    <a:lnTo>
                      <a:pt x="135" y="97"/>
                    </a:lnTo>
                    <a:lnTo>
                      <a:pt x="135" y="97"/>
                    </a:lnTo>
                    <a:lnTo>
                      <a:pt x="135" y="97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7" y="95"/>
                    </a:lnTo>
                    <a:lnTo>
                      <a:pt x="137" y="92"/>
                    </a:lnTo>
                    <a:lnTo>
                      <a:pt x="137" y="92"/>
                    </a:lnTo>
                    <a:lnTo>
                      <a:pt x="135" y="92"/>
                    </a:lnTo>
                    <a:lnTo>
                      <a:pt x="135" y="92"/>
                    </a:lnTo>
                    <a:lnTo>
                      <a:pt x="135" y="92"/>
                    </a:lnTo>
                    <a:lnTo>
                      <a:pt x="135" y="90"/>
                    </a:lnTo>
                    <a:lnTo>
                      <a:pt x="133" y="90"/>
                    </a:lnTo>
                    <a:lnTo>
                      <a:pt x="133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6" y="90"/>
                    </a:lnTo>
                    <a:lnTo>
                      <a:pt x="126" y="90"/>
                    </a:lnTo>
                    <a:lnTo>
                      <a:pt x="126" y="92"/>
                    </a:lnTo>
                    <a:lnTo>
                      <a:pt x="126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7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102"/>
                    </a:lnTo>
                    <a:lnTo>
                      <a:pt x="114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7" y="102"/>
                    </a:lnTo>
                    <a:lnTo>
                      <a:pt x="107" y="102"/>
                    </a:lnTo>
                    <a:lnTo>
                      <a:pt x="107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2" y="104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0" y="106"/>
                    </a:lnTo>
                    <a:lnTo>
                      <a:pt x="100" y="106"/>
                    </a:lnTo>
                    <a:lnTo>
                      <a:pt x="100" y="106"/>
                    </a:lnTo>
                    <a:lnTo>
                      <a:pt x="97" y="106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5" y="109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6"/>
                    </a:lnTo>
                    <a:lnTo>
                      <a:pt x="90" y="106"/>
                    </a:lnTo>
                    <a:lnTo>
                      <a:pt x="90" y="106"/>
                    </a:lnTo>
                    <a:lnTo>
                      <a:pt x="88" y="106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5" y="102"/>
                    </a:lnTo>
                    <a:lnTo>
                      <a:pt x="85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5"/>
                    </a:lnTo>
                    <a:lnTo>
                      <a:pt x="88" y="95"/>
                    </a:lnTo>
                    <a:lnTo>
                      <a:pt x="88" y="92"/>
                    </a:lnTo>
                    <a:lnTo>
                      <a:pt x="88" y="92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90" y="87"/>
                    </a:lnTo>
                    <a:lnTo>
                      <a:pt x="90" y="85"/>
                    </a:lnTo>
                    <a:lnTo>
                      <a:pt x="90" y="85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0"/>
                    </a:lnTo>
                    <a:lnTo>
                      <a:pt x="90" y="80"/>
                    </a:lnTo>
                    <a:lnTo>
                      <a:pt x="90" y="78"/>
                    </a:lnTo>
                    <a:lnTo>
                      <a:pt x="90" y="78"/>
                    </a:lnTo>
                    <a:lnTo>
                      <a:pt x="90" y="78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80"/>
                    </a:lnTo>
                    <a:lnTo>
                      <a:pt x="85" y="80"/>
                    </a:lnTo>
                    <a:lnTo>
                      <a:pt x="85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5" y="76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1" y="69"/>
                    </a:lnTo>
                    <a:lnTo>
                      <a:pt x="81" y="66"/>
                    </a:lnTo>
                    <a:lnTo>
                      <a:pt x="81" y="66"/>
                    </a:lnTo>
                    <a:lnTo>
                      <a:pt x="81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4" y="66"/>
                    </a:lnTo>
                    <a:lnTo>
                      <a:pt x="74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6" y="71"/>
                    </a:lnTo>
                    <a:lnTo>
                      <a:pt x="66" y="73"/>
                    </a:lnTo>
                    <a:lnTo>
                      <a:pt x="66" y="73"/>
                    </a:lnTo>
                    <a:lnTo>
                      <a:pt x="66" y="73"/>
                    </a:lnTo>
                    <a:lnTo>
                      <a:pt x="66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59" y="78"/>
                    </a:lnTo>
                    <a:lnTo>
                      <a:pt x="59" y="78"/>
                    </a:lnTo>
                    <a:lnTo>
                      <a:pt x="59" y="80"/>
                    </a:lnTo>
                    <a:lnTo>
                      <a:pt x="59" y="80"/>
                    </a:lnTo>
                    <a:lnTo>
                      <a:pt x="59" y="80"/>
                    </a:lnTo>
                    <a:lnTo>
                      <a:pt x="62" y="80"/>
                    </a:lnTo>
                    <a:lnTo>
                      <a:pt x="62" y="80"/>
                    </a:lnTo>
                    <a:lnTo>
                      <a:pt x="62" y="83"/>
                    </a:lnTo>
                    <a:lnTo>
                      <a:pt x="62" y="83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7"/>
                    </a:lnTo>
                    <a:lnTo>
                      <a:pt x="62" y="87"/>
                    </a:lnTo>
                    <a:lnTo>
                      <a:pt x="62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5" y="87"/>
                    </a:lnTo>
                    <a:lnTo>
                      <a:pt x="55" y="87"/>
                    </a:lnTo>
                    <a:lnTo>
                      <a:pt x="55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0" y="87"/>
                    </a:lnTo>
                    <a:lnTo>
                      <a:pt x="50" y="87"/>
                    </a:lnTo>
                    <a:lnTo>
                      <a:pt x="50" y="87"/>
                    </a:lnTo>
                    <a:lnTo>
                      <a:pt x="47" y="87"/>
                    </a:lnTo>
                    <a:lnTo>
                      <a:pt x="47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3" y="92"/>
                    </a:lnTo>
                    <a:lnTo>
                      <a:pt x="43" y="92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9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38" y="99"/>
                    </a:lnTo>
                    <a:lnTo>
                      <a:pt x="38" y="99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5"/>
                    </a:lnTo>
                    <a:lnTo>
                      <a:pt x="36" y="95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29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9"/>
                    </a:lnTo>
                    <a:lnTo>
                      <a:pt x="21" y="99"/>
                    </a:lnTo>
                    <a:lnTo>
                      <a:pt x="21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7" y="102"/>
                    </a:lnTo>
                    <a:lnTo>
                      <a:pt x="17" y="102"/>
                    </a:lnTo>
                    <a:lnTo>
                      <a:pt x="17" y="102"/>
                    </a:lnTo>
                    <a:lnTo>
                      <a:pt x="17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0" y="102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21" y="76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19" y="71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1"/>
                    </a:lnTo>
                    <a:lnTo>
                      <a:pt x="14" y="61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7" y="59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4" y="52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4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0" y="4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3" y="45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2" y="35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6" y="38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31"/>
                    </a:lnTo>
                    <a:lnTo>
                      <a:pt x="31" y="31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3" y="28"/>
                    </a:lnTo>
                    <a:lnTo>
                      <a:pt x="33" y="28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8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4" name="Freeform 38"/>
              <p:cNvSpPr>
                <a:spLocks/>
              </p:cNvSpPr>
              <p:nvPr/>
            </p:nvSpPr>
            <p:spPr bwMode="auto">
              <a:xfrm>
                <a:off x="2277" y="1713"/>
                <a:ext cx="166" cy="111"/>
              </a:xfrm>
              <a:custGeom>
                <a:avLst/>
                <a:gdLst/>
                <a:ahLst/>
                <a:cxnLst>
                  <a:cxn ang="0">
                    <a:pos x="29" y="23"/>
                  </a:cxn>
                  <a:cxn ang="0">
                    <a:pos x="31" y="21"/>
                  </a:cxn>
                  <a:cxn ang="0">
                    <a:pos x="43" y="16"/>
                  </a:cxn>
                  <a:cxn ang="0">
                    <a:pos x="43" y="7"/>
                  </a:cxn>
                  <a:cxn ang="0">
                    <a:pos x="52" y="7"/>
                  </a:cxn>
                  <a:cxn ang="0">
                    <a:pos x="64" y="5"/>
                  </a:cxn>
                  <a:cxn ang="0">
                    <a:pos x="71" y="5"/>
                  </a:cxn>
                  <a:cxn ang="0">
                    <a:pos x="69" y="12"/>
                  </a:cxn>
                  <a:cxn ang="0">
                    <a:pos x="69" y="19"/>
                  </a:cxn>
                  <a:cxn ang="0">
                    <a:pos x="74" y="21"/>
                  </a:cxn>
                  <a:cxn ang="0">
                    <a:pos x="66" y="28"/>
                  </a:cxn>
                  <a:cxn ang="0">
                    <a:pos x="59" y="21"/>
                  </a:cxn>
                  <a:cxn ang="0">
                    <a:pos x="47" y="23"/>
                  </a:cxn>
                  <a:cxn ang="0">
                    <a:pos x="43" y="28"/>
                  </a:cxn>
                  <a:cxn ang="0">
                    <a:pos x="47" y="38"/>
                  </a:cxn>
                  <a:cxn ang="0">
                    <a:pos x="57" y="38"/>
                  </a:cxn>
                  <a:cxn ang="0">
                    <a:pos x="69" y="38"/>
                  </a:cxn>
                  <a:cxn ang="0">
                    <a:pos x="78" y="40"/>
                  </a:cxn>
                  <a:cxn ang="0">
                    <a:pos x="90" y="38"/>
                  </a:cxn>
                  <a:cxn ang="0">
                    <a:pos x="97" y="45"/>
                  </a:cxn>
                  <a:cxn ang="0">
                    <a:pos x="104" y="47"/>
                  </a:cxn>
                  <a:cxn ang="0">
                    <a:pos x="114" y="42"/>
                  </a:cxn>
                  <a:cxn ang="0">
                    <a:pos x="126" y="42"/>
                  </a:cxn>
                  <a:cxn ang="0">
                    <a:pos x="135" y="45"/>
                  </a:cxn>
                  <a:cxn ang="0">
                    <a:pos x="137" y="54"/>
                  </a:cxn>
                  <a:cxn ang="0">
                    <a:pos x="142" y="64"/>
                  </a:cxn>
                  <a:cxn ang="0">
                    <a:pos x="152" y="61"/>
                  </a:cxn>
                  <a:cxn ang="0">
                    <a:pos x="159" y="66"/>
                  </a:cxn>
                  <a:cxn ang="0">
                    <a:pos x="163" y="80"/>
                  </a:cxn>
                  <a:cxn ang="0">
                    <a:pos x="166" y="90"/>
                  </a:cxn>
                  <a:cxn ang="0">
                    <a:pos x="159" y="92"/>
                  </a:cxn>
                  <a:cxn ang="0">
                    <a:pos x="147" y="92"/>
                  </a:cxn>
                  <a:cxn ang="0">
                    <a:pos x="135" y="97"/>
                  </a:cxn>
                  <a:cxn ang="0">
                    <a:pos x="128" y="90"/>
                  </a:cxn>
                  <a:cxn ang="0">
                    <a:pos x="118" y="97"/>
                  </a:cxn>
                  <a:cxn ang="0">
                    <a:pos x="109" y="102"/>
                  </a:cxn>
                  <a:cxn ang="0">
                    <a:pos x="97" y="109"/>
                  </a:cxn>
                  <a:cxn ang="0">
                    <a:pos x="90" y="106"/>
                  </a:cxn>
                  <a:cxn ang="0">
                    <a:pos x="88" y="92"/>
                  </a:cxn>
                  <a:cxn ang="0">
                    <a:pos x="90" y="78"/>
                  </a:cxn>
                  <a:cxn ang="0">
                    <a:pos x="85" y="73"/>
                  </a:cxn>
                  <a:cxn ang="0">
                    <a:pos x="78" y="66"/>
                  </a:cxn>
                  <a:cxn ang="0">
                    <a:pos x="69" y="69"/>
                  </a:cxn>
                  <a:cxn ang="0">
                    <a:pos x="62" y="78"/>
                  </a:cxn>
                  <a:cxn ang="0">
                    <a:pos x="59" y="87"/>
                  </a:cxn>
                  <a:cxn ang="0">
                    <a:pos x="47" y="87"/>
                  </a:cxn>
                  <a:cxn ang="0">
                    <a:pos x="43" y="97"/>
                  </a:cxn>
                  <a:cxn ang="0">
                    <a:pos x="33" y="95"/>
                  </a:cxn>
                  <a:cxn ang="0">
                    <a:pos x="24" y="97"/>
                  </a:cxn>
                  <a:cxn ang="0">
                    <a:pos x="12" y="104"/>
                  </a:cxn>
                  <a:cxn ang="0">
                    <a:pos x="10" y="92"/>
                  </a:cxn>
                  <a:cxn ang="0">
                    <a:pos x="14" y="80"/>
                  </a:cxn>
                  <a:cxn ang="0">
                    <a:pos x="21" y="71"/>
                  </a:cxn>
                  <a:cxn ang="0">
                    <a:pos x="14" y="61"/>
                  </a:cxn>
                  <a:cxn ang="0">
                    <a:pos x="17" y="52"/>
                  </a:cxn>
                  <a:cxn ang="0">
                    <a:pos x="7" y="50"/>
                  </a:cxn>
                  <a:cxn ang="0">
                    <a:pos x="3" y="42"/>
                  </a:cxn>
                  <a:cxn ang="0">
                    <a:pos x="7" y="35"/>
                  </a:cxn>
                  <a:cxn ang="0">
                    <a:pos x="17" y="38"/>
                  </a:cxn>
                  <a:cxn ang="0">
                    <a:pos x="26" y="33"/>
                  </a:cxn>
                  <a:cxn ang="0">
                    <a:pos x="31" y="28"/>
                  </a:cxn>
                </a:cxnLst>
                <a:rect l="0" t="0" r="r" b="b"/>
                <a:pathLst>
                  <a:path w="166" h="111">
                    <a:moveTo>
                      <a:pt x="31" y="28"/>
                    </a:moveTo>
                    <a:lnTo>
                      <a:pt x="31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3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1" y="21"/>
                    </a:lnTo>
                    <a:lnTo>
                      <a:pt x="31" y="23"/>
                    </a:lnTo>
                    <a:lnTo>
                      <a:pt x="31" y="23"/>
                    </a:lnTo>
                    <a:lnTo>
                      <a:pt x="31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9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4" y="23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1" y="21"/>
                    </a:lnTo>
                    <a:lnTo>
                      <a:pt x="31" y="21"/>
                    </a:lnTo>
                    <a:lnTo>
                      <a:pt x="31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3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7" y="7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2" y="9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4" y="2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2"/>
                    </a:lnTo>
                    <a:lnTo>
                      <a:pt x="69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1" y="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69" y="9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6" y="12"/>
                    </a:lnTo>
                    <a:lnTo>
                      <a:pt x="66" y="14"/>
                    </a:lnTo>
                    <a:lnTo>
                      <a:pt x="66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4" y="16"/>
                    </a:lnTo>
                    <a:lnTo>
                      <a:pt x="66" y="16"/>
                    </a:lnTo>
                    <a:lnTo>
                      <a:pt x="66" y="16"/>
                    </a:lnTo>
                    <a:lnTo>
                      <a:pt x="69" y="16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19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71" y="21"/>
                    </a:lnTo>
                    <a:lnTo>
                      <a:pt x="71" y="21"/>
                    </a:lnTo>
                    <a:lnTo>
                      <a:pt x="71" y="21"/>
                    </a:lnTo>
                    <a:lnTo>
                      <a:pt x="74" y="21"/>
                    </a:lnTo>
                    <a:lnTo>
                      <a:pt x="74" y="21"/>
                    </a:lnTo>
                    <a:lnTo>
                      <a:pt x="74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4" y="21"/>
                    </a:lnTo>
                    <a:lnTo>
                      <a:pt x="74" y="23"/>
                    </a:lnTo>
                    <a:lnTo>
                      <a:pt x="74" y="23"/>
                    </a:lnTo>
                    <a:lnTo>
                      <a:pt x="74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69" y="26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9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6"/>
                    </a:lnTo>
                    <a:lnTo>
                      <a:pt x="69" y="26"/>
                    </a:lnTo>
                    <a:lnTo>
                      <a:pt x="69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4" y="26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4" y="23"/>
                    </a:lnTo>
                    <a:lnTo>
                      <a:pt x="62" y="23"/>
                    </a:lnTo>
                    <a:lnTo>
                      <a:pt x="62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7" y="21"/>
                    </a:lnTo>
                    <a:lnTo>
                      <a:pt x="57" y="21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0" y="21"/>
                    </a:lnTo>
                    <a:lnTo>
                      <a:pt x="50" y="23"/>
                    </a:lnTo>
                    <a:lnTo>
                      <a:pt x="50" y="23"/>
                    </a:lnTo>
                    <a:lnTo>
                      <a:pt x="50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5" y="23"/>
                    </a:lnTo>
                    <a:lnTo>
                      <a:pt x="45" y="23"/>
                    </a:lnTo>
                    <a:lnTo>
                      <a:pt x="45" y="26"/>
                    </a:lnTo>
                    <a:lnTo>
                      <a:pt x="45" y="26"/>
                    </a:lnTo>
                    <a:lnTo>
                      <a:pt x="45" y="26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0" y="28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3" y="33"/>
                    </a:lnTo>
                    <a:lnTo>
                      <a:pt x="43" y="35"/>
                    </a:lnTo>
                    <a:lnTo>
                      <a:pt x="43" y="35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5" y="38"/>
                    </a:lnTo>
                    <a:lnTo>
                      <a:pt x="45" y="38"/>
                    </a:lnTo>
                    <a:lnTo>
                      <a:pt x="45" y="38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7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5"/>
                    </a:lnTo>
                    <a:lnTo>
                      <a:pt x="69" y="35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42"/>
                    </a:lnTo>
                    <a:lnTo>
                      <a:pt x="74" y="42"/>
                    </a:lnTo>
                    <a:lnTo>
                      <a:pt x="74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40"/>
                    </a:lnTo>
                    <a:lnTo>
                      <a:pt x="90" y="40"/>
                    </a:lnTo>
                    <a:lnTo>
                      <a:pt x="90" y="40"/>
                    </a:lnTo>
                    <a:lnTo>
                      <a:pt x="92" y="40"/>
                    </a:lnTo>
                    <a:lnTo>
                      <a:pt x="92" y="40"/>
                    </a:lnTo>
                    <a:lnTo>
                      <a:pt x="92" y="40"/>
                    </a:lnTo>
                    <a:lnTo>
                      <a:pt x="95" y="40"/>
                    </a:lnTo>
                    <a:lnTo>
                      <a:pt x="95" y="40"/>
                    </a:lnTo>
                    <a:lnTo>
                      <a:pt x="95" y="42"/>
                    </a:lnTo>
                    <a:lnTo>
                      <a:pt x="92" y="42"/>
                    </a:lnTo>
                    <a:lnTo>
                      <a:pt x="92" y="42"/>
                    </a:lnTo>
                    <a:lnTo>
                      <a:pt x="92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7" y="45"/>
                    </a:lnTo>
                    <a:lnTo>
                      <a:pt x="97" y="45"/>
                    </a:lnTo>
                    <a:lnTo>
                      <a:pt x="97" y="45"/>
                    </a:lnTo>
                    <a:lnTo>
                      <a:pt x="97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0" y="42"/>
                    </a:lnTo>
                    <a:lnTo>
                      <a:pt x="102" y="42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4" y="45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7" y="42"/>
                    </a:lnTo>
                    <a:lnTo>
                      <a:pt x="107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09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1" y="42"/>
                    </a:lnTo>
                    <a:lnTo>
                      <a:pt x="114" y="42"/>
                    </a:lnTo>
                    <a:lnTo>
                      <a:pt x="114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6" y="42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2"/>
                    </a:lnTo>
                    <a:lnTo>
                      <a:pt x="118" y="42"/>
                    </a:lnTo>
                    <a:lnTo>
                      <a:pt x="121" y="42"/>
                    </a:lnTo>
                    <a:lnTo>
                      <a:pt x="121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3" y="42"/>
                    </a:lnTo>
                    <a:lnTo>
                      <a:pt x="126" y="42"/>
                    </a:lnTo>
                    <a:lnTo>
                      <a:pt x="126" y="42"/>
                    </a:lnTo>
                    <a:lnTo>
                      <a:pt x="126" y="42"/>
                    </a:lnTo>
                    <a:lnTo>
                      <a:pt x="128" y="42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5" y="42"/>
                    </a:lnTo>
                    <a:lnTo>
                      <a:pt x="135" y="42"/>
                    </a:lnTo>
                    <a:lnTo>
                      <a:pt x="135" y="42"/>
                    </a:lnTo>
                    <a:lnTo>
                      <a:pt x="135" y="45"/>
                    </a:lnTo>
                    <a:lnTo>
                      <a:pt x="133" y="45"/>
                    </a:lnTo>
                    <a:lnTo>
                      <a:pt x="133" y="45"/>
                    </a:lnTo>
                    <a:lnTo>
                      <a:pt x="135" y="45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47"/>
                    </a:lnTo>
                    <a:lnTo>
                      <a:pt x="135" y="50"/>
                    </a:lnTo>
                    <a:lnTo>
                      <a:pt x="135" y="50"/>
                    </a:lnTo>
                    <a:lnTo>
                      <a:pt x="137" y="50"/>
                    </a:lnTo>
                    <a:lnTo>
                      <a:pt x="137" y="50"/>
                    </a:lnTo>
                    <a:lnTo>
                      <a:pt x="137" y="50"/>
                    </a:lnTo>
                    <a:lnTo>
                      <a:pt x="137" y="52"/>
                    </a:lnTo>
                    <a:lnTo>
                      <a:pt x="137" y="52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37" y="54"/>
                    </a:lnTo>
                    <a:lnTo>
                      <a:pt x="135" y="54"/>
                    </a:lnTo>
                    <a:lnTo>
                      <a:pt x="135" y="54"/>
                    </a:lnTo>
                    <a:lnTo>
                      <a:pt x="135" y="57"/>
                    </a:lnTo>
                    <a:lnTo>
                      <a:pt x="137" y="57"/>
                    </a:lnTo>
                    <a:lnTo>
                      <a:pt x="137" y="57"/>
                    </a:lnTo>
                    <a:lnTo>
                      <a:pt x="137" y="57"/>
                    </a:lnTo>
                    <a:lnTo>
                      <a:pt x="137" y="59"/>
                    </a:lnTo>
                    <a:lnTo>
                      <a:pt x="137" y="59"/>
                    </a:lnTo>
                    <a:lnTo>
                      <a:pt x="137" y="59"/>
                    </a:lnTo>
                    <a:lnTo>
                      <a:pt x="137" y="61"/>
                    </a:lnTo>
                    <a:lnTo>
                      <a:pt x="137" y="61"/>
                    </a:lnTo>
                    <a:lnTo>
                      <a:pt x="137" y="61"/>
                    </a:lnTo>
                    <a:lnTo>
                      <a:pt x="140" y="61"/>
                    </a:lnTo>
                    <a:lnTo>
                      <a:pt x="140" y="61"/>
                    </a:lnTo>
                    <a:lnTo>
                      <a:pt x="140" y="64"/>
                    </a:lnTo>
                    <a:lnTo>
                      <a:pt x="142" y="64"/>
                    </a:lnTo>
                    <a:lnTo>
                      <a:pt x="142" y="64"/>
                    </a:lnTo>
                    <a:lnTo>
                      <a:pt x="142" y="64"/>
                    </a:lnTo>
                    <a:lnTo>
                      <a:pt x="145" y="64"/>
                    </a:lnTo>
                    <a:lnTo>
                      <a:pt x="145" y="61"/>
                    </a:lnTo>
                    <a:lnTo>
                      <a:pt x="145" y="61"/>
                    </a:lnTo>
                    <a:lnTo>
                      <a:pt x="145" y="61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7" y="59"/>
                    </a:lnTo>
                    <a:lnTo>
                      <a:pt x="147" y="59"/>
                    </a:lnTo>
                    <a:lnTo>
                      <a:pt x="149" y="59"/>
                    </a:lnTo>
                    <a:lnTo>
                      <a:pt x="149" y="59"/>
                    </a:lnTo>
                    <a:lnTo>
                      <a:pt x="149" y="59"/>
                    </a:lnTo>
                    <a:lnTo>
                      <a:pt x="152" y="59"/>
                    </a:lnTo>
                    <a:lnTo>
                      <a:pt x="152" y="61"/>
                    </a:lnTo>
                    <a:lnTo>
                      <a:pt x="152" y="61"/>
                    </a:lnTo>
                    <a:lnTo>
                      <a:pt x="152" y="61"/>
                    </a:lnTo>
                    <a:lnTo>
                      <a:pt x="154" y="61"/>
                    </a:lnTo>
                    <a:lnTo>
                      <a:pt x="154" y="61"/>
                    </a:lnTo>
                    <a:lnTo>
                      <a:pt x="154" y="61"/>
                    </a:lnTo>
                    <a:lnTo>
                      <a:pt x="156" y="61"/>
                    </a:lnTo>
                    <a:lnTo>
                      <a:pt x="156" y="61"/>
                    </a:lnTo>
                    <a:lnTo>
                      <a:pt x="156" y="64"/>
                    </a:lnTo>
                    <a:lnTo>
                      <a:pt x="156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61" y="64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3"/>
                    </a:lnTo>
                    <a:lnTo>
                      <a:pt x="159" y="73"/>
                    </a:lnTo>
                    <a:lnTo>
                      <a:pt x="159" y="73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61" y="76"/>
                    </a:lnTo>
                    <a:lnTo>
                      <a:pt x="161" y="76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0"/>
                    </a:lnTo>
                    <a:lnTo>
                      <a:pt x="161" y="80"/>
                    </a:lnTo>
                    <a:lnTo>
                      <a:pt x="163" y="80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3"/>
                    </a:lnTo>
                    <a:lnTo>
                      <a:pt x="163" y="85"/>
                    </a:lnTo>
                    <a:lnTo>
                      <a:pt x="161" y="85"/>
                    </a:lnTo>
                    <a:lnTo>
                      <a:pt x="161" y="85"/>
                    </a:lnTo>
                    <a:lnTo>
                      <a:pt x="161" y="87"/>
                    </a:lnTo>
                    <a:lnTo>
                      <a:pt x="161" y="87"/>
                    </a:lnTo>
                    <a:lnTo>
                      <a:pt x="161" y="87"/>
                    </a:lnTo>
                    <a:lnTo>
                      <a:pt x="163" y="87"/>
                    </a:lnTo>
                    <a:lnTo>
                      <a:pt x="163" y="87"/>
                    </a:lnTo>
                    <a:lnTo>
                      <a:pt x="163" y="87"/>
                    </a:lnTo>
                    <a:lnTo>
                      <a:pt x="163" y="90"/>
                    </a:lnTo>
                    <a:lnTo>
                      <a:pt x="166" y="90"/>
                    </a:lnTo>
                    <a:lnTo>
                      <a:pt x="166" y="90"/>
                    </a:lnTo>
                    <a:lnTo>
                      <a:pt x="166" y="90"/>
                    </a:lnTo>
                    <a:lnTo>
                      <a:pt x="166" y="92"/>
                    </a:lnTo>
                    <a:lnTo>
                      <a:pt x="166" y="92"/>
                    </a:lnTo>
                    <a:lnTo>
                      <a:pt x="166" y="95"/>
                    </a:lnTo>
                    <a:lnTo>
                      <a:pt x="166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3" y="95"/>
                    </a:lnTo>
                    <a:lnTo>
                      <a:pt x="161" y="95"/>
                    </a:lnTo>
                    <a:lnTo>
                      <a:pt x="161" y="97"/>
                    </a:lnTo>
                    <a:lnTo>
                      <a:pt x="161" y="97"/>
                    </a:lnTo>
                    <a:lnTo>
                      <a:pt x="161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2"/>
                    </a:lnTo>
                    <a:lnTo>
                      <a:pt x="159" y="92"/>
                    </a:lnTo>
                    <a:lnTo>
                      <a:pt x="156" y="92"/>
                    </a:lnTo>
                    <a:lnTo>
                      <a:pt x="156" y="92"/>
                    </a:lnTo>
                    <a:lnTo>
                      <a:pt x="156" y="92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52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7" y="92"/>
                    </a:lnTo>
                    <a:lnTo>
                      <a:pt x="147" y="92"/>
                    </a:lnTo>
                    <a:lnTo>
                      <a:pt x="147" y="92"/>
                    </a:lnTo>
                    <a:lnTo>
                      <a:pt x="147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5" y="95"/>
                    </a:lnTo>
                    <a:lnTo>
                      <a:pt x="142" y="95"/>
                    </a:lnTo>
                    <a:lnTo>
                      <a:pt x="142" y="95"/>
                    </a:lnTo>
                    <a:lnTo>
                      <a:pt x="142" y="95"/>
                    </a:lnTo>
                    <a:lnTo>
                      <a:pt x="140" y="95"/>
                    </a:lnTo>
                    <a:lnTo>
                      <a:pt x="140" y="97"/>
                    </a:lnTo>
                    <a:lnTo>
                      <a:pt x="140" y="97"/>
                    </a:lnTo>
                    <a:lnTo>
                      <a:pt x="137" y="97"/>
                    </a:lnTo>
                    <a:lnTo>
                      <a:pt x="137" y="97"/>
                    </a:lnTo>
                    <a:lnTo>
                      <a:pt x="137" y="97"/>
                    </a:lnTo>
                    <a:lnTo>
                      <a:pt x="135" y="97"/>
                    </a:lnTo>
                    <a:lnTo>
                      <a:pt x="135" y="97"/>
                    </a:lnTo>
                    <a:lnTo>
                      <a:pt x="135" y="97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7" y="95"/>
                    </a:lnTo>
                    <a:lnTo>
                      <a:pt x="137" y="92"/>
                    </a:lnTo>
                    <a:lnTo>
                      <a:pt x="137" y="92"/>
                    </a:lnTo>
                    <a:lnTo>
                      <a:pt x="135" y="92"/>
                    </a:lnTo>
                    <a:lnTo>
                      <a:pt x="135" y="92"/>
                    </a:lnTo>
                    <a:lnTo>
                      <a:pt x="135" y="92"/>
                    </a:lnTo>
                    <a:lnTo>
                      <a:pt x="135" y="90"/>
                    </a:lnTo>
                    <a:lnTo>
                      <a:pt x="133" y="90"/>
                    </a:lnTo>
                    <a:lnTo>
                      <a:pt x="133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6" y="90"/>
                    </a:lnTo>
                    <a:lnTo>
                      <a:pt x="126" y="90"/>
                    </a:lnTo>
                    <a:lnTo>
                      <a:pt x="126" y="92"/>
                    </a:lnTo>
                    <a:lnTo>
                      <a:pt x="126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7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102"/>
                    </a:lnTo>
                    <a:lnTo>
                      <a:pt x="114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11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7" y="102"/>
                    </a:lnTo>
                    <a:lnTo>
                      <a:pt x="107" y="102"/>
                    </a:lnTo>
                    <a:lnTo>
                      <a:pt x="107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2" y="104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0" y="106"/>
                    </a:lnTo>
                    <a:lnTo>
                      <a:pt x="100" y="106"/>
                    </a:lnTo>
                    <a:lnTo>
                      <a:pt x="100" y="106"/>
                    </a:lnTo>
                    <a:lnTo>
                      <a:pt x="97" y="106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5" y="109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6"/>
                    </a:lnTo>
                    <a:lnTo>
                      <a:pt x="90" y="106"/>
                    </a:lnTo>
                    <a:lnTo>
                      <a:pt x="90" y="106"/>
                    </a:lnTo>
                    <a:lnTo>
                      <a:pt x="88" y="106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4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5" y="102"/>
                    </a:lnTo>
                    <a:lnTo>
                      <a:pt x="85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5"/>
                    </a:lnTo>
                    <a:lnTo>
                      <a:pt x="88" y="95"/>
                    </a:lnTo>
                    <a:lnTo>
                      <a:pt x="88" y="92"/>
                    </a:lnTo>
                    <a:lnTo>
                      <a:pt x="88" y="92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90" y="87"/>
                    </a:lnTo>
                    <a:lnTo>
                      <a:pt x="90" y="85"/>
                    </a:lnTo>
                    <a:lnTo>
                      <a:pt x="90" y="85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3"/>
                    </a:lnTo>
                    <a:lnTo>
                      <a:pt x="90" y="80"/>
                    </a:lnTo>
                    <a:lnTo>
                      <a:pt x="90" y="80"/>
                    </a:lnTo>
                    <a:lnTo>
                      <a:pt x="90" y="78"/>
                    </a:lnTo>
                    <a:lnTo>
                      <a:pt x="90" y="78"/>
                    </a:lnTo>
                    <a:lnTo>
                      <a:pt x="90" y="78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80"/>
                    </a:lnTo>
                    <a:lnTo>
                      <a:pt x="85" y="80"/>
                    </a:lnTo>
                    <a:lnTo>
                      <a:pt x="85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8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5" y="76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1" y="69"/>
                    </a:lnTo>
                    <a:lnTo>
                      <a:pt x="81" y="66"/>
                    </a:lnTo>
                    <a:lnTo>
                      <a:pt x="81" y="66"/>
                    </a:lnTo>
                    <a:lnTo>
                      <a:pt x="81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8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4" y="66"/>
                    </a:lnTo>
                    <a:lnTo>
                      <a:pt x="74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6" y="71"/>
                    </a:lnTo>
                    <a:lnTo>
                      <a:pt x="66" y="73"/>
                    </a:lnTo>
                    <a:lnTo>
                      <a:pt x="66" y="73"/>
                    </a:lnTo>
                    <a:lnTo>
                      <a:pt x="66" y="73"/>
                    </a:lnTo>
                    <a:lnTo>
                      <a:pt x="66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6"/>
                    </a:lnTo>
                    <a:lnTo>
                      <a:pt x="64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62" y="78"/>
                    </a:lnTo>
                    <a:lnTo>
                      <a:pt x="59" y="78"/>
                    </a:lnTo>
                    <a:lnTo>
                      <a:pt x="59" y="78"/>
                    </a:lnTo>
                    <a:lnTo>
                      <a:pt x="59" y="80"/>
                    </a:lnTo>
                    <a:lnTo>
                      <a:pt x="59" y="80"/>
                    </a:lnTo>
                    <a:lnTo>
                      <a:pt x="59" y="80"/>
                    </a:lnTo>
                    <a:lnTo>
                      <a:pt x="62" y="80"/>
                    </a:lnTo>
                    <a:lnTo>
                      <a:pt x="62" y="80"/>
                    </a:lnTo>
                    <a:lnTo>
                      <a:pt x="62" y="83"/>
                    </a:lnTo>
                    <a:lnTo>
                      <a:pt x="62" y="83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7"/>
                    </a:lnTo>
                    <a:lnTo>
                      <a:pt x="62" y="87"/>
                    </a:lnTo>
                    <a:lnTo>
                      <a:pt x="62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9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7" y="87"/>
                    </a:lnTo>
                    <a:lnTo>
                      <a:pt x="55" y="87"/>
                    </a:lnTo>
                    <a:lnTo>
                      <a:pt x="55" y="87"/>
                    </a:lnTo>
                    <a:lnTo>
                      <a:pt x="55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2" y="87"/>
                    </a:lnTo>
                    <a:lnTo>
                      <a:pt x="50" y="87"/>
                    </a:lnTo>
                    <a:lnTo>
                      <a:pt x="50" y="87"/>
                    </a:lnTo>
                    <a:lnTo>
                      <a:pt x="50" y="87"/>
                    </a:lnTo>
                    <a:lnTo>
                      <a:pt x="47" y="87"/>
                    </a:lnTo>
                    <a:lnTo>
                      <a:pt x="47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5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3" y="90"/>
                    </a:lnTo>
                    <a:lnTo>
                      <a:pt x="43" y="92"/>
                    </a:lnTo>
                    <a:lnTo>
                      <a:pt x="43" y="92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9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38" y="99"/>
                    </a:lnTo>
                    <a:lnTo>
                      <a:pt x="38" y="99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5"/>
                    </a:lnTo>
                    <a:lnTo>
                      <a:pt x="36" y="95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29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9"/>
                    </a:lnTo>
                    <a:lnTo>
                      <a:pt x="21" y="99"/>
                    </a:lnTo>
                    <a:lnTo>
                      <a:pt x="21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7" y="102"/>
                    </a:lnTo>
                    <a:lnTo>
                      <a:pt x="17" y="102"/>
                    </a:lnTo>
                    <a:lnTo>
                      <a:pt x="17" y="102"/>
                    </a:lnTo>
                    <a:lnTo>
                      <a:pt x="17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0" y="102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7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21" y="76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3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19" y="71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1"/>
                    </a:lnTo>
                    <a:lnTo>
                      <a:pt x="14" y="61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7" y="59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4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4" y="52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4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7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0" y="4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3" y="45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2" y="35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6" y="38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31"/>
                    </a:lnTo>
                    <a:lnTo>
                      <a:pt x="31" y="31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3" y="28"/>
                    </a:lnTo>
                    <a:lnTo>
                      <a:pt x="33" y="28"/>
                    </a:lnTo>
                    <a:lnTo>
                      <a:pt x="31" y="28"/>
                    </a:lnTo>
                    <a:lnTo>
                      <a:pt x="31" y="28"/>
                    </a:lnTo>
                    <a:lnTo>
                      <a:pt x="31" y="28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5" name="Freeform 39"/>
              <p:cNvSpPr>
                <a:spLocks/>
              </p:cNvSpPr>
              <p:nvPr/>
            </p:nvSpPr>
            <p:spPr bwMode="auto">
              <a:xfrm>
                <a:off x="2921" y="2234"/>
                <a:ext cx="177" cy="377"/>
              </a:xfrm>
              <a:custGeom>
                <a:avLst/>
                <a:gdLst/>
                <a:ahLst/>
                <a:cxnLst>
                  <a:cxn ang="0">
                    <a:pos x="111" y="218"/>
                  </a:cxn>
                  <a:cxn ang="0">
                    <a:pos x="99" y="204"/>
                  </a:cxn>
                  <a:cxn ang="0">
                    <a:pos x="83" y="199"/>
                  </a:cxn>
                  <a:cxn ang="0">
                    <a:pos x="73" y="192"/>
                  </a:cxn>
                  <a:cxn ang="0">
                    <a:pos x="71" y="178"/>
                  </a:cxn>
                  <a:cxn ang="0">
                    <a:pos x="59" y="187"/>
                  </a:cxn>
                  <a:cxn ang="0">
                    <a:pos x="57" y="213"/>
                  </a:cxn>
                  <a:cxn ang="0">
                    <a:pos x="47" y="235"/>
                  </a:cxn>
                  <a:cxn ang="0">
                    <a:pos x="40" y="256"/>
                  </a:cxn>
                  <a:cxn ang="0">
                    <a:pos x="38" y="273"/>
                  </a:cxn>
                  <a:cxn ang="0">
                    <a:pos x="47" y="285"/>
                  </a:cxn>
                  <a:cxn ang="0">
                    <a:pos x="50" y="285"/>
                  </a:cxn>
                  <a:cxn ang="0">
                    <a:pos x="59" y="275"/>
                  </a:cxn>
                  <a:cxn ang="0">
                    <a:pos x="54" y="299"/>
                  </a:cxn>
                  <a:cxn ang="0">
                    <a:pos x="64" y="318"/>
                  </a:cxn>
                  <a:cxn ang="0">
                    <a:pos x="71" y="341"/>
                  </a:cxn>
                  <a:cxn ang="0">
                    <a:pos x="90" y="346"/>
                  </a:cxn>
                  <a:cxn ang="0">
                    <a:pos x="102" y="365"/>
                  </a:cxn>
                  <a:cxn ang="0">
                    <a:pos x="85" y="372"/>
                  </a:cxn>
                  <a:cxn ang="0">
                    <a:pos x="80" y="365"/>
                  </a:cxn>
                  <a:cxn ang="0">
                    <a:pos x="66" y="356"/>
                  </a:cxn>
                  <a:cxn ang="0">
                    <a:pos x="54" y="351"/>
                  </a:cxn>
                  <a:cxn ang="0">
                    <a:pos x="45" y="337"/>
                  </a:cxn>
                  <a:cxn ang="0">
                    <a:pos x="40" y="330"/>
                  </a:cxn>
                  <a:cxn ang="0">
                    <a:pos x="31" y="318"/>
                  </a:cxn>
                  <a:cxn ang="0">
                    <a:pos x="21" y="325"/>
                  </a:cxn>
                  <a:cxn ang="0">
                    <a:pos x="19" y="299"/>
                  </a:cxn>
                  <a:cxn ang="0">
                    <a:pos x="21" y="277"/>
                  </a:cxn>
                  <a:cxn ang="0">
                    <a:pos x="28" y="258"/>
                  </a:cxn>
                  <a:cxn ang="0">
                    <a:pos x="38" y="240"/>
                  </a:cxn>
                  <a:cxn ang="0">
                    <a:pos x="50" y="221"/>
                  </a:cxn>
                  <a:cxn ang="0">
                    <a:pos x="43" y="199"/>
                  </a:cxn>
                  <a:cxn ang="0">
                    <a:pos x="38" y="176"/>
                  </a:cxn>
                  <a:cxn ang="0">
                    <a:pos x="26" y="157"/>
                  </a:cxn>
                  <a:cxn ang="0">
                    <a:pos x="19" y="135"/>
                  </a:cxn>
                  <a:cxn ang="0">
                    <a:pos x="26" y="119"/>
                  </a:cxn>
                  <a:cxn ang="0">
                    <a:pos x="31" y="107"/>
                  </a:cxn>
                  <a:cxn ang="0">
                    <a:pos x="24" y="90"/>
                  </a:cxn>
                  <a:cxn ang="0">
                    <a:pos x="9" y="71"/>
                  </a:cxn>
                  <a:cxn ang="0">
                    <a:pos x="2" y="57"/>
                  </a:cxn>
                  <a:cxn ang="0">
                    <a:pos x="7" y="40"/>
                  </a:cxn>
                  <a:cxn ang="0">
                    <a:pos x="14" y="19"/>
                  </a:cxn>
                  <a:cxn ang="0">
                    <a:pos x="33" y="19"/>
                  </a:cxn>
                  <a:cxn ang="0">
                    <a:pos x="45" y="5"/>
                  </a:cxn>
                  <a:cxn ang="0">
                    <a:pos x="61" y="5"/>
                  </a:cxn>
                  <a:cxn ang="0">
                    <a:pos x="66" y="21"/>
                  </a:cxn>
                  <a:cxn ang="0">
                    <a:pos x="85" y="24"/>
                  </a:cxn>
                  <a:cxn ang="0">
                    <a:pos x="83" y="50"/>
                  </a:cxn>
                  <a:cxn ang="0">
                    <a:pos x="78" y="69"/>
                  </a:cxn>
                  <a:cxn ang="0">
                    <a:pos x="90" y="67"/>
                  </a:cxn>
                  <a:cxn ang="0">
                    <a:pos x="106" y="62"/>
                  </a:cxn>
                  <a:cxn ang="0">
                    <a:pos x="123" y="59"/>
                  </a:cxn>
                  <a:cxn ang="0">
                    <a:pos x="140" y="55"/>
                  </a:cxn>
                  <a:cxn ang="0">
                    <a:pos x="151" y="71"/>
                  </a:cxn>
                  <a:cxn ang="0">
                    <a:pos x="159" y="90"/>
                  </a:cxn>
                  <a:cxn ang="0">
                    <a:pos x="166" y="112"/>
                  </a:cxn>
                  <a:cxn ang="0">
                    <a:pos x="175" y="131"/>
                  </a:cxn>
                  <a:cxn ang="0">
                    <a:pos x="175" y="147"/>
                  </a:cxn>
                  <a:cxn ang="0">
                    <a:pos x="163" y="157"/>
                  </a:cxn>
                  <a:cxn ang="0">
                    <a:pos x="142" y="157"/>
                  </a:cxn>
                  <a:cxn ang="0">
                    <a:pos x="121" y="159"/>
                  </a:cxn>
                  <a:cxn ang="0">
                    <a:pos x="106" y="176"/>
                  </a:cxn>
                  <a:cxn ang="0">
                    <a:pos x="111" y="199"/>
                  </a:cxn>
                </a:cxnLst>
                <a:rect l="0" t="0" r="r" b="b"/>
                <a:pathLst>
                  <a:path w="177" h="377">
                    <a:moveTo>
                      <a:pt x="118" y="221"/>
                    </a:moveTo>
                    <a:lnTo>
                      <a:pt x="116" y="221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6"/>
                    </a:lnTo>
                    <a:lnTo>
                      <a:pt x="116" y="216"/>
                    </a:lnTo>
                    <a:lnTo>
                      <a:pt x="114" y="216"/>
                    </a:lnTo>
                    <a:lnTo>
                      <a:pt x="114" y="216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11" y="216"/>
                    </a:lnTo>
                    <a:lnTo>
                      <a:pt x="111" y="216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09" y="213"/>
                    </a:lnTo>
                    <a:lnTo>
                      <a:pt x="109" y="213"/>
                    </a:lnTo>
                    <a:lnTo>
                      <a:pt x="106" y="213"/>
                    </a:lnTo>
                    <a:lnTo>
                      <a:pt x="106" y="213"/>
                    </a:lnTo>
                    <a:lnTo>
                      <a:pt x="109" y="213"/>
                    </a:lnTo>
                    <a:lnTo>
                      <a:pt x="109" y="216"/>
                    </a:lnTo>
                    <a:lnTo>
                      <a:pt x="109" y="216"/>
                    </a:lnTo>
                    <a:lnTo>
                      <a:pt x="109" y="216"/>
                    </a:lnTo>
                    <a:lnTo>
                      <a:pt x="109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4" y="218"/>
                    </a:lnTo>
                    <a:lnTo>
                      <a:pt x="104" y="216"/>
                    </a:lnTo>
                    <a:lnTo>
                      <a:pt x="104" y="216"/>
                    </a:lnTo>
                    <a:lnTo>
                      <a:pt x="104" y="213"/>
                    </a:lnTo>
                    <a:lnTo>
                      <a:pt x="104" y="213"/>
                    </a:lnTo>
                    <a:lnTo>
                      <a:pt x="104" y="211"/>
                    </a:lnTo>
                    <a:lnTo>
                      <a:pt x="104" y="211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6"/>
                    </a:lnTo>
                    <a:lnTo>
                      <a:pt x="102" y="206"/>
                    </a:lnTo>
                    <a:lnTo>
                      <a:pt x="102" y="206"/>
                    </a:lnTo>
                    <a:lnTo>
                      <a:pt x="102" y="206"/>
                    </a:lnTo>
                    <a:lnTo>
                      <a:pt x="102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7" y="204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199"/>
                    </a:lnTo>
                    <a:lnTo>
                      <a:pt x="97" y="199"/>
                    </a:lnTo>
                    <a:lnTo>
                      <a:pt x="95" y="199"/>
                    </a:lnTo>
                    <a:lnTo>
                      <a:pt x="95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0" y="199"/>
                    </a:lnTo>
                    <a:lnTo>
                      <a:pt x="90" y="199"/>
                    </a:lnTo>
                    <a:lnTo>
                      <a:pt x="88" y="199"/>
                    </a:lnTo>
                    <a:lnTo>
                      <a:pt x="88" y="199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4"/>
                    </a:lnTo>
                    <a:lnTo>
                      <a:pt x="88" y="204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5" y="202"/>
                    </a:lnTo>
                    <a:lnTo>
                      <a:pt x="85" y="202"/>
                    </a:lnTo>
                    <a:lnTo>
                      <a:pt x="85" y="199"/>
                    </a:lnTo>
                    <a:lnTo>
                      <a:pt x="85" y="199"/>
                    </a:lnTo>
                    <a:lnTo>
                      <a:pt x="83" y="199"/>
                    </a:lnTo>
                    <a:lnTo>
                      <a:pt x="83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78" y="199"/>
                    </a:lnTo>
                    <a:lnTo>
                      <a:pt x="78" y="199"/>
                    </a:lnTo>
                    <a:lnTo>
                      <a:pt x="78" y="202"/>
                    </a:lnTo>
                    <a:lnTo>
                      <a:pt x="78" y="202"/>
                    </a:lnTo>
                    <a:lnTo>
                      <a:pt x="78" y="204"/>
                    </a:lnTo>
                    <a:lnTo>
                      <a:pt x="78" y="204"/>
                    </a:lnTo>
                    <a:lnTo>
                      <a:pt x="76" y="204"/>
                    </a:lnTo>
                    <a:lnTo>
                      <a:pt x="76" y="202"/>
                    </a:lnTo>
                    <a:lnTo>
                      <a:pt x="76" y="202"/>
                    </a:lnTo>
                    <a:lnTo>
                      <a:pt x="76" y="199"/>
                    </a:lnTo>
                    <a:lnTo>
                      <a:pt x="76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6" y="197"/>
                    </a:lnTo>
                    <a:lnTo>
                      <a:pt x="76" y="194"/>
                    </a:lnTo>
                    <a:lnTo>
                      <a:pt x="76" y="194"/>
                    </a:lnTo>
                    <a:lnTo>
                      <a:pt x="73" y="194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6" y="192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5"/>
                    </a:lnTo>
                    <a:lnTo>
                      <a:pt x="76" y="185"/>
                    </a:lnTo>
                    <a:lnTo>
                      <a:pt x="76" y="185"/>
                    </a:lnTo>
                    <a:lnTo>
                      <a:pt x="76" y="183"/>
                    </a:lnTo>
                    <a:lnTo>
                      <a:pt x="76" y="183"/>
                    </a:lnTo>
                    <a:lnTo>
                      <a:pt x="76" y="183"/>
                    </a:lnTo>
                    <a:lnTo>
                      <a:pt x="76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69" y="178"/>
                    </a:lnTo>
                    <a:lnTo>
                      <a:pt x="69" y="178"/>
                    </a:lnTo>
                    <a:lnTo>
                      <a:pt x="69" y="178"/>
                    </a:lnTo>
                    <a:lnTo>
                      <a:pt x="66" y="178"/>
                    </a:lnTo>
                    <a:lnTo>
                      <a:pt x="66" y="178"/>
                    </a:lnTo>
                    <a:lnTo>
                      <a:pt x="66" y="178"/>
                    </a:lnTo>
                    <a:lnTo>
                      <a:pt x="64" y="178"/>
                    </a:lnTo>
                    <a:lnTo>
                      <a:pt x="64" y="178"/>
                    </a:lnTo>
                    <a:lnTo>
                      <a:pt x="64" y="178"/>
                    </a:lnTo>
                    <a:lnTo>
                      <a:pt x="61" y="178"/>
                    </a:lnTo>
                    <a:lnTo>
                      <a:pt x="61" y="178"/>
                    </a:lnTo>
                    <a:lnTo>
                      <a:pt x="61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7" y="180"/>
                    </a:lnTo>
                    <a:lnTo>
                      <a:pt x="57" y="183"/>
                    </a:lnTo>
                    <a:lnTo>
                      <a:pt x="57" y="183"/>
                    </a:lnTo>
                    <a:lnTo>
                      <a:pt x="57" y="183"/>
                    </a:lnTo>
                    <a:lnTo>
                      <a:pt x="57" y="185"/>
                    </a:lnTo>
                    <a:lnTo>
                      <a:pt x="57" y="185"/>
                    </a:lnTo>
                    <a:lnTo>
                      <a:pt x="57" y="185"/>
                    </a:lnTo>
                    <a:lnTo>
                      <a:pt x="59" y="185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90"/>
                    </a:lnTo>
                    <a:lnTo>
                      <a:pt x="59" y="190"/>
                    </a:lnTo>
                    <a:lnTo>
                      <a:pt x="59" y="190"/>
                    </a:lnTo>
                    <a:lnTo>
                      <a:pt x="59" y="192"/>
                    </a:lnTo>
                    <a:lnTo>
                      <a:pt x="57" y="192"/>
                    </a:lnTo>
                    <a:lnTo>
                      <a:pt x="57" y="192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7"/>
                    </a:lnTo>
                    <a:lnTo>
                      <a:pt x="57" y="197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4" y="199"/>
                    </a:lnTo>
                    <a:lnTo>
                      <a:pt x="54" y="199"/>
                    </a:lnTo>
                    <a:lnTo>
                      <a:pt x="54" y="202"/>
                    </a:lnTo>
                    <a:lnTo>
                      <a:pt x="57" y="202"/>
                    </a:lnTo>
                    <a:lnTo>
                      <a:pt x="57" y="202"/>
                    </a:lnTo>
                    <a:lnTo>
                      <a:pt x="57" y="204"/>
                    </a:lnTo>
                    <a:lnTo>
                      <a:pt x="57" y="204"/>
                    </a:lnTo>
                    <a:lnTo>
                      <a:pt x="57" y="206"/>
                    </a:lnTo>
                    <a:lnTo>
                      <a:pt x="57" y="206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11"/>
                    </a:lnTo>
                    <a:lnTo>
                      <a:pt x="57" y="211"/>
                    </a:lnTo>
                    <a:lnTo>
                      <a:pt x="57" y="211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4" y="213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8"/>
                    </a:lnTo>
                    <a:lnTo>
                      <a:pt x="54" y="218"/>
                    </a:lnTo>
                    <a:lnTo>
                      <a:pt x="52" y="218"/>
                    </a:lnTo>
                    <a:lnTo>
                      <a:pt x="52" y="218"/>
                    </a:lnTo>
                    <a:lnTo>
                      <a:pt x="54" y="218"/>
                    </a:lnTo>
                    <a:lnTo>
                      <a:pt x="54" y="221"/>
                    </a:lnTo>
                    <a:lnTo>
                      <a:pt x="54" y="221"/>
                    </a:lnTo>
                    <a:lnTo>
                      <a:pt x="52" y="221"/>
                    </a:lnTo>
                    <a:lnTo>
                      <a:pt x="52" y="223"/>
                    </a:lnTo>
                    <a:lnTo>
                      <a:pt x="52" y="223"/>
                    </a:lnTo>
                    <a:lnTo>
                      <a:pt x="52" y="223"/>
                    </a:lnTo>
                    <a:lnTo>
                      <a:pt x="52" y="225"/>
                    </a:lnTo>
                    <a:lnTo>
                      <a:pt x="52" y="225"/>
                    </a:lnTo>
                    <a:lnTo>
                      <a:pt x="52" y="225"/>
                    </a:lnTo>
                    <a:lnTo>
                      <a:pt x="50" y="225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30"/>
                    </a:lnTo>
                    <a:lnTo>
                      <a:pt x="47" y="230"/>
                    </a:lnTo>
                    <a:lnTo>
                      <a:pt x="47" y="230"/>
                    </a:lnTo>
                    <a:lnTo>
                      <a:pt x="47" y="232"/>
                    </a:lnTo>
                    <a:lnTo>
                      <a:pt x="47" y="232"/>
                    </a:lnTo>
                    <a:lnTo>
                      <a:pt x="47" y="232"/>
                    </a:lnTo>
                    <a:lnTo>
                      <a:pt x="47" y="235"/>
                    </a:lnTo>
                    <a:lnTo>
                      <a:pt x="47" y="235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5" y="237"/>
                    </a:lnTo>
                    <a:lnTo>
                      <a:pt x="45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2"/>
                    </a:lnTo>
                    <a:lnTo>
                      <a:pt x="47" y="242"/>
                    </a:lnTo>
                    <a:lnTo>
                      <a:pt x="47" y="244"/>
                    </a:lnTo>
                    <a:lnTo>
                      <a:pt x="47" y="244"/>
                    </a:lnTo>
                    <a:lnTo>
                      <a:pt x="47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9"/>
                    </a:lnTo>
                    <a:lnTo>
                      <a:pt x="45" y="249"/>
                    </a:lnTo>
                    <a:lnTo>
                      <a:pt x="43" y="249"/>
                    </a:lnTo>
                    <a:lnTo>
                      <a:pt x="43" y="249"/>
                    </a:lnTo>
                    <a:lnTo>
                      <a:pt x="43" y="251"/>
                    </a:lnTo>
                    <a:lnTo>
                      <a:pt x="43" y="251"/>
                    </a:lnTo>
                    <a:lnTo>
                      <a:pt x="40" y="251"/>
                    </a:lnTo>
                    <a:lnTo>
                      <a:pt x="40" y="254"/>
                    </a:lnTo>
                    <a:lnTo>
                      <a:pt x="40" y="254"/>
                    </a:lnTo>
                    <a:lnTo>
                      <a:pt x="40" y="256"/>
                    </a:lnTo>
                    <a:lnTo>
                      <a:pt x="43" y="256"/>
                    </a:lnTo>
                    <a:lnTo>
                      <a:pt x="43" y="256"/>
                    </a:lnTo>
                    <a:lnTo>
                      <a:pt x="40" y="256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61"/>
                    </a:lnTo>
                    <a:lnTo>
                      <a:pt x="40" y="261"/>
                    </a:lnTo>
                    <a:lnTo>
                      <a:pt x="40" y="261"/>
                    </a:lnTo>
                    <a:lnTo>
                      <a:pt x="40" y="263"/>
                    </a:lnTo>
                    <a:lnTo>
                      <a:pt x="40" y="263"/>
                    </a:lnTo>
                    <a:lnTo>
                      <a:pt x="40" y="263"/>
                    </a:lnTo>
                    <a:lnTo>
                      <a:pt x="38" y="263"/>
                    </a:lnTo>
                    <a:lnTo>
                      <a:pt x="38" y="266"/>
                    </a:lnTo>
                    <a:lnTo>
                      <a:pt x="40" y="266"/>
                    </a:lnTo>
                    <a:lnTo>
                      <a:pt x="40" y="266"/>
                    </a:lnTo>
                    <a:lnTo>
                      <a:pt x="40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8" y="270"/>
                    </a:lnTo>
                    <a:lnTo>
                      <a:pt x="40" y="270"/>
                    </a:lnTo>
                    <a:lnTo>
                      <a:pt x="40" y="270"/>
                    </a:lnTo>
                    <a:lnTo>
                      <a:pt x="38" y="270"/>
                    </a:lnTo>
                    <a:lnTo>
                      <a:pt x="38" y="273"/>
                    </a:lnTo>
                    <a:lnTo>
                      <a:pt x="38" y="273"/>
                    </a:lnTo>
                    <a:lnTo>
                      <a:pt x="38" y="275"/>
                    </a:lnTo>
                    <a:lnTo>
                      <a:pt x="40" y="275"/>
                    </a:lnTo>
                    <a:lnTo>
                      <a:pt x="40" y="275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3" y="280"/>
                    </a:lnTo>
                    <a:lnTo>
                      <a:pt x="43" y="282"/>
                    </a:lnTo>
                    <a:lnTo>
                      <a:pt x="43" y="282"/>
                    </a:lnTo>
                    <a:lnTo>
                      <a:pt x="43" y="285"/>
                    </a:lnTo>
                    <a:lnTo>
                      <a:pt x="43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7"/>
                    </a:lnTo>
                    <a:lnTo>
                      <a:pt x="40" y="287"/>
                    </a:lnTo>
                    <a:lnTo>
                      <a:pt x="43" y="287"/>
                    </a:lnTo>
                    <a:lnTo>
                      <a:pt x="43" y="287"/>
                    </a:lnTo>
                    <a:lnTo>
                      <a:pt x="43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50" y="285"/>
                    </a:lnTo>
                    <a:lnTo>
                      <a:pt x="50" y="282"/>
                    </a:lnTo>
                    <a:lnTo>
                      <a:pt x="47" y="282"/>
                    </a:lnTo>
                    <a:lnTo>
                      <a:pt x="47" y="282"/>
                    </a:lnTo>
                    <a:lnTo>
                      <a:pt x="50" y="282"/>
                    </a:lnTo>
                    <a:lnTo>
                      <a:pt x="50" y="280"/>
                    </a:lnTo>
                    <a:lnTo>
                      <a:pt x="50" y="280"/>
                    </a:lnTo>
                    <a:lnTo>
                      <a:pt x="47" y="280"/>
                    </a:lnTo>
                    <a:lnTo>
                      <a:pt x="47" y="277"/>
                    </a:lnTo>
                    <a:lnTo>
                      <a:pt x="47" y="277"/>
                    </a:lnTo>
                    <a:lnTo>
                      <a:pt x="50" y="277"/>
                    </a:lnTo>
                    <a:lnTo>
                      <a:pt x="50" y="277"/>
                    </a:lnTo>
                    <a:lnTo>
                      <a:pt x="47" y="277"/>
                    </a:lnTo>
                    <a:lnTo>
                      <a:pt x="47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7"/>
                    </a:lnTo>
                    <a:lnTo>
                      <a:pt x="52" y="277"/>
                    </a:lnTo>
                    <a:lnTo>
                      <a:pt x="52" y="277"/>
                    </a:lnTo>
                    <a:lnTo>
                      <a:pt x="52" y="277"/>
                    </a:lnTo>
                    <a:lnTo>
                      <a:pt x="52" y="280"/>
                    </a:lnTo>
                    <a:lnTo>
                      <a:pt x="50" y="280"/>
                    </a:lnTo>
                    <a:lnTo>
                      <a:pt x="50" y="280"/>
                    </a:lnTo>
                    <a:lnTo>
                      <a:pt x="50" y="282"/>
                    </a:lnTo>
                    <a:lnTo>
                      <a:pt x="50" y="282"/>
                    </a:lnTo>
                    <a:lnTo>
                      <a:pt x="50" y="285"/>
                    </a:lnTo>
                    <a:lnTo>
                      <a:pt x="52" y="285"/>
                    </a:lnTo>
                    <a:lnTo>
                      <a:pt x="52" y="285"/>
                    </a:lnTo>
                    <a:lnTo>
                      <a:pt x="52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2"/>
                    </a:lnTo>
                    <a:lnTo>
                      <a:pt x="54" y="282"/>
                    </a:lnTo>
                    <a:lnTo>
                      <a:pt x="54" y="280"/>
                    </a:lnTo>
                    <a:lnTo>
                      <a:pt x="54" y="280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5"/>
                    </a:lnTo>
                    <a:lnTo>
                      <a:pt x="57" y="275"/>
                    </a:lnTo>
                    <a:lnTo>
                      <a:pt x="54" y="275"/>
                    </a:lnTo>
                    <a:lnTo>
                      <a:pt x="54" y="275"/>
                    </a:lnTo>
                    <a:lnTo>
                      <a:pt x="54" y="273"/>
                    </a:lnTo>
                    <a:lnTo>
                      <a:pt x="54" y="273"/>
                    </a:lnTo>
                    <a:lnTo>
                      <a:pt x="54" y="270"/>
                    </a:lnTo>
                    <a:lnTo>
                      <a:pt x="57" y="270"/>
                    </a:lnTo>
                    <a:lnTo>
                      <a:pt x="57" y="270"/>
                    </a:lnTo>
                    <a:lnTo>
                      <a:pt x="57" y="273"/>
                    </a:lnTo>
                    <a:lnTo>
                      <a:pt x="59" y="273"/>
                    </a:lnTo>
                    <a:lnTo>
                      <a:pt x="59" y="273"/>
                    </a:lnTo>
                    <a:lnTo>
                      <a:pt x="59" y="275"/>
                    </a:lnTo>
                    <a:lnTo>
                      <a:pt x="59" y="275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80"/>
                    </a:lnTo>
                    <a:lnTo>
                      <a:pt x="59" y="280"/>
                    </a:lnTo>
                    <a:lnTo>
                      <a:pt x="59" y="282"/>
                    </a:lnTo>
                    <a:lnTo>
                      <a:pt x="57" y="282"/>
                    </a:lnTo>
                    <a:lnTo>
                      <a:pt x="57" y="282"/>
                    </a:lnTo>
                    <a:lnTo>
                      <a:pt x="57" y="282"/>
                    </a:lnTo>
                    <a:lnTo>
                      <a:pt x="57" y="285"/>
                    </a:lnTo>
                    <a:lnTo>
                      <a:pt x="57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9"/>
                    </a:lnTo>
                    <a:lnTo>
                      <a:pt x="54" y="289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6"/>
                    </a:lnTo>
                    <a:lnTo>
                      <a:pt x="54" y="296"/>
                    </a:lnTo>
                    <a:lnTo>
                      <a:pt x="54" y="296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301"/>
                    </a:lnTo>
                    <a:lnTo>
                      <a:pt x="54" y="301"/>
                    </a:lnTo>
                    <a:lnTo>
                      <a:pt x="57" y="301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9" y="304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4"/>
                    </a:lnTo>
                    <a:lnTo>
                      <a:pt x="59" y="304"/>
                    </a:lnTo>
                    <a:lnTo>
                      <a:pt x="61" y="304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8"/>
                    </a:lnTo>
                    <a:lnTo>
                      <a:pt x="64" y="308"/>
                    </a:lnTo>
                    <a:lnTo>
                      <a:pt x="64" y="308"/>
                    </a:lnTo>
                    <a:lnTo>
                      <a:pt x="64" y="311"/>
                    </a:lnTo>
                    <a:lnTo>
                      <a:pt x="64" y="311"/>
                    </a:lnTo>
                    <a:lnTo>
                      <a:pt x="64" y="313"/>
                    </a:lnTo>
                    <a:lnTo>
                      <a:pt x="64" y="313"/>
                    </a:lnTo>
                    <a:lnTo>
                      <a:pt x="64" y="313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20"/>
                    </a:lnTo>
                    <a:lnTo>
                      <a:pt x="64" y="320"/>
                    </a:lnTo>
                    <a:lnTo>
                      <a:pt x="64" y="322"/>
                    </a:lnTo>
                    <a:lnTo>
                      <a:pt x="64" y="322"/>
                    </a:lnTo>
                    <a:lnTo>
                      <a:pt x="66" y="322"/>
                    </a:lnTo>
                    <a:lnTo>
                      <a:pt x="66" y="325"/>
                    </a:lnTo>
                    <a:lnTo>
                      <a:pt x="66" y="325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30"/>
                    </a:lnTo>
                    <a:lnTo>
                      <a:pt x="66" y="330"/>
                    </a:lnTo>
                    <a:lnTo>
                      <a:pt x="66" y="332"/>
                    </a:lnTo>
                    <a:lnTo>
                      <a:pt x="66" y="332"/>
                    </a:lnTo>
                    <a:lnTo>
                      <a:pt x="66" y="332"/>
                    </a:lnTo>
                    <a:lnTo>
                      <a:pt x="66" y="334"/>
                    </a:lnTo>
                    <a:lnTo>
                      <a:pt x="69" y="334"/>
                    </a:lnTo>
                    <a:lnTo>
                      <a:pt x="69" y="334"/>
                    </a:lnTo>
                    <a:lnTo>
                      <a:pt x="69" y="337"/>
                    </a:lnTo>
                    <a:lnTo>
                      <a:pt x="69" y="337"/>
                    </a:lnTo>
                    <a:lnTo>
                      <a:pt x="69" y="337"/>
                    </a:lnTo>
                    <a:lnTo>
                      <a:pt x="71" y="337"/>
                    </a:lnTo>
                    <a:lnTo>
                      <a:pt x="71" y="337"/>
                    </a:lnTo>
                    <a:lnTo>
                      <a:pt x="71" y="337"/>
                    </a:lnTo>
                    <a:lnTo>
                      <a:pt x="71" y="339"/>
                    </a:lnTo>
                    <a:lnTo>
                      <a:pt x="71" y="339"/>
                    </a:lnTo>
                    <a:lnTo>
                      <a:pt x="71" y="339"/>
                    </a:lnTo>
                    <a:lnTo>
                      <a:pt x="71" y="341"/>
                    </a:lnTo>
                    <a:lnTo>
                      <a:pt x="73" y="341"/>
                    </a:lnTo>
                    <a:lnTo>
                      <a:pt x="73" y="341"/>
                    </a:lnTo>
                    <a:lnTo>
                      <a:pt x="73" y="341"/>
                    </a:lnTo>
                    <a:lnTo>
                      <a:pt x="73" y="344"/>
                    </a:lnTo>
                    <a:lnTo>
                      <a:pt x="73" y="344"/>
                    </a:lnTo>
                    <a:lnTo>
                      <a:pt x="73" y="344"/>
                    </a:lnTo>
                    <a:lnTo>
                      <a:pt x="76" y="344"/>
                    </a:lnTo>
                    <a:lnTo>
                      <a:pt x="76" y="344"/>
                    </a:lnTo>
                    <a:lnTo>
                      <a:pt x="76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80" y="346"/>
                    </a:lnTo>
                    <a:lnTo>
                      <a:pt x="80" y="346"/>
                    </a:lnTo>
                    <a:lnTo>
                      <a:pt x="80" y="346"/>
                    </a:lnTo>
                    <a:lnTo>
                      <a:pt x="83" y="346"/>
                    </a:lnTo>
                    <a:lnTo>
                      <a:pt x="83" y="346"/>
                    </a:lnTo>
                    <a:lnTo>
                      <a:pt x="83" y="344"/>
                    </a:lnTo>
                    <a:lnTo>
                      <a:pt x="83" y="344"/>
                    </a:lnTo>
                    <a:lnTo>
                      <a:pt x="85" y="344"/>
                    </a:lnTo>
                    <a:lnTo>
                      <a:pt x="85" y="344"/>
                    </a:lnTo>
                    <a:lnTo>
                      <a:pt x="85" y="344"/>
                    </a:lnTo>
                    <a:lnTo>
                      <a:pt x="85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90" y="346"/>
                    </a:lnTo>
                    <a:lnTo>
                      <a:pt x="90" y="346"/>
                    </a:lnTo>
                    <a:lnTo>
                      <a:pt x="90" y="346"/>
                    </a:lnTo>
                    <a:lnTo>
                      <a:pt x="92" y="346"/>
                    </a:lnTo>
                    <a:lnTo>
                      <a:pt x="92" y="349"/>
                    </a:lnTo>
                    <a:lnTo>
                      <a:pt x="92" y="349"/>
                    </a:lnTo>
                    <a:lnTo>
                      <a:pt x="92" y="349"/>
                    </a:lnTo>
                    <a:lnTo>
                      <a:pt x="92" y="351"/>
                    </a:lnTo>
                    <a:lnTo>
                      <a:pt x="92" y="351"/>
                    </a:lnTo>
                    <a:lnTo>
                      <a:pt x="92" y="351"/>
                    </a:lnTo>
                    <a:lnTo>
                      <a:pt x="92" y="353"/>
                    </a:lnTo>
                    <a:lnTo>
                      <a:pt x="95" y="353"/>
                    </a:lnTo>
                    <a:lnTo>
                      <a:pt x="95" y="353"/>
                    </a:lnTo>
                    <a:lnTo>
                      <a:pt x="95" y="353"/>
                    </a:lnTo>
                    <a:lnTo>
                      <a:pt x="95" y="356"/>
                    </a:lnTo>
                    <a:lnTo>
                      <a:pt x="95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8"/>
                    </a:lnTo>
                    <a:lnTo>
                      <a:pt x="99" y="358"/>
                    </a:lnTo>
                    <a:lnTo>
                      <a:pt x="99" y="358"/>
                    </a:lnTo>
                    <a:lnTo>
                      <a:pt x="99" y="358"/>
                    </a:lnTo>
                    <a:lnTo>
                      <a:pt x="99" y="360"/>
                    </a:lnTo>
                    <a:lnTo>
                      <a:pt x="99" y="360"/>
                    </a:lnTo>
                    <a:lnTo>
                      <a:pt x="99" y="360"/>
                    </a:lnTo>
                    <a:lnTo>
                      <a:pt x="102" y="360"/>
                    </a:lnTo>
                    <a:lnTo>
                      <a:pt x="102" y="360"/>
                    </a:lnTo>
                    <a:lnTo>
                      <a:pt x="102" y="363"/>
                    </a:lnTo>
                    <a:lnTo>
                      <a:pt x="102" y="363"/>
                    </a:lnTo>
                    <a:lnTo>
                      <a:pt x="102" y="363"/>
                    </a:lnTo>
                    <a:lnTo>
                      <a:pt x="102" y="365"/>
                    </a:lnTo>
                    <a:lnTo>
                      <a:pt x="102" y="365"/>
                    </a:lnTo>
                    <a:lnTo>
                      <a:pt x="102" y="365"/>
                    </a:lnTo>
                    <a:lnTo>
                      <a:pt x="99" y="365"/>
                    </a:lnTo>
                    <a:lnTo>
                      <a:pt x="99" y="365"/>
                    </a:lnTo>
                    <a:lnTo>
                      <a:pt x="99" y="367"/>
                    </a:lnTo>
                    <a:lnTo>
                      <a:pt x="99" y="367"/>
                    </a:lnTo>
                    <a:lnTo>
                      <a:pt x="99" y="367"/>
                    </a:lnTo>
                    <a:lnTo>
                      <a:pt x="99" y="370"/>
                    </a:lnTo>
                    <a:lnTo>
                      <a:pt x="97" y="370"/>
                    </a:lnTo>
                    <a:lnTo>
                      <a:pt x="97" y="370"/>
                    </a:lnTo>
                    <a:lnTo>
                      <a:pt x="97" y="372"/>
                    </a:lnTo>
                    <a:lnTo>
                      <a:pt x="97" y="372"/>
                    </a:lnTo>
                    <a:lnTo>
                      <a:pt x="97" y="372"/>
                    </a:lnTo>
                    <a:lnTo>
                      <a:pt x="97" y="375"/>
                    </a:lnTo>
                    <a:lnTo>
                      <a:pt x="97" y="375"/>
                    </a:lnTo>
                    <a:lnTo>
                      <a:pt x="97" y="375"/>
                    </a:lnTo>
                    <a:lnTo>
                      <a:pt x="95" y="375"/>
                    </a:lnTo>
                    <a:lnTo>
                      <a:pt x="95" y="375"/>
                    </a:lnTo>
                    <a:lnTo>
                      <a:pt x="95" y="375"/>
                    </a:lnTo>
                    <a:lnTo>
                      <a:pt x="92" y="375"/>
                    </a:lnTo>
                    <a:lnTo>
                      <a:pt x="92" y="375"/>
                    </a:lnTo>
                    <a:lnTo>
                      <a:pt x="92" y="372"/>
                    </a:lnTo>
                    <a:lnTo>
                      <a:pt x="92" y="372"/>
                    </a:lnTo>
                    <a:lnTo>
                      <a:pt x="92" y="372"/>
                    </a:lnTo>
                    <a:lnTo>
                      <a:pt x="92" y="370"/>
                    </a:lnTo>
                    <a:lnTo>
                      <a:pt x="90" y="370"/>
                    </a:lnTo>
                    <a:lnTo>
                      <a:pt x="90" y="370"/>
                    </a:lnTo>
                    <a:lnTo>
                      <a:pt x="88" y="370"/>
                    </a:lnTo>
                    <a:lnTo>
                      <a:pt x="88" y="372"/>
                    </a:lnTo>
                    <a:lnTo>
                      <a:pt x="88" y="372"/>
                    </a:lnTo>
                    <a:lnTo>
                      <a:pt x="88" y="372"/>
                    </a:lnTo>
                    <a:lnTo>
                      <a:pt x="85" y="372"/>
                    </a:lnTo>
                    <a:lnTo>
                      <a:pt x="85" y="372"/>
                    </a:lnTo>
                    <a:lnTo>
                      <a:pt x="85" y="372"/>
                    </a:lnTo>
                    <a:lnTo>
                      <a:pt x="85" y="375"/>
                    </a:lnTo>
                    <a:lnTo>
                      <a:pt x="85" y="375"/>
                    </a:lnTo>
                    <a:lnTo>
                      <a:pt x="83" y="375"/>
                    </a:lnTo>
                    <a:lnTo>
                      <a:pt x="83" y="375"/>
                    </a:lnTo>
                    <a:lnTo>
                      <a:pt x="83" y="377"/>
                    </a:lnTo>
                    <a:lnTo>
                      <a:pt x="83" y="377"/>
                    </a:lnTo>
                    <a:lnTo>
                      <a:pt x="83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5"/>
                    </a:lnTo>
                    <a:lnTo>
                      <a:pt x="78" y="375"/>
                    </a:lnTo>
                    <a:lnTo>
                      <a:pt x="78" y="375"/>
                    </a:lnTo>
                    <a:lnTo>
                      <a:pt x="78" y="375"/>
                    </a:lnTo>
                    <a:lnTo>
                      <a:pt x="78" y="372"/>
                    </a:lnTo>
                    <a:lnTo>
                      <a:pt x="78" y="372"/>
                    </a:lnTo>
                    <a:lnTo>
                      <a:pt x="78" y="372"/>
                    </a:lnTo>
                    <a:lnTo>
                      <a:pt x="78" y="370"/>
                    </a:lnTo>
                    <a:lnTo>
                      <a:pt x="80" y="370"/>
                    </a:lnTo>
                    <a:lnTo>
                      <a:pt x="80" y="370"/>
                    </a:lnTo>
                    <a:lnTo>
                      <a:pt x="80" y="370"/>
                    </a:lnTo>
                    <a:lnTo>
                      <a:pt x="80" y="367"/>
                    </a:lnTo>
                    <a:lnTo>
                      <a:pt x="80" y="367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3"/>
                    </a:lnTo>
                    <a:lnTo>
                      <a:pt x="80" y="363"/>
                    </a:lnTo>
                    <a:lnTo>
                      <a:pt x="80" y="363"/>
                    </a:lnTo>
                    <a:lnTo>
                      <a:pt x="78" y="363"/>
                    </a:lnTo>
                    <a:lnTo>
                      <a:pt x="78" y="363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8" y="363"/>
                    </a:lnTo>
                    <a:lnTo>
                      <a:pt x="76" y="363"/>
                    </a:lnTo>
                    <a:lnTo>
                      <a:pt x="76" y="363"/>
                    </a:lnTo>
                    <a:lnTo>
                      <a:pt x="73" y="363"/>
                    </a:lnTo>
                    <a:lnTo>
                      <a:pt x="73" y="360"/>
                    </a:lnTo>
                    <a:lnTo>
                      <a:pt x="73" y="360"/>
                    </a:lnTo>
                    <a:lnTo>
                      <a:pt x="73" y="358"/>
                    </a:lnTo>
                    <a:lnTo>
                      <a:pt x="73" y="358"/>
                    </a:lnTo>
                    <a:lnTo>
                      <a:pt x="73" y="358"/>
                    </a:lnTo>
                    <a:lnTo>
                      <a:pt x="73" y="356"/>
                    </a:lnTo>
                    <a:lnTo>
                      <a:pt x="73" y="356"/>
                    </a:lnTo>
                    <a:lnTo>
                      <a:pt x="73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69" y="356"/>
                    </a:lnTo>
                    <a:lnTo>
                      <a:pt x="69" y="356"/>
                    </a:lnTo>
                    <a:lnTo>
                      <a:pt x="69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4" y="356"/>
                    </a:lnTo>
                    <a:lnTo>
                      <a:pt x="64" y="356"/>
                    </a:lnTo>
                    <a:lnTo>
                      <a:pt x="64" y="353"/>
                    </a:lnTo>
                    <a:lnTo>
                      <a:pt x="64" y="353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1" y="351"/>
                    </a:lnTo>
                    <a:lnTo>
                      <a:pt x="61" y="351"/>
                    </a:lnTo>
                    <a:lnTo>
                      <a:pt x="59" y="351"/>
                    </a:lnTo>
                    <a:lnTo>
                      <a:pt x="59" y="351"/>
                    </a:lnTo>
                    <a:lnTo>
                      <a:pt x="59" y="353"/>
                    </a:lnTo>
                    <a:lnTo>
                      <a:pt x="59" y="353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8"/>
                    </a:lnTo>
                    <a:lnTo>
                      <a:pt x="59" y="358"/>
                    </a:lnTo>
                    <a:lnTo>
                      <a:pt x="57" y="358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4" y="356"/>
                    </a:lnTo>
                    <a:lnTo>
                      <a:pt x="54" y="356"/>
                    </a:lnTo>
                    <a:lnTo>
                      <a:pt x="54" y="353"/>
                    </a:lnTo>
                    <a:lnTo>
                      <a:pt x="54" y="353"/>
                    </a:lnTo>
                    <a:lnTo>
                      <a:pt x="54" y="351"/>
                    </a:lnTo>
                    <a:lnTo>
                      <a:pt x="54" y="351"/>
                    </a:lnTo>
                    <a:lnTo>
                      <a:pt x="54" y="353"/>
                    </a:lnTo>
                    <a:lnTo>
                      <a:pt x="52" y="353"/>
                    </a:lnTo>
                    <a:lnTo>
                      <a:pt x="52" y="351"/>
                    </a:lnTo>
                    <a:lnTo>
                      <a:pt x="52" y="351"/>
                    </a:lnTo>
                    <a:lnTo>
                      <a:pt x="52" y="351"/>
                    </a:lnTo>
                    <a:lnTo>
                      <a:pt x="52" y="349"/>
                    </a:lnTo>
                    <a:lnTo>
                      <a:pt x="52" y="349"/>
                    </a:lnTo>
                    <a:lnTo>
                      <a:pt x="52" y="349"/>
                    </a:lnTo>
                    <a:lnTo>
                      <a:pt x="50" y="349"/>
                    </a:lnTo>
                    <a:lnTo>
                      <a:pt x="50" y="349"/>
                    </a:lnTo>
                    <a:lnTo>
                      <a:pt x="50" y="346"/>
                    </a:lnTo>
                    <a:lnTo>
                      <a:pt x="50" y="346"/>
                    </a:lnTo>
                    <a:lnTo>
                      <a:pt x="50" y="346"/>
                    </a:lnTo>
                    <a:lnTo>
                      <a:pt x="50" y="344"/>
                    </a:lnTo>
                    <a:lnTo>
                      <a:pt x="50" y="344"/>
                    </a:lnTo>
                    <a:lnTo>
                      <a:pt x="50" y="341"/>
                    </a:lnTo>
                    <a:lnTo>
                      <a:pt x="50" y="341"/>
                    </a:lnTo>
                    <a:lnTo>
                      <a:pt x="50" y="339"/>
                    </a:lnTo>
                    <a:lnTo>
                      <a:pt x="47" y="339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39"/>
                    </a:lnTo>
                    <a:lnTo>
                      <a:pt x="47" y="339"/>
                    </a:lnTo>
                    <a:lnTo>
                      <a:pt x="47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9"/>
                    </a:lnTo>
                    <a:lnTo>
                      <a:pt x="43" y="339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4"/>
                    </a:lnTo>
                    <a:lnTo>
                      <a:pt x="43" y="334"/>
                    </a:lnTo>
                    <a:lnTo>
                      <a:pt x="40" y="334"/>
                    </a:lnTo>
                    <a:lnTo>
                      <a:pt x="40" y="337"/>
                    </a:lnTo>
                    <a:lnTo>
                      <a:pt x="40" y="337"/>
                    </a:lnTo>
                    <a:lnTo>
                      <a:pt x="40" y="337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38" y="334"/>
                    </a:lnTo>
                    <a:lnTo>
                      <a:pt x="38" y="332"/>
                    </a:lnTo>
                    <a:lnTo>
                      <a:pt x="38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3" y="332"/>
                    </a:lnTo>
                    <a:lnTo>
                      <a:pt x="43" y="332"/>
                    </a:lnTo>
                    <a:lnTo>
                      <a:pt x="40" y="332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38" y="327"/>
                    </a:lnTo>
                    <a:lnTo>
                      <a:pt x="38" y="327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38" y="332"/>
                    </a:lnTo>
                    <a:lnTo>
                      <a:pt x="38" y="332"/>
                    </a:lnTo>
                    <a:lnTo>
                      <a:pt x="35" y="332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25"/>
                    </a:lnTo>
                    <a:lnTo>
                      <a:pt x="35" y="325"/>
                    </a:lnTo>
                    <a:lnTo>
                      <a:pt x="33" y="325"/>
                    </a:lnTo>
                    <a:lnTo>
                      <a:pt x="33" y="322"/>
                    </a:lnTo>
                    <a:lnTo>
                      <a:pt x="33" y="322"/>
                    </a:lnTo>
                    <a:lnTo>
                      <a:pt x="33" y="322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18"/>
                    </a:lnTo>
                    <a:lnTo>
                      <a:pt x="33" y="318"/>
                    </a:lnTo>
                    <a:lnTo>
                      <a:pt x="33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28" y="318"/>
                    </a:lnTo>
                    <a:lnTo>
                      <a:pt x="28" y="318"/>
                    </a:lnTo>
                    <a:lnTo>
                      <a:pt x="28" y="315"/>
                    </a:lnTo>
                    <a:lnTo>
                      <a:pt x="26" y="315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20"/>
                    </a:lnTo>
                    <a:lnTo>
                      <a:pt x="24" y="320"/>
                    </a:lnTo>
                    <a:lnTo>
                      <a:pt x="24" y="322"/>
                    </a:lnTo>
                    <a:lnTo>
                      <a:pt x="21" y="322"/>
                    </a:lnTo>
                    <a:lnTo>
                      <a:pt x="21" y="322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19" y="325"/>
                    </a:lnTo>
                    <a:lnTo>
                      <a:pt x="19" y="325"/>
                    </a:lnTo>
                    <a:lnTo>
                      <a:pt x="19" y="322"/>
                    </a:lnTo>
                    <a:lnTo>
                      <a:pt x="19" y="322"/>
                    </a:lnTo>
                    <a:lnTo>
                      <a:pt x="19" y="320"/>
                    </a:lnTo>
                    <a:lnTo>
                      <a:pt x="19" y="320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19" y="315"/>
                    </a:lnTo>
                    <a:lnTo>
                      <a:pt x="19" y="315"/>
                    </a:lnTo>
                    <a:lnTo>
                      <a:pt x="19" y="315"/>
                    </a:lnTo>
                    <a:lnTo>
                      <a:pt x="19" y="313"/>
                    </a:lnTo>
                    <a:lnTo>
                      <a:pt x="19" y="313"/>
                    </a:lnTo>
                    <a:lnTo>
                      <a:pt x="19" y="313"/>
                    </a:lnTo>
                    <a:lnTo>
                      <a:pt x="19" y="311"/>
                    </a:lnTo>
                    <a:lnTo>
                      <a:pt x="19" y="311"/>
                    </a:lnTo>
                    <a:lnTo>
                      <a:pt x="19" y="308"/>
                    </a:lnTo>
                    <a:lnTo>
                      <a:pt x="19" y="308"/>
                    </a:lnTo>
                    <a:lnTo>
                      <a:pt x="19" y="308"/>
                    </a:lnTo>
                    <a:lnTo>
                      <a:pt x="19" y="306"/>
                    </a:lnTo>
                    <a:lnTo>
                      <a:pt x="19" y="306"/>
                    </a:lnTo>
                    <a:lnTo>
                      <a:pt x="19" y="306"/>
                    </a:lnTo>
                    <a:lnTo>
                      <a:pt x="19" y="304"/>
                    </a:lnTo>
                    <a:lnTo>
                      <a:pt x="17" y="304"/>
                    </a:lnTo>
                    <a:lnTo>
                      <a:pt x="17" y="304"/>
                    </a:lnTo>
                    <a:lnTo>
                      <a:pt x="19" y="304"/>
                    </a:lnTo>
                    <a:lnTo>
                      <a:pt x="19" y="301"/>
                    </a:lnTo>
                    <a:lnTo>
                      <a:pt x="19" y="301"/>
                    </a:lnTo>
                    <a:lnTo>
                      <a:pt x="19" y="299"/>
                    </a:lnTo>
                    <a:lnTo>
                      <a:pt x="19" y="299"/>
                    </a:lnTo>
                    <a:lnTo>
                      <a:pt x="19" y="299"/>
                    </a:lnTo>
                    <a:lnTo>
                      <a:pt x="19" y="296"/>
                    </a:lnTo>
                    <a:lnTo>
                      <a:pt x="19" y="296"/>
                    </a:lnTo>
                    <a:lnTo>
                      <a:pt x="19" y="296"/>
                    </a:lnTo>
                    <a:lnTo>
                      <a:pt x="19" y="294"/>
                    </a:lnTo>
                    <a:lnTo>
                      <a:pt x="19" y="294"/>
                    </a:lnTo>
                    <a:lnTo>
                      <a:pt x="19" y="292"/>
                    </a:lnTo>
                    <a:lnTo>
                      <a:pt x="19" y="292"/>
                    </a:lnTo>
                    <a:lnTo>
                      <a:pt x="19" y="292"/>
                    </a:lnTo>
                    <a:lnTo>
                      <a:pt x="19" y="289"/>
                    </a:lnTo>
                    <a:lnTo>
                      <a:pt x="19" y="289"/>
                    </a:lnTo>
                    <a:lnTo>
                      <a:pt x="19" y="289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5"/>
                    </a:lnTo>
                    <a:lnTo>
                      <a:pt x="21" y="285"/>
                    </a:lnTo>
                    <a:lnTo>
                      <a:pt x="21" y="285"/>
                    </a:lnTo>
                    <a:lnTo>
                      <a:pt x="21" y="285"/>
                    </a:lnTo>
                    <a:lnTo>
                      <a:pt x="21" y="282"/>
                    </a:lnTo>
                    <a:lnTo>
                      <a:pt x="21" y="282"/>
                    </a:lnTo>
                    <a:lnTo>
                      <a:pt x="21" y="282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4" y="277"/>
                    </a:lnTo>
                    <a:lnTo>
                      <a:pt x="24" y="277"/>
                    </a:lnTo>
                    <a:lnTo>
                      <a:pt x="24" y="275"/>
                    </a:lnTo>
                    <a:lnTo>
                      <a:pt x="24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3"/>
                    </a:lnTo>
                    <a:lnTo>
                      <a:pt x="21" y="273"/>
                    </a:lnTo>
                    <a:lnTo>
                      <a:pt x="21" y="273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24" y="270"/>
                    </a:lnTo>
                    <a:lnTo>
                      <a:pt x="24" y="268"/>
                    </a:lnTo>
                    <a:lnTo>
                      <a:pt x="24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6"/>
                    </a:lnTo>
                    <a:lnTo>
                      <a:pt x="26" y="266"/>
                    </a:lnTo>
                    <a:lnTo>
                      <a:pt x="26" y="266"/>
                    </a:lnTo>
                    <a:lnTo>
                      <a:pt x="26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1"/>
                    </a:lnTo>
                    <a:lnTo>
                      <a:pt x="28" y="261"/>
                    </a:lnTo>
                    <a:lnTo>
                      <a:pt x="28" y="258"/>
                    </a:lnTo>
                    <a:lnTo>
                      <a:pt x="31" y="258"/>
                    </a:lnTo>
                    <a:lnTo>
                      <a:pt x="31" y="258"/>
                    </a:lnTo>
                    <a:lnTo>
                      <a:pt x="31" y="258"/>
                    </a:lnTo>
                    <a:lnTo>
                      <a:pt x="31" y="256"/>
                    </a:lnTo>
                    <a:lnTo>
                      <a:pt x="31" y="256"/>
                    </a:lnTo>
                    <a:lnTo>
                      <a:pt x="31" y="256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1"/>
                    </a:lnTo>
                    <a:lnTo>
                      <a:pt x="31" y="251"/>
                    </a:lnTo>
                    <a:lnTo>
                      <a:pt x="31" y="249"/>
                    </a:lnTo>
                    <a:lnTo>
                      <a:pt x="31" y="249"/>
                    </a:lnTo>
                    <a:lnTo>
                      <a:pt x="31" y="249"/>
                    </a:lnTo>
                    <a:lnTo>
                      <a:pt x="31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2"/>
                    </a:lnTo>
                    <a:lnTo>
                      <a:pt x="35" y="242"/>
                    </a:lnTo>
                    <a:lnTo>
                      <a:pt x="38" y="242"/>
                    </a:lnTo>
                    <a:lnTo>
                      <a:pt x="38" y="242"/>
                    </a:lnTo>
                    <a:lnTo>
                      <a:pt x="38" y="242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40" y="240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5"/>
                    </a:lnTo>
                    <a:lnTo>
                      <a:pt x="43" y="235"/>
                    </a:lnTo>
                    <a:lnTo>
                      <a:pt x="43" y="235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5" y="232"/>
                    </a:lnTo>
                    <a:lnTo>
                      <a:pt x="45" y="230"/>
                    </a:lnTo>
                    <a:lnTo>
                      <a:pt x="45" y="230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5"/>
                    </a:lnTo>
                    <a:lnTo>
                      <a:pt x="45" y="225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47" y="223"/>
                    </a:lnTo>
                    <a:lnTo>
                      <a:pt x="47" y="223"/>
                    </a:lnTo>
                    <a:lnTo>
                      <a:pt x="47" y="223"/>
                    </a:lnTo>
                    <a:lnTo>
                      <a:pt x="50" y="223"/>
                    </a:lnTo>
                    <a:lnTo>
                      <a:pt x="50" y="221"/>
                    </a:lnTo>
                    <a:lnTo>
                      <a:pt x="50" y="221"/>
                    </a:lnTo>
                    <a:lnTo>
                      <a:pt x="47" y="221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6"/>
                    </a:lnTo>
                    <a:lnTo>
                      <a:pt x="47" y="216"/>
                    </a:lnTo>
                    <a:lnTo>
                      <a:pt x="47" y="216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5" y="213"/>
                    </a:lnTo>
                    <a:lnTo>
                      <a:pt x="45" y="211"/>
                    </a:lnTo>
                    <a:lnTo>
                      <a:pt x="45" y="211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6"/>
                    </a:lnTo>
                    <a:lnTo>
                      <a:pt x="45" y="206"/>
                    </a:lnTo>
                    <a:lnTo>
                      <a:pt x="45" y="206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0" y="199"/>
                    </a:lnTo>
                    <a:lnTo>
                      <a:pt x="40" y="199"/>
                    </a:lnTo>
                    <a:lnTo>
                      <a:pt x="40" y="199"/>
                    </a:lnTo>
                    <a:lnTo>
                      <a:pt x="40" y="197"/>
                    </a:lnTo>
                    <a:lnTo>
                      <a:pt x="40" y="197"/>
                    </a:lnTo>
                    <a:lnTo>
                      <a:pt x="40" y="197"/>
                    </a:lnTo>
                    <a:lnTo>
                      <a:pt x="40" y="194"/>
                    </a:lnTo>
                    <a:lnTo>
                      <a:pt x="40" y="194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40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38" y="185"/>
                    </a:lnTo>
                    <a:lnTo>
                      <a:pt x="38" y="185"/>
                    </a:lnTo>
                    <a:lnTo>
                      <a:pt x="40" y="185"/>
                    </a:lnTo>
                    <a:lnTo>
                      <a:pt x="40" y="185"/>
                    </a:lnTo>
                    <a:lnTo>
                      <a:pt x="40" y="183"/>
                    </a:lnTo>
                    <a:lnTo>
                      <a:pt x="40" y="183"/>
                    </a:lnTo>
                    <a:lnTo>
                      <a:pt x="40" y="180"/>
                    </a:lnTo>
                    <a:lnTo>
                      <a:pt x="40" y="180"/>
                    </a:lnTo>
                    <a:lnTo>
                      <a:pt x="40" y="178"/>
                    </a:lnTo>
                    <a:lnTo>
                      <a:pt x="40" y="178"/>
                    </a:lnTo>
                    <a:lnTo>
                      <a:pt x="40" y="178"/>
                    </a:lnTo>
                    <a:lnTo>
                      <a:pt x="38" y="178"/>
                    </a:lnTo>
                    <a:lnTo>
                      <a:pt x="38" y="176"/>
                    </a:lnTo>
                    <a:lnTo>
                      <a:pt x="38" y="176"/>
                    </a:lnTo>
                    <a:lnTo>
                      <a:pt x="38" y="173"/>
                    </a:lnTo>
                    <a:lnTo>
                      <a:pt x="38" y="173"/>
                    </a:lnTo>
                    <a:lnTo>
                      <a:pt x="38" y="171"/>
                    </a:lnTo>
                    <a:lnTo>
                      <a:pt x="38" y="171"/>
                    </a:lnTo>
                    <a:lnTo>
                      <a:pt x="38" y="171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5" y="168"/>
                    </a:lnTo>
                    <a:lnTo>
                      <a:pt x="35" y="166"/>
                    </a:lnTo>
                    <a:lnTo>
                      <a:pt x="35" y="166"/>
                    </a:lnTo>
                    <a:lnTo>
                      <a:pt x="35" y="166"/>
                    </a:lnTo>
                    <a:lnTo>
                      <a:pt x="35" y="164"/>
                    </a:lnTo>
                    <a:lnTo>
                      <a:pt x="33" y="164"/>
                    </a:lnTo>
                    <a:lnTo>
                      <a:pt x="33" y="164"/>
                    </a:lnTo>
                    <a:lnTo>
                      <a:pt x="33" y="164"/>
                    </a:lnTo>
                    <a:lnTo>
                      <a:pt x="33" y="161"/>
                    </a:lnTo>
                    <a:lnTo>
                      <a:pt x="33" y="161"/>
                    </a:lnTo>
                    <a:lnTo>
                      <a:pt x="33" y="161"/>
                    </a:lnTo>
                    <a:lnTo>
                      <a:pt x="31" y="161"/>
                    </a:lnTo>
                    <a:lnTo>
                      <a:pt x="31" y="161"/>
                    </a:lnTo>
                    <a:lnTo>
                      <a:pt x="31" y="159"/>
                    </a:lnTo>
                    <a:lnTo>
                      <a:pt x="31" y="159"/>
                    </a:lnTo>
                    <a:lnTo>
                      <a:pt x="31" y="159"/>
                    </a:lnTo>
                    <a:lnTo>
                      <a:pt x="28" y="159"/>
                    </a:lnTo>
                    <a:lnTo>
                      <a:pt x="28" y="159"/>
                    </a:lnTo>
                    <a:lnTo>
                      <a:pt x="28" y="159"/>
                    </a:lnTo>
                    <a:lnTo>
                      <a:pt x="26" y="159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4"/>
                    </a:lnTo>
                    <a:lnTo>
                      <a:pt x="26" y="154"/>
                    </a:lnTo>
                    <a:lnTo>
                      <a:pt x="26" y="154"/>
                    </a:lnTo>
                    <a:lnTo>
                      <a:pt x="24" y="154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7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38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24" y="131"/>
                    </a:lnTo>
                    <a:lnTo>
                      <a:pt x="24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2"/>
                    </a:lnTo>
                    <a:lnTo>
                      <a:pt x="28" y="112"/>
                    </a:lnTo>
                    <a:lnTo>
                      <a:pt x="28" y="112"/>
                    </a:lnTo>
                    <a:lnTo>
                      <a:pt x="28" y="112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02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6" y="95"/>
                    </a:lnTo>
                    <a:lnTo>
                      <a:pt x="26" y="93"/>
                    </a:lnTo>
                    <a:lnTo>
                      <a:pt x="24" y="93"/>
                    </a:lnTo>
                    <a:lnTo>
                      <a:pt x="24" y="93"/>
                    </a:lnTo>
                    <a:lnTo>
                      <a:pt x="26" y="93"/>
                    </a:lnTo>
                    <a:lnTo>
                      <a:pt x="26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19" y="88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7" y="83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9" y="74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5" y="59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2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9" y="50"/>
                    </a:lnTo>
                    <a:lnTo>
                      <a:pt x="9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9" y="19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5" y="19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8" y="12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5" y="7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7" y="3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4" y="3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7" y="0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9" y="3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3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6" y="14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4"/>
                    </a:lnTo>
                    <a:lnTo>
                      <a:pt x="66" y="24"/>
                    </a:lnTo>
                    <a:lnTo>
                      <a:pt x="69" y="24"/>
                    </a:lnTo>
                    <a:lnTo>
                      <a:pt x="69" y="26"/>
                    </a:lnTo>
                    <a:lnTo>
                      <a:pt x="69" y="26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3" y="24"/>
                    </a:lnTo>
                    <a:lnTo>
                      <a:pt x="73" y="26"/>
                    </a:lnTo>
                    <a:lnTo>
                      <a:pt x="73" y="26"/>
                    </a:lnTo>
                    <a:lnTo>
                      <a:pt x="73" y="24"/>
                    </a:lnTo>
                    <a:lnTo>
                      <a:pt x="73" y="24"/>
                    </a:lnTo>
                    <a:lnTo>
                      <a:pt x="73" y="24"/>
                    </a:lnTo>
                    <a:lnTo>
                      <a:pt x="76" y="24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8" y="21"/>
                    </a:lnTo>
                    <a:lnTo>
                      <a:pt x="78" y="21"/>
                    </a:lnTo>
                    <a:lnTo>
                      <a:pt x="78" y="21"/>
                    </a:lnTo>
                    <a:lnTo>
                      <a:pt x="80" y="21"/>
                    </a:lnTo>
                    <a:lnTo>
                      <a:pt x="80" y="24"/>
                    </a:lnTo>
                    <a:lnTo>
                      <a:pt x="80" y="24"/>
                    </a:lnTo>
                    <a:lnTo>
                      <a:pt x="80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5" y="24"/>
                    </a:lnTo>
                    <a:lnTo>
                      <a:pt x="85" y="24"/>
                    </a:lnTo>
                    <a:lnTo>
                      <a:pt x="85" y="26"/>
                    </a:lnTo>
                    <a:lnTo>
                      <a:pt x="83" y="26"/>
                    </a:lnTo>
                    <a:lnTo>
                      <a:pt x="83" y="26"/>
                    </a:lnTo>
                    <a:lnTo>
                      <a:pt x="83" y="26"/>
                    </a:lnTo>
                    <a:lnTo>
                      <a:pt x="83" y="29"/>
                    </a:lnTo>
                    <a:lnTo>
                      <a:pt x="83" y="29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3"/>
                    </a:lnTo>
                    <a:lnTo>
                      <a:pt x="83" y="33"/>
                    </a:lnTo>
                    <a:lnTo>
                      <a:pt x="83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3"/>
                    </a:lnTo>
                    <a:lnTo>
                      <a:pt x="83" y="43"/>
                    </a:lnTo>
                    <a:lnTo>
                      <a:pt x="83" y="45"/>
                    </a:lnTo>
                    <a:lnTo>
                      <a:pt x="83" y="45"/>
                    </a:lnTo>
                    <a:lnTo>
                      <a:pt x="83" y="48"/>
                    </a:lnTo>
                    <a:lnTo>
                      <a:pt x="83" y="48"/>
                    </a:lnTo>
                    <a:lnTo>
                      <a:pt x="83" y="48"/>
                    </a:lnTo>
                    <a:lnTo>
                      <a:pt x="83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2"/>
                    </a:lnTo>
                    <a:lnTo>
                      <a:pt x="78" y="52"/>
                    </a:lnTo>
                    <a:lnTo>
                      <a:pt x="78" y="52"/>
                    </a:lnTo>
                    <a:lnTo>
                      <a:pt x="80" y="52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7"/>
                    </a:lnTo>
                    <a:lnTo>
                      <a:pt x="80" y="57"/>
                    </a:lnTo>
                    <a:lnTo>
                      <a:pt x="80" y="59"/>
                    </a:lnTo>
                    <a:lnTo>
                      <a:pt x="80" y="59"/>
                    </a:lnTo>
                    <a:lnTo>
                      <a:pt x="80" y="59"/>
                    </a:lnTo>
                    <a:lnTo>
                      <a:pt x="80" y="62"/>
                    </a:lnTo>
                    <a:lnTo>
                      <a:pt x="80" y="62"/>
                    </a:lnTo>
                    <a:lnTo>
                      <a:pt x="80" y="62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7"/>
                    </a:lnTo>
                    <a:lnTo>
                      <a:pt x="78" y="67"/>
                    </a:lnTo>
                    <a:lnTo>
                      <a:pt x="78" y="67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71"/>
                    </a:lnTo>
                    <a:lnTo>
                      <a:pt x="78" y="71"/>
                    </a:lnTo>
                    <a:lnTo>
                      <a:pt x="78" y="74"/>
                    </a:lnTo>
                    <a:lnTo>
                      <a:pt x="78" y="74"/>
                    </a:lnTo>
                    <a:lnTo>
                      <a:pt x="78" y="76"/>
                    </a:lnTo>
                    <a:lnTo>
                      <a:pt x="78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8"/>
                    </a:lnTo>
                    <a:lnTo>
                      <a:pt x="80" y="78"/>
                    </a:lnTo>
                    <a:lnTo>
                      <a:pt x="80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5" y="67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9" y="62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4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4" y="64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1" y="67"/>
                    </a:lnTo>
                    <a:lnTo>
                      <a:pt x="111" y="69"/>
                    </a:lnTo>
                    <a:lnTo>
                      <a:pt x="114" y="69"/>
                    </a:lnTo>
                    <a:lnTo>
                      <a:pt x="114" y="69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6" y="67"/>
                    </a:lnTo>
                    <a:lnTo>
                      <a:pt x="116" y="67"/>
                    </a:lnTo>
                    <a:lnTo>
                      <a:pt x="116" y="67"/>
                    </a:lnTo>
                    <a:lnTo>
                      <a:pt x="116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3" y="64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5" y="59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8" y="57"/>
                    </a:lnTo>
                    <a:lnTo>
                      <a:pt x="128" y="55"/>
                    </a:lnTo>
                    <a:lnTo>
                      <a:pt x="125" y="55"/>
                    </a:lnTo>
                    <a:lnTo>
                      <a:pt x="125" y="55"/>
                    </a:lnTo>
                    <a:lnTo>
                      <a:pt x="125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30" y="52"/>
                    </a:lnTo>
                    <a:lnTo>
                      <a:pt x="130" y="52"/>
                    </a:lnTo>
                    <a:lnTo>
                      <a:pt x="130" y="52"/>
                    </a:lnTo>
                    <a:lnTo>
                      <a:pt x="133" y="52"/>
                    </a:lnTo>
                    <a:lnTo>
                      <a:pt x="133" y="52"/>
                    </a:lnTo>
                    <a:lnTo>
                      <a:pt x="133" y="52"/>
                    </a:lnTo>
                    <a:lnTo>
                      <a:pt x="135" y="52"/>
                    </a:lnTo>
                    <a:lnTo>
                      <a:pt x="135" y="55"/>
                    </a:lnTo>
                    <a:lnTo>
                      <a:pt x="135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40" y="55"/>
                    </a:lnTo>
                    <a:lnTo>
                      <a:pt x="140" y="57"/>
                    </a:lnTo>
                    <a:lnTo>
                      <a:pt x="140" y="57"/>
                    </a:lnTo>
                    <a:lnTo>
                      <a:pt x="140" y="57"/>
                    </a:lnTo>
                    <a:lnTo>
                      <a:pt x="140" y="55"/>
                    </a:lnTo>
                    <a:lnTo>
                      <a:pt x="142" y="55"/>
                    </a:lnTo>
                    <a:lnTo>
                      <a:pt x="142" y="55"/>
                    </a:lnTo>
                    <a:lnTo>
                      <a:pt x="142" y="57"/>
                    </a:lnTo>
                    <a:lnTo>
                      <a:pt x="144" y="57"/>
                    </a:lnTo>
                    <a:lnTo>
                      <a:pt x="144" y="57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4"/>
                    </a:lnTo>
                    <a:lnTo>
                      <a:pt x="147" y="64"/>
                    </a:lnTo>
                    <a:lnTo>
                      <a:pt x="147" y="64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9" y="67"/>
                    </a:lnTo>
                    <a:lnTo>
                      <a:pt x="149" y="69"/>
                    </a:lnTo>
                    <a:lnTo>
                      <a:pt x="149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71"/>
                    </a:lnTo>
                    <a:lnTo>
                      <a:pt x="151" y="71"/>
                    </a:lnTo>
                    <a:lnTo>
                      <a:pt x="151" y="71"/>
                    </a:lnTo>
                    <a:lnTo>
                      <a:pt x="154" y="71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6" y="74"/>
                    </a:lnTo>
                    <a:lnTo>
                      <a:pt x="156" y="74"/>
                    </a:lnTo>
                    <a:lnTo>
                      <a:pt x="156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81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1" y="83"/>
                    </a:lnTo>
                    <a:lnTo>
                      <a:pt x="161" y="83"/>
                    </a:lnTo>
                    <a:lnTo>
                      <a:pt x="159" y="83"/>
                    </a:lnTo>
                    <a:lnTo>
                      <a:pt x="159" y="85"/>
                    </a:lnTo>
                    <a:lnTo>
                      <a:pt x="159" y="85"/>
                    </a:lnTo>
                    <a:lnTo>
                      <a:pt x="159" y="88"/>
                    </a:lnTo>
                    <a:lnTo>
                      <a:pt x="159" y="88"/>
                    </a:lnTo>
                    <a:lnTo>
                      <a:pt x="159" y="88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59" y="93"/>
                    </a:lnTo>
                    <a:lnTo>
                      <a:pt x="159" y="93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7"/>
                    </a:lnTo>
                    <a:lnTo>
                      <a:pt x="159" y="97"/>
                    </a:lnTo>
                    <a:lnTo>
                      <a:pt x="159" y="97"/>
                    </a:lnTo>
                    <a:lnTo>
                      <a:pt x="159" y="100"/>
                    </a:lnTo>
                    <a:lnTo>
                      <a:pt x="159" y="100"/>
                    </a:lnTo>
                    <a:lnTo>
                      <a:pt x="159" y="100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61" y="104"/>
                    </a:lnTo>
                    <a:lnTo>
                      <a:pt x="161" y="104"/>
                    </a:lnTo>
                    <a:lnTo>
                      <a:pt x="161" y="104"/>
                    </a:lnTo>
                    <a:lnTo>
                      <a:pt x="161" y="107"/>
                    </a:lnTo>
                    <a:lnTo>
                      <a:pt x="163" y="107"/>
                    </a:lnTo>
                    <a:lnTo>
                      <a:pt x="163" y="107"/>
                    </a:lnTo>
                    <a:lnTo>
                      <a:pt x="163" y="107"/>
                    </a:lnTo>
                    <a:lnTo>
                      <a:pt x="163" y="109"/>
                    </a:lnTo>
                    <a:lnTo>
                      <a:pt x="163" y="109"/>
                    </a:lnTo>
                    <a:lnTo>
                      <a:pt x="163" y="109"/>
                    </a:lnTo>
                    <a:lnTo>
                      <a:pt x="166" y="109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8" y="112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73" y="114"/>
                    </a:lnTo>
                    <a:lnTo>
                      <a:pt x="173" y="114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5" y="121"/>
                    </a:lnTo>
                    <a:lnTo>
                      <a:pt x="175" y="121"/>
                    </a:lnTo>
                    <a:lnTo>
                      <a:pt x="177" y="121"/>
                    </a:lnTo>
                    <a:lnTo>
                      <a:pt x="177" y="121"/>
                    </a:lnTo>
                    <a:lnTo>
                      <a:pt x="177" y="121"/>
                    </a:lnTo>
                    <a:lnTo>
                      <a:pt x="177" y="123"/>
                    </a:lnTo>
                    <a:lnTo>
                      <a:pt x="177" y="123"/>
                    </a:lnTo>
                    <a:lnTo>
                      <a:pt x="177" y="126"/>
                    </a:lnTo>
                    <a:lnTo>
                      <a:pt x="177" y="126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31"/>
                    </a:lnTo>
                    <a:lnTo>
                      <a:pt x="175" y="131"/>
                    </a:lnTo>
                    <a:lnTo>
                      <a:pt x="175" y="131"/>
                    </a:lnTo>
                    <a:lnTo>
                      <a:pt x="173" y="131"/>
                    </a:lnTo>
                    <a:lnTo>
                      <a:pt x="173" y="131"/>
                    </a:lnTo>
                    <a:lnTo>
                      <a:pt x="175" y="131"/>
                    </a:lnTo>
                    <a:lnTo>
                      <a:pt x="175" y="131"/>
                    </a:lnTo>
                    <a:lnTo>
                      <a:pt x="177" y="131"/>
                    </a:lnTo>
                    <a:lnTo>
                      <a:pt x="177" y="133"/>
                    </a:lnTo>
                    <a:lnTo>
                      <a:pt x="177" y="133"/>
                    </a:lnTo>
                    <a:lnTo>
                      <a:pt x="175" y="133"/>
                    </a:lnTo>
                    <a:lnTo>
                      <a:pt x="175" y="135"/>
                    </a:lnTo>
                    <a:lnTo>
                      <a:pt x="175" y="135"/>
                    </a:lnTo>
                    <a:lnTo>
                      <a:pt x="175" y="135"/>
                    </a:lnTo>
                    <a:lnTo>
                      <a:pt x="173" y="135"/>
                    </a:lnTo>
                    <a:lnTo>
                      <a:pt x="173" y="138"/>
                    </a:lnTo>
                    <a:lnTo>
                      <a:pt x="173" y="138"/>
                    </a:lnTo>
                    <a:lnTo>
                      <a:pt x="175" y="138"/>
                    </a:lnTo>
                    <a:lnTo>
                      <a:pt x="175" y="138"/>
                    </a:lnTo>
                    <a:lnTo>
                      <a:pt x="175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2"/>
                    </a:lnTo>
                    <a:lnTo>
                      <a:pt x="177" y="142"/>
                    </a:lnTo>
                    <a:lnTo>
                      <a:pt x="175" y="142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175" y="147"/>
                    </a:lnTo>
                    <a:lnTo>
                      <a:pt x="175" y="147"/>
                    </a:lnTo>
                    <a:lnTo>
                      <a:pt x="175" y="147"/>
                    </a:lnTo>
                    <a:lnTo>
                      <a:pt x="175" y="149"/>
                    </a:lnTo>
                    <a:lnTo>
                      <a:pt x="175" y="149"/>
                    </a:lnTo>
                    <a:lnTo>
                      <a:pt x="175" y="149"/>
                    </a:lnTo>
                    <a:lnTo>
                      <a:pt x="175" y="152"/>
                    </a:lnTo>
                    <a:lnTo>
                      <a:pt x="175" y="152"/>
                    </a:lnTo>
                    <a:lnTo>
                      <a:pt x="175" y="152"/>
                    </a:lnTo>
                    <a:lnTo>
                      <a:pt x="175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68" y="157"/>
                    </a:lnTo>
                    <a:lnTo>
                      <a:pt x="168" y="157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3" y="159"/>
                    </a:lnTo>
                    <a:lnTo>
                      <a:pt x="163" y="159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61" y="157"/>
                    </a:lnTo>
                    <a:lnTo>
                      <a:pt x="161" y="154"/>
                    </a:lnTo>
                    <a:lnTo>
                      <a:pt x="161" y="154"/>
                    </a:lnTo>
                    <a:lnTo>
                      <a:pt x="161" y="154"/>
                    </a:lnTo>
                    <a:lnTo>
                      <a:pt x="159" y="154"/>
                    </a:lnTo>
                    <a:lnTo>
                      <a:pt x="159" y="154"/>
                    </a:lnTo>
                    <a:lnTo>
                      <a:pt x="159" y="154"/>
                    </a:lnTo>
                    <a:lnTo>
                      <a:pt x="156" y="154"/>
                    </a:lnTo>
                    <a:lnTo>
                      <a:pt x="156" y="154"/>
                    </a:lnTo>
                    <a:lnTo>
                      <a:pt x="156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49" y="157"/>
                    </a:lnTo>
                    <a:lnTo>
                      <a:pt x="149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2" y="157"/>
                    </a:lnTo>
                    <a:lnTo>
                      <a:pt x="142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3" y="157"/>
                    </a:lnTo>
                    <a:lnTo>
                      <a:pt x="130" y="157"/>
                    </a:lnTo>
                    <a:lnTo>
                      <a:pt x="130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5" y="157"/>
                    </a:lnTo>
                    <a:lnTo>
                      <a:pt x="125" y="157"/>
                    </a:lnTo>
                    <a:lnTo>
                      <a:pt x="125" y="157"/>
                    </a:lnTo>
                    <a:lnTo>
                      <a:pt x="123" y="157"/>
                    </a:lnTo>
                    <a:lnTo>
                      <a:pt x="123" y="159"/>
                    </a:lnTo>
                    <a:lnTo>
                      <a:pt x="123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61"/>
                    </a:lnTo>
                    <a:lnTo>
                      <a:pt x="121" y="161"/>
                    </a:lnTo>
                    <a:lnTo>
                      <a:pt x="118" y="161"/>
                    </a:lnTo>
                    <a:lnTo>
                      <a:pt x="118" y="164"/>
                    </a:lnTo>
                    <a:lnTo>
                      <a:pt x="118" y="164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6" y="166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73"/>
                    </a:lnTo>
                    <a:lnTo>
                      <a:pt x="114" y="173"/>
                    </a:lnTo>
                    <a:lnTo>
                      <a:pt x="111" y="173"/>
                    </a:lnTo>
                    <a:lnTo>
                      <a:pt x="111" y="173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09" y="176"/>
                    </a:lnTo>
                    <a:lnTo>
                      <a:pt x="109" y="178"/>
                    </a:lnTo>
                    <a:lnTo>
                      <a:pt x="109" y="178"/>
                    </a:lnTo>
                    <a:lnTo>
                      <a:pt x="109" y="176"/>
                    </a:lnTo>
                    <a:lnTo>
                      <a:pt x="106" y="176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80"/>
                    </a:lnTo>
                    <a:lnTo>
                      <a:pt x="106" y="180"/>
                    </a:lnTo>
                    <a:lnTo>
                      <a:pt x="106" y="183"/>
                    </a:lnTo>
                    <a:lnTo>
                      <a:pt x="106" y="183"/>
                    </a:lnTo>
                    <a:lnTo>
                      <a:pt x="106" y="185"/>
                    </a:lnTo>
                    <a:lnTo>
                      <a:pt x="106" y="185"/>
                    </a:lnTo>
                    <a:lnTo>
                      <a:pt x="106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90"/>
                    </a:lnTo>
                    <a:lnTo>
                      <a:pt x="111" y="190"/>
                    </a:lnTo>
                    <a:lnTo>
                      <a:pt x="111" y="190"/>
                    </a:lnTo>
                    <a:lnTo>
                      <a:pt x="111" y="192"/>
                    </a:lnTo>
                    <a:lnTo>
                      <a:pt x="111" y="192"/>
                    </a:lnTo>
                    <a:lnTo>
                      <a:pt x="111" y="194"/>
                    </a:lnTo>
                    <a:lnTo>
                      <a:pt x="111" y="194"/>
                    </a:lnTo>
                    <a:lnTo>
                      <a:pt x="111" y="194"/>
                    </a:lnTo>
                    <a:lnTo>
                      <a:pt x="111" y="197"/>
                    </a:lnTo>
                    <a:lnTo>
                      <a:pt x="111" y="197"/>
                    </a:lnTo>
                    <a:lnTo>
                      <a:pt x="111" y="197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4" y="199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9"/>
                    </a:lnTo>
                    <a:lnTo>
                      <a:pt x="116" y="209"/>
                    </a:lnTo>
                    <a:lnTo>
                      <a:pt x="116" y="209"/>
                    </a:lnTo>
                    <a:lnTo>
                      <a:pt x="114" y="209"/>
                    </a:lnTo>
                    <a:lnTo>
                      <a:pt x="114" y="211"/>
                    </a:lnTo>
                    <a:lnTo>
                      <a:pt x="114" y="211"/>
                    </a:lnTo>
                    <a:lnTo>
                      <a:pt x="114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6"/>
                    </a:lnTo>
                    <a:lnTo>
                      <a:pt x="116" y="216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21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6" name="Freeform 40"/>
              <p:cNvSpPr>
                <a:spLocks/>
              </p:cNvSpPr>
              <p:nvPr/>
            </p:nvSpPr>
            <p:spPr bwMode="auto">
              <a:xfrm>
                <a:off x="2921" y="2234"/>
                <a:ext cx="177" cy="377"/>
              </a:xfrm>
              <a:custGeom>
                <a:avLst/>
                <a:gdLst/>
                <a:ahLst/>
                <a:cxnLst>
                  <a:cxn ang="0">
                    <a:pos x="111" y="218"/>
                  </a:cxn>
                  <a:cxn ang="0">
                    <a:pos x="99" y="204"/>
                  </a:cxn>
                  <a:cxn ang="0">
                    <a:pos x="83" y="199"/>
                  </a:cxn>
                  <a:cxn ang="0">
                    <a:pos x="73" y="192"/>
                  </a:cxn>
                  <a:cxn ang="0">
                    <a:pos x="71" y="178"/>
                  </a:cxn>
                  <a:cxn ang="0">
                    <a:pos x="59" y="187"/>
                  </a:cxn>
                  <a:cxn ang="0">
                    <a:pos x="57" y="213"/>
                  </a:cxn>
                  <a:cxn ang="0">
                    <a:pos x="47" y="235"/>
                  </a:cxn>
                  <a:cxn ang="0">
                    <a:pos x="40" y="256"/>
                  </a:cxn>
                  <a:cxn ang="0">
                    <a:pos x="38" y="273"/>
                  </a:cxn>
                  <a:cxn ang="0">
                    <a:pos x="47" y="285"/>
                  </a:cxn>
                  <a:cxn ang="0">
                    <a:pos x="50" y="285"/>
                  </a:cxn>
                  <a:cxn ang="0">
                    <a:pos x="59" y="275"/>
                  </a:cxn>
                  <a:cxn ang="0">
                    <a:pos x="54" y="299"/>
                  </a:cxn>
                  <a:cxn ang="0">
                    <a:pos x="64" y="318"/>
                  </a:cxn>
                  <a:cxn ang="0">
                    <a:pos x="71" y="341"/>
                  </a:cxn>
                  <a:cxn ang="0">
                    <a:pos x="90" y="346"/>
                  </a:cxn>
                  <a:cxn ang="0">
                    <a:pos x="102" y="365"/>
                  </a:cxn>
                  <a:cxn ang="0">
                    <a:pos x="85" y="372"/>
                  </a:cxn>
                  <a:cxn ang="0">
                    <a:pos x="80" y="365"/>
                  </a:cxn>
                  <a:cxn ang="0">
                    <a:pos x="66" y="356"/>
                  </a:cxn>
                  <a:cxn ang="0">
                    <a:pos x="54" y="351"/>
                  </a:cxn>
                  <a:cxn ang="0">
                    <a:pos x="45" y="337"/>
                  </a:cxn>
                  <a:cxn ang="0">
                    <a:pos x="40" y="330"/>
                  </a:cxn>
                  <a:cxn ang="0">
                    <a:pos x="31" y="318"/>
                  </a:cxn>
                  <a:cxn ang="0">
                    <a:pos x="21" y="325"/>
                  </a:cxn>
                  <a:cxn ang="0">
                    <a:pos x="19" y="299"/>
                  </a:cxn>
                  <a:cxn ang="0">
                    <a:pos x="21" y="277"/>
                  </a:cxn>
                  <a:cxn ang="0">
                    <a:pos x="28" y="258"/>
                  </a:cxn>
                  <a:cxn ang="0">
                    <a:pos x="38" y="240"/>
                  </a:cxn>
                  <a:cxn ang="0">
                    <a:pos x="50" y="221"/>
                  </a:cxn>
                  <a:cxn ang="0">
                    <a:pos x="43" y="199"/>
                  </a:cxn>
                  <a:cxn ang="0">
                    <a:pos x="38" y="176"/>
                  </a:cxn>
                  <a:cxn ang="0">
                    <a:pos x="26" y="157"/>
                  </a:cxn>
                  <a:cxn ang="0">
                    <a:pos x="19" y="135"/>
                  </a:cxn>
                  <a:cxn ang="0">
                    <a:pos x="26" y="119"/>
                  </a:cxn>
                  <a:cxn ang="0">
                    <a:pos x="31" y="107"/>
                  </a:cxn>
                  <a:cxn ang="0">
                    <a:pos x="24" y="90"/>
                  </a:cxn>
                  <a:cxn ang="0">
                    <a:pos x="9" y="71"/>
                  </a:cxn>
                  <a:cxn ang="0">
                    <a:pos x="2" y="57"/>
                  </a:cxn>
                  <a:cxn ang="0">
                    <a:pos x="7" y="40"/>
                  </a:cxn>
                  <a:cxn ang="0">
                    <a:pos x="14" y="19"/>
                  </a:cxn>
                  <a:cxn ang="0">
                    <a:pos x="33" y="19"/>
                  </a:cxn>
                  <a:cxn ang="0">
                    <a:pos x="45" y="5"/>
                  </a:cxn>
                  <a:cxn ang="0">
                    <a:pos x="61" y="5"/>
                  </a:cxn>
                  <a:cxn ang="0">
                    <a:pos x="66" y="21"/>
                  </a:cxn>
                  <a:cxn ang="0">
                    <a:pos x="85" y="24"/>
                  </a:cxn>
                  <a:cxn ang="0">
                    <a:pos x="83" y="50"/>
                  </a:cxn>
                  <a:cxn ang="0">
                    <a:pos x="78" y="69"/>
                  </a:cxn>
                  <a:cxn ang="0">
                    <a:pos x="90" y="67"/>
                  </a:cxn>
                  <a:cxn ang="0">
                    <a:pos x="106" y="62"/>
                  </a:cxn>
                  <a:cxn ang="0">
                    <a:pos x="123" y="59"/>
                  </a:cxn>
                  <a:cxn ang="0">
                    <a:pos x="140" y="55"/>
                  </a:cxn>
                  <a:cxn ang="0">
                    <a:pos x="151" y="71"/>
                  </a:cxn>
                  <a:cxn ang="0">
                    <a:pos x="159" y="90"/>
                  </a:cxn>
                  <a:cxn ang="0">
                    <a:pos x="166" y="112"/>
                  </a:cxn>
                  <a:cxn ang="0">
                    <a:pos x="175" y="131"/>
                  </a:cxn>
                  <a:cxn ang="0">
                    <a:pos x="175" y="147"/>
                  </a:cxn>
                  <a:cxn ang="0">
                    <a:pos x="163" y="157"/>
                  </a:cxn>
                  <a:cxn ang="0">
                    <a:pos x="142" y="157"/>
                  </a:cxn>
                  <a:cxn ang="0">
                    <a:pos x="121" y="159"/>
                  </a:cxn>
                  <a:cxn ang="0">
                    <a:pos x="106" y="176"/>
                  </a:cxn>
                  <a:cxn ang="0">
                    <a:pos x="111" y="199"/>
                  </a:cxn>
                </a:cxnLst>
                <a:rect l="0" t="0" r="r" b="b"/>
                <a:pathLst>
                  <a:path w="177" h="377">
                    <a:moveTo>
                      <a:pt x="118" y="221"/>
                    </a:moveTo>
                    <a:lnTo>
                      <a:pt x="116" y="221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6"/>
                    </a:lnTo>
                    <a:lnTo>
                      <a:pt x="116" y="216"/>
                    </a:lnTo>
                    <a:lnTo>
                      <a:pt x="114" y="216"/>
                    </a:lnTo>
                    <a:lnTo>
                      <a:pt x="114" y="216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4" y="213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11" y="216"/>
                    </a:lnTo>
                    <a:lnTo>
                      <a:pt x="111" y="216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11" y="213"/>
                    </a:lnTo>
                    <a:lnTo>
                      <a:pt x="109" y="213"/>
                    </a:lnTo>
                    <a:lnTo>
                      <a:pt x="109" y="213"/>
                    </a:lnTo>
                    <a:lnTo>
                      <a:pt x="106" y="213"/>
                    </a:lnTo>
                    <a:lnTo>
                      <a:pt x="106" y="213"/>
                    </a:lnTo>
                    <a:lnTo>
                      <a:pt x="109" y="213"/>
                    </a:lnTo>
                    <a:lnTo>
                      <a:pt x="109" y="216"/>
                    </a:lnTo>
                    <a:lnTo>
                      <a:pt x="109" y="216"/>
                    </a:lnTo>
                    <a:lnTo>
                      <a:pt x="109" y="216"/>
                    </a:lnTo>
                    <a:lnTo>
                      <a:pt x="109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11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6" y="218"/>
                    </a:lnTo>
                    <a:lnTo>
                      <a:pt x="104" y="218"/>
                    </a:lnTo>
                    <a:lnTo>
                      <a:pt x="104" y="216"/>
                    </a:lnTo>
                    <a:lnTo>
                      <a:pt x="104" y="216"/>
                    </a:lnTo>
                    <a:lnTo>
                      <a:pt x="104" y="213"/>
                    </a:lnTo>
                    <a:lnTo>
                      <a:pt x="104" y="213"/>
                    </a:lnTo>
                    <a:lnTo>
                      <a:pt x="104" y="211"/>
                    </a:lnTo>
                    <a:lnTo>
                      <a:pt x="104" y="211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9"/>
                    </a:lnTo>
                    <a:lnTo>
                      <a:pt x="104" y="206"/>
                    </a:lnTo>
                    <a:lnTo>
                      <a:pt x="102" y="206"/>
                    </a:lnTo>
                    <a:lnTo>
                      <a:pt x="102" y="206"/>
                    </a:lnTo>
                    <a:lnTo>
                      <a:pt x="102" y="206"/>
                    </a:lnTo>
                    <a:lnTo>
                      <a:pt x="102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9" y="204"/>
                    </a:lnTo>
                    <a:lnTo>
                      <a:pt x="97" y="204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202"/>
                    </a:lnTo>
                    <a:lnTo>
                      <a:pt x="97" y="199"/>
                    </a:lnTo>
                    <a:lnTo>
                      <a:pt x="97" y="199"/>
                    </a:lnTo>
                    <a:lnTo>
                      <a:pt x="95" y="199"/>
                    </a:lnTo>
                    <a:lnTo>
                      <a:pt x="95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2" y="199"/>
                    </a:lnTo>
                    <a:lnTo>
                      <a:pt x="90" y="199"/>
                    </a:lnTo>
                    <a:lnTo>
                      <a:pt x="90" y="199"/>
                    </a:lnTo>
                    <a:lnTo>
                      <a:pt x="88" y="199"/>
                    </a:lnTo>
                    <a:lnTo>
                      <a:pt x="88" y="199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8" y="204"/>
                    </a:lnTo>
                    <a:lnTo>
                      <a:pt x="88" y="204"/>
                    </a:lnTo>
                    <a:lnTo>
                      <a:pt x="88" y="202"/>
                    </a:lnTo>
                    <a:lnTo>
                      <a:pt x="88" y="202"/>
                    </a:lnTo>
                    <a:lnTo>
                      <a:pt x="85" y="202"/>
                    </a:lnTo>
                    <a:lnTo>
                      <a:pt x="85" y="202"/>
                    </a:lnTo>
                    <a:lnTo>
                      <a:pt x="85" y="199"/>
                    </a:lnTo>
                    <a:lnTo>
                      <a:pt x="85" y="199"/>
                    </a:lnTo>
                    <a:lnTo>
                      <a:pt x="83" y="199"/>
                    </a:lnTo>
                    <a:lnTo>
                      <a:pt x="83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80" y="199"/>
                    </a:lnTo>
                    <a:lnTo>
                      <a:pt x="78" y="199"/>
                    </a:lnTo>
                    <a:lnTo>
                      <a:pt x="78" y="199"/>
                    </a:lnTo>
                    <a:lnTo>
                      <a:pt x="78" y="202"/>
                    </a:lnTo>
                    <a:lnTo>
                      <a:pt x="78" y="202"/>
                    </a:lnTo>
                    <a:lnTo>
                      <a:pt x="78" y="204"/>
                    </a:lnTo>
                    <a:lnTo>
                      <a:pt x="78" y="204"/>
                    </a:lnTo>
                    <a:lnTo>
                      <a:pt x="76" y="204"/>
                    </a:lnTo>
                    <a:lnTo>
                      <a:pt x="76" y="202"/>
                    </a:lnTo>
                    <a:lnTo>
                      <a:pt x="76" y="202"/>
                    </a:lnTo>
                    <a:lnTo>
                      <a:pt x="76" y="199"/>
                    </a:lnTo>
                    <a:lnTo>
                      <a:pt x="76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9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3" y="197"/>
                    </a:lnTo>
                    <a:lnTo>
                      <a:pt x="76" y="197"/>
                    </a:lnTo>
                    <a:lnTo>
                      <a:pt x="76" y="194"/>
                    </a:lnTo>
                    <a:lnTo>
                      <a:pt x="76" y="194"/>
                    </a:lnTo>
                    <a:lnTo>
                      <a:pt x="73" y="194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4"/>
                    </a:lnTo>
                    <a:lnTo>
                      <a:pt x="73" y="194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3" y="192"/>
                    </a:lnTo>
                    <a:lnTo>
                      <a:pt x="76" y="192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90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5"/>
                    </a:lnTo>
                    <a:lnTo>
                      <a:pt x="76" y="185"/>
                    </a:lnTo>
                    <a:lnTo>
                      <a:pt x="76" y="185"/>
                    </a:lnTo>
                    <a:lnTo>
                      <a:pt x="76" y="183"/>
                    </a:lnTo>
                    <a:lnTo>
                      <a:pt x="76" y="183"/>
                    </a:lnTo>
                    <a:lnTo>
                      <a:pt x="76" y="183"/>
                    </a:lnTo>
                    <a:lnTo>
                      <a:pt x="76" y="180"/>
                    </a:lnTo>
                    <a:lnTo>
                      <a:pt x="78" y="180"/>
                    </a:lnTo>
                    <a:lnTo>
                      <a:pt x="78" y="180"/>
                    </a:lnTo>
                    <a:lnTo>
                      <a:pt x="78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71" y="178"/>
                    </a:lnTo>
                    <a:lnTo>
                      <a:pt x="69" y="178"/>
                    </a:lnTo>
                    <a:lnTo>
                      <a:pt x="69" y="178"/>
                    </a:lnTo>
                    <a:lnTo>
                      <a:pt x="69" y="178"/>
                    </a:lnTo>
                    <a:lnTo>
                      <a:pt x="66" y="178"/>
                    </a:lnTo>
                    <a:lnTo>
                      <a:pt x="66" y="178"/>
                    </a:lnTo>
                    <a:lnTo>
                      <a:pt x="66" y="178"/>
                    </a:lnTo>
                    <a:lnTo>
                      <a:pt x="64" y="178"/>
                    </a:lnTo>
                    <a:lnTo>
                      <a:pt x="64" y="178"/>
                    </a:lnTo>
                    <a:lnTo>
                      <a:pt x="64" y="178"/>
                    </a:lnTo>
                    <a:lnTo>
                      <a:pt x="61" y="178"/>
                    </a:lnTo>
                    <a:lnTo>
                      <a:pt x="61" y="178"/>
                    </a:lnTo>
                    <a:lnTo>
                      <a:pt x="61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9" y="180"/>
                    </a:lnTo>
                    <a:lnTo>
                      <a:pt x="57" y="180"/>
                    </a:lnTo>
                    <a:lnTo>
                      <a:pt x="57" y="183"/>
                    </a:lnTo>
                    <a:lnTo>
                      <a:pt x="57" y="183"/>
                    </a:lnTo>
                    <a:lnTo>
                      <a:pt x="57" y="183"/>
                    </a:lnTo>
                    <a:lnTo>
                      <a:pt x="57" y="185"/>
                    </a:lnTo>
                    <a:lnTo>
                      <a:pt x="57" y="185"/>
                    </a:lnTo>
                    <a:lnTo>
                      <a:pt x="57" y="185"/>
                    </a:lnTo>
                    <a:lnTo>
                      <a:pt x="59" y="185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87"/>
                    </a:lnTo>
                    <a:lnTo>
                      <a:pt x="59" y="190"/>
                    </a:lnTo>
                    <a:lnTo>
                      <a:pt x="59" y="190"/>
                    </a:lnTo>
                    <a:lnTo>
                      <a:pt x="59" y="190"/>
                    </a:lnTo>
                    <a:lnTo>
                      <a:pt x="59" y="192"/>
                    </a:lnTo>
                    <a:lnTo>
                      <a:pt x="57" y="192"/>
                    </a:lnTo>
                    <a:lnTo>
                      <a:pt x="57" y="192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7"/>
                    </a:lnTo>
                    <a:lnTo>
                      <a:pt x="57" y="197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4" y="199"/>
                    </a:lnTo>
                    <a:lnTo>
                      <a:pt x="54" y="199"/>
                    </a:lnTo>
                    <a:lnTo>
                      <a:pt x="54" y="202"/>
                    </a:lnTo>
                    <a:lnTo>
                      <a:pt x="57" y="202"/>
                    </a:lnTo>
                    <a:lnTo>
                      <a:pt x="57" y="202"/>
                    </a:lnTo>
                    <a:lnTo>
                      <a:pt x="57" y="204"/>
                    </a:lnTo>
                    <a:lnTo>
                      <a:pt x="57" y="204"/>
                    </a:lnTo>
                    <a:lnTo>
                      <a:pt x="57" y="206"/>
                    </a:lnTo>
                    <a:lnTo>
                      <a:pt x="57" y="206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09"/>
                    </a:lnTo>
                    <a:lnTo>
                      <a:pt x="57" y="211"/>
                    </a:lnTo>
                    <a:lnTo>
                      <a:pt x="57" y="211"/>
                    </a:lnTo>
                    <a:lnTo>
                      <a:pt x="57" y="211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4" y="213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6"/>
                    </a:lnTo>
                    <a:lnTo>
                      <a:pt x="54" y="218"/>
                    </a:lnTo>
                    <a:lnTo>
                      <a:pt x="54" y="218"/>
                    </a:lnTo>
                    <a:lnTo>
                      <a:pt x="52" y="218"/>
                    </a:lnTo>
                    <a:lnTo>
                      <a:pt x="52" y="218"/>
                    </a:lnTo>
                    <a:lnTo>
                      <a:pt x="54" y="218"/>
                    </a:lnTo>
                    <a:lnTo>
                      <a:pt x="54" y="221"/>
                    </a:lnTo>
                    <a:lnTo>
                      <a:pt x="54" y="221"/>
                    </a:lnTo>
                    <a:lnTo>
                      <a:pt x="52" y="221"/>
                    </a:lnTo>
                    <a:lnTo>
                      <a:pt x="52" y="223"/>
                    </a:lnTo>
                    <a:lnTo>
                      <a:pt x="52" y="223"/>
                    </a:lnTo>
                    <a:lnTo>
                      <a:pt x="52" y="223"/>
                    </a:lnTo>
                    <a:lnTo>
                      <a:pt x="52" y="225"/>
                    </a:lnTo>
                    <a:lnTo>
                      <a:pt x="52" y="225"/>
                    </a:lnTo>
                    <a:lnTo>
                      <a:pt x="52" y="225"/>
                    </a:lnTo>
                    <a:lnTo>
                      <a:pt x="50" y="225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28"/>
                    </a:lnTo>
                    <a:lnTo>
                      <a:pt x="50" y="230"/>
                    </a:lnTo>
                    <a:lnTo>
                      <a:pt x="47" y="230"/>
                    </a:lnTo>
                    <a:lnTo>
                      <a:pt x="47" y="230"/>
                    </a:lnTo>
                    <a:lnTo>
                      <a:pt x="47" y="232"/>
                    </a:lnTo>
                    <a:lnTo>
                      <a:pt x="47" y="232"/>
                    </a:lnTo>
                    <a:lnTo>
                      <a:pt x="47" y="232"/>
                    </a:lnTo>
                    <a:lnTo>
                      <a:pt x="47" y="235"/>
                    </a:lnTo>
                    <a:lnTo>
                      <a:pt x="47" y="235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7" y="237"/>
                    </a:lnTo>
                    <a:lnTo>
                      <a:pt x="45" y="237"/>
                    </a:lnTo>
                    <a:lnTo>
                      <a:pt x="45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0"/>
                    </a:lnTo>
                    <a:lnTo>
                      <a:pt x="47" y="242"/>
                    </a:lnTo>
                    <a:lnTo>
                      <a:pt x="47" y="242"/>
                    </a:lnTo>
                    <a:lnTo>
                      <a:pt x="47" y="244"/>
                    </a:lnTo>
                    <a:lnTo>
                      <a:pt x="47" y="244"/>
                    </a:lnTo>
                    <a:lnTo>
                      <a:pt x="47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9"/>
                    </a:lnTo>
                    <a:lnTo>
                      <a:pt x="45" y="249"/>
                    </a:lnTo>
                    <a:lnTo>
                      <a:pt x="43" y="249"/>
                    </a:lnTo>
                    <a:lnTo>
                      <a:pt x="43" y="249"/>
                    </a:lnTo>
                    <a:lnTo>
                      <a:pt x="43" y="251"/>
                    </a:lnTo>
                    <a:lnTo>
                      <a:pt x="43" y="251"/>
                    </a:lnTo>
                    <a:lnTo>
                      <a:pt x="40" y="251"/>
                    </a:lnTo>
                    <a:lnTo>
                      <a:pt x="40" y="254"/>
                    </a:lnTo>
                    <a:lnTo>
                      <a:pt x="40" y="254"/>
                    </a:lnTo>
                    <a:lnTo>
                      <a:pt x="40" y="256"/>
                    </a:lnTo>
                    <a:lnTo>
                      <a:pt x="43" y="256"/>
                    </a:lnTo>
                    <a:lnTo>
                      <a:pt x="43" y="256"/>
                    </a:lnTo>
                    <a:lnTo>
                      <a:pt x="40" y="256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58"/>
                    </a:lnTo>
                    <a:lnTo>
                      <a:pt x="40" y="261"/>
                    </a:lnTo>
                    <a:lnTo>
                      <a:pt x="40" y="261"/>
                    </a:lnTo>
                    <a:lnTo>
                      <a:pt x="40" y="261"/>
                    </a:lnTo>
                    <a:lnTo>
                      <a:pt x="40" y="263"/>
                    </a:lnTo>
                    <a:lnTo>
                      <a:pt x="40" y="263"/>
                    </a:lnTo>
                    <a:lnTo>
                      <a:pt x="40" y="263"/>
                    </a:lnTo>
                    <a:lnTo>
                      <a:pt x="38" y="263"/>
                    </a:lnTo>
                    <a:lnTo>
                      <a:pt x="38" y="266"/>
                    </a:lnTo>
                    <a:lnTo>
                      <a:pt x="40" y="266"/>
                    </a:lnTo>
                    <a:lnTo>
                      <a:pt x="40" y="266"/>
                    </a:lnTo>
                    <a:lnTo>
                      <a:pt x="40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8" y="270"/>
                    </a:lnTo>
                    <a:lnTo>
                      <a:pt x="40" y="270"/>
                    </a:lnTo>
                    <a:lnTo>
                      <a:pt x="40" y="270"/>
                    </a:lnTo>
                    <a:lnTo>
                      <a:pt x="38" y="270"/>
                    </a:lnTo>
                    <a:lnTo>
                      <a:pt x="38" y="273"/>
                    </a:lnTo>
                    <a:lnTo>
                      <a:pt x="38" y="273"/>
                    </a:lnTo>
                    <a:lnTo>
                      <a:pt x="38" y="275"/>
                    </a:lnTo>
                    <a:lnTo>
                      <a:pt x="40" y="275"/>
                    </a:lnTo>
                    <a:lnTo>
                      <a:pt x="40" y="275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77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3" y="280"/>
                    </a:lnTo>
                    <a:lnTo>
                      <a:pt x="43" y="282"/>
                    </a:lnTo>
                    <a:lnTo>
                      <a:pt x="43" y="282"/>
                    </a:lnTo>
                    <a:lnTo>
                      <a:pt x="43" y="285"/>
                    </a:lnTo>
                    <a:lnTo>
                      <a:pt x="43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7"/>
                    </a:lnTo>
                    <a:lnTo>
                      <a:pt x="40" y="287"/>
                    </a:lnTo>
                    <a:lnTo>
                      <a:pt x="43" y="287"/>
                    </a:lnTo>
                    <a:lnTo>
                      <a:pt x="43" y="287"/>
                    </a:lnTo>
                    <a:lnTo>
                      <a:pt x="43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7"/>
                    </a:lnTo>
                    <a:lnTo>
                      <a:pt x="45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47" y="285"/>
                    </a:lnTo>
                    <a:lnTo>
                      <a:pt x="50" y="285"/>
                    </a:lnTo>
                    <a:lnTo>
                      <a:pt x="50" y="282"/>
                    </a:lnTo>
                    <a:lnTo>
                      <a:pt x="47" y="282"/>
                    </a:lnTo>
                    <a:lnTo>
                      <a:pt x="47" y="282"/>
                    </a:lnTo>
                    <a:lnTo>
                      <a:pt x="50" y="282"/>
                    </a:lnTo>
                    <a:lnTo>
                      <a:pt x="50" y="280"/>
                    </a:lnTo>
                    <a:lnTo>
                      <a:pt x="50" y="280"/>
                    </a:lnTo>
                    <a:lnTo>
                      <a:pt x="47" y="280"/>
                    </a:lnTo>
                    <a:lnTo>
                      <a:pt x="47" y="277"/>
                    </a:lnTo>
                    <a:lnTo>
                      <a:pt x="47" y="277"/>
                    </a:lnTo>
                    <a:lnTo>
                      <a:pt x="50" y="277"/>
                    </a:lnTo>
                    <a:lnTo>
                      <a:pt x="50" y="277"/>
                    </a:lnTo>
                    <a:lnTo>
                      <a:pt x="47" y="277"/>
                    </a:lnTo>
                    <a:lnTo>
                      <a:pt x="47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50" y="277"/>
                    </a:lnTo>
                    <a:lnTo>
                      <a:pt x="52" y="277"/>
                    </a:lnTo>
                    <a:lnTo>
                      <a:pt x="52" y="277"/>
                    </a:lnTo>
                    <a:lnTo>
                      <a:pt x="52" y="277"/>
                    </a:lnTo>
                    <a:lnTo>
                      <a:pt x="52" y="280"/>
                    </a:lnTo>
                    <a:lnTo>
                      <a:pt x="50" y="280"/>
                    </a:lnTo>
                    <a:lnTo>
                      <a:pt x="50" y="280"/>
                    </a:lnTo>
                    <a:lnTo>
                      <a:pt x="50" y="282"/>
                    </a:lnTo>
                    <a:lnTo>
                      <a:pt x="50" y="282"/>
                    </a:lnTo>
                    <a:lnTo>
                      <a:pt x="50" y="285"/>
                    </a:lnTo>
                    <a:lnTo>
                      <a:pt x="52" y="285"/>
                    </a:lnTo>
                    <a:lnTo>
                      <a:pt x="52" y="285"/>
                    </a:lnTo>
                    <a:lnTo>
                      <a:pt x="52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2"/>
                    </a:lnTo>
                    <a:lnTo>
                      <a:pt x="54" y="282"/>
                    </a:lnTo>
                    <a:lnTo>
                      <a:pt x="54" y="280"/>
                    </a:lnTo>
                    <a:lnTo>
                      <a:pt x="54" y="280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4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7"/>
                    </a:lnTo>
                    <a:lnTo>
                      <a:pt x="57" y="275"/>
                    </a:lnTo>
                    <a:lnTo>
                      <a:pt x="57" y="275"/>
                    </a:lnTo>
                    <a:lnTo>
                      <a:pt x="54" y="275"/>
                    </a:lnTo>
                    <a:lnTo>
                      <a:pt x="54" y="275"/>
                    </a:lnTo>
                    <a:lnTo>
                      <a:pt x="54" y="273"/>
                    </a:lnTo>
                    <a:lnTo>
                      <a:pt x="54" y="273"/>
                    </a:lnTo>
                    <a:lnTo>
                      <a:pt x="54" y="270"/>
                    </a:lnTo>
                    <a:lnTo>
                      <a:pt x="57" y="270"/>
                    </a:lnTo>
                    <a:lnTo>
                      <a:pt x="57" y="270"/>
                    </a:lnTo>
                    <a:lnTo>
                      <a:pt x="57" y="273"/>
                    </a:lnTo>
                    <a:lnTo>
                      <a:pt x="59" y="273"/>
                    </a:lnTo>
                    <a:lnTo>
                      <a:pt x="59" y="273"/>
                    </a:lnTo>
                    <a:lnTo>
                      <a:pt x="59" y="275"/>
                    </a:lnTo>
                    <a:lnTo>
                      <a:pt x="59" y="275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77"/>
                    </a:lnTo>
                    <a:lnTo>
                      <a:pt x="59" y="280"/>
                    </a:lnTo>
                    <a:lnTo>
                      <a:pt x="59" y="280"/>
                    </a:lnTo>
                    <a:lnTo>
                      <a:pt x="59" y="282"/>
                    </a:lnTo>
                    <a:lnTo>
                      <a:pt x="57" y="282"/>
                    </a:lnTo>
                    <a:lnTo>
                      <a:pt x="57" y="282"/>
                    </a:lnTo>
                    <a:lnTo>
                      <a:pt x="57" y="282"/>
                    </a:lnTo>
                    <a:lnTo>
                      <a:pt x="57" y="285"/>
                    </a:lnTo>
                    <a:lnTo>
                      <a:pt x="57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5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7"/>
                    </a:lnTo>
                    <a:lnTo>
                      <a:pt x="54" y="289"/>
                    </a:lnTo>
                    <a:lnTo>
                      <a:pt x="54" y="289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6"/>
                    </a:lnTo>
                    <a:lnTo>
                      <a:pt x="54" y="296"/>
                    </a:lnTo>
                    <a:lnTo>
                      <a:pt x="54" y="296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301"/>
                    </a:lnTo>
                    <a:lnTo>
                      <a:pt x="54" y="301"/>
                    </a:lnTo>
                    <a:lnTo>
                      <a:pt x="57" y="301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9" y="304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4"/>
                    </a:lnTo>
                    <a:lnTo>
                      <a:pt x="59" y="304"/>
                    </a:lnTo>
                    <a:lnTo>
                      <a:pt x="61" y="304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6"/>
                    </a:lnTo>
                    <a:lnTo>
                      <a:pt x="61" y="308"/>
                    </a:lnTo>
                    <a:lnTo>
                      <a:pt x="64" y="308"/>
                    </a:lnTo>
                    <a:lnTo>
                      <a:pt x="64" y="308"/>
                    </a:lnTo>
                    <a:lnTo>
                      <a:pt x="64" y="311"/>
                    </a:lnTo>
                    <a:lnTo>
                      <a:pt x="64" y="311"/>
                    </a:lnTo>
                    <a:lnTo>
                      <a:pt x="64" y="313"/>
                    </a:lnTo>
                    <a:lnTo>
                      <a:pt x="64" y="313"/>
                    </a:lnTo>
                    <a:lnTo>
                      <a:pt x="64" y="313"/>
                    </a:lnTo>
                    <a:lnTo>
                      <a:pt x="64" y="315"/>
                    </a:lnTo>
                    <a:lnTo>
                      <a:pt x="64" y="315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18"/>
                    </a:lnTo>
                    <a:lnTo>
                      <a:pt x="64" y="320"/>
                    </a:lnTo>
                    <a:lnTo>
                      <a:pt x="64" y="320"/>
                    </a:lnTo>
                    <a:lnTo>
                      <a:pt x="64" y="322"/>
                    </a:lnTo>
                    <a:lnTo>
                      <a:pt x="64" y="322"/>
                    </a:lnTo>
                    <a:lnTo>
                      <a:pt x="66" y="322"/>
                    </a:lnTo>
                    <a:lnTo>
                      <a:pt x="66" y="325"/>
                    </a:lnTo>
                    <a:lnTo>
                      <a:pt x="66" y="325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30"/>
                    </a:lnTo>
                    <a:lnTo>
                      <a:pt x="66" y="330"/>
                    </a:lnTo>
                    <a:lnTo>
                      <a:pt x="66" y="332"/>
                    </a:lnTo>
                    <a:lnTo>
                      <a:pt x="66" y="332"/>
                    </a:lnTo>
                    <a:lnTo>
                      <a:pt x="66" y="332"/>
                    </a:lnTo>
                    <a:lnTo>
                      <a:pt x="66" y="334"/>
                    </a:lnTo>
                    <a:lnTo>
                      <a:pt x="69" y="334"/>
                    </a:lnTo>
                    <a:lnTo>
                      <a:pt x="69" y="334"/>
                    </a:lnTo>
                    <a:lnTo>
                      <a:pt x="69" y="337"/>
                    </a:lnTo>
                    <a:lnTo>
                      <a:pt x="69" y="337"/>
                    </a:lnTo>
                    <a:lnTo>
                      <a:pt x="69" y="337"/>
                    </a:lnTo>
                    <a:lnTo>
                      <a:pt x="71" y="337"/>
                    </a:lnTo>
                    <a:lnTo>
                      <a:pt x="71" y="337"/>
                    </a:lnTo>
                    <a:lnTo>
                      <a:pt x="71" y="337"/>
                    </a:lnTo>
                    <a:lnTo>
                      <a:pt x="71" y="339"/>
                    </a:lnTo>
                    <a:lnTo>
                      <a:pt x="71" y="339"/>
                    </a:lnTo>
                    <a:lnTo>
                      <a:pt x="71" y="339"/>
                    </a:lnTo>
                    <a:lnTo>
                      <a:pt x="71" y="341"/>
                    </a:lnTo>
                    <a:lnTo>
                      <a:pt x="73" y="341"/>
                    </a:lnTo>
                    <a:lnTo>
                      <a:pt x="73" y="341"/>
                    </a:lnTo>
                    <a:lnTo>
                      <a:pt x="73" y="341"/>
                    </a:lnTo>
                    <a:lnTo>
                      <a:pt x="73" y="344"/>
                    </a:lnTo>
                    <a:lnTo>
                      <a:pt x="73" y="344"/>
                    </a:lnTo>
                    <a:lnTo>
                      <a:pt x="73" y="344"/>
                    </a:lnTo>
                    <a:lnTo>
                      <a:pt x="76" y="344"/>
                    </a:lnTo>
                    <a:lnTo>
                      <a:pt x="76" y="344"/>
                    </a:lnTo>
                    <a:lnTo>
                      <a:pt x="76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78" y="346"/>
                    </a:lnTo>
                    <a:lnTo>
                      <a:pt x="80" y="346"/>
                    </a:lnTo>
                    <a:lnTo>
                      <a:pt x="80" y="346"/>
                    </a:lnTo>
                    <a:lnTo>
                      <a:pt x="80" y="346"/>
                    </a:lnTo>
                    <a:lnTo>
                      <a:pt x="83" y="346"/>
                    </a:lnTo>
                    <a:lnTo>
                      <a:pt x="83" y="346"/>
                    </a:lnTo>
                    <a:lnTo>
                      <a:pt x="83" y="344"/>
                    </a:lnTo>
                    <a:lnTo>
                      <a:pt x="83" y="344"/>
                    </a:lnTo>
                    <a:lnTo>
                      <a:pt x="85" y="344"/>
                    </a:lnTo>
                    <a:lnTo>
                      <a:pt x="85" y="344"/>
                    </a:lnTo>
                    <a:lnTo>
                      <a:pt x="85" y="344"/>
                    </a:lnTo>
                    <a:lnTo>
                      <a:pt x="85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88" y="346"/>
                    </a:lnTo>
                    <a:lnTo>
                      <a:pt x="90" y="346"/>
                    </a:lnTo>
                    <a:lnTo>
                      <a:pt x="90" y="346"/>
                    </a:lnTo>
                    <a:lnTo>
                      <a:pt x="90" y="346"/>
                    </a:lnTo>
                    <a:lnTo>
                      <a:pt x="92" y="346"/>
                    </a:lnTo>
                    <a:lnTo>
                      <a:pt x="92" y="349"/>
                    </a:lnTo>
                    <a:lnTo>
                      <a:pt x="92" y="349"/>
                    </a:lnTo>
                    <a:lnTo>
                      <a:pt x="92" y="349"/>
                    </a:lnTo>
                    <a:lnTo>
                      <a:pt x="92" y="351"/>
                    </a:lnTo>
                    <a:lnTo>
                      <a:pt x="92" y="351"/>
                    </a:lnTo>
                    <a:lnTo>
                      <a:pt x="92" y="351"/>
                    </a:lnTo>
                    <a:lnTo>
                      <a:pt x="92" y="353"/>
                    </a:lnTo>
                    <a:lnTo>
                      <a:pt x="95" y="353"/>
                    </a:lnTo>
                    <a:lnTo>
                      <a:pt x="95" y="353"/>
                    </a:lnTo>
                    <a:lnTo>
                      <a:pt x="95" y="353"/>
                    </a:lnTo>
                    <a:lnTo>
                      <a:pt x="95" y="356"/>
                    </a:lnTo>
                    <a:lnTo>
                      <a:pt x="95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6"/>
                    </a:lnTo>
                    <a:lnTo>
                      <a:pt x="97" y="358"/>
                    </a:lnTo>
                    <a:lnTo>
                      <a:pt x="99" y="358"/>
                    </a:lnTo>
                    <a:lnTo>
                      <a:pt x="99" y="358"/>
                    </a:lnTo>
                    <a:lnTo>
                      <a:pt x="99" y="358"/>
                    </a:lnTo>
                    <a:lnTo>
                      <a:pt x="99" y="360"/>
                    </a:lnTo>
                    <a:lnTo>
                      <a:pt x="99" y="360"/>
                    </a:lnTo>
                    <a:lnTo>
                      <a:pt x="99" y="360"/>
                    </a:lnTo>
                    <a:lnTo>
                      <a:pt x="102" y="360"/>
                    </a:lnTo>
                    <a:lnTo>
                      <a:pt x="102" y="360"/>
                    </a:lnTo>
                    <a:lnTo>
                      <a:pt x="102" y="363"/>
                    </a:lnTo>
                    <a:lnTo>
                      <a:pt x="102" y="363"/>
                    </a:lnTo>
                    <a:lnTo>
                      <a:pt x="102" y="363"/>
                    </a:lnTo>
                    <a:lnTo>
                      <a:pt x="102" y="365"/>
                    </a:lnTo>
                    <a:lnTo>
                      <a:pt x="102" y="365"/>
                    </a:lnTo>
                    <a:lnTo>
                      <a:pt x="102" y="365"/>
                    </a:lnTo>
                    <a:lnTo>
                      <a:pt x="99" y="365"/>
                    </a:lnTo>
                    <a:lnTo>
                      <a:pt x="99" y="365"/>
                    </a:lnTo>
                    <a:lnTo>
                      <a:pt x="99" y="367"/>
                    </a:lnTo>
                    <a:lnTo>
                      <a:pt x="99" y="367"/>
                    </a:lnTo>
                    <a:lnTo>
                      <a:pt x="99" y="367"/>
                    </a:lnTo>
                    <a:lnTo>
                      <a:pt x="99" y="370"/>
                    </a:lnTo>
                    <a:lnTo>
                      <a:pt x="97" y="370"/>
                    </a:lnTo>
                    <a:lnTo>
                      <a:pt x="97" y="370"/>
                    </a:lnTo>
                    <a:lnTo>
                      <a:pt x="97" y="372"/>
                    </a:lnTo>
                    <a:lnTo>
                      <a:pt x="97" y="372"/>
                    </a:lnTo>
                    <a:lnTo>
                      <a:pt x="97" y="372"/>
                    </a:lnTo>
                    <a:lnTo>
                      <a:pt x="97" y="375"/>
                    </a:lnTo>
                    <a:lnTo>
                      <a:pt x="97" y="375"/>
                    </a:lnTo>
                    <a:lnTo>
                      <a:pt x="97" y="375"/>
                    </a:lnTo>
                    <a:lnTo>
                      <a:pt x="95" y="375"/>
                    </a:lnTo>
                    <a:lnTo>
                      <a:pt x="95" y="375"/>
                    </a:lnTo>
                    <a:lnTo>
                      <a:pt x="95" y="375"/>
                    </a:lnTo>
                    <a:lnTo>
                      <a:pt x="92" y="375"/>
                    </a:lnTo>
                    <a:lnTo>
                      <a:pt x="92" y="375"/>
                    </a:lnTo>
                    <a:lnTo>
                      <a:pt x="92" y="372"/>
                    </a:lnTo>
                    <a:lnTo>
                      <a:pt x="92" y="372"/>
                    </a:lnTo>
                    <a:lnTo>
                      <a:pt x="92" y="372"/>
                    </a:lnTo>
                    <a:lnTo>
                      <a:pt x="92" y="370"/>
                    </a:lnTo>
                    <a:lnTo>
                      <a:pt x="90" y="370"/>
                    </a:lnTo>
                    <a:lnTo>
                      <a:pt x="90" y="370"/>
                    </a:lnTo>
                    <a:lnTo>
                      <a:pt x="88" y="370"/>
                    </a:lnTo>
                    <a:lnTo>
                      <a:pt x="88" y="372"/>
                    </a:lnTo>
                    <a:lnTo>
                      <a:pt x="88" y="372"/>
                    </a:lnTo>
                    <a:lnTo>
                      <a:pt x="88" y="372"/>
                    </a:lnTo>
                    <a:lnTo>
                      <a:pt x="85" y="372"/>
                    </a:lnTo>
                    <a:lnTo>
                      <a:pt x="85" y="372"/>
                    </a:lnTo>
                    <a:lnTo>
                      <a:pt x="85" y="372"/>
                    </a:lnTo>
                    <a:lnTo>
                      <a:pt x="85" y="375"/>
                    </a:lnTo>
                    <a:lnTo>
                      <a:pt x="85" y="375"/>
                    </a:lnTo>
                    <a:lnTo>
                      <a:pt x="83" y="375"/>
                    </a:lnTo>
                    <a:lnTo>
                      <a:pt x="83" y="375"/>
                    </a:lnTo>
                    <a:lnTo>
                      <a:pt x="83" y="377"/>
                    </a:lnTo>
                    <a:lnTo>
                      <a:pt x="83" y="377"/>
                    </a:lnTo>
                    <a:lnTo>
                      <a:pt x="83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7"/>
                    </a:lnTo>
                    <a:lnTo>
                      <a:pt x="80" y="375"/>
                    </a:lnTo>
                    <a:lnTo>
                      <a:pt x="78" y="375"/>
                    </a:lnTo>
                    <a:lnTo>
                      <a:pt x="78" y="375"/>
                    </a:lnTo>
                    <a:lnTo>
                      <a:pt x="78" y="375"/>
                    </a:lnTo>
                    <a:lnTo>
                      <a:pt x="78" y="372"/>
                    </a:lnTo>
                    <a:lnTo>
                      <a:pt x="78" y="372"/>
                    </a:lnTo>
                    <a:lnTo>
                      <a:pt x="78" y="372"/>
                    </a:lnTo>
                    <a:lnTo>
                      <a:pt x="78" y="370"/>
                    </a:lnTo>
                    <a:lnTo>
                      <a:pt x="80" y="370"/>
                    </a:lnTo>
                    <a:lnTo>
                      <a:pt x="80" y="370"/>
                    </a:lnTo>
                    <a:lnTo>
                      <a:pt x="80" y="370"/>
                    </a:lnTo>
                    <a:lnTo>
                      <a:pt x="80" y="367"/>
                    </a:lnTo>
                    <a:lnTo>
                      <a:pt x="80" y="367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5"/>
                    </a:lnTo>
                    <a:lnTo>
                      <a:pt x="80" y="363"/>
                    </a:lnTo>
                    <a:lnTo>
                      <a:pt x="80" y="363"/>
                    </a:lnTo>
                    <a:lnTo>
                      <a:pt x="80" y="363"/>
                    </a:lnTo>
                    <a:lnTo>
                      <a:pt x="78" y="363"/>
                    </a:lnTo>
                    <a:lnTo>
                      <a:pt x="78" y="363"/>
                    </a:lnTo>
                    <a:lnTo>
                      <a:pt x="78" y="360"/>
                    </a:lnTo>
                    <a:lnTo>
                      <a:pt x="78" y="360"/>
                    </a:lnTo>
                    <a:lnTo>
                      <a:pt x="78" y="363"/>
                    </a:lnTo>
                    <a:lnTo>
                      <a:pt x="76" y="363"/>
                    </a:lnTo>
                    <a:lnTo>
                      <a:pt x="76" y="363"/>
                    </a:lnTo>
                    <a:lnTo>
                      <a:pt x="73" y="363"/>
                    </a:lnTo>
                    <a:lnTo>
                      <a:pt x="73" y="360"/>
                    </a:lnTo>
                    <a:lnTo>
                      <a:pt x="73" y="360"/>
                    </a:lnTo>
                    <a:lnTo>
                      <a:pt x="73" y="358"/>
                    </a:lnTo>
                    <a:lnTo>
                      <a:pt x="73" y="358"/>
                    </a:lnTo>
                    <a:lnTo>
                      <a:pt x="73" y="358"/>
                    </a:lnTo>
                    <a:lnTo>
                      <a:pt x="73" y="356"/>
                    </a:lnTo>
                    <a:lnTo>
                      <a:pt x="73" y="356"/>
                    </a:lnTo>
                    <a:lnTo>
                      <a:pt x="73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71" y="356"/>
                    </a:lnTo>
                    <a:lnTo>
                      <a:pt x="69" y="356"/>
                    </a:lnTo>
                    <a:lnTo>
                      <a:pt x="69" y="356"/>
                    </a:lnTo>
                    <a:lnTo>
                      <a:pt x="69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6" y="356"/>
                    </a:lnTo>
                    <a:lnTo>
                      <a:pt x="64" y="356"/>
                    </a:lnTo>
                    <a:lnTo>
                      <a:pt x="64" y="356"/>
                    </a:lnTo>
                    <a:lnTo>
                      <a:pt x="64" y="353"/>
                    </a:lnTo>
                    <a:lnTo>
                      <a:pt x="64" y="353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4" y="351"/>
                    </a:lnTo>
                    <a:lnTo>
                      <a:pt x="61" y="351"/>
                    </a:lnTo>
                    <a:lnTo>
                      <a:pt x="61" y="351"/>
                    </a:lnTo>
                    <a:lnTo>
                      <a:pt x="59" y="351"/>
                    </a:lnTo>
                    <a:lnTo>
                      <a:pt x="59" y="351"/>
                    </a:lnTo>
                    <a:lnTo>
                      <a:pt x="59" y="353"/>
                    </a:lnTo>
                    <a:lnTo>
                      <a:pt x="59" y="353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6"/>
                    </a:lnTo>
                    <a:lnTo>
                      <a:pt x="59" y="358"/>
                    </a:lnTo>
                    <a:lnTo>
                      <a:pt x="59" y="358"/>
                    </a:lnTo>
                    <a:lnTo>
                      <a:pt x="57" y="358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7" y="356"/>
                    </a:lnTo>
                    <a:lnTo>
                      <a:pt x="54" y="356"/>
                    </a:lnTo>
                    <a:lnTo>
                      <a:pt x="54" y="356"/>
                    </a:lnTo>
                    <a:lnTo>
                      <a:pt x="54" y="353"/>
                    </a:lnTo>
                    <a:lnTo>
                      <a:pt x="54" y="353"/>
                    </a:lnTo>
                    <a:lnTo>
                      <a:pt x="54" y="351"/>
                    </a:lnTo>
                    <a:lnTo>
                      <a:pt x="54" y="351"/>
                    </a:lnTo>
                    <a:lnTo>
                      <a:pt x="54" y="353"/>
                    </a:lnTo>
                    <a:lnTo>
                      <a:pt x="52" y="353"/>
                    </a:lnTo>
                    <a:lnTo>
                      <a:pt x="52" y="351"/>
                    </a:lnTo>
                    <a:lnTo>
                      <a:pt x="52" y="351"/>
                    </a:lnTo>
                    <a:lnTo>
                      <a:pt x="52" y="351"/>
                    </a:lnTo>
                    <a:lnTo>
                      <a:pt x="52" y="349"/>
                    </a:lnTo>
                    <a:lnTo>
                      <a:pt x="52" y="349"/>
                    </a:lnTo>
                    <a:lnTo>
                      <a:pt x="52" y="349"/>
                    </a:lnTo>
                    <a:lnTo>
                      <a:pt x="50" y="349"/>
                    </a:lnTo>
                    <a:lnTo>
                      <a:pt x="50" y="349"/>
                    </a:lnTo>
                    <a:lnTo>
                      <a:pt x="50" y="346"/>
                    </a:lnTo>
                    <a:lnTo>
                      <a:pt x="50" y="346"/>
                    </a:lnTo>
                    <a:lnTo>
                      <a:pt x="50" y="346"/>
                    </a:lnTo>
                    <a:lnTo>
                      <a:pt x="50" y="344"/>
                    </a:lnTo>
                    <a:lnTo>
                      <a:pt x="50" y="344"/>
                    </a:lnTo>
                    <a:lnTo>
                      <a:pt x="50" y="341"/>
                    </a:lnTo>
                    <a:lnTo>
                      <a:pt x="50" y="341"/>
                    </a:lnTo>
                    <a:lnTo>
                      <a:pt x="50" y="339"/>
                    </a:lnTo>
                    <a:lnTo>
                      <a:pt x="47" y="339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41"/>
                    </a:lnTo>
                    <a:lnTo>
                      <a:pt x="47" y="339"/>
                    </a:lnTo>
                    <a:lnTo>
                      <a:pt x="47" y="339"/>
                    </a:lnTo>
                    <a:lnTo>
                      <a:pt x="47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7"/>
                    </a:lnTo>
                    <a:lnTo>
                      <a:pt x="45" y="339"/>
                    </a:lnTo>
                    <a:lnTo>
                      <a:pt x="43" y="339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7"/>
                    </a:lnTo>
                    <a:lnTo>
                      <a:pt x="43" y="334"/>
                    </a:lnTo>
                    <a:lnTo>
                      <a:pt x="43" y="334"/>
                    </a:lnTo>
                    <a:lnTo>
                      <a:pt x="40" y="334"/>
                    </a:lnTo>
                    <a:lnTo>
                      <a:pt x="40" y="337"/>
                    </a:lnTo>
                    <a:lnTo>
                      <a:pt x="40" y="337"/>
                    </a:lnTo>
                    <a:lnTo>
                      <a:pt x="40" y="337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40" y="334"/>
                    </a:lnTo>
                    <a:lnTo>
                      <a:pt x="38" y="334"/>
                    </a:lnTo>
                    <a:lnTo>
                      <a:pt x="38" y="332"/>
                    </a:lnTo>
                    <a:lnTo>
                      <a:pt x="38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0" y="332"/>
                    </a:lnTo>
                    <a:lnTo>
                      <a:pt x="43" y="332"/>
                    </a:lnTo>
                    <a:lnTo>
                      <a:pt x="43" y="332"/>
                    </a:lnTo>
                    <a:lnTo>
                      <a:pt x="40" y="332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38" y="327"/>
                    </a:lnTo>
                    <a:lnTo>
                      <a:pt x="38" y="327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38" y="332"/>
                    </a:lnTo>
                    <a:lnTo>
                      <a:pt x="38" y="332"/>
                    </a:lnTo>
                    <a:lnTo>
                      <a:pt x="35" y="332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27"/>
                    </a:lnTo>
                    <a:lnTo>
                      <a:pt x="35" y="325"/>
                    </a:lnTo>
                    <a:lnTo>
                      <a:pt x="35" y="325"/>
                    </a:lnTo>
                    <a:lnTo>
                      <a:pt x="33" y="325"/>
                    </a:lnTo>
                    <a:lnTo>
                      <a:pt x="33" y="322"/>
                    </a:lnTo>
                    <a:lnTo>
                      <a:pt x="33" y="322"/>
                    </a:lnTo>
                    <a:lnTo>
                      <a:pt x="33" y="322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20"/>
                    </a:lnTo>
                    <a:lnTo>
                      <a:pt x="33" y="318"/>
                    </a:lnTo>
                    <a:lnTo>
                      <a:pt x="33" y="318"/>
                    </a:lnTo>
                    <a:lnTo>
                      <a:pt x="33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31" y="318"/>
                    </a:lnTo>
                    <a:lnTo>
                      <a:pt x="28" y="318"/>
                    </a:lnTo>
                    <a:lnTo>
                      <a:pt x="28" y="318"/>
                    </a:lnTo>
                    <a:lnTo>
                      <a:pt x="28" y="315"/>
                    </a:lnTo>
                    <a:lnTo>
                      <a:pt x="26" y="315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20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6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18"/>
                    </a:lnTo>
                    <a:lnTo>
                      <a:pt x="24" y="320"/>
                    </a:lnTo>
                    <a:lnTo>
                      <a:pt x="24" y="320"/>
                    </a:lnTo>
                    <a:lnTo>
                      <a:pt x="24" y="322"/>
                    </a:lnTo>
                    <a:lnTo>
                      <a:pt x="21" y="322"/>
                    </a:lnTo>
                    <a:lnTo>
                      <a:pt x="21" y="322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21" y="325"/>
                    </a:lnTo>
                    <a:lnTo>
                      <a:pt x="19" y="325"/>
                    </a:lnTo>
                    <a:lnTo>
                      <a:pt x="19" y="325"/>
                    </a:lnTo>
                    <a:lnTo>
                      <a:pt x="19" y="322"/>
                    </a:lnTo>
                    <a:lnTo>
                      <a:pt x="19" y="322"/>
                    </a:lnTo>
                    <a:lnTo>
                      <a:pt x="19" y="320"/>
                    </a:lnTo>
                    <a:lnTo>
                      <a:pt x="19" y="320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19" y="315"/>
                    </a:lnTo>
                    <a:lnTo>
                      <a:pt x="19" y="315"/>
                    </a:lnTo>
                    <a:lnTo>
                      <a:pt x="19" y="315"/>
                    </a:lnTo>
                    <a:lnTo>
                      <a:pt x="19" y="313"/>
                    </a:lnTo>
                    <a:lnTo>
                      <a:pt x="19" y="313"/>
                    </a:lnTo>
                    <a:lnTo>
                      <a:pt x="19" y="313"/>
                    </a:lnTo>
                    <a:lnTo>
                      <a:pt x="19" y="311"/>
                    </a:lnTo>
                    <a:lnTo>
                      <a:pt x="19" y="311"/>
                    </a:lnTo>
                    <a:lnTo>
                      <a:pt x="19" y="308"/>
                    </a:lnTo>
                    <a:lnTo>
                      <a:pt x="19" y="308"/>
                    </a:lnTo>
                    <a:lnTo>
                      <a:pt x="19" y="308"/>
                    </a:lnTo>
                    <a:lnTo>
                      <a:pt x="19" y="306"/>
                    </a:lnTo>
                    <a:lnTo>
                      <a:pt x="19" y="306"/>
                    </a:lnTo>
                    <a:lnTo>
                      <a:pt x="19" y="306"/>
                    </a:lnTo>
                    <a:lnTo>
                      <a:pt x="19" y="304"/>
                    </a:lnTo>
                    <a:lnTo>
                      <a:pt x="17" y="304"/>
                    </a:lnTo>
                    <a:lnTo>
                      <a:pt x="17" y="304"/>
                    </a:lnTo>
                    <a:lnTo>
                      <a:pt x="19" y="304"/>
                    </a:lnTo>
                    <a:lnTo>
                      <a:pt x="19" y="301"/>
                    </a:lnTo>
                    <a:lnTo>
                      <a:pt x="19" y="301"/>
                    </a:lnTo>
                    <a:lnTo>
                      <a:pt x="19" y="299"/>
                    </a:lnTo>
                    <a:lnTo>
                      <a:pt x="19" y="299"/>
                    </a:lnTo>
                    <a:lnTo>
                      <a:pt x="19" y="299"/>
                    </a:lnTo>
                    <a:lnTo>
                      <a:pt x="19" y="296"/>
                    </a:lnTo>
                    <a:lnTo>
                      <a:pt x="19" y="296"/>
                    </a:lnTo>
                    <a:lnTo>
                      <a:pt x="19" y="296"/>
                    </a:lnTo>
                    <a:lnTo>
                      <a:pt x="19" y="294"/>
                    </a:lnTo>
                    <a:lnTo>
                      <a:pt x="19" y="294"/>
                    </a:lnTo>
                    <a:lnTo>
                      <a:pt x="19" y="292"/>
                    </a:lnTo>
                    <a:lnTo>
                      <a:pt x="19" y="292"/>
                    </a:lnTo>
                    <a:lnTo>
                      <a:pt x="19" y="292"/>
                    </a:lnTo>
                    <a:lnTo>
                      <a:pt x="19" y="289"/>
                    </a:lnTo>
                    <a:lnTo>
                      <a:pt x="19" y="289"/>
                    </a:lnTo>
                    <a:lnTo>
                      <a:pt x="19" y="289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7"/>
                    </a:lnTo>
                    <a:lnTo>
                      <a:pt x="19" y="285"/>
                    </a:lnTo>
                    <a:lnTo>
                      <a:pt x="21" y="285"/>
                    </a:lnTo>
                    <a:lnTo>
                      <a:pt x="21" y="285"/>
                    </a:lnTo>
                    <a:lnTo>
                      <a:pt x="21" y="285"/>
                    </a:lnTo>
                    <a:lnTo>
                      <a:pt x="21" y="282"/>
                    </a:lnTo>
                    <a:lnTo>
                      <a:pt x="21" y="282"/>
                    </a:lnTo>
                    <a:lnTo>
                      <a:pt x="21" y="282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80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1" y="277"/>
                    </a:lnTo>
                    <a:lnTo>
                      <a:pt x="24" y="277"/>
                    </a:lnTo>
                    <a:lnTo>
                      <a:pt x="24" y="277"/>
                    </a:lnTo>
                    <a:lnTo>
                      <a:pt x="24" y="275"/>
                    </a:lnTo>
                    <a:lnTo>
                      <a:pt x="24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5"/>
                    </a:lnTo>
                    <a:lnTo>
                      <a:pt x="21" y="273"/>
                    </a:lnTo>
                    <a:lnTo>
                      <a:pt x="21" y="273"/>
                    </a:lnTo>
                    <a:lnTo>
                      <a:pt x="21" y="273"/>
                    </a:lnTo>
                    <a:lnTo>
                      <a:pt x="21" y="270"/>
                    </a:lnTo>
                    <a:lnTo>
                      <a:pt x="21" y="270"/>
                    </a:lnTo>
                    <a:lnTo>
                      <a:pt x="24" y="270"/>
                    </a:lnTo>
                    <a:lnTo>
                      <a:pt x="24" y="268"/>
                    </a:lnTo>
                    <a:lnTo>
                      <a:pt x="24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8"/>
                    </a:lnTo>
                    <a:lnTo>
                      <a:pt x="26" y="266"/>
                    </a:lnTo>
                    <a:lnTo>
                      <a:pt x="26" y="266"/>
                    </a:lnTo>
                    <a:lnTo>
                      <a:pt x="26" y="266"/>
                    </a:lnTo>
                    <a:lnTo>
                      <a:pt x="26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1"/>
                    </a:lnTo>
                    <a:lnTo>
                      <a:pt x="28" y="261"/>
                    </a:lnTo>
                    <a:lnTo>
                      <a:pt x="28" y="258"/>
                    </a:lnTo>
                    <a:lnTo>
                      <a:pt x="31" y="258"/>
                    </a:lnTo>
                    <a:lnTo>
                      <a:pt x="31" y="258"/>
                    </a:lnTo>
                    <a:lnTo>
                      <a:pt x="31" y="258"/>
                    </a:lnTo>
                    <a:lnTo>
                      <a:pt x="31" y="256"/>
                    </a:lnTo>
                    <a:lnTo>
                      <a:pt x="31" y="256"/>
                    </a:lnTo>
                    <a:lnTo>
                      <a:pt x="31" y="256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4"/>
                    </a:lnTo>
                    <a:lnTo>
                      <a:pt x="31" y="251"/>
                    </a:lnTo>
                    <a:lnTo>
                      <a:pt x="31" y="251"/>
                    </a:lnTo>
                    <a:lnTo>
                      <a:pt x="31" y="249"/>
                    </a:lnTo>
                    <a:lnTo>
                      <a:pt x="31" y="249"/>
                    </a:lnTo>
                    <a:lnTo>
                      <a:pt x="31" y="249"/>
                    </a:lnTo>
                    <a:lnTo>
                      <a:pt x="31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3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2"/>
                    </a:lnTo>
                    <a:lnTo>
                      <a:pt x="35" y="242"/>
                    </a:lnTo>
                    <a:lnTo>
                      <a:pt x="38" y="242"/>
                    </a:lnTo>
                    <a:lnTo>
                      <a:pt x="38" y="242"/>
                    </a:lnTo>
                    <a:lnTo>
                      <a:pt x="38" y="242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38" y="240"/>
                    </a:lnTo>
                    <a:lnTo>
                      <a:pt x="40" y="240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7"/>
                    </a:lnTo>
                    <a:lnTo>
                      <a:pt x="40" y="235"/>
                    </a:lnTo>
                    <a:lnTo>
                      <a:pt x="43" y="235"/>
                    </a:lnTo>
                    <a:lnTo>
                      <a:pt x="43" y="235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5" y="232"/>
                    </a:lnTo>
                    <a:lnTo>
                      <a:pt x="45" y="230"/>
                    </a:lnTo>
                    <a:lnTo>
                      <a:pt x="45" y="230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8"/>
                    </a:lnTo>
                    <a:lnTo>
                      <a:pt x="45" y="225"/>
                    </a:lnTo>
                    <a:lnTo>
                      <a:pt x="45" y="225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47" y="223"/>
                    </a:lnTo>
                    <a:lnTo>
                      <a:pt x="47" y="223"/>
                    </a:lnTo>
                    <a:lnTo>
                      <a:pt x="47" y="223"/>
                    </a:lnTo>
                    <a:lnTo>
                      <a:pt x="50" y="223"/>
                    </a:lnTo>
                    <a:lnTo>
                      <a:pt x="50" y="221"/>
                    </a:lnTo>
                    <a:lnTo>
                      <a:pt x="50" y="221"/>
                    </a:lnTo>
                    <a:lnTo>
                      <a:pt x="47" y="221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8"/>
                    </a:lnTo>
                    <a:lnTo>
                      <a:pt x="47" y="216"/>
                    </a:lnTo>
                    <a:lnTo>
                      <a:pt x="47" y="216"/>
                    </a:lnTo>
                    <a:lnTo>
                      <a:pt x="47" y="216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7" y="213"/>
                    </a:lnTo>
                    <a:lnTo>
                      <a:pt x="45" y="213"/>
                    </a:lnTo>
                    <a:lnTo>
                      <a:pt x="45" y="211"/>
                    </a:lnTo>
                    <a:lnTo>
                      <a:pt x="45" y="211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45" y="206"/>
                    </a:lnTo>
                    <a:lnTo>
                      <a:pt x="45" y="206"/>
                    </a:lnTo>
                    <a:lnTo>
                      <a:pt x="45" y="206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202"/>
                    </a:lnTo>
                    <a:lnTo>
                      <a:pt x="45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0" y="199"/>
                    </a:lnTo>
                    <a:lnTo>
                      <a:pt x="40" y="199"/>
                    </a:lnTo>
                    <a:lnTo>
                      <a:pt x="40" y="199"/>
                    </a:lnTo>
                    <a:lnTo>
                      <a:pt x="40" y="197"/>
                    </a:lnTo>
                    <a:lnTo>
                      <a:pt x="40" y="197"/>
                    </a:lnTo>
                    <a:lnTo>
                      <a:pt x="40" y="197"/>
                    </a:lnTo>
                    <a:lnTo>
                      <a:pt x="40" y="194"/>
                    </a:lnTo>
                    <a:lnTo>
                      <a:pt x="40" y="194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40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38" y="185"/>
                    </a:lnTo>
                    <a:lnTo>
                      <a:pt x="38" y="185"/>
                    </a:lnTo>
                    <a:lnTo>
                      <a:pt x="40" y="185"/>
                    </a:lnTo>
                    <a:lnTo>
                      <a:pt x="40" y="185"/>
                    </a:lnTo>
                    <a:lnTo>
                      <a:pt x="40" y="183"/>
                    </a:lnTo>
                    <a:lnTo>
                      <a:pt x="40" y="183"/>
                    </a:lnTo>
                    <a:lnTo>
                      <a:pt x="40" y="180"/>
                    </a:lnTo>
                    <a:lnTo>
                      <a:pt x="40" y="180"/>
                    </a:lnTo>
                    <a:lnTo>
                      <a:pt x="40" y="178"/>
                    </a:lnTo>
                    <a:lnTo>
                      <a:pt x="40" y="178"/>
                    </a:lnTo>
                    <a:lnTo>
                      <a:pt x="40" y="178"/>
                    </a:lnTo>
                    <a:lnTo>
                      <a:pt x="38" y="178"/>
                    </a:lnTo>
                    <a:lnTo>
                      <a:pt x="38" y="176"/>
                    </a:lnTo>
                    <a:lnTo>
                      <a:pt x="38" y="176"/>
                    </a:lnTo>
                    <a:lnTo>
                      <a:pt x="38" y="173"/>
                    </a:lnTo>
                    <a:lnTo>
                      <a:pt x="38" y="173"/>
                    </a:lnTo>
                    <a:lnTo>
                      <a:pt x="38" y="171"/>
                    </a:lnTo>
                    <a:lnTo>
                      <a:pt x="38" y="171"/>
                    </a:lnTo>
                    <a:lnTo>
                      <a:pt x="38" y="171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8" y="168"/>
                    </a:lnTo>
                    <a:lnTo>
                      <a:pt x="35" y="168"/>
                    </a:lnTo>
                    <a:lnTo>
                      <a:pt x="35" y="166"/>
                    </a:lnTo>
                    <a:lnTo>
                      <a:pt x="35" y="166"/>
                    </a:lnTo>
                    <a:lnTo>
                      <a:pt x="35" y="166"/>
                    </a:lnTo>
                    <a:lnTo>
                      <a:pt x="35" y="164"/>
                    </a:lnTo>
                    <a:lnTo>
                      <a:pt x="33" y="164"/>
                    </a:lnTo>
                    <a:lnTo>
                      <a:pt x="33" y="164"/>
                    </a:lnTo>
                    <a:lnTo>
                      <a:pt x="33" y="164"/>
                    </a:lnTo>
                    <a:lnTo>
                      <a:pt x="33" y="161"/>
                    </a:lnTo>
                    <a:lnTo>
                      <a:pt x="33" y="161"/>
                    </a:lnTo>
                    <a:lnTo>
                      <a:pt x="33" y="161"/>
                    </a:lnTo>
                    <a:lnTo>
                      <a:pt x="31" y="161"/>
                    </a:lnTo>
                    <a:lnTo>
                      <a:pt x="31" y="161"/>
                    </a:lnTo>
                    <a:lnTo>
                      <a:pt x="31" y="159"/>
                    </a:lnTo>
                    <a:lnTo>
                      <a:pt x="31" y="159"/>
                    </a:lnTo>
                    <a:lnTo>
                      <a:pt x="31" y="159"/>
                    </a:lnTo>
                    <a:lnTo>
                      <a:pt x="28" y="159"/>
                    </a:lnTo>
                    <a:lnTo>
                      <a:pt x="28" y="159"/>
                    </a:lnTo>
                    <a:lnTo>
                      <a:pt x="28" y="159"/>
                    </a:lnTo>
                    <a:lnTo>
                      <a:pt x="26" y="159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4"/>
                    </a:lnTo>
                    <a:lnTo>
                      <a:pt x="26" y="154"/>
                    </a:lnTo>
                    <a:lnTo>
                      <a:pt x="26" y="154"/>
                    </a:lnTo>
                    <a:lnTo>
                      <a:pt x="24" y="154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24" y="15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21" y="147"/>
                    </a:lnTo>
                    <a:lnTo>
                      <a:pt x="19" y="147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19" y="138"/>
                    </a:lnTo>
                    <a:lnTo>
                      <a:pt x="19" y="138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1"/>
                    </a:lnTo>
                    <a:lnTo>
                      <a:pt x="21" y="131"/>
                    </a:lnTo>
                    <a:lnTo>
                      <a:pt x="24" y="131"/>
                    </a:lnTo>
                    <a:lnTo>
                      <a:pt x="24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2"/>
                    </a:lnTo>
                    <a:lnTo>
                      <a:pt x="28" y="112"/>
                    </a:lnTo>
                    <a:lnTo>
                      <a:pt x="28" y="112"/>
                    </a:lnTo>
                    <a:lnTo>
                      <a:pt x="28" y="112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9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02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6" y="95"/>
                    </a:lnTo>
                    <a:lnTo>
                      <a:pt x="26" y="93"/>
                    </a:lnTo>
                    <a:lnTo>
                      <a:pt x="24" y="93"/>
                    </a:lnTo>
                    <a:lnTo>
                      <a:pt x="24" y="93"/>
                    </a:lnTo>
                    <a:lnTo>
                      <a:pt x="26" y="93"/>
                    </a:lnTo>
                    <a:lnTo>
                      <a:pt x="26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4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19" y="88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9" y="83"/>
                    </a:lnTo>
                    <a:lnTo>
                      <a:pt x="17" y="83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9" y="74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7" y="59"/>
                    </a:lnTo>
                    <a:lnTo>
                      <a:pt x="5" y="59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2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9" y="50"/>
                    </a:lnTo>
                    <a:lnTo>
                      <a:pt x="9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9" y="19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19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5" y="19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8" y="12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5" y="7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7" y="3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4" y="3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7" y="0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9" y="3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3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6" y="14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4"/>
                    </a:lnTo>
                    <a:lnTo>
                      <a:pt x="66" y="24"/>
                    </a:lnTo>
                    <a:lnTo>
                      <a:pt x="69" y="24"/>
                    </a:lnTo>
                    <a:lnTo>
                      <a:pt x="69" y="26"/>
                    </a:lnTo>
                    <a:lnTo>
                      <a:pt x="69" y="26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3" y="24"/>
                    </a:lnTo>
                    <a:lnTo>
                      <a:pt x="73" y="26"/>
                    </a:lnTo>
                    <a:lnTo>
                      <a:pt x="73" y="26"/>
                    </a:lnTo>
                    <a:lnTo>
                      <a:pt x="73" y="24"/>
                    </a:lnTo>
                    <a:lnTo>
                      <a:pt x="73" y="24"/>
                    </a:lnTo>
                    <a:lnTo>
                      <a:pt x="73" y="24"/>
                    </a:lnTo>
                    <a:lnTo>
                      <a:pt x="76" y="24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8" y="21"/>
                    </a:lnTo>
                    <a:lnTo>
                      <a:pt x="78" y="21"/>
                    </a:lnTo>
                    <a:lnTo>
                      <a:pt x="78" y="21"/>
                    </a:lnTo>
                    <a:lnTo>
                      <a:pt x="80" y="21"/>
                    </a:lnTo>
                    <a:lnTo>
                      <a:pt x="80" y="24"/>
                    </a:lnTo>
                    <a:lnTo>
                      <a:pt x="80" y="24"/>
                    </a:lnTo>
                    <a:lnTo>
                      <a:pt x="80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5" y="24"/>
                    </a:lnTo>
                    <a:lnTo>
                      <a:pt x="85" y="24"/>
                    </a:lnTo>
                    <a:lnTo>
                      <a:pt x="85" y="26"/>
                    </a:lnTo>
                    <a:lnTo>
                      <a:pt x="83" y="26"/>
                    </a:lnTo>
                    <a:lnTo>
                      <a:pt x="83" y="26"/>
                    </a:lnTo>
                    <a:lnTo>
                      <a:pt x="83" y="26"/>
                    </a:lnTo>
                    <a:lnTo>
                      <a:pt x="83" y="29"/>
                    </a:lnTo>
                    <a:lnTo>
                      <a:pt x="83" y="29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3"/>
                    </a:lnTo>
                    <a:lnTo>
                      <a:pt x="83" y="33"/>
                    </a:lnTo>
                    <a:lnTo>
                      <a:pt x="83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3"/>
                    </a:lnTo>
                    <a:lnTo>
                      <a:pt x="83" y="43"/>
                    </a:lnTo>
                    <a:lnTo>
                      <a:pt x="83" y="45"/>
                    </a:lnTo>
                    <a:lnTo>
                      <a:pt x="83" y="45"/>
                    </a:lnTo>
                    <a:lnTo>
                      <a:pt x="83" y="48"/>
                    </a:lnTo>
                    <a:lnTo>
                      <a:pt x="83" y="48"/>
                    </a:lnTo>
                    <a:lnTo>
                      <a:pt x="83" y="48"/>
                    </a:lnTo>
                    <a:lnTo>
                      <a:pt x="83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0"/>
                    </a:lnTo>
                    <a:lnTo>
                      <a:pt x="80" y="52"/>
                    </a:lnTo>
                    <a:lnTo>
                      <a:pt x="78" y="52"/>
                    </a:lnTo>
                    <a:lnTo>
                      <a:pt x="78" y="52"/>
                    </a:lnTo>
                    <a:lnTo>
                      <a:pt x="80" y="52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80" y="57"/>
                    </a:lnTo>
                    <a:lnTo>
                      <a:pt x="80" y="57"/>
                    </a:lnTo>
                    <a:lnTo>
                      <a:pt x="80" y="59"/>
                    </a:lnTo>
                    <a:lnTo>
                      <a:pt x="80" y="59"/>
                    </a:lnTo>
                    <a:lnTo>
                      <a:pt x="80" y="59"/>
                    </a:lnTo>
                    <a:lnTo>
                      <a:pt x="80" y="62"/>
                    </a:lnTo>
                    <a:lnTo>
                      <a:pt x="80" y="62"/>
                    </a:lnTo>
                    <a:lnTo>
                      <a:pt x="80" y="62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7"/>
                    </a:lnTo>
                    <a:lnTo>
                      <a:pt x="78" y="67"/>
                    </a:lnTo>
                    <a:lnTo>
                      <a:pt x="78" y="67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69"/>
                    </a:lnTo>
                    <a:lnTo>
                      <a:pt x="78" y="71"/>
                    </a:lnTo>
                    <a:lnTo>
                      <a:pt x="78" y="71"/>
                    </a:lnTo>
                    <a:lnTo>
                      <a:pt x="78" y="74"/>
                    </a:lnTo>
                    <a:lnTo>
                      <a:pt x="78" y="74"/>
                    </a:lnTo>
                    <a:lnTo>
                      <a:pt x="78" y="76"/>
                    </a:lnTo>
                    <a:lnTo>
                      <a:pt x="78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8"/>
                    </a:lnTo>
                    <a:lnTo>
                      <a:pt x="80" y="78"/>
                    </a:lnTo>
                    <a:lnTo>
                      <a:pt x="80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90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2" y="67"/>
                    </a:lnTo>
                    <a:lnTo>
                      <a:pt x="95" y="67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7" y="62"/>
                    </a:lnTo>
                    <a:lnTo>
                      <a:pt x="99" y="62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4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2"/>
                    </a:lnTo>
                    <a:lnTo>
                      <a:pt x="106" y="64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4" y="64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1" y="67"/>
                    </a:lnTo>
                    <a:lnTo>
                      <a:pt x="111" y="69"/>
                    </a:lnTo>
                    <a:lnTo>
                      <a:pt x="114" y="69"/>
                    </a:lnTo>
                    <a:lnTo>
                      <a:pt x="114" y="69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6" y="67"/>
                    </a:lnTo>
                    <a:lnTo>
                      <a:pt x="116" y="67"/>
                    </a:lnTo>
                    <a:lnTo>
                      <a:pt x="116" y="67"/>
                    </a:lnTo>
                    <a:lnTo>
                      <a:pt x="116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3" y="64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5" y="59"/>
                    </a:lnTo>
                    <a:lnTo>
                      <a:pt x="125" y="59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8" y="57"/>
                    </a:lnTo>
                    <a:lnTo>
                      <a:pt x="128" y="55"/>
                    </a:lnTo>
                    <a:lnTo>
                      <a:pt x="125" y="55"/>
                    </a:lnTo>
                    <a:lnTo>
                      <a:pt x="125" y="55"/>
                    </a:lnTo>
                    <a:lnTo>
                      <a:pt x="125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30" y="52"/>
                    </a:lnTo>
                    <a:lnTo>
                      <a:pt x="130" y="52"/>
                    </a:lnTo>
                    <a:lnTo>
                      <a:pt x="130" y="52"/>
                    </a:lnTo>
                    <a:lnTo>
                      <a:pt x="133" y="52"/>
                    </a:lnTo>
                    <a:lnTo>
                      <a:pt x="133" y="52"/>
                    </a:lnTo>
                    <a:lnTo>
                      <a:pt x="133" y="52"/>
                    </a:lnTo>
                    <a:lnTo>
                      <a:pt x="135" y="52"/>
                    </a:lnTo>
                    <a:lnTo>
                      <a:pt x="135" y="55"/>
                    </a:lnTo>
                    <a:lnTo>
                      <a:pt x="135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37" y="55"/>
                    </a:lnTo>
                    <a:lnTo>
                      <a:pt x="140" y="55"/>
                    </a:lnTo>
                    <a:lnTo>
                      <a:pt x="140" y="57"/>
                    </a:lnTo>
                    <a:lnTo>
                      <a:pt x="140" y="57"/>
                    </a:lnTo>
                    <a:lnTo>
                      <a:pt x="140" y="57"/>
                    </a:lnTo>
                    <a:lnTo>
                      <a:pt x="140" y="55"/>
                    </a:lnTo>
                    <a:lnTo>
                      <a:pt x="142" y="55"/>
                    </a:lnTo>
                    <a:lnTo>
                      <a:pt x="142" y="55"/>
                    </a:lnTo>
                    <a:lnTo>
                      <a:pt x="142" y="57"/>
                    </a:lnTo>
                    <a:lnTo>
                      <a:pt x="144" y="57"/>
                    </a:lnTo>
                    <a:lnTo>
                      <a:pt x="144" y="57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59"/>
                    </a:lnTo>
                    <a:lnTo>
                      <a:pt x="144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4"/>
                    </a:lnTo>
                    <a:lnTo>
                      <a:pt x="147" y="64"/>
                    </a:lnTo>
                    <a:lnTo>
                      <a:pt x="147" y="64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9" y="67"/>
                    </a:lnTo>
                    <a:lnTo>
                      <a:pt x="149" y="69"/>
                    </a:lnTo>
                    <a:lnTo>
                      <a:pt x="149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69"/>
                    </a:lnTo>
                    <a:lnTo>
                      <a:pt x="151" y="71"/>
                    </a:lnTo>
                    <a:lnTo>
                      <a:pt x="151" y="71"/>
                    </a:lnTo>
                    <a:lnTo>
                      <a:pt x="151" y="71"/>
                    </a:lnTo>
                    <a:lnTo>
                      <a:pt x="154" y="71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4" y="74"/>
                    </a:lnTo>
                    <a:lnTo>
                      <a:pt x="156" y="74"/>
                    </a:lnTo>
                    <a:lnTo>
                      <a:pt x="156" y="74"/>
                    </a:lnTo>
                    <a:lnTo>
                      <a:pt x="156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78"/>
                    </a:lnTo>
                    <a:lnTo>
                      <a:pt x="159" y="81"/>
                    </a:lnTo>
                    <a:lnTo>
                      <a:pt x="161" y="81"/>
                    </a:lnTo>
                    <a:lnTo>
                      <a:pt x="161" y="81"/>
                    </a:lnTo>
                    <a:lnTo>
                      <a:pt x="161" y="83"/>
                    </a:lnTo>
                    <a:lnTo>
                      <a:pt x="161" y="83"/>
                    </a:lnTo>
                    <a:lnTo>
                      <a:pt x="159" y="83"/>
                    </a:lnTo>
                    <a:lnTo>
                      <a:pt x="159" y="85"/>
                    </a:lnTo>
                    <a:lnTo>
                      <a:pt x="159" y="85"/>
                    </a:lnTo>
                    <a:lnTo>
                      <a:pt x="159" y="88"/>
                    </a:lnTo>
                    <a:lnTo>
                      <a:pt x="159" y="88"/>
                    </a:lnTo>
                    <a:lnTo>
                      <a:pt x="159" y="88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59" y="90"/>
                    </a:lnTo>
                    <a:lnTo>
                      <a:pt x="159" y="93"/>
                    </a:lnTo>
                    <a:lnTo>
                      <a:pt x="159" y="93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5"/>
                    </a:lnTo>
                    <a:lnTo>
                      <a:pt x="159" y="97"/>
                    </a:lnTo>
                    <a:lnTo>
                      <a:pt x="159" y="97"/>
                    </a:lnTo>
                    <a:lnTo>
                      <a:pt x="159" y="97"/>
                    </a:lnTo>
                    <a:lnTo>
                      <a:pt x="159" y="100"/>
                    </a:lnTo>
                    <a:lnTo>
                      <a:pt x="159" y="100"/>
                    </a:lnTo>
                    <a:lnTo>
                      <a:pt x="159" y="100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61" y="104"/>
                    </a:lnTo>
                    <a:lnTo>
                      <a:pt x="161" y="104"/>
                    </a:lnTo>
                    <a:lnTo>
                      <a:pt x="161" y="104"/>
                    </a:lnTo>
                    <a:lnTo>
                      <a:pt x="161" y="107"/>
                    </a:lnTo>
                    <a:lnTo>
                      <a:pt x="163" y="107"/>
                    </a:lnTo>
                    <a:lnTo>
                      <a:pt x="163" y="107"/>
                    </a:lnTo>
                    <a:lnTo>
                      <a:pt x="163" y="107"/>
                    </a:lnTo>
                    <a:lnTo>
                      <a:pt x="163" y="109"/>
                    </a:lnTo>
                    <a:lnTo>
                      <a:pt x="163" y="109"/>
                    </a:lnTo>
                    <a:lnTo>
                      <a:pt x="163" y="109"/>
                    </a:lnTo>
                    <a:lnTo>
                      <a:pt x="166" y="109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6" y="112"/>
                    </a:lnTo>
                    <a:lnTo>
                      <a:pt x="168" y="112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73" y="114"/>
                    </a:lnTo>
                    <a:lnTo>
                      <a:pt x="173" y="114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19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5" y="121"/>
                    </a:lnTo>
                    <a:lnTo>
                      <a:pt x="175" y="121"/>
                    </a:lnTo>
                    <a:lnTo>
                      <a:pt x="177" y="121"/>
                    </a:lnTo>
                    <a:lnTo>
                      <a:pt x="177" y="121"/>
                    </a:lnTo>
                    <a:lnTo>
                      <a:pt x="177" y="121"/>
                    </a:lnTo>
                    <a:lnTo>
                      <a:pt x="177" y="123"/>
                    </a:lnTo>
                    <a:lnTo>
                      <a:pt x="177" y="123"/>
                    </a:lnTo>
                    <a:lnTo>
                      <a:pt x="177" y="126"/>
                    </a:lnTo>
                    <a:lnTo>
                      <a:pt x="177" y="126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28"/>
                    </a:lnTo>
                    <a:lnTo>
                      <a:pt x="177" y="131"/>
                    </a:lnTo>
                    <a:lnTo>
                      <a:pt x="175" y="131"/>
                    </a:lnTo>
                    <a:lnTo>
                      <a:pt x="175" y="131"/>
                    </a:lnTo>
                    <a:lnTo>
                      <a:pt x="173" y="131"/>
                    </a:lnTo>
                    <a:lnTo>
                      <a:pt x="173" y="131"/>
                    </a:lnTo>
                    <a:lnTo>
                      <a:pt x="175" y="131"/>
                    </a:lnTo>
                    <a:lnTo>
                      <a:pt x="175" y="131"/>
                    </a:lnTo>
                    <a:lnTo>
                      <a:pt x="177" y="131"/>
                    </a:lnTo>
                    <a:lnTo>
                      <a:pt x="177" y="133"/>
                    </a:lnTo>
                    <a:lnTo>
                      <a:pt x="177" y="133"/>
                    </a:lnTo>
                    <a:lnTo>
                      <a:pt x="175" y="133"/>
                    </a:lnTo>
                    <a:lnTo>
                      <a:pt x="175" y="135"/>
                    </a:lnTo>
                    <a:lnTo>
                      <a:pt x="175" y="135"/>
                    </a:lnTo>
                    <a:lnTo>
                      <a:pt x="175" y="135"/>
                    </a:lnTo>
                    <a:lnTo>
                      <a:pt x="173" y="135"/>
                    </a:lnTo>
                    <a:lnTo>
                      <a:pt x="173" y="138"/>
                    </a:lnTo>
                    <a:lnTo>
                      <a:pt x="173" y="138"/>
                    </a:lnTo>
                    <a:lnTo>
                      <a:pt x="175" y="138"/>
                    </a:lnTo>
                    <a:lnTo>
                      <a:pt x="175" y="138"/>
                    </a:lnTo>
                    <a:lnTo>
                      <a:pt x="175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0"/>
                    </a:lnTo>
                    <a:lnTo>
                      <a:pt x="177" y="142"/>
                    </a:lnTo>
                    <a:lnTo>
                      <a:pt x="177" y="142"/>
                    </a:lnTo>
                    <a:lnTo>
                      <a:pt x="175" y="142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175" y="147"/>
                    </a:lnTo>
                    <a:lnTo>
                      <a:pt x="175" y="147"/>
                    </a:lnTo>
                    <a:lnTo>
                      <a:pt x="175" y="147"/>
                    </a:lnTo>
                    <a:lnTo>
                      <a:pt x="175" y="149"/>
                    </a:lnTo>
                    <a:lnTo>
                      <a:pt x="175" y="149"/>
                    </a:lnTo>
                    <a:lnTo>
                      <a:pt x="175" y="149"/>
                    </a:lnTo>
                    <a:lnTo>
                      <a:pt x="175" y="152"/>
                    </a:lnTo>
                    <a:lnTo>
                      <a:pt x="175" y="152"/>
                    </a:lnTo>
                    <a:lnTo>
                      <a:pt x="175" y="152"/>
                    </a:lnTo>
                    <a:lnTo>
                      <a:pt x="175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4"/>
                    </a:lnTo>
                    <a:lnTo>
                      <a:pt x="173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70" y="157"/>
                    </a:lnTo>
                    <a:lnTo>
                      <a:pt x="168" y="157"/>
                    </a:lnTo>
                    <a:lnTo>
                      <a:pt x="168" y="157"/>
                    </a:lnTo>
                    <a:lnTo>
                      <a:pt x="168" y="159"/>
                    </a:lnTo>
                    <a:lnTo>
                      <a:pt x="168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6" y="159"/>
                    </a:lnTo>
                    <a:lnTo>
                      <a:pt x="163" y="159"/>
                    </a:lnTo>
                    <a:lnTo>
                      <a:pt x="163" y="159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61" y="157"/>
                    </a:lnTo>
                    <a:lnTo>
                      <a:pt x="161" y="154"/>
                    </a:lnTo>
                    <a:lnTo>
                      <a:pt x="161" y="154"/>
                    </a:lnTo>
                    <a:lnTo>
                      <a:pt x="161" y="154"/>
                    </a:lnTo>
                    <a:lnTo>
                      <a:pt x="159" y="154"/>
                    </a:lnTo>
                    <a:lnTo>
                      <a:pt x="159" y="154"/>
                    </a:lnTo>
                    <a:lnTo>
                      <a:pt x="159" y="154"/>
                    </a:lnTo>
                    <a:lnTo>
                      <a:pt x="156" y="154"/>
                    </a:lnTo>
                    <a:lnTo>
                      <a:pt x="156" y="154"/>
                    </a:lnTo>
                    <a:lnTo>
                      <a:pt x="156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4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49" y="157"/>
                    </a:lnTo>
                    <a:lnTo>
                      <a:pt x="149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4" y="157"/>
                    </a:lnTo>
                    <a:lnTo>
                      <a:pt x="142" y="157"/>
                    </a:lnTo>
                    <a:lnTo>
                      <a:pt x="142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40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3" y="157"/>
                    </a:lnTo>
                    <a:lnTo>
                      <a:pt x="130" y="157"/>
                    </a:lnTo>
                    <a:lnTo>
                      <a:pt x="130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8" y="157"/>
                    </a:lnTo>
                    <a:lnTo>
                      <a:pt x="125" y="157"/>
                    </a:lnTo>
                    <a:lnTo>
                      <a:pt x="125" y="157"/>
                    </a:lnTo>
                    <a:lnTo>
                      <a:pt x="125" y="157"/>
                    </a:lnTo>
                    <a:lnTo>
                      <a:pt x="123" y="157"/>
                    </a:lnTo>
                    <a:lnTo>
                      <a:pt x="123" y="159"/>
                    </a:lnTo>
                    <a:lnTo>
                      <a:pt x="123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59"/>
                    </a:lnTo>
                    <a:lnTo>
                      <a:pt x="121" y="161"/>
                    </a:lnTo>
                    <a:lnTo>
                      <a:pt x="121" y="161"/>
                    </a:lnTo>
                    <a:lnTo>
                      <a:pt x="118" y="161"/>
                    </a:lnTo>
                    <a:lnTo>
                      <a:pt x="118" y="164"/>
                    </a:lnTo>
                    <a:lnTo>
                      <a:pt x="118" y="164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6" y="166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73"/>
                    </a:lnTo>
                    <a:lnTo>
                      <a:pt x="114" y="173"/>
                    </a:lnTo>
                    <a:lnTo>
                      <a:pt x="111" y="173"/>
                    </a:lnTo>
                    <a:lnTo>
                      <a:pt x="111" y="173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11" y="176"/>
                    </a:lnTo>
                    <a:lnTo>
                      <a:pt x="109" y="176"/>
                    </a:lnTo>
                    <a:lnTo>
                      <a:pt x="109" y="178"/>
                    </a:lnTo>
                    <a:lnTo>
                      <a:pt x="109" y="178"/>
                    </a:lnTo>
                    <a:lnTo>
                      <a:pt x="109" y="176"/>
                    </a:lnTo>
                    <a:lnTo>
                      <a:pt x="106" y="176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78"/>
                    </a:lnTo>
                    <a:lnTo>
                      <a:pt x="106" y="180"/>
                    </a:lnTo>
                    <a:lnTo>
                      <a:pt x="106" y="180"/>
                    </a:lnTo>
                    <a:lnTo>
                      <a:pt x="106" y="183"/>
                    </a:lnTo>
                    <a:lnTo>
                      <a:pt x="106" y="183"/>
                    </a:lnTo>
                    <a:lnTo>
                      <a:pt x="106" y="185"/>
                    </a:lnTo>
                    <a:lnTo>
                      <a:pt x="106" y="185"/>
                    </a:lnTo>
                    <a:lnTo>
                      <a:pt x="106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87"/>
                    </a:lnTo>
                    <a:lnTo>
                      <a:pt x="109" y="190"/>
                    </a:lnTo>
                    <a:lnTo>
                      <a:pt x="111" y="190"/>
                    </a:lnTo>
                    <a:lnTo>
                      <a:pt x="111" y="190"/>
                    </a:lnTo>
                    <a:lnTo>
                      <a:pt x="111" y="192"/>
                    </a:lnTo>
                    <a:lnTo>
                      <a:pt x="111" y="192"/>
                    </a:lnTo>
                    <a:lnTo>
                      <a:pt x="111" y="194"/>
                    </a:lnTo>
                    <a:lnTo>
                      <a:pt x="111" y="194"/>
                    </a:lnTo>
                    <a:lnTo>
                      <a:pt x="111" y="194"/>
                    </a:lnTo>
                    <a:lnTo>
                      <a:pt x="111" y="197"/>
                    </a:lnTo>
                    <a:lnTo>
                      <a:pt x="111" y="197"/>
                    </a:lnTo>
                    <a:lnTo>
                      <a:pt x="111" y="197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1" y="199"/>
                    </a:lnTo>
                    <a:lnTo>
                      <a:pt x="114" y="199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4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16" y="209"/>
                    </a:lnTo>
                    <a:lnTo>
                      <a:pt x="116" y="209"/>
                    </a:lnTo>
                    <a:lnTo>
                      <a:pt x="116" y="209"/>
                    </a:lnTo>
                    <a:lnTo>
                      <a:pt x="114" y="209"/>
                    </a:lnTo>
                    <a:lnTo>
                      <a:pt x="114" y="211"/>
                    </a:lnTo>
                    <a:lnTo>
                      <a:pt x="114" y="211"/>
                    </a:lnTo>
                    <a:lnTo>
                      <a:pt x="114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3"/>
                    </a:lnTo>
                    <a:lnTo>
                      <a:pt x="116" y="216"/>
                    </a:lnTo>
                    <a:lnTo>
                      <a:pt x="116" y="216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8" y="218"/>
                    </a:lnTo>
                    <a:lnTo>
                      <a:pt x="118" y="218"/>
                    </a:lnTo>
                    <a:lnTo>
                      <a:pt x="118" y="221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7" name="Freeform 41"/>
              <p:cNvSpPr>
                <a:spLocks/>
              </p:cNvSpPr>
              <p:nvPr/>
            </p:nvSpPr>
            <p:spPr bwMode="auto">
              <a:xfrm>
                <a:off x="1595" y="1808"/>
                <a:ext cx="145" cy="125"/>
              </a:xfrm>
              <a:custGeom>
                <a:avLst/>
                <a:gdLst/>
                <a:ahLst/>
                <a:cxnLst>
                  <a:cxn ang="0">
                    <a:pos x="140" y="9"/>
                  </a:cxn>
                  <a:cxn ang="0">
                    <a:pos x="135" y="16"/>
                  </a:cxn>
                  <a:cxn ang="0">
                    <a:pos x="128" y="19"/>
                  </a:cxn>
                  <a:cxn ang="0">
                    <a:pos x="121" y="23"/>
                  </a:cxn>
                  <a:cxn ang="0">
                    <a:pos x="121" y="30"/>
                  </a:cxn>
                  <a:cxn ang="0">
                    <a:pos x="124" y="42"/>
                  </a:cxn>
                  <a:cxn ang="0">
                    <a:pos x="121" y="49"/>
                  </a:cxn>
                  <a:cxn ang="0">
                    <a:pos x="121" y="59"/>
                  </a:cxn>
                  <a:cxn ang="0">
                    <a:pos x="119" y="68"/>
                  </a:cxn>
                  <a:cxn ang="0">
                    <a:pos x="114" y="73"/>
                  </a:cxn>
                  <a:cxn ang="0">
                    <a:pos x="107" y="78"/>
                  </a:cxn>
                  <a:cxn ang="0">
                    <a:pos x="100" y="80"/>
                  </a:cxn>
                  <a:cxn ang="0">
                    <a:pos x="93" y="85"/>
                  </a:cxn>
                  <a:cxn ang="0">
                    <a:pos x="86" y="90"/>
                  </a:cxn>
                  <a:cxn ang="0">
                    <a:pos x="81" y="92"/>
                  </a:cxn>
                  <a:cxn ang="0">
                    <a:pos x="74" y="97"/>
                  </a:cxn>
                  <a:cxn ang="0">
                    <a:pos x="67" y="101"/>
                  </a:cxn>
                  <a:cxn ang="0">
                    <a:pos x="60" y="104"/>
                  </a:cxn>
                  <a:cxn ang="0">
                    <a:pos x="53" y="109"/>
                  </a:cxn>
                  <a:cxn ang="0">
                    <a:pos x="48" y="111"/>
                  </a:cxn>
                  <a:cxn ang="0">
                    <a:pos x="41" y="116"/>
                  </a:cxn>
                  <a:cxn ang="0">
                    <a:pos x="34" y="120"/>
                  </a:cxn>
                  <a:cxn ang="0">
                    <a:pos x="29" y="125"/>
                  </a:cxn>
                  <a:cxn ang="0">
                    <a:pos x="19" y="125"/>
                  </a:cxn>
                  <a:cxn ang="0">
                    <a:pos x="12" y="120"/>
                  </a:cxn>
                  <a:cxn ang="0">
                    <a:pos x="8" y="118"/>
                  </a:cxn>
                  <a:cxn ang="0">
                    <a:pos x="5" y="111"/>
                  </a:cxn>
                  <a:cxn ang="0">
                    <a:pos x="5" y="104"/>
                  </a:cxn>
                  <a:cxn ang="0">
                    <a:pos x="8" y="94"/>
                  </a:cxn>
                  <a:cxn ang="0">
                    <a:pos x="8" y="90"/>
                  </a:cxn>
                  <a:cxn ang="0">
                    <a:pos x="15" y="87"/>
                  </a:cxn>
                  <a:cxn ang="0">
                    <a:pos x="19" y="83"/>
                  </a:cxn>
                  <a:cxn ang="0">
                    <a:pos x="19" y="75"/>
                  </a:cxn>
                  <a:cxn ang="0">
                    <a:pos x="17" y="71"/>
                  </a:cxn>
                  <a:cxn ang="0">
                    <a:pos x="12" y="68"/>
                  </a:cxn>
                  <a:cxn ang="0">
                    <a:pos x="5" y="64"/>
                  </a:cxn>
                  <a:cxn ang="0">
                    <a:pos x="5" y="54"/>
                  </a:cxn>
                  <a:cxn ang="0">
                    <a:pos x="3" y="45"/>
                  </a:cxn>
                  <a:cxn ang="0">
                    <a:pos x="5" y="40"/>
                  </a:cxn>
                  <a:cxn ang="0">
                    <a:pos x="8" y="35"/>
                  </a:cxn>
                  <a:cxn ang="0">
                    <a:pos x="12" y="33"/>
                  </a:cxn>
                  <a:cxn ang="0">
                    <a:pos x="17" y="28"/>
                  </a:cxn>
                  <a:cxn ang="0">
                    <a:pos x="22" y="26"/>
                  </a:cxn>
                  <a:cxn ang="0">
                    <a:pos x="19" y="19"/>
                  </a:cxn>
                  <a:cxn ang="0">
                    <a:pos x="24" y="11"/>
                  </a:cxn>
                  <a:cxn ang="0">
                    <a:pos x="29" y="16"/>
                  </a:cxn>
                  <a:cxn ang="0">
                    <a:pos x="38" y="16"/>
                  </a:cxn>
                  <a:cxn ang="0">
                    <a:pos x="45" y="14"/>
                  </a:cxn>
                  <a:cxn ang="0">
                    <a:pos x="53" y="11"/>
                  </a:cxn>
                  <a:cxn ang="0">
                    <a:pos x="60" y="11"/>
                  </a:cxn>
                  <a:cxn ang="0">
                    <a:pos x="67" y="14"/>
                  </a:cxn>
                  <a:cxn ang="0">
                    <a:pos x="74" y="16"/>
                  </a:cxn>
                  <a:cxn ang="0">
                    <a:pos x="83" y="14"/>
                  </a:cxn>
                  <a:cxn ang="0">
                    <a:pos x="93" y="11"/>
                  </a:cxn>
                  <a:cxn ang="0">
                    <a:pos x="100" y="9"/>
                  </a:cxn>
                  <a:cxn ang="0">
                    <a:pos x="107" y="7"/>
                  </a:cxn>
                  <a:cxn ang="0">
                    <a:pos x="114" y="4"/>
                  </a:cxn>
                  <a:cxn ang="0">
                    <a:pos x="124" y="4"/>
                  </a:cxn>
                  <a:cxn ang="0">
                    <a:pos x="133" y="4"/>
                  </a:cxn>
                  <a:cxn ang="0">
                    <a:pos x="140" y="2"/>
                  </a:cxn>
                  <a:cxn ang="0">
                    <a:pos x="145" y="4"/>
                  </a:cxn>
                </a:cxnLst>
                <a:rect l="0" t="0" r="r" b="b"/>
                <a:pathLst>
                  <a:path w="145" h="125">
                    <a:moveTo>
                      <a:pt x="145" y="4"/>
                    </a:moveTo>
                    <a:lnTo>
                      <a:pt x="145" y="4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2" y="7"/>
                    </a:lnTo>
                    <a:lnTo>
                      <a:pt x="142" y="9"/>
                    </a:lnTo>
                    <a:lnTo>
                      <a:pt x="142" y="9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8" y="11"/>
                    </a:lnTo>
                    <a:lnTo>
                      <a:pt x="138" y="11"/>
                    </a:lnTo>
                    <a:lnTo>
                      <a:pt x="138" y="11"/>
                    </a:lnTo>
                    <a:lnTo>
                      <a:pt x="138" y="14"/>
                    </a:lnTo>
                    <a:lnTo>
                      <a:pt x="135" y="14"/>
                    </a:lnTo>
                    <a:lnTo>
                      <a:pt x="135" y="14"/>
                    </a:lnTo>
                    <a:lnTo>
                      <a:pt x="135" y="14"/>
                    </a:lnTo>
                    <a:lnTo>
                      <a:pt x="135" y="16"/>
                    </a:lnTo>
                    <a:lnTo>
                      <a:pt x="135" y="16"/>
                    </a:lnTo>
                    <a:lnTo>
                      <a:pt x="135" y="16"/>
                    </a:lnTo>
                    <a:lnTo>
                      <a:pt x="133" y="16"/>
                    </a:lnTo>
                    <a:lnTo>
                      <a:pt x="133" y="16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1" y="19"/>
                    </a:lnTo>
                    <a:lnTo>
                      <a:pt x="131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6" y="19"/>
                    </a:lnTo>
                    <a:lnTo>
                      <a:pt x="126" y="19"/>
                    </a:lnTo>
                    <a:lnTo>
                      <a:pt x="126" y="19"/>
                    </a:lnTo>
                    <a:lnTo>
                      <a:pt x="124" y="19"/>
                    </a:lnTo>
                    <a:lnTo>
                      <a:pt x="124" y="21"/>
                    </a:lnTo>
                    <a:lnTo>
                      <a:pt x="124" y="21"/>
                    </a:lnTo>
                    <a:lnTo>
                      <a:pt x="124" y="21"/>
                    </a:lnTo>
                    <a:lnTo>
                      <a:pt x="121" y="21"/>
                    </a:lnTo>
                    <a:lnTo>
                      <a:pt x="121" y="21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8"/>
                    </a:lnTo>
                    <a:lnTo>
                      <a:pt x="121" y="2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5"/>
                    </a:lnTo>
                    <a:lnTo>
                      <a:pt x="121" y="35"/>
                    </a:lnTo>
                    <a:lnTo>
                      <a:pt x="124" y="35"/>
                    </a:lnTo>
                    <a:lnTo>
                      <a:pt x="124" y="38"/>
                    </a:lnTo>
                    <a:lnTo>
                      <a:pt x="124" y="38"/>
                    </a:lnTo>
                    <a:lnTo>
                      <a:pt x="124" y="40"/>
                    </a:lnTo>
                    <a:lnTo>
                      <a:pt x="124" y="40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1" y="42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49"/>
                    </a:lnTo>
                    <a:lnTo>
                      <a:pt x="121" y="49"/>
                    </a:lnTo>
                    <a:lnTo>
                      <a:pt x="121" y="49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19" y="52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19" y="56"/>
                    </a:lnTo>
                    <a:lnTo>
                      <a:pt x="119" y="56"/>
                    </a:lnTo>
                    <a:lnTo>
                      <a:pt x="119" y="59"/>
                    </a:lnTo>
                    <a:lnTo>
                      <a:pt x="119" y="59"/>
                    </a:lnTo>
                    <a:lnTo>
                      <a:pt x="121" y="59"/>
                    </a:lnTo>
                    <a:lnTo>
                      <a:pt x="121" y="61"/>
                    </a:lnTo>
                    <a:lnTo>
                      <a:pt x="121" y="61"/>
                    </a:lnTo>
                    <a:lnTo>
                      <a:pt x="121" y="61"/>
                    </a:lnTo>
                    <a:lnTo>
                      <a:pt x="119" y="61"/>
                    </a:lnTo>
                    <a:lnTo>
                      <a:pt x="119" y="64"/>
                    </a:lnTo>
                    <a:lnTo>
                      <a:pt x="119" y="64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8"/>
                    </a:lnTo>
                    <a:lnTo>
                      <a:pt x="119" y="68"/>
                    </a:lnTo>
                    <a:lnTo>
                      <a:pt x="116" y="68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4" y="71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2" y="73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09" y="75"/>
                    </a:lnTo>
                    <a:lnTo>
                      <a:pt x="109" y="75"/>
                    </a:lnTo>
                    <a:lnTo>
                      <a:pt x="107" y="75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5" y="78"/>
                    </a:lnTo>
                    <a:lnTo>
                      <a:pt x="105" y="78"/>
                    </a:lnTo>
                    <a:lnTo>
                      <a:pt x="105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98" y="80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0" y="85"/>
                    </a:lnTo>
                    <a:lnTo>
                      <a:pt x="90" y="87"/>
                    </a:lnTo>
                    <a:lnTo>
                      <a:pt x="90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1" y="90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4"/>
                    </a:lnTo>
                    <a:lnTo>
                      <a:pt x="79" y="94"/>
                    </a:lnTo>
                    <a:lnTo>
                      <a:pt x="76" y="94"/>
                    </a:lnTo>
                    <a:lnTo>
                      <a:pt x="76" y="94"/>
                    </a:lnTo>
                    <a:lnTo>
                      <a:pt x="76" y="94"/>
                    </a:lnTo>
                    <a:lnTo>
                      <a:pt x="74" y="94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1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7" y="99"/>
                    </a:lnTo>
                    <a:lnTo>
                      <a:pt x="67" y="99"/>
                    </a:lnTo>
                    <a:lnTo>
                      <a:pt x="67" y="101"/>
                    </a:lnTo>
                    <a:lnTo>
                      <a:pt x="67" y="101"/>
                    </a:lnTo>
                    <a:lnTo>
                      <a:pt x="67" y="101"/>
                    </a:lnTo>
                    <a:lnTo>
                      <a:pt x="64" y="101"/>
                    </a:lnTo>
                    <a:lnTo>
                      <a:pt x="64" y="101"/>
                    </a:lnTo>
                    <a:lnTo>
                      <a:pt x="64" y="101"/>
                    </a:lnTo>
                    <a:lnTo>
                      <a:pt x="62" y="101"/>
                    </a:lnTo>
                    <a:lnTo>
                      <a:pt x="62" y="101"/>
                    </a:lnTo>
                    <a:lnTo>
                      <a:pt x="62" y="104"/>
                    </a:lnTo>
                    <a:lnTo>
                      <a:pt x="62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6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5" y="106"/>
                    </a:lnTo>
                    <a:lnTo>
                      <a:pt x="55" y="106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3" y="113"/>
                    </a:lnTo>
                    <a:lnTo>
                      <a:pt x="43" y="116"/>
                    </a:lnTo>
                    <a:lnTo>
                      <a:pt x="43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6" y="118"/>
                    </a:lnTo>
                    <a:lnTo>
                      <a:pt x="36" y="120"/>
                    </a:lnTo>
                    <a:lnTo>
                      <a:pt x="36" y="120"/>
                    </a:lnTo>
                    <a:lnTo>
                      <a:pt x="36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1" y="120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7" y="125"/>
                    </a:lnTo>
                    <a:lnTo>
                      <a:pt x="17" y="125"/>
                    </a:lnTo>
                    <a:lnTo>
                      <a:pt x="15" y="125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0" y="120"/>
                    </a:lnTo>
                    <a:lnTo>
                      <a:pt x="10" y="120"/>
                    </a:lnTo>
                    <a:lnTo>
                      <a:pt x="10" y="120"/>
                    </a:lnTo>
                    <a:lnTo>
                      <a:pt x="8" y="120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3"/>
                    </a:lnTo>
                    <a:lnTo>
                      <a:pt x="5" y="113"/>
                    </a:lnTo>
                    <a:lnTo>
                      <a:pt x="5" y="113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5" y="106"/>
                    </a:lnTo>
                    <a:lnTo>
                      <a:pt x="5" y="106"/>
                    </a:lnTo>
                    <a:lnTo>
                      <a:pt x="5" y="106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99"/>
                    </a:lnTo>
                    <a:lnTo>
                      <a:pt x="5" y="99"/>
                    </a:lnTo>
                    <a:lnTo>
                      <a:pt x="5" y="99"/>
                    </a:lnTo>
                    <a:lnTo>
                      <a:pt x="5" y="97"/>
                    </a:lnTo>
                    <a:lnTo>
                      <a:pt x="8" y="97"/>
                    </a:lnTo>
                    <a:lnTo>
                      <a:pt x="8" y="97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10" y="90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5"/>
                    </a:lnTo>
                    <a:lnTo>
                      <a:pt x="15" y="85"/>
                    </a:lnTo>
                    <a:lnTo>
                      <a:pt x="15" y="85"/>
                    </a:lnTo>
                    <a:lnTo>
                      <a:pt x="15" y="83"/>
                    </a:lnTo>
                    <a:lnTo>
                      <a:pt x="15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9" y="83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19" y="78"/>
                    </a:lnTo>
                    <a:lnTo>
                      <a:pt x="19" y="75"/>
                    </a:lnTo>
                    <a:lnTo>
                      <a:pt x="19" y="75"/>
                    </a:lnTo>
                    <a:lnTo>
                      <a:pt x="19" y="75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17" y="71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5" y="68"/>
                    </a:lnTo>
                    <a:lnTo>
                      <a:pt x="15" y="66"/>
                    </a:lnTo>
                    <a:lnTo>
                      <a:pt x="15" y="66"/>
                    </a:lnTo>
                    <a:lnTo>
                      <a:pt x="15" y="66"/>
                    </a:lnTo>
                    <a:lnTo>
                      <a:pt x="15" y="68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1"/>
                    </a:lnTo>
                    <a:lnTo>
                      <a:pt x="5" y="61"/>
                    </a:lnTo>
                    <a:lnTo>
                      <a:pt x="5" y="61"/>
                    </a:lnTo>
                    <a:lnTo>
                      <a:pt x="5" y="59"/>
                    </a:lnTo>
                    <a:lnTo>
                      <a:pt x="5" y="59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49"/>
                    </a:lnTo>
                    <a:lnTo>
                      <a:pt x="5" y="49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0" y="45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8"/>
                    </a:lnTo>
                    <a:lnTo>
                      <a:pt x="12" y="38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28"/>
                    </a:lnTo>
                    <a:lnTo>
                      <a:pt x="15" y="28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19" y="28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8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6"/>
                    </a:lnTo>
                    <a:lnTo>
                      <a:pt x="19" y="16"/>
                    </a:lnTo>
                    <a:lnTo>
                      <a:pt x="22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27" y="11"/>
                    </a:lnTo>
                    <a:lnTo>
                      <a:pt x="27" y="11"/>
                    </a:lnTo>
                    <a:lnTo>
                      <a:pt x="27" y="11"/>
                    </a:lnTo>
                    <a:lnTo>
                      <a:pt x="29" y="11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41" y="16"/>
                    </a:lnTo>
                    <a:lnTo>
                      <a:pt x="41" y="16"/>
                    </a:lnTo>
                    <a:lnTo>
                      <a:pt x="41" y="16"/>
                    </a:lnTo>
                    <a:lnTo>
                      <a:pt x="41" y="14"/>
                    </a:lnTo>
                    <a:lnTo>
                      <a:pt x="41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8" y="14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5" y="11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4" y="11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16"/>
                    </a:lnTo>
                    <a:lnTo>
                      <a:pt x="76" y="16"/>
                    </a:lnTo>
                    <a:lnTo>
                      <a:pt x="76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8" y="11"/>
                    </a:lnTo>
                    <a:lnTo>
                      <a:pt x="98" y="11"/>
                    </a:lnTo>
                    <a:lnTo>
                      <a:pt x="98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2" y="9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5" y="7"/>
                    </a:lnTo>
                    <a:lnTo>
                      <a:pt x="105" y="7"/>
                    </a:lnTo>
                    <a:lnTo>
                      <a:pt x="105" y="7"/>
                    </a:lnTo>
                    <a:lnTo>
                      <a:pt x="107" y="7"/>
                    </a:lnTo>
                    <a:lnTo>
                      <a:pt x="107" y="7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12" y="4"/>
                    </a:lnTo>
                    <a:lnTo>
                      <a:pt x="112" y="4"/>
                    </a:lnTo>
                    <a:lnTo>
                      <a:pt x="112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16" y="4"/>
                    </a:lnTo>
                    <a:lnTo>
                      <a:pt x="116" y="4"/>
                    </a:lnTo>
                    <a:lnTo>
                      <a:pt x="116" y="4"/>
                    </a:lnTo>
                    <a:lnTo>
                      <a:pt x="119" y="4"/>
                    </a:lnTo>
                    <a:lnTo>
                      <a:pt x="119" y="4"/>
                    </a:lnTo>
                    <a:lnTo>
                      <a:pt x="119" y="4"/>
                    </a:lnTo>
                    <a:lnTo>
                      <a:pt x="121" y="4"/>
                    </a:lnTo>
                    <a:lnTo>
                      <a:pt x="121" y="4"/>
                    </a:lnTo>
                    <a:lnTo>
                      <a:pt x="121" y="4"/>
                    </a:lnTo>
                    <a:lnTo>
                      <a:pt x="124" y="4"/>
                    </a:lnTo>
                    <a:lnTo>
                      <a:pt x="124" y="4"/>
                    </a:lnTo>
                    <a:lnTo>
                      <a:pt x="126" y="4"/>
                    </a:lnTo>
                    <a:lnTo>
                      <a:pt x="126" y="4"/>
                    </a:lnTo>
                    <a:lnTo>
                      <a:pt x="126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31" y="4"/>
                    </a:lnTo>
                    <a:lnTo>
                      <a:pt x="131" y="4"/>
                    </a:lnTo>
                    <a:lnTo>
                      <a:pt x="133" y="4"/>
                    </a:lnTo>
                    <a:lnTo>
                      <a:pt x="133" y="4"/>
                    </a:lnTo>
                    <a:lnTo>
                      <a:pt x="133" y="4"/>
                    </a:lnTo>
                    <a:lnTo>
                      <a:pt x="135" y="4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8" y="2"/>
                    </a:lnTo>
                    <a:lnTo>
                      <a:pt x="138" y="2"/>
                    </a:lnTo>
                    <a:lnTo>
                      <a:pt x="138" y="2"/>
                    </a:lnTo>
                    <a:lnTo>
                      <a:pt x="140" y="2"/>
                    </a:lnTo>
                    <a:lnTo>
                      <a:pt x="140" y="2"/>
                    </a:lnTo>
                    <a:lnTo>
                      <a:pt x="140" y="2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2" y="0"/>
                    </a:lnTo>
                    <a:lnTo>
                      <a:pt x="142" y="0"/>
                    </a:lnTo>
                    <a:lnTo>
                      <a:pt x="142" y="2"/>
                    </a:lnTo>
                    <a:lnTo>
                      <a:pt x="145" y="2"/>
                    </a:lnTo>
                    <a:lnTo>
                      <a:pt x="145" y="2"/>
                    </a:lnTo>
                    <a:lnTo>
                      <a:pt x="145" y="2"/>
                    </a:lnTo>
                    <a:lnTo>
                      <a:pt x="145" y="4"/>
                    </a:lnTo>
                    <a:lnTo>
                      <a:pt x="145" y="4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8" name="Freeform 42"/>
              <p:cNvSpPr>
                <a:spLocks/>
              </p:cNvSpPr>
              <p:nvPr/>
            </p:nvSpPr>
            <p:spPr bwMode="auto">
              <a:xfrm>
                <a:off x="1595" y="1808"/>
                <a:ext cx="145" cy="125"/>
              </a:xfrm>
              <a:custGeom>
                <a:avLst/>
                <a:gdLst/>
                <a:ahLst/>
                <a:cxnLst>
                  <a:cxn ang="0">
                    <a:pos x="140" y="9"/>
                  </a:cxn>
                  <a:cxn ang="0">
                    <a:pos x="135" y="16"/>
                  </a:cxn>
                  <a:cxn ang="0">
                    <a:pos x="128" y="19"/>
                  </a:cxn>
                  <a:cxn ang="0">
                    <a:pos x="121" y="23"/>
                  </a:cxn>
                  <a:cxn ang="0">
                    <a:pos x="121" y="30"/>
                  </a:cxn>
                  <a:cxn ang="0">
                    <a:pos x="124" y="42"/>
                  </a:cxn>
                  <a:cxn ang="0">
                    <a:pos x="121" y="49"/>
                  </a:cxn>
                  <a:cxn ang="0">
                    <a:pos x="121" y="59"/>
                  </a:cxn>
                  <a:cxn ang="0">
                    <a:pos x="119" y="68"/>
                  </a:cxn>
                  <a:cxn ang="0">
                    <a:pos x="114" y="73"/>
                  </a:cxn>
                  <a:cxn ang="0">
                    <a:pos x="107" y="78"/>
                  </a:cxn>
                  <a:cxn ang="0">
                    <a:pos x="100" y="80"/>
                  </a:cxn>
                  <a:cxn ang="0">
                    <a:pos x="93" y="85"/>
                  </a:cxn>
                  <a:cxn ang="0">
                    <a:pos x="86" y="90"/>
                  </a:cxn>
                  <a:cxn ang="0">
                    <a:pos x="81" y="92"/>
                  </a:cxn>
                  <a:cxn ang="0">
                    <a:pos x="74" y="97"/>
                  </a:cxn>
                  <a:cxn ang="0">
                    <a:pos x="67" y="101"/>
                  </a:cxn>
                  <a:cxn ang="0">
                    <a:pos x="60" y="104"/>
                  </a:cxn>
                  <a:cxn ang="0">
                    <a:pos x="53" y="109"/>
                  </a:cxn>
                  <a:cxn ang="0">
                    <a:pos x="48" y="111"/>
                  </a:cxn>
                  <a:cxn ang="0">
                    <a:pos x="41" y="116"/>
                  </a:cxn>
                  <a:cxn ang="0">
                    <a:pos x="34" y="120"/>
                  </a:cxn>
                  <a:cxn ang="0">
                    <a:pos x="29" y="125"/>
                  </a:cxn>
                  <a:cxn ang="0">
                    <a:pos x="19" y="125"/>
                  </a:cxn>
                  <a:cxn ang="0">
                    <a:pos x="12" y="120"/>
                  </a:cxn>
                  <a:cxn ang="0">
                    <a:pos x="8" y="118"/>
                  </a:cxn>
                  <a:cxn ang="0">
                    <a:pos x="5" y="111"/>
                  </a:cxn>
                  <a:cxn ang="0">
                    <a:pos x="5" y="104"/>
                  </a:cxn>
                  <a:cxn ang="0">
                    <a:pos x="8" y="94"/>
                  </a:cxn>
                  <a:cxn ang="0">
                    <a:pos x="8" y="90"/>
                  </a:cxn>
                  <a:cxn ang="0">
                    <a:pos x="15" y="87"/>
                  </a:cxn>
                  <a:cxn ang="0">
                    <a:pos x="19" y="83"/>
                  </a:cxn>
                  <a:cxn ang="0">
                    <a:pos x="19" y="75"/>
                  </a:cxn>
                  <a:cxn ang="0">
                    <a:pos x="17" y="71"/>
                  </a:cxn>
                  <a:cxn ang="0">
                    <a:pos x="12" y="68"/>
                  </a:cxn>
                  <a:cxn ang="0">
                    <a:pos x="5" y="64"/>
                  </a:cxn>
                  <a:cxn ang="0">
                    <a:pos x="5" y="54"/>
                  </a:cxn>
                  <a:cxn ang="0">
                    <a:pos x="3" y="45"/>
                  </a:cxn>
                  <a:cxn ang="0">
                    <a:pos x="5" y="40"/>
                  </a:cxn>
                  <a:cxn ang="0">
                    <a:pos x="8" y="35"/>
                  </a:cxn>
                  <a:cxn ang="0">
                    <a:pos x="12" y="33"/>
                  </a:cxn>
                  <a:cxn ang="0">
                    <a:pos x="17" y="28"/>
                  </a:cxn>
                  <a:cxn ang="0">
                    <a:pos x="22" y="26"/>
                  </a:cxn>
                  <a:cxn ang="0">
                    <a:pos x="19" y="19"/>
                  </a:cxn>
                  <a:cxn ang="0">
                    <a:pos x="24" y="11"/>
                  </a:cxn>
                  <a:cxn ang="0">
                    <a:pos x="29" y="16"/>
                  </a:cxn>
                  <a:cxn ang="0">
                    <a:pos x="38" y="16"/>
                  </a:cxn>
                  <a:cxn ang="0">
                    <a:pos x="45" y="14"/>
                  </a:cxn>
                  <a:cxn ang="0">
                    <a:pos x="53" y="11"/>
                  </a:cxn>
                  <a:cxn ang="0">
                    <a:pos x="60" y="11"/>
                  </a:cxn>
                  <a:cxn ang="0">
                    <a:pos x="67" y="14"/>
                  </a:cxn>
                  <a:cxn ang="0">
                    <a:pos x="74" y="16"/>
                  </a:cxn>
                  <a:cxn ang="0">
                    <a:pos x="83" y="14"/>
                  </a:cxn>
                  <a:cxn ang="0">
                    <a:pos x="93" y="11"/>
                  </a:cxn>
                  <a:cxn ang="0">
                    <a:pos x="100" y="9"/>
                  </a:cxn>
                  <a:cxn ang="0">
                    <a:pos x="107" y="7"/>
                  </a:cxn>
                  <a:cxn ang="0">
                    <a:pos x="114" y="4"/>
                  </a:cxn>
                  <a:cxn ang="0">
                    <a:pos x="124" y="4"/>
                  </a:cxn>
                  <a:cxn ang="0">
                    <a:pos x="133" y="4"/>
                  </a:cxn>
                  <a:cxn ang="0">
                    <a:pos x="140" y="2"/>
                  </a:cxn>
                  <a:cxn ang="0">
                    <a:pos x="145" y="4"/>
                  </a:cxn>
                </a:cxnLst>
                <a:rect l="0" t="0" r="r" b="b"/>
                <a:pathLst>
                  <a:path w="145" h="125">
                    <a:moveTo>
                      <a:pt x="145" y="4"/>
                    </a:moveTo>
                    <a:lnTo>
                      <a:pt x="145" y="4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5" y="7"/>
                    </a:lnTo>
                    <a:lnTo>
                      <a:pt x="142" y="7"/>
                    </a:lnTo>
                    <a:lnTo>
                      <a:pt x="142" y="9"/>
                    </a:lnTo>
                    <a:lnTo>
                      <a:pt x="142" y="9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40" y="11"/>
                    </a:lnTo>
                    <a:lnTo>
                      <a:pt x="138" y="11"/>
                    </a:lnTo>
                    <a:lnTo>
                      <a:pt x="138" y="11"/>
                    </a:lnTo>
                    <a:lnTo>
                      <a:pt x="138" y="11"/>
                    </a:lnTo>
                    <a:lnTo>
                      <a:pt x="138" y="14"/>
                    </a:lnTo>
                    <a:lnTo>
                      <a:pt x="135" y="14"/>
                    </a:lnTo>
                    <a:lnTo>
                      <a:pt x="135" y="14"/>
                    </a:lnTo>
                    <a:lnTo>
                      <a:pt x="135" y="14"/>
                    </a:lnTo>
                    <a:lnTo>
                      <a:pt x="135" y="16"/>
                    </a:lnTo>
                    <a:lnTo>
                      <a:pt x="135" y="16"/>
                    </a:lnTo>
                    <a:lnTo>
                      <a:pt x="135" y="16"/>
                    </a:lnTo>
                    <a:lnTo>
                      <a:pt x="133" y="16"/>
                    </a:lnTo>
                    <a:lnTo>
                      <a:pt x="133" y="16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1" y="19"/>
                    </a:lnTo>
                    <a:lnTo>
                      <a:pt x="131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6" y="19"/>
                    </a:lnTo>
                    <a:lnTo>
                      <a:pt x="126" y="19"/>
                    </a:lnTo>
                    <a:lnTo>
                      <a:pt x="126" y="19"/>
                    </a:lnTo>
                    <a:lnTo>
                      <a:pt x="124" y="19"/>
                    </a:lnTo>
                    <a:lnTo>
                      <a:pt x="124" y="21"/>
                    </a:lnTo>
                    <a:lnTo>
                      <a:pt x="124" y="21"/>
                    </a:lnTo>
                    <a:lnTo>
                      <a:pt x="124" y="21"/>
                    </a:lnTo>
                    <a:lnTo>
                      <a:pt x="121" y="21"/>
                    </a:lnTo>
                    <a:lnTo>
                      <a:pt x="121" y="21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1" y="23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8"/>
                    </a:lnTo>
                    <a:lnTo>
                      <a:pt x="121" y="28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0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5"/>
                    </a:lnTo>
                    <a:lnTo>
                      <a:pt x="121" y="35"/>
                    </a:lnTo>
                    <a:lnTo>
                      <a:pt x="124" y="35"/>
                    </a:lnTo>
                    <a:lnTo>
                      <a:pt x="124" y="38"/>
                    </a:lnTo>
                    <a:lnTo>
                      <a:pt x="124" y="38"/>
                    </a:lnTo>
                    <a:lnTo>
                      <a:pt x="124" y="40"/>
                    </a:lnTo>
                    <a:lnTo>
                      <a:pt x="124" y="40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4" y="42"/>
                    </a:lnTo>
                    <a:lnTo>
                      <a:pt x="121" y="42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49"/>
                    </a:lnTo>
                    <a:lnTo>
                      <a:pt x="121" y="49"/>
                    </a:lnTo>
                    <a:lnTo>
                      <a:pt x="121" y="49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19" y="52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19" y="56"/>
                    </a:lnTo>
                    <a:lnTo>
                      <a:pt x="119" y="56"/>
                    </a:lnTo>
                    <a:lnTo>
                      <a:pt x="119" y="59"/>
                    </a:lnTo>
                    <a:lnTo>
                      <a:pt x="119" y="59"/>
                    </a:lnTo>
                    <a:lnTo>
                      <a:pt x="121" y="59"/>
                    </a:lnTo>
                    <a:lnTo>
                      <a:pt x="121" y="61"/>
                    </a:lnTo>
                    <a:lnTo>
                      <a:pt x="121" y="61"/>
                    </a:lnTo>
                    <a:lnTo>
                      <a:pt x="121" y="61"/>
                    </a:lnTo>
                    <a:lnTo>
                      <a:pt x="119" y="61"/>
                    </a:lnTo>
                    <a:lnTo>
                      <a:pt x="119" y="64"/>
                    </a:lnTo>
                    <a:lnTo>
                      <a:pt x="119" y="64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6"/>
                    </a:lnTo>
                    <a:lnTo>
                      <a:pt x="119" y="68"/>
                    </a:lnTo>
                    <a:lnTo>
                      <a:pt x="119" y="68"/>
                    </a:lnTo>
                    <a:lnTo>
                      <a:pt x="116" y="68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6" y="71"/>
                    </a:lnTo>
                    <a:lnTo>
                      <a:pt x="114" y="71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4" y="73"/>
                    </a:lnTo>
                    <a:lnTo>
                      <a:pt x="112" y="73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12" y="75"/>
                    </a:lnTo>
                    <a:lnTo>
                      <a:pt x="109" y="75"/>
                    </a:lnTo>
                    <a:lnTo>
                      <a:pt x="109" y="75"/>
                    </a:lnTo>
                    <a:lnTo>
                      <a:pt x="107" y="75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7" y="78"/>
                    </a:lnTo>
                    <a:lnTo>
                      <a:pt x="105" y="78"/>
                    </a:lnTo>
                    <a:lnTo>
                      <a:pt x="105" y="78"/>
                    </a:lnTo>
                    <a:lnTo>
                      <a:pt x="105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100" y="80"/>
                    </a:lnTo>
                    <a:lnTo>
                      <a:pt x="98" y="80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3"/>
                    </a:lnTo>
                    <a:lnTo>
                      <a:pt x="95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3" y="85"/>
                    </a:lnTo>
                    <a:lnTo>
                      <a:pt x="90" y="85"/>
                    </a:lnTo>
                    <a:lnTo>
                      <a:pt x="90" y="87"/>
                    </a:lnTo>
                    <a:lnTo>
                      <a:pt x="90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1" y="90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81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4"/>
                    </a:lnTo>
                    <a:lnTo>
                      <a:pt x="79" y="94"/>
                    </a:lnTo>
                    <a:lnTo>
                      <a:pt x="76" y="94"/>
                    </a:lnTo>
                    <a:lnTo>
                      <a:pt x="76" y="94"/>
                    </a:lnTo>
                    <a:lnTo>
                      <a:pt x="76" y="94"/>
                    </a:lnTo>
                    <a:lnTo>
                      <a:pt x="74" y="94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1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7" y="99"/>
                    </a:lnTo>
                    <a:lnTo>
                      <a:pt x="67" y="99"/>
                    </a:lnTo>
                    <a:lnTo>
                      <a:pt x="67" y="101"/>
                    </a:lnTo>
                    <a:lnTo>
                      <a:pt x="67" y="101"/>
                    </a:lnTo>
                    <a:lnTo>
                      <a:pt x="67" y="101"/>
                    </a:lnTo>
                    <a:lnTo>
                      <a:pt x="64" y="101"/>
                    </a:lnTo>
                    <a:lnTo>
                      <a:pt x="64" y="101"/>
                    </a:lnTo>
                    <a:lnTo>
                      <a:pt x="64" y="101"/>
                    </a:lnTo>
                    <a:lnTo>
                      <a:pt x="62" y="101"/>
                    </a:lnTo>
                    <a:lnTo>
                      <a:pt x="62" y="101"/>
                    </a:lnTo>
                    <a:lnTo>
                      <a:pt x="62" y="104"/>
                    </a:lnTo>
                    <a:lnTo>
                      <a:pt x="62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4"/>
                    </a:lnTo>
                    <a:lnTo>
                      <a:pt x="60" y="106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7" y="106"/>
                    </a:lnTo>
                    <a:lnTo>
                      <a:pt x="55" y="106"/>
                    </a:lnTo>
                    <a:lnTo>
                      <a:pt x="55" y="106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09"/>
                    </a:lnTo>
                    <a:lnTo>
                      <a:pt x="53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3" y="113"/>
                    </a:lnTo>
                    <a:lnTo>
                      <a:pt x="43" y="116"/>
                    </a:lnTo>
                    <a:lnTo>
                      <a:pt x="43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6"/>
                    </a:lnTo>
                    <a:lnTo>
                      <a:pt x="41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8" y="118"/>
                    </a:lnTo>
                    <a:lnTo>
                      <a:pt x="36" y="118"/>
                    </a:lnTo>
                    <a:lnTo>
                      <a:pt x="36" y="120"/>
                    </a:lnTo>
                    <a:lnTo>
                      <a:pt x="36" y="120"/>
                    </a:lnTo>
                    <a:lnTo>
                      <a:pt x="36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4" y="120"/>
                    </a:lnTo>
                    <a:lnTo>
                      <a:pt x="31" y="120"/>
                    </a:lnTo>
                    <a:lnTo>
                      <a:pt x="31" y="123"/>
                    </a:lnTo>
                    <a:lnTo>
                      <a:pt x="31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3"/>
                    </a:lnTo>
                    <a:lnTo>
                      <a:pt x="29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9" y="125"/>
                    </a:lnTo>
                    <a:lnTo>
                      <a:pt x="17" y="125"/>
                    </a:lnTo>
                    <a:lnTo>
                      <a:pt x="17" y="125"/>
                    </a:lnTo>
                    <a:lnTo>
                      <a:pt x="15" y="125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3"/>
                    </a:lnTo>
                    <a:lnTo>
                      <a:pt x="15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0" y="120"/>
                    </a:lnTo>
                    <a:lnTo>
                      <a:pt x="10" y="120"/>
                    </a:lnTo>
                    <a:lnTo>
                      <a:pt x="10" y="120"/>
                    </a:lnTo>
                    <a:lnTo>
                      <a:pt x="8" y="120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8"/>
                    </a:lnTo>
                    <a:lnTo>
                      <a:pt x="8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3"/>
                    </a:lnTo>
                    <a:lnTo>
                      <a:pt x="5" y="113"/>
                    </a:lnTo>
                    <a:lnTo>
                      <a:pt x="5" y="113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5" y="106"/>
                    </a:lnTo>
                    <a:lnTo>
                      <a:pt x="5" y="106"/>
                    </a:lnTo>
                    <a:lnTo>
                      <a:pt x="5" y="106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101"/>
                    </a:lnTo>
                    <a:lnTo>
                      <a:pt x="5" y="99"/>
                    </a:lnTo>
                    <a:lnTo>
                      <a:pt x="5" y="99"/>
                    </a:lnTo>
                    <a:lnTo>
                      <a:pt x="5" y="99"/>
                    </a:lnTo>
                    <a:lnTo>
                      <a:pt x="5" y="97"/>
                    </a:lnTo>
                    <a:lnTo>
                      <a:pt x="8" y="97"/>
                    </a:lnTo>
                    <a:lnTo>
                      <a:pt x="8" y="97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10" y="90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2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15" y="85"/>
                    </a:lnTo>
                    <a:lnTo>
                      <a:pt x="15" y="85"/>
                    </a:lnTo>
                    <a:lnTo>
                      <a:pt x="15" y="85"/>
                    </a:lnTo>
                    <a:lnTo>
                      <a:pt x="15" y="83"/>
                    </a:lnTo>
                    <a:lnTo>
                      <a:pt x="15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9" y="83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19" y="78"/>
                    </a:lnTo>
                    <a:lnTo>
                      <a:pt x="19" y="75"/>
                    </a:lnTo>
                    <a:lnTo>
                      <a:pt x="19" y="75"/>
                    </a:lnTo>
                    <a:lnTo>
                      <a:pt x="19" y="75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17" y="71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7" y="68"/>
                    </a:lnTo>
                    <a:lnTo>
                      <a:pt x="15" y="68"/>
                    </a:lnTo>
                    <a:lnTo>
                      <a:pt x="15" y="66"/>
                    </a:lnTo>
                    <a:lnTo>
                      <a:pt x="15" y="66"/>
                    </a:lnTo>
                    <a:lnTo>
                      <a:pt x="15" y="66"/>
                    </a:lnTo>
                    <a:lnTo>
                      <a:pt x="15" y="68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4"/>
                    </a:lnTo>
                    <a:lnTo>
                      <a:pt x="5" y="61"/>
                    </a:lnTo>
                    <a:lnTo>
                      <a:pt x="5" y="61"/>
                    </a:lnTo>
                    <a:lnTo>
                      <a:pt x="5" y="61"/>
                    </a:lnTo>
                    <a:lnTo>
                      <a:pt x="5" y="59"/>
                    </a:lnTo>
                    <a:lnTo>
                      <a:pt x="5" y="59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49"/>
                    </a:lnTo>
                    <a:lnTo>
                      <a:pt x="5" y="49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0" y="45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3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10" y="35"/>
                    </a:lnTo>
                    <a:lnTo>
                      <a:pt x="10" y="35"/>
                    </a:lnTo>
                    <a:lnTo>
                      <a:pt x="10" y="38"/>
                    </a:lnTo>
                    <a:lnTo>
                      <a:pt x="12" y="38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28"/>
                    </a:lnTo>
                    <a:lnTo>
                      <a:pt x="15" y="28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19" y="28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8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6"/>
                    </a:lnTo>
                    <a:lnTo>
                      <a:pt x="19" y="16"/>
                    </a:lnTo>
                    <a:lnTo>
                      <a:pt x="22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27" y="11"/>
                    </a:lnTo>
                    <a:lnTo>
                      <a:pt x="27" y="11"/>
                    </a:lnTo>
                    <a:lnTo>
                      <a:pt x="27" y="11"/>
                    </a:lnTo>
                    <a:lnTo>
                      <a:pt x="29" y="11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41" y="16"/>
                    </a:lnTo>
                    <a:lnTo>
                      <a:pt x="41" y="16"/>
                    </a:lnTo>
                    <a:lnTo>
                      <a:pt x="41" y="16"/>
                    </a:lnTo>
                    <a:lnTo>
                      <a:pt x="41" y="14"/>
                    </a:lnTo>
                    <a:lnTo>
                      <a:pt x="41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5" y="14"/>
                    </a:lnTo>
                    <a:lnTo>
                      <a:pt x="48" y="14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3" y="11"/>
                    </a:lnTo>
                    <a:lnTo>
                      <a:pt x="55" y="11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4" y="11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16"/>
                    </a:lnTo>
                    <a:lnTo>
                      <a:pt x="76" y="16"/>
                    </a:lnTo>
                    <a:lnTo>
                      <a:pt x="76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6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5" y="11"/>
                    </a:lnTo>
                    <a:lnTo>
                      <a:pt x="98" y="11"/>
                    </a:lnTo>
                    <a:lnTo>
                      <a:pt x="98" y="11"/>
                    </a:lnTo>
                    <a:lnTo>
                      <a:pt x="98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0" y="9"/>
                    </a:lnTo>
                    <a:lnTo>
                      <a:pt x="102" y="9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5" y="7"/>
                    </a:lnTo>
                    <a:lnTo>
                      <a:pt x="105" y="7"/>
                    </a:lnTo>
                    <a:lnTo>
                      <a:pt x="105" y="7"/>
                    </a:lnTo>
                    <a:lnTo>
                      <a:pt x="107" y="7"/>
                    </a:lnTo>
                    <a:lnTo>
                      <a:pt x="107" y="7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12" y="4"/>
                    </a:lnTo>
                    <a:lnTo>
                      <a:pt x="112" y="4"/>
                    </a:lnTo>
                    <a:lnTo>
                      <a:pt x="112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16" y="4"/>
                    </a:lnTo>
                    <a:lnTo>
                      <a:pt x="116" y="4"/>
                    </a:lnTo>
                    <a:lnTo>
                      <a:pt x="116" y="4"/>
                    </a:lnTo>
                    <a:lnTo>
                      <a:pt x="119" y="4"/>
                    </a:lnTo>
                    <a:lnTo>
                      <a:pt x="119" y="4"/>
                    </a:lnTo>
                    <a:lnTo>
                      <a:pt x="119" y="4"/>
                    </a:lnTo>
                    <a:lnTo>
                      <a:pt x="121" y="4"/>
                    </a:lnTo>
                    <a:lnTo>
                      <a:pt x="121" y="4"/>
                    </a:lnTo>
                    <a:lnTo>
                      <a:pt x="121" y="4"/>
                    </a:lnTo>
                    <a:lnTo>
                      <a:pt x="124" y="4"/>
                    </a:lnTo>
                    <a:lnTo>
                      <a:pt x="124" y="4"/>
                    </a:lnTo>
                    <a:lnTo>
                      <a:pt x="126" y="4"/>
                    </a:lnTo>
                    <a:lnTo>
                      <a:pt x="126" y="4"/>
                    </a:lnTo>
                    <a:lnTo>
                      <a:pt x="126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28" y="4"/>
                    </a:lnTo>
                    <a:lnTo>
                      <a:pt x="131" y="4"/>
                    </a:lnTo>
                    <a:lnTo>
                      <a:pt x="131" y="4"/>
                    </a:lnTo>
                    <a:lnTo>
                      <a:pt x="133" y="4"/>
                    </a:lnTo>
                    <a:lnTo>
                      <a:pt x="133" y="4"/>
                    </a:lnTo>
                    <a:lnTo>
                      <a:pt x="133" y="4"/>
                    </a:lnTo>
                    <a:lnTo>
                      <a:pt x="135" y="4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5" y="2"/>
                    </a:lnTo>
                    <a:lnTo>
                      <a:pt x="138" y="2"/>
                    </a:lnTo>
                    <a:lnTo>
                      <a:pt x="138" y="2"/>
                    </a:lnTo>
                    <a:lnTo>
                      <a:pt x="138" y="2"/>
                    </a:lnTo>
                    <a:lnTo>
                      <a:pt x="140" y="2"/>
                    </a:lnTo>
                    <a:lnTo>
                      <a:pt x="140" y="2"/>
                    </a:lnTo>
                    <a:lnTo>
                      <a:pt x="140" y="2"/>
                    </a:lnTo>
                    <a:lnTo>
                      <a:pt x="140" y="0"/>
                    </a:lnTo>
                    <a:lnTo>
                      <a:pt x="140" y="0"/>
                    </a:lnTo>
                    <a:lnTo>
                      <a:pt x="142" y="0"/>
                    </a:lnTo>
                    <a:lnTo>
                      <a:pt x="142" y="0"/>
                    </a:lnTo>
                    <a:lnTo>
                      <a:pt x="142" y="2"/>
                    </a:lnTo>
                    <a:lnTo>
                      <a:pt x="145" y="2"/>
                    </a:lnTo>
                    <a:lnTo>
                      <a:pt x="145" y="2"/>
                    </a:lnTo>
                    <a:lnTo>
                      <a:pt x="145" y="2"/>
                    </a:lnTo>
                    <a:lnTo>
                      <a:pt x="145" y="4"/>
                    </a:lnTo>
                    <a:lnTo>
                      <a:pt x="145" y="4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29" name="Freeform 43"/>
              <p:cNvSpPr>
                <a:spLocks/>
              </p:cNvSpPr>
              <p:nvPr/>
            </p:nvSpPr>
            <p:spPr bwMode="auto">
              <a:xfrm>
                <a:off x="2379" y="1379"/>
                <a:ext cx="1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0" name="Freeform 44"/>
              <p:cNvSpPr>
                <a:spLocks/>
              </p:cNvSpPr>
              <p:nvPr/>
            </p:nvSpPr>
            <p:spPr bwMode="auto">
              <a:xfrm>
                <a:off x="2379" y="1379"/>
                <a:ext cx="1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1" name="Freeform 45"/>
              <p:cNvSpPr>
                <a:spLocks/>
              </p:cNvSpPr>
              <p:nvPr/>
            </p:nvSpPr>
            <p:spPr bwMode="auto">
              <a:xfrm>
                <a:off x="1591" y="1111"/>
                <a:ext cx="4" cy="2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4" y="0"/>
                  </a:cxn>
                  <a:cxn ang="0">
                    <a:pos x="4" y="2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2" name="Freeform 46"/>
              <p:cNvSpPr>
                <a:spLocks/>
              </p:cNvSpPr>
              <p:nvPr/>
            </p:nvSpPr>
            <p:spPr bwMode="auto">
              <a:xfrm>
                <a:off x="1591" y="1111"/>
                <a:ext cx="4" cy="2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4" y="0"/>
                  </a:cxn>
                  <a:cxn ang="0">
                    <a:pos x="4" y="2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4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3" name="Freeform 47"/>
              <p:cNvSpPr>
                <a:spLocks/>
              </p:cNvSpPr>
              <p:nvPr/>
            </p:nvSpPr>
            <p:spPr bwMode="auto">
              <a:xfrm>
                <a:off x="1508" y="981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4" name="Freeform 48"/>
              <p:cNvSpPr>
                <a:spLocks/>
              </p:cNvSpPr>
              <p:nvPr/>
            </p:nvSpPr>
            <p:spPr bwMode="auto">
              <a:xfrm>
                <a:off x="1508" y="981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5" name="Freeform 49"/>
              <p:cNvSpPr>
                <a:spLocks/>
              </p:cNvSpPr>
              <p:nvPr/>
            </p:nvSpPr>
            <p:spPr bwMode="auto">
              <a:xfrm>
                <a:off x="3832" y="876"/>
                <a:ext cx="83" cy="22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5" y="3"/>
                  </a:cxn>
                  <a:cxn ang="0">
                    <a:pos x="59" y="3"/>
                  </a:cxn>
                  <a:cxn ang="0">
                    <a:pos x="62" y="5"/>
                  </a:cxn>
                  <a:cxn ang="0">
                    <a:pos x="64" y="5"/>
                  </a:cxn>
                  <a:cxn ang="0">
                    <a:pos x="66" y="5"/>
                  </a:cxn>
                  <a:cxn ang="0">
                    <a:pos x="69" y="7"/>
                  </a:cxn>
                  <a:cxn ang="0">
                    <a:pos x="71" y="7"/>
                  </a:cxn>
                  <a:cxn ang="0">
                    <a:pos x="76" y="7"/>
                  </a:cxn>
                  <a:cxn ang="0">
                    <a:pos x="78" y="10"/>
                  </a:cxn>
                  <a:cxn ang="0">
                    <a:pos x="81" y="12"/>
                  </a:cxn>
                  <a:cxn ang="0">
                    <a:pos x="83" y="12"/>
                  </a:cxn>
                  <a:cxn ang="0">
                    <a:pos x="81" y="14"/>
                  </a:cxn>
                  <a:cxn ang="0">
                    <a:pos x="81" y="17"/>
                  </a:cxn>
                  <a:cxn ang="0">
                    <a:pos x="81" y="19"/>
                  </a:cxn>
                  <a:cxn ang="0">
                    <a:pos x="78" y="22"/>
                  </a:cxn>
                  <a:cxn ang="0">
                    <a:pos x="76" y="22"/>
                  </a:cxn>
                  <a:cxn ang="0">
                    <a:pos x="71" y="22"/>
                  </a:cxn>
                  <a:cxn ang="0">
                    <a:pos x="69" y="22"/>
                  </a:cxn>
                  <a:cxn ang="0">
                    <a:pos x="66" y="19"/>
                  </a:cxn>
                  <a:cxn ang="0">
                    <a:pos x="62" y="19"/>
                  </a:cxn>
                  <a:cxn ang="0">
                    <a:pos x="59" y="19"/>
                  </a:cxn>
                  <a:cxn ang="0">
                    <a:pos x="55" y="19"/>
                  </a:cxn>
                  <a:cxn ang="0">
                    <a:pos x="52" y="19"/>
                  </a:cxn>
                  <a:cxn ang="0">
                    <a:pos x="48" y="19"/>
                  </a:cxn>
                  <a:cxn ang="0">
                    <a:pos x="45" y="19"/>
                  </a:cxn>
                  <a:cxn ang="0">
                    <a:pos x="40" y="19"/>
                  </a:cxn>
                  <a:cxn ang="0">
                    <a:pos x="38" y="17"/>
                  </a:cxn>
                  <a:cxn ang="0">
                    <a:pos x="36" y="17"/>
                  </a:cxn>
                  <a:cxn ang="0">
                    <a:pos x="33" y="17"/>
                  </a:cxn>
                  <a:cxn ang="0">
                    <a:pos x="29" y="17"/>
                  </a:cxn>
                  <a:cxn ang="0">
                    <a:pos x="26" y="14"/>
                  </a:cxn>
                  <a:cxn ang="0">
                    <a:pos x="24" y="14"/>
                  </a:cxn>
                  <a:cxn ang="0">
                    <a:pos x="19" y="14"/>
                  </a:cxn>
                  <a:cxn ang="0">
                    <a:pos x="17" y="14"/>
                  </a:cxn>
                  <a:cxn ang="0">
                    <a:pos x="14" y="14"/>
                  </a:cxn>
                  <a:cxn ang="0">
                    <a:pos x="10" y="14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5" y="14"/>
                  </a:cxn>
                  <a:cxn ang="0">
                    <a:pos x="7" y="14"/>
                  </a:cxn>
                  <a:cxn ang="0">
                    <a:pos x="12" y="14"/>
                  </a:cxn>
                  <a:cxn ang="0">
                    <a:pos x="14" y="12"/>
                  </a:cxn>
                  <a:cxn ang="0">
                    <a:pos x="17" y="12"/>
                  </a:cxn>
                  <a:cxn ang="0">
                    <a:pos x="19" y="10"/>
                  </a:cxn>
                  <a:cxn ang="0">
                    <a:pos x="22" y="7"/>
                  </a:cxn>
                  <a:cxn ang="0">
                    <a:pos x="24" y="5"/>
                  </a:cxn>
                  <a:cxn ang="0">
                    <a:pos x="26" y="5"/>
                  </a:cxn>
                  <a:cxn ang="0">
                    <a:pos x="29" y="3"/>
                  </a:cxn>
                  <a:cxn ang="0">
                    <a:pos x="31" y="3"/>
                  </a:cxn>
                  <a:cxn ang="0">
                    <a:pos x="36" y="3"/>
                  </a:cxn>
                  <a:cxn ang="0">
                    <a:pos x="38" y="3"/>
                  </a:cxn>
                  <a:cxn ang="0">
                    <a:pos x="40" y="3"/>
                  </a:cxn>
                  <a:cxn ang="0">
                    <a:pos x="45" y="3"/>
                  </a:cxn>
                  <a:cxn ang="0">
                    <a:pos x="48" y="3"/>
                  </a:cxn>
                </a:cxnLst>
                <a:rect l="0" t="0" r="r" b="b"/>
                <a:pathLst>
                  <a:path w="83" h="22">
                    <a:moveTo>
                      <a:pt x="50" y="0"/>
                    </a:moveTo>
                    <a:lnTo>
                      <a:pt x="50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62" y="3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9" y="5"/>
                    </a:lnTo>
                    <a:lnTo>
                      <a:pt x="69" y="5"/>
                    </a:lnTo>
                    <a:lnTo>
                      <a:pt x="69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6" y="7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81" y="10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3" y="12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1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78" y="19"/>
                    </a:lnTo>
                    <a:lnTo>
                      <a:pt x="78" y="22"/>
                    </a:lnTo>
                    <a:lnTo>
                      <a:pt x="78" y="22"/>
                    </a:lnTo>
                    <a:lnTo>
                      <a:pt x="78" y="22"/>
                    </a:lnTo>
                    <a:lnTo>
                      <a:pt x="76" y="22"/>
                    </a:lnTo>
                    <a:lnTo>
                      <a:pt x="76" y="22"/>
                    </a:lnTo>
                    <a:lnTo>
                      <a:pt x="74" y="22"/>
                    </a:lnTo>
                    <a:lnTo>
                      <a:pt x="74" y="22"/>
                    </a:lnTo>
                    <a:lnTo>
                      <a:pt x="74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69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2" y="19"/>
                    </a:lnTo>
                    <a:lnTo>
                      <a:pt x="62" y="19"/>
                    </a:lnTo>
                    <a:lnTo>
                      <a:pt x="62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5" y="19"/>
                    </a:lnTo>
                    <a:lnTo>
                      <a:pt x="45" y="19"/>
                    </a:lnTo>
                    <a:lnTo>
                      <a:pt x="45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0" y="14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22" y="10"/>
                    </a:lnTo>
                    <a:lnTo>
                      <a:pt x="22" y="10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4" y="7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9" y="3"/>
                    </a:lnTo>
                    <a:lnTo>
                      <a:pt x="29" y="3"/>
                    </a:lnTo>
                    <a:lnTo>
                      <a:pt x="29" y="3"/>
                    </a:lnTo>
                    <a:lnTo>
                      <a:pt x="31" y="3"/>
                    </a:lnTo>
                    <a:lnTo>
                      <a:pt x="31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6" y="3"/>
                    </a:lnTo>
                    <a:lnTo>
                      <a:pt x="36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0" y="3"/>
                    </a:lnTo>
                    <a:lnTo>
                      <a:pt x="40" y="3"/>
                    </a:lnTo>
                    <a:lnTo>
                      <a:pt x="43" y="3"/>
                    </a:lnTo>
                    <a:lnTo>
                      <a:pt x="43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8" y="3"/>
                    </a:lnTo>
                    <a:lnTo>
                      <a:pt x="48" y="3"/>
                    </a:lnTo>
                    <a:lnTo>
                      <a:pt x="48" y="3"/>
                    </a:lnTo>
                    <a:lnTo>
                      <a:pt x="48" y="0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6" name="Freeform 50"/>
              <p:cNvSpPr>
                <a:spLocks/>
              </p:cNvSpPr>
              <p:nvPr/>
            </p:nvSpPr>
            <p:spPr bwMode="auto">
              <a:xfrm>
                <a:off x="3832" y="876"/>
                <a:ext cx="83" cy="22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5" y="3"/>
                  </a:cxn>
                  <a:cxn ang="0">
                    <a:pos x="59" y="3"/>
                  </a:cxn>
                  <a:cxn ang="0">
                    <a:pos x="62" y="5"/>
                  </a:cxn>
                  <a:cxn ang="0">
                    <a:pos x="64" y="5"/>
                  </a:cxn>
                  <a:cxn ang="0">
                    <a:pos x="66" y="5"/>
                  </a:cxn>
                  <a:cxn ang="0">
                    <a:pos x="69" y="7"/>
                  </a:cxn>
                  <a:cxn ang="0">
                    <a:pos x="71" y="7"/>
                  </a:cxn>
                  <a:cxn ang="0">
                    <a:pos x="76" y="7"/>
                  </a:cxn>
                  <a:cxn ang="0">
                    <a:pos x="78" y="10"/>
                  </a:cxn>
                  <a:cxn ang="0">
                    <a:pos x="81" y="12"/>
                  </a:cxn>
                  <a:cxn ang="0">
                    <a:pos x="83" y="12"/>
                  </a:cxn>
                  <a:cxn ang="0">
                    <a:pos x="81" y="14"/>
                  </a:cxn>
                  <a:cxn ang="0">
                    <a:pos x="81" y="17"/>
                  </a:cxn>
                  <a:cxn ang="0">
                    <a:pos x="81" y="19"/>
                  </a:cxn>
                  <a:cxn ang="0">
                    <a:pos x="78" y="22"/>
                  </a:cxn>
                  <a:cxn ang="0">
                    <a:pos x="76" y="22"/>
                  </a:cxn>
                  <a:cxn ang="0">
                    <a:pos x="71" y="22"/>
                  </a:cxn>
                  <a:cxn ang="0">
                    <a:pos x="69" y="22"/>
                  </a:cxn>
                  <a:cxn ang="0">
                    <a:pos x="66" y="19"/>
                  </a:cxn>
                  <a:cxn ang="0">
                    <a:pos x="62" y="19"/>
                  </a:cxn>
                  <a:cxn ang="0">
                    <a:pos x="59" y="19"/>
                  </a:cxn>
                  <a:cxn ang="0">
                    <a:pos x="55" y="19"/>
                  </a:cxn>
                  <a:cxn ang="0">
                    <a:pos x="52" y="19"/>
                  </a:cxn>
                  <a:cxn ang="0">
                    <a:pos x="48" y="19"/>
                  </a:cxn>
                  <a:cxn ang="0">
                    <a:pos x="45" y="19"/>
                  </a:cxn>
                  <a:cxn ang="0">
                    <a:pos x="40" y="19"/>
                  </a:cxn>
                  <a:cxn ang="0">
                    <a:pos x="38" y="17"/>
                  </a:cxn>
                  <a:cxn ang="0">
                    <a:pos x="36" y="17"/>
                  </a:cxn>
                  <a:cxn ang="0">
                    <a:pos x="33" y="17"/>
                  </a:cxn>
                  <a:cxn ang="0">
                    <a:pos x="29" y="17"/>
                  </a:cxn>
                  <a:cxn ang="0">
                    <a:pos x="26" y="14"/>
                  </a:cxn>
                  <a:cxn ang="0">
                    <a:pos x="24" y="14"/>
                  </a:cxn>
                  <a:cxn ang="0">
                    <a:pos x="19" y="14"/>
                  </a:cxn>
                  <a:cxn ang="0">
                    <a:pos x="17" y="14"/>
                  </a:cxn>
                  <a:cxn ang="0">
                    <a:pos x="14" y="14"/>
                  </a:cxn>
                  <a:cxn ang="0">
                    <a:pos x="10" y="14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5" y="14"/>
                  </a:cxn>
                  <a:cxn ang="0">
                    <a:pos x="7" y="14"/>
                  </a:cxn>
                  <a:cxn ang="0">
                    <a:pos x="12" y="14"/>
                  </a:cxn>
                  <a:cxn ang="0">
                    <a:pos x="14" y="12"/>
                  </a:cxn>
                  <a:cxn ang="0">
                    <a:pos x="17" y="12"/>
                  </a:cxn>
                  <a:cxn ang="0">
                    <a:pos x="19" y="10"/>
                  </a:cxn>
                  <a:cxn ang="0">
                    <a:pos x="22" y="7"/>
                  </a:cxn>
                  <a:cxn ang="0">
                    <a:pos x="24" y="5"/>
                  </a:cxn>
                  <a:cxn ang="0">
                    <a:pos x="26" y="5"/>
                  </a:cxn>
                  <a:cxn ang="0">
                    <a:pos x="29" y="3"/>
                  </a:cxn>
                  <a:cxn ang="0">
                    <a:pos x="31" y="3"/>
                  </a:cxn>
                  <a:cxn ang="0">
                    <a:pos x="36" y="3"/>
                  </a:cxn>
                  <a:cxn ang="0">
                    <a:pos x="38" y="3"/>
                  </a:cxn>
                  <a:cxn ang="0">
                    <a:pos x="40" y="3"/>
                  </a:cxn>
                  <a:cxn ang="0">
                    <a:pos x="45" y="3"/>
                  </a:cxn>
                  <a:cxn ang="0">
                    <a:pos x="48" y="3"/>
                  </a:cxn>
                </a:cxnLst>
                <a:rect l="0" t="0" r="r" b="b"/>
                <a:pathLst>
                  <a:path w="83" h="22">
                    <a:moveTo>
                      <a:pt x="50" y="0"/>
                    </a:moveTo>
                    <a:lnTo>
                      <a:pt x="50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5" y="3"/>
                    </a:lnTo>
                    <a:lnTo>
                      <a:pt x="57" y="3"/>
                    </a:lnTo>
                    <a:lnTo>
                      <a:pt x="57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62" y="3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2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9" y="5"/>
                    </a:lnTo>
                    <a:lnTo>
                      <a:pt x="69" y="5"/>
                    </a:lnTo>
                    <a:lnTo>
                      <a:pt x="69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6" y="7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78" y="10"/>
                    </a:lnTo>
                    <a:lnTo>
                      <a:pt x="81" y="10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3" y="12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4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1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78" y="19"/>
                    </a:lnTo>
                    <a:lnTo>
                      <a:pt x="78" y="22"/>
                    </a:lnTo>
                    <a:lnTo>
                      <a:pt x="78" y="22"/>
                    </a:lnTo>
                    <a:lnTo>
                      <a:pt x="78" y="22"/>
                    </a:lnTo>
                    <a:lnTo>
                      <a:pt x="76" y="22"/>
                    </a:lnTo>
                    <a:lnTo>
                      <a:pt x="76" y="22"/>
                    </a:lnTo>
                    <a:lnTo>
                      <a:pt x="74" y="22"/>
                    </a:lnTo>
                    <a:lnTo>
                      <a:pt x="74" y="22"/>
                    </a:lnTo>
                    <a:lnTo>
                      <a:pt x="74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69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2" y="19"/>
                    </a:lnTo>
                    <a:lnTo>
                      <a:pt x="62" y="19"/>
                    </a:lnTo>
                    <a:lnTo>
                      <a:pt x="62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5" y="19"/>
                    </a:lnTo>
                    <a:lnTo>
                      <a:pt x="45" y="19"/>
                    </a:lnTo>
                    <a:lnTo>
                      <a:pt x="45" y="19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0" y="14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22" y="10"/>
                    </a:lnTo>
                    <a:lnTo>
                      <a:pt x="22" y="10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4" y="7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9" y="3"/>
                    </a:lnTo>
                    <a:lnTo>
                      <a:pt x="29" y="3"/>
                    </a:lnTo>
                    <a:lnTo>
                      <a:pt x="29" y="3"/>
                    </a:lnTo>
                    <a:lnTo>
                      <a:pt x="31" y="3"/>
                    </a:lnTo>
                    <a:lnTo>
                      <a:pt x="31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6" y="3"/>
                    </a:lnTo>
                    <a:lnTo>
                      <a:pt x="36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0" y="3"/>
                    </a:lnTo>
                    <a:lnTo>
                      <a:pt x="40" y="3"/>
                    </a:lnTo>
                    <a:lnTo>
                      <a:pt x="43" y="3"/>
                    </a:lnTo>
                    <a:lnTo>
                      <a:pt x="43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8" y="3"/>
                    </a:lnTo>
                    <a:lnTo>
                      <a:pt x="48" y="3"/>
                    </a:lnTo>
                    <a:lnTo>
                      <a:pt x="48" y="3"/>
                    </a:lnTo>
                    <a:lnTo>
                      <a:pt x="48" y="0"/>
                    </a:lnTo>
                    <a:lnTo>
                      <a:pt x="50" y="0"/>
                    </a:lnTo>
                    <a:lnTo>
                      <a:pt x="50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7" name="Freeform 51"/>
              <p:cNvSpPr>
                <a:spLocks/>
              </p:cNvSpPr>
              <p:nvPr/>
            </p:nvSpPr>
            <p:spPr bwMode="auto">
              <a:xfrm>
                <a:off x="3970" y="834"/>
                <a:ext cx="104" cy="23"/>
              </a:xfrm>
              <a:custGeom>
                <a:avLst/>
                <a:gdLst/>
                <a:ahLst/>
                <a:cxnLst>
                  <a:cxn ang="0">
                    <a:pos x="11" y="2"/>
                  </a:cxn>
                  <a:cxn ang="0">
                    <a:pos x="14" y="4"/>
                  </a:cxn>
                  <a:cxn ang="0">
                    <a:pos x="11" y="7"/>
                  </a:cxn>
                  <a:cxn ang="0">
                    <a:pos x="16" y="7"/>
                  </a:cxn>
                  <a:cxn ang="0">
                    <a:pos x="21" y="7"/>
                  </a:cxn>
                  <a:cxn ang="0">
                    <a:pos x="23" y="7"/>
                  </a:cxn>
                  <a:cxn ang="0">
                    <a:pos x="26" y="4"/>
                  </a:cxn>
                  <a:cxn ang="0">
                    <a:pos x="30" y="4"/>
                  </a:cxn>
                  <a:cxn ang="0">
                    <a:pos x="35" y="4"/>
                  </a:cxn>
                  <a:cxn ang="0">
                    <a:pos x="37" y="7"/>
                  </a:cxn>
                  <a:cxn ang="0">
                    <a:pos x="42" y="7"/>
                  </a:cxn>
                  <a:cxn ang="0">
                    <a:pos x="47" y="7"/>
                  </a:cxn>
                  <a:cxn ang="0">
                    <a:pos x="52" y="7"/>
                  </a:cxn>
                  <a:cxn ang="0">
                    <a:pos x="52" y="9"/>
                  </a:cxn>
                  <a:cxn ang="0">
                    <a:pos x="54" y="11"/>
                  </a:cxn>
                  <a:cxn ang="0">
                    <a:pos x="59" y="9"/>
                  </a:cxn>
                  <a:cxn ang="0">
                    <a:pos x="63" y="9"/>
                  </a:cxn>
                  <a:cxn ang="0">
                    <a:pos x="66" y="9"/>
                  </a:cxn>
                  <a:cxn ang="0">
                    <a:pos x="71" y="9"/>
                  </a:cxn>
                  <a:cxn ang="0">
                    <a:pos x="75" y="9"/>
                  </a:cxn>
                  <a:cxn ang="0">
                    <a:pos x="80" y="9"/>
                  </a:cxn>
                  <a:cxn ang="0">
                    <a:pos x="82" y="9"/>
                  </a:cxn>
                  <a:cxn ang="0">
                    <a:pos x="87" y="11"/>
                  </a:cxn>
                  <a:cxn ang="0">
                    <a:pos x="89" y="11"/>
                  </a:cxn>
                  <a:cxn ang="0">
                    <a:pos x="94" y="14"/>
                  </a:cxn>
                  <a:cxn ang="0">
                    <a:pos x="97" y="11"/>
                  </a:cxn>
                  <a:cxn ang="0">
                    <a:pos x="101" y="11"/>
                  </a:cxn>
                  <a:cxn ang="0">
                    <a:pos x="101" y="14"/>
                  </a:cxn>
                  <a:cxn ang="0">
                    <a:pos x="99" y="16"/>
                  </a:cxn>
                  <a:cxn ang="0">
                    <a:pos x="97" y="19"/>
                  </a:cxn>
                  <a:cxn ang="0">
                    <a:pos x="94" y="21"/>
                  </a:cxn>
                  <a:cxn ang="0">
                    <a:pos x="89" y="21"/>
                  </a:cxn>
                  <a:cxn ang="0">
                    <a:pos x="85" y="21"/>
                  </a:cxn>
                  <a:cxn ang="0">
                    <a:pos x="80" y="21"/>
                  </a:cxn>
                  <a:cxn ang="0">
                    <a:pos x="78" y="23"/>
                  </a:cxn>
                  <a:cxn ang="0">
                    <a:pos x="73" y="23"/>
                  </a:cxn>
                  <a:cxn ang="0">
                    <a:pos x="68" y="23"/>
                  </a:cxn>
                  <a:cxn ang="0">
                    <a:pos x="63" y="23"/>
                  </a:cxn>
                  <a:cxn ang="0">
                    <a:pos x="61" y="23"/>
                  </a:cxn>
                  <a:cxn ang="0">
                    <a:pos x="56" y="23"/>
                  </a:cxn>
                  <a:cxn ang="0">
                    <a:pos x="52" y="23"/>
                  </a:cxn>
                  <a:cxn ang="0">
                    <a:pos x="47" y="23"/>
                  </a:cxn>
                  <a:cxn ang="0">
                    <a:pos x="42" y="23"/>
                  </a:cxn>
                  <a:cxn ang="0">
                    <a:pos x="40" y="21"/>
                  </a:cxn>
                  <a:cxn ang="0">
                    <a:pos x="37" y="19"/>
                  </a:cxn>
                  <a:cxn ang="0">
                    <a:pos x="33" y="19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21" y="16"/>
                  </a:cxn>
                  <a:cxn ang="0">
                    <a:pos x="16" y="16"/>
                  </a:cxn>
                  <a:cxn ang="0">
                    <a:pos x="14" y="16"/>
                  </a:cxn>
                  <a:cxn ang="0">
                    <a:pos x="9" y="14"/>
                  </a:cxn>
                  <a:cxn ang="0">
                    <a:pos x="7" y="14"/>
                  </a:cxn>
                  <a:cxn ang="0">
                    <a:pos x="2" y="11"/>
                  </a:cxn>
                  <a:cxn ang="0">
                    <a:pos x="0" y="11"/>
                  </a:cxn>
                  <a:cxn ang="0">
                    <a:pos x="2" y="7"/>
                  </a:cxn>
                  <a:cxn ang="0">
                    <a:pos x="2" y="4"/>
                  </a:cxn>
                  <a:cxn ang="0">
                    <a:pos x="4" y="2"/>
                  </a:cxn>
                  <a:cxn ang="0">
                    <a:pos x="7" y="0"/>
                  </a:cxn>
                </a:cxnLst>
                <a:rect l="0" t="0" r="r" b="b"/>
                <a:pathLst>
                  <a:path w="104" h="23">
                    <a:moveTo>
                      <a:pt x="9" y="0"/>
                    </a:moveTo>
                    <a:lnTo>
                      <a:pt x="9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4" y="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4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5" y="4"/>
                    </a:lnTo>
                    <a:lnTo>
                      <a:pt x="35" y="4"/>
                    </a:lnTo>
                    <a:lnTo>
                      <a:pt x="35" y="4"/>
                    </a:lnTo>
                    <a:lnTo>
                      <a:pt x="35" y="7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40" y="7"/>
                    </a:lnTo>
                    <a:lnTo>
                      <a:pt x="40" y="7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4" y="7"/>
                    </a:lnTo>
                    <a:lnTo>
                      <a:pt x="44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11"/>
                    </a:lnTo>
                    <a:lnTo>
                      <a:pt x="54" y="11"/>
                    </a:lnTo>
                    <a:lnTo>
                      <a:pt x="54" y="11"/>
                    </a:lnTo>
                    <a:lnTo>
                      <a:pt x="54" y="11"/>
                    </a:lnTo>
                    <a:lnTo>
                      <a:pt x="56" y="11"/>
                    </a:lnTo>
                    <a:lnTo>
                      <a:pt x="56" y="11"/>
                    </a:lnTo>
                    <a:lnTo>
                      <a:pt x="56" y="11"/>
                    </a:lnTo>
                    <a:lnTo>
                      <a:pt x="56" y="9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1" y="9"/>
                    </a:lnTo>
                    <a:lnTo>
                      <a:pt x="61" y="9"/>
                    </a:lnTo>
                    <a:lnTo>
                      <a:pt x="61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3" y="9"/>
                    </a:lnTo>
                    <a:lnTo>
                      <a:pt x="73" y="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2" y="9"/>
                    </a:lnTo>
                    <a:lnTo>
                      <a:pt x="82" y="9"/>
                    </a:lnTo>
                    <a:lnTo>
                      <a:pt x="82" y="9"/>
                    </a:lnTo>
                    <a:lnTo>
                      <a:pt x="85" y="9"/>
                    </a:lnTo>
                    <a:lnTo>
                      <a:pt x="85" y="9"/>
                    </a:lnTo>
                    <a:lnTo>
                      <a:pt x="85" y="11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4"/>
                    </a:lnTo>
                    <a:lnTo>
                      <a:pt x="92" y="14"/>
                    </a:lnTo>
                    <a:lnTo>
                      <a:pt x="92" y="14"/>
                    </a:lnTo>
                    <a:lnTo>
                      <a:pt x="94" y="14"/>
                    </a:lnTo>
                    <a:lnTo>
                      <a:pt x="94" y="14"/>
                    </a:lnTo>
                    <a:lnTo>
                      <a:pt x="94" y="14"/>
                    </a:lnTo>
                    <a:lnTo>
                      <a:pt x="97" y="14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9" y="11"/>
                    </a:lnTo>
                    <a:lnTo>
                      <a:pt x="99" y="11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4" y="11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1" y="14"/>
                    </a:lnTo>
                    <a:lnTo>
                      <a:pt x="101" y="14"/>
                    </a:lnTo>
                    <a:lnTo>
                      <a:pt x="101" y="14"/>
                    </a:lnTo>
                    <a:lnTo>
                      <a:pt x="101" y="16"/>
                    </a:lnTo>
                    <a:lnTo>
                      <a:pt x="99" y="16"/>
                    </a:lnTo>
                    <a:lnTo>
                      <a:pt x="99" y="16"/>
                    </a:lnTo>
                    <a:lnTo>
                      <a:pt x="99" y="16"/>
                    </a:lnTo>
                    <a:lnTo>
                      <a:pt x="97" y="16"/>
                    </a:lnTo>
                    <a:lnTo>
                      <a:pt x="97" y="16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21"/>
                    </a:lnTo>
                    <a:lnTo>
                      <a:pt x="94" y="21"/>
                    </a:lnTo>
                    <a:lnTo>
                      <a:pt x="94" y="21"/>
                    </a:lnTo>
                    <a:lnTo>
                      <a:pt x="94" y="21"/>
                    </a:lnTo>
                    <a:lnTo>
                      <a:pt x="92" y="21"/>
                    </a:lnTo>
                    <a:lnTo>
                      <a:pt x="92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7" y="21"/>
                    </a:lnTo>
                    <a:lnTo>
                      <a:pt x="87" y="21"/>
                    </a:lnTo>
                    <a:lnTo>
                      <a:pt x="87" y="21"/>
                    </a:lnTo>
                    <a:lnTo>
                      <a:pt x="85" y="21"/>
                    </a:lnTo>
                    <a:lnTo>
                      <a:pt x="85" y="21"/>
                    </a:lnTo>
                    <a:lnTo>
                      <a:pt x="82" y="21"/>
                    </a:lnTo>
                    <a:lnTo>
                      <a:pt x="82" y="21"/>
                    </a:lnTo>
                    <a:lnTo>
                      <a:pt x="82" y="21"/>
                    </a:lnTo>
                    <a:lnTo>
                      <a:pt x="80" y="21"/>
                    </a:lnTo>
                    <a:lnTo>
                      <a:pt x="80" y="23"/>
                    </a:lnTo>
                    <a:lnTo>
                      <a:pt x="80" y="23"/>
                    </a:lnTo>
                    <a:lnTo>
                      <a:pt x="80" y="23"/>
                    </a:lnTo>
                    <a:lnTo>
                      <a:pt x="78" y="23"/>
                    </a:lnTo>
                    <a:lnTo>
                      <a:pt x="78" y="23"/>
                    </a:lnTo>
                    <a:lnTo>
                      <a:pt x="75" y="23"/>
                    </a:lnTo>
                    <a:lnTo>
                      <a:pt x="75" y="23"/>
                    </a:lnTo>
                    <a:lnTo>
                      <a:pt x="75" y="23"/>
                    </a:lnTo>
                    <a:lnTo>
                      <a:pt x="73" y="23"/>
                    </a:lnTo>
                    <a:lnTo>
                      <a:pt x="73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68" y="23"/>
                    </a:lnTo>
                    <a:lnTo>
                      <a:pt x="68" y="23"/>
                    </a:lnTo>
                    <a:lnTo>
                      <a:pt x="68" y="23"/>
                    </a:lnTo>
                    <a:lnTo>
                      <a:pt x="66" y="23"/>
                    </a:lnTo>
                    <a:lnTo>
                      <a:pt x="66" y="23"/>
                    </a:lnTo>
                    <a:lnTo>
                      <a:pt x="63" y="23"/>
                    </a:lnTo>
                    <a:lnTo>
                      <a:pt x="63" y="23"/>
                    </a:lnTo>
                    <a:lnTo>
                      <a:pt x="63" y="23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56" y="23"/>
                    </a:lnTo>
                    <a:lnTo>
                      <a:pt x="56" y="23"/>
                    </a:lnTo>
                    <a:lnTo>
                      <a:pt x="56" y="23"/>
                    </a:lnTo>
                    <a:lnTo>
                      <a:pt x="54" y="23"/>
                    </a:lnTo>
                    <a:lnTo>
                      <a:pt x="54" y="23"/>
                    </a:lnTo>
                    <a:lnTo>
                      <a:pt x="54" y="23"/>
                    </a:lnTo>
                    <a:lnTo>
                      <a:pt x="52" y="23"/>
                    </a:lnTo>
                    <a:lnTo>
                      <a:pt x="52" y="23"/>
                    </a:lnTo>
                    <a:lnTo>
                      <a:pt x="52" y="23"/>
                    </a:lnTo>
                    <a:lnTo>
                      <a:pt x="49" y="23"/>
                    </a:lnTo>
                    <a:lnTo>
                      <a:pt x="49" y="23"/>
                    </a:lnTo>
                    <a:lnTo>
                      <a:pt x="49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2" y="23"/>
                    </a:lnTo>
                    <a:lnTo>
                      <a:pt x="42" y="23"/>
                    </a:lnTo>
                    <a:lnTo>
                      <a:pt x="42" y="23"/>
                    </a:lnTo>
                    <a:lnTo>
                      <a:pt x="42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19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3" y="16"/>
                    </a:lnTo>
                    <a:lnTo>
                      <a:pt x="23" y="16"/>
                    </a:lnTo>
                    <a:lnTo>
                      <a:pt x="23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2" y="14"/>
                    </a:lnTo>
                    <a:lnTo>
                      <a:pt x="2" y="11"/>
                    </a:lnTo>
                    <a:lnTo>
                      <a:pt x="2" y="11"/>
                    </a:lnTo>
                    <a:lnTo>
                      <a:pt x="2" y="11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" y="9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8" name="Freeform 52"/>
              <p:cNvSpPr>
                <a:spLocks/>
              </p:cNvSpPr>
              <p:nvPr/>
            </p:nvSpPr>
            <p:spPr bwMode="auto">
              <a:xfrm>
                <a:off x="3970" y="834"/>
                <a:ext cx="104" cy="23"/>
              </a:xfrm>
              <a:custGeom>
                <a:avLst/>
                <a:gdLst/>
                <a:ahLst/>
                <a:cxnLst>
                  <a:cxn ang="0">
                    <a:pos x="11" y="2"/>
                  </a:cxn>
                  <a:cxn ang="0">
                    <a:pos x="14" y="4"/>
                  </a:cxn>
                  <a:cxn ang="0">
                    <a:pos x="11" y="7"/>
                  </a:cxn>
                  <a:cxn ang="0">
                    <a:pos x="16" y="7"/>
                  </a:cxn>
                  <a:cxn ang="0">
                    <a:pos x="21" y="7"/>
                  </a:cxn>
                  <a:cxn ang="0">
                    <a:pos x="23" y="7"/>
                  </a:cxn>
                  <a:cxn ang="0">
                    <a:pos x="26" y="4"/>
                  </a:cxn>
                  <a:cxn ang="0">
                    <a:pos x="30" y="4"/>
                  </a:cxn>
                  <a:cxn ang="0">
                    <a:pos x="35" y="4"/>
                  </a:cxn>
                  <a:cxn ang="0">
                    <a:pos x="37" y="7"/>
                  </a:cxn>
                  <a:cxn ang="0">
                    <a:pos x="42" y="7"/>
                  </a:cxn>
                  <a:cxn ang="0">
                    <a:pos x="47" y="7"/>
                  </a:cxn>
                  <a:cxn ang="0">
                    <a:pos x="52" y="7"/>
                  </a:cxn>
                  <a:cxn ang="0">
                    <a:pos x="52" y="9"/>
                  </a:cxn>
                  <a:cxn ang="0">
                    <a:pos x="54" y="11"/>
                  </a:cxn>
                  <a:cxn ang="0">
                    <a:pos x="59" y="9"/>
                  </a:cxn>
                  <a:cxn ang="0">
                    <a:pos x="63" y="9"/>
                  </a:cxn>
                  <a:cxn ang="0">
                    <a:pos x="66" y="9"/>
                  </a:cxn>
                  <a:cxn ang="0">
                    <a:pos x="71" y="9"/>
                  </a:cxn>
                  <a:cxn ang="0">
                    <a:pos x="75" y="9"/>
                  </a:cxn>
                  <a:cxn ang="0">
                    <a:pos x="80" y="9"/>
                  </a:cxn>
                  <a:cxn ang="0">
                    <a:pos x="82" y="9"/>
                  </a:cxn>
                  <a:cxn ang="0">
                    <a:pos x="87" y="11"/>
                  </a:cxn>
                  <a:cxn ang="0">
                    <a:pos x="89" y="11"/>
                  </a:cxn>
                  <a:cxn ang="0">
                    <a:pos x="94" y="14"/>
                  </a:cxn>
                  <a:cxn ang="0">
                    <a:pos x="97" y="11"/>
                  </a:cxn>
                  <a:cxn ang="0">
                    <a:pos x="101" y="11"/>
                  </a:cxn>
                  <a:cxn ang="0">
                    <a:pos x="101" y="14"/>
                  </a:cxn>
                  <a:cxn ang="0">
                    <a:pos x="99" y="16"/>
                  </a:cxn>
                  <a:cxn ang="0">
                    <a:pos x="97" y="19"/>
                  </a:cxn>
                  <a:cxn ang="0">
                    <a:pos x="94" y="21"/>
                  </a:cxn>
                  <a:cxn ang="0">
                    <a:pos x="89" y="21"/>
                  </a:cxn>
                  <a:cxn ang="0">
                    <a:pos x="85" y="21"/>
                  </a:cxn>
                  <a:cxn ang="0">
                    <a:pos x="80" y="21"/>
                  </a:cxn>
                  <a:cxn ang="0">
                    <a:pos x="78" y="23"/>
                  </a:cxn>
                  <a:cxn ang="0">
                    <a:pos x="73" y="23"/>
                  </a:cxn>
                  <a:cxn ang="0">
                    <a:pos x="68" y="23"/>
                  </a:cxn>
                  <a:cxn ang="0">
                    <a:pos x="63" y="23"/>
                  </a:cxn>
                  <a:cxn ang="0">
                    <a:pos x="61" y="23"/>
                  </a:cxn>
                  <a:cxn ang="0">
                    <a:pos x="56" y="23"/>
                  </a:cxn>
                  <a:cxn ang="0">
                    <a:pos x="52" y="23"/>
                  </a:cxn>
                  <a:cxn ang="0">
                    <a:pos x="47" y="23"/>
                  </a:cxn>
                  <a:cxn ang="0">
                    <a:pos x="42" y="23"/>
                  </a:cxn>
                  <a:cxn ang="0">
                    <a:pos x="40" y="21"/>
                  </a:cxn>
                  <a:cxn ang="0">
                    <a:pos x="37" y="19"/>
                  </a:cxn>
                  <a:cxn ang="0">
                    <a:pos x="33" y="19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21" y="16"/>
                  </a:cxn>
                  <a:cxn ang="0">
                    <a:pos x="16" y="16"/>
                  </a:cxn>
                  <a:cxn ang="0">
                    <a:pos x="14" y="16"/>
                  </a:cxn>
                  <a:cxn ang="0">
                    <a:pos x="9" y="14"/>
                  </a:cxn>
                  <a:cxn ang="0">
                    <a:pos x="7" y="14"/>
                  </a:cxn>
                  <a:cxn ang="0">
                    <a:pos x="2" y="11"/>
                  </a:cxn>
                  <a:cxn ang="0">
                    <a:pos x="0" y="11"/>
                  </a:cxn>
                  <a:cxn ang="0">
                    <a:pos x="2" y="7"/>
                  </a:cxn>
                  <a:cxn ang="0">
                    <a:pos x="2" y="4"/>
                  </a:cxn>
                  <a:cxn ang="0">
                    <a:pos x="4" y="2"/>
                  </a:cxn>
                  <a:cxn ang="0">
                    <a:pos x="7" y="0"/>
                  </a:cxn>
                </a:cxnLst>
                <a:rect l="0" t="0" r="r" b="b"/>
                <a:pathLst>
                  <a:path w="104" h="23">
                    <a:moveTo>
                      <a:pt x="9" y="0"/>
                    </a:moveTo>
                    <a:lnTo>
                      <a:pt x="9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4" y="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4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5" y="4"/>
                    </a:lnTo>
                    <a:lnTo>
                      <a:pt x="35" y="4"/>
                    </a:lnTo>
                    <a:lnTo>
                      <a:pt x="35" y="4"/>
                    </a:lnTo>
                    <a:lnTo>
                      <a:pt x="35" y="7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40" y="7"/>
                    </a:lnTo>
                    <a:lnTo>
                      <a:pt x="40" y="7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4" y="7"/>
                    </a:lnTo>
                    <a:lnTo>
                      <a:pt x="44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11"/>
                    </a:lnTo>
                    <a:lnTo>
                      <a:pt x="54" y="11"/>
                    </a:lnTo>
                    <a:lnTo>
                      <a:pt x="54" y="11"/>
                    </a:lnTo>
                    <a:lnTo>
                      <a:pt x="54" y="11"/>
                    </a:lnTo>
                    <a:lnTo>
                      <a:pt x="56" y="11"/>
                    </a:lnTo>
                    <a:lnTo>
                      <a:pt x="56" y="11"/>
                    </a:lnTo>
                    <a:lnTo>
                      <a:pt x="56" y="11"/>
                    </a:lnTo>
                    <a:lnTo>
                      <a:pt x="56" y="9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1" y="9"/>
                    </a:lnTo>
                    <a:lnTo>
                      <a:pt x="61" y="9"/>
                    </a:lnTo>
                    <a:lnTo>
                      <a:pt x="61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3" y="9"/>
                    </a:lnTo>
                    <a:lnTo>
                      <a:pt x="73" y="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2" y="9"/>
                    </a:lnTo>
                    <a:lnTo>
                      <a:pt x="82" y="9"/>
                    </a:lnTo>
                    <a:lnTo>
                      <a:pt x="82" y="9"/>
                    </a:lnTo>
                    <a:lnTo>
                      <a:pt x="85" y="9"/>
                    </a:lnTo>
                    <a:lnTo>
                      <a:pt x="85" y="9"/>
                    </a:lnTo>
                    <a:lnTo>
                      <a:pt x="85" y="11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87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89" y="14"/>
                    </a:lnTo>
                    <a:lnTo>
                      <a:pt x="92" y="14"/>
                    </a:lnTo>
                    <a:lnTo>
                      <a:pt x="92" y="14"/>
                    </a:lnTo>
                    <a:lnTo>
                      <a:pt x="94" y="14"/>
                    </a:lnTo>
                    <a:lnTo>
                      <a:pt x="94" y="14"/>
                    </a:lnTo>
                    <a:lnTo>
                      <a:pt x="94" y="14"/>
                    </a:lnTo>
                    <a:lnTo>
                      <a:pt x="97" y="14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9" y="11"/>
                    </a:lnTo>
                    <a:lnTo>
                      <a:pt x="99" y="11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4" y="11"/>
                    </a:lnTo>
                    <a:lnTo>
                      <a:pt x="104" y="14"/>
                    </a:lnTo>
                    <a:lnTo>
                      <a:pt x="104" y="14"/>
                    </a:lnTo>
                    <a:lnTo>
                      <a:pt x="101" y="14"/>
                    </a:lnTo>
                    <a:lnTo>
                      <a:pt x="101" y="14"/>
                    </a:lnTo>
                    <a:lnTo>
                      <a:pt x="101" y="14"/>
                    </a:lnTo>
                    <a:lnTo>
                      <a:pt x="101" y="16"/>
                    </a:lnTo>
                    <a:lnTo>
                      <a:pt x="99" y="16"/>
                    </a:lnTo>
                    <a:lnTo>
                      <a:pt x="99" y="16"/>
                    </a:lnTo>
                    <a:lnTo>
                      <a:pt x="99" y="16"/>
                    </a:lnTo>
                    <a:lnTo>
                      <a:pt x="97" y="16"/>
                    </a:lnTo>
                    <a:lnTo>
                      <a:pt x="97" y="16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19"/>
                    </a:lnTo>
                    <a:lnTo>
                      <a:pt x="97" y="21"/>
                    </a:lnTo>
                    <a:lnTo>
                      <a:pt x="94" y="21"/>
                    </a:lnTo>
                    <a:lnTo>
                      <a:pt x="94" y="21"/>
                    </a:lnTo>
                    <a:lnTo>
                      <a:pt x="94" y="21"/>
                    </a:lnTo>
                    <a:lnTo>
                      <a:pt x="92" y="21"/>
                    </a:lnTo>
                    <a:lnTo>
                      <a:pt x="92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9" y="21"/>
                    </a:lnTo>
                    <a:lnTo>
                      <a:pt x="87" y="21"/>
                    </a:lnTo>
                    <a:lnTo>
                      <a:pt x="87" y="21"/>
                    </a:lnTo>
                    <a:lnTo>
                      <a:pt x="87" y="21"/>
                    </a:lnTo>
                    <a:lnTo>
                      <a:pt x="85" y="21"/>
                    </a:lnTo>
                    <a:lnTo>
                      <a:pt x="85" y="21"/>
                    </a:lnTo>
                    <a:lnTo>
                      <a:pt x="82" y="21"/>
                    </a:lnTo>
                    <a:lnTo>
                      <a:pt x="82" y="21"/>
                    </a:lnTo>
                    <a:lnTo>
                      <a:pt x="82" y="21"/>
                    </a:lnTo>
                    <a:lnTo>
                      <a:pt x="80" y="21"/>
                    </a:lnTo>
                    <a:lnTo>
                      <a:pt x="80" y="23"/>
                    </a:lnTo>
                    <a:lnTo>
                      <a:pt x="80" y="23"/>
                    </a:lnTo>
                    <a:lnTo>
                      <a:pt x="80" y="23"/>
                    </a:lnTo>
                    <a:lnTo>
                      <a:pt x="78" y="23"/>
                    </a:lnTo>
                    <a:lnTo>
                      <a:pt x="78" y="23"/>
                    </a:lnTo>
                    <a:lnTo>
                      <a:pt x="75" y="23"/>
                    </a:lnTo>
                    <a:lnTo>
                      <a:pt x="75" y="23"/>
                    </a:lnTo>
                    <a:lnTo>
                      <a:pt x="75" y="23"/>
                    </a:lnTo>
                    <a:lnTo>
                      <a:pt x="73" y="23"/>
                    </a:lnTo>
                    <a:lnTo>
                      <a:pt x="73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71" y="23"/>
                    </a:lnTo>
                    <a:lnTo>
                      <a:pt x="68" y="23"/>
                    </a:lnTo>
                    <a:lnTo>
                      <a:pt x="68" y="23"/>
                    </a:lnTo>
                    <a:lnTo>
                      <a:pt x="68" y="23"/>
                    </a:lnTo>
                    <a:lnTo>
                      <a:pt x="66" y="23"/>
                    </a:lnTo>
                    <a:lnTo>
                      <a:pt x="66" y="23"/>
                    </a:lnTo>
                    <a:lnTo>
                      <a:pt x="63" y="23"/>
                    </a:lnTo>
                    <a:lnTo>
                      <a:pt x="63" y="23"/>
                    </a:lnTo>
                    <a:lnTo>
                      <a:pt x="63" y="23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56" y="23"/>
                    </a:lnTo>
                    <a:lnTo>
                      <a:pt x="56" y="23"/>
                    </a:lnTo>
                    <a:lnTo>
                      <a:pt x="56" y="23"/>
                    </a:lnTo>
                    <a:lnTo>
                      <a:pt x="54" y="23"/>
                    </a:lnTo>
                    <a:lnTo>
                      <a:pt x="54" y="23"/>
                    </a:lnTo>
                    <a:lnTo>
                      <a:pt x="54" y="23"/>
                    </a:lnTo>
                    <a:lnTo>
                      <a:pt x="52" y="23"/>
                    </a:lnTo>
                    <a:lnTo>
                      <a:pt x="52" y="23"/>
                    </a:lnTo>
                    <a:lnTo>
                      <a:pt x="52" y="23"/>
                    </a:lnTo>
                    <a:lnTo>
                      <a:pt x="49" y="23"/>
                    </a:lnTo>
                    <a:lnTo>
                      <a:pt x="49" y="23"/>
                    </a:lnTo>
                    <a:lnTo>
                      <a:pt x="49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4" y="23"/>
                    </a:lnTo>
                    <a:lnTo>
                      <a:pt x="44" y="23"/>
                    </a:lnTo>
                    <a:lnTo>
                      <a:pt x="42" y="23"/>
                    </a:lnTo>
                    <a:lnTo>
                      <a:pt x="42" y="23"/>
                    </a:lnTo>
                    <a:lnTo>
                      <a:pt x="42" y="23"/>
                    </a:lnTo>
                    <a:lnTo>
                      <a:pt x="42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21"/>
                    </a:lnTo>
                    <a:lnTo>
                      <a:pt x="37" y="19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3" y="16"/>
                    </a:lnTo>
                    <a:lnTo>
                      <a:pt x="23" y="16"/>
                    </a:lnTo>
                    <a:lnTo>
                      <a:pt x="23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2" y="14"/>
                    </a:lnTo>
                    <a:lnTo>
                      <a:pt x="2" y="11"/>
                    </a:lnTo>
                    <a:lnTo>
                      <a:pt x="2" y="11"/>
                    </a:lnTo>
                    <a:lnTo>
                      <a:pt x="2" y="11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2" y="9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9" name="Freeform 53"/>
              <p:cNvSpPr>
                <a:spLocks/>
              </p:cNvSpPr>
              <p:nvPr/>
            </p:nvSpPr>
            <p:spPr bwMode="auto">
              <a:xfrm>
                <a:off x="2966" y="739"/>
                <a:ext cx="128" cy="38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80" y="2"/>
                  </a:cxn>
                  <a:cxn ang="0">
                    <a:pos x="78" y="5"/>
                  </a:cxn>
                  <a:cxn ang="0">
                    <a:pos x="73" y="7"/>
                  </a:cxn>
                  <a:cxn ang="0">
                    <a:pos x="71" y="12"/>
                  </a:cxn>
                  <a:cxn ang="0">
                    <a:pos x="76" y="9"/>
                  </a:cxn>
                  <a:cxn ang="0">
                    <a:pos x="80" y="7"/>
                  </a:cxn>
                  <a:cxn ang="0">
                    <a:pos x="83" y="5"/>
                  </a:cxn>
                  <a:cxn ang="0">
                    <a:pos x="88" y="5"/>
                  </a:cxn>
                  <a:cxn ang="0">
                    <a:pos x="95" y="5"/>
                  </a:cxn>
                  <a:cxn ang="0">
                    <a:pos x="99" y="7"/>
                  </a:cxn>
                  <a:cxn ang="0">
                    <a:pos x="104" y="9"/>
                  </a:cxn>
                  <a:cxn ang="0">
                    <a:pos x="109" y="12"/>
                  </a:cxn>
                  <a:cxn ang="0">
                    <a:pos x="111" y="12"/>
                  </a:cxn>
                  <a:cxn ang="0">
                    <a:pos x="116" y="14"/>
                  </a:cxn>
                  <a:cxn ang="0">
                    <a:pos x="118" y="14"/>
                  </a:cxn>
                  <a:cxn ang="0">
                    <a:pos x="123" y="14"/>
                  </a:cxn>
                  <a:cxn ang="0">
                    <a:pos x="125" y="19"/>
                  </a:cxn>
                  <a:cxn ang="0">
                    <a:pos x="128" y="23"/>
                  </a:cxn>
                  <a:cxn ang="0">
                    <a:pos x="123" y="23"/>
                  </a:cxn>
                  <a:cxn ang="0">
                    <a:pos x="118" y="26"/>
                  </a:cxn>
                  <a:cxn ang="0">
                    <a:pos x="114" y="28"/>
                  </a:cxn>
                  <a:cxn ang="0">
                    <a:pos x="106" y="28"/>
                  </a:cxn>
                  <a:cxn ang="0">
                    <a:pos x="102" y="28"/>
                  </a:cxn>
                  <a:cxn ang="0">
                    <a:pos x="95" y="28"/>
                  </a:cxn>
                  <a:cxn ang="0">
                    <a:pos x="90" y="31"/>
                  </a:cxn>
                  <a:cxn ang="0">
                    <a:pos x="83" y="31"/>
                  </a:cxn>
                  <a:cxn ang="0">
                    <a:pos x="78" y="31"/>
                  </a:cxn>
                  <a:cxn ang="0">
                    <a:pos x="76" y="33"/>
                  </a:cxn>
                  <a:cxn ang="0">
                    <a:pos x="71" y="31"/>
                  </a:cxn>
                  <a:cxn ang="0">
                    <a:pos x="66" y="31"/>
                  </a:cxn>
                  <a:cxn ang="0">
                    <a:pos x="61" y="31"/>
                  </a:cxn>
                  <a:cxn ang="0">
                    <a:pos x="57" y="33"/>
                  </a:cxn>
                  <a:cxn ang="0">
                    <a:pos x="52" y="31"/>
                  </a:cxn>
                  <a:cxn ang="0">
                    <a:pos x="45" y="31"/>
                  </a:cxn>
                  <a:cxn ang="0">
                    <a:pos x="40" y="33"/>
                  </a:cxn>
                  <a:cxn ang="0">
                    <a:pos x="33" y="33"/>
                  </a:cxn>
                  <a:cxn ang="0">
                    <a:pos x="28" y="33"/>
                  </a:cxn>
                  <a:cxn ang="0">
                    <a:pos x="24" y="35"/>
                  </a:cxn>
                  <a:cxn ang="0">
                    <a:pos x="19" y="35"/>
                  </a:cxn>
                  <a:cxn ang="0">
                    <a:pos x="12" y="38"/>
                  </a:cxn>
                  <a:cxn ang="0">
                    <a:pos x="7" y="38"/>
                  </a:cxn>
                  <a:cxn ang="0">
                    <a:pos x="2" y="35"/>
                  </a:cxn>
                  <a:cxn ang="0">
                    <a:pos x="0" y="33"/>
                  </a:cxn>
                  <a:cxn ang="0">
                    <a:pos x="5" y="31"/>
                  </a:cxn>
                  <a:cxn ang="0">
                    <a:pos x="9" y="28"/>
                  </a:cxn>
                  <a:cxn ang="0">
                    <a:pos x="14" y="26"/>
                  </a:cxn>
                  <a:cxn ang="0">
                    <a:pos x="16" y="23"/>
                  </a:cxn>
                  <a:cxn ang="0">
                    <a:pos x="19" y="19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31" y="12"/>
                  </a:cxn>
                  <a:cxn ang="0">
                    <a:pos x="35" y="9"/>
                  </a:cxn>
                  <a:cxn ang="0">
                    <a:pos x="38" y="5"/>
                  </a:cxn>
                  <a:cxn ang="0">
                    <a:pos x="43" y="5"/>
                  </a:cxn>
                  <a:cxn ang="0">
                    <a:pos x="47" y="2"/>
                  </a:cxn>
                  <a:cxn ang="0">
                    <a:pos x="52" y="0"/>
                  </a:cxn>
                  <a:cxn ang="0">
                    <a:pos x="57" y="5"/>
                  </a:cxn>
                  <a:cxn ang="0">
                    <a:pos x="59" y="5"/>
                  </a:cxn>
                  <a:cxn ang="0">
                    <a:pos x="61" y="0"/>
                  </a:cxn>
                  <a:cxn ang="0">
                    <a:pos x="69" y="0"/>
                  </a:cxn>
                </a:cxnLst>
                <a:rect l="0" t="0" r="r" b="b"/>
                <a:pathLst>
                  <a:path w="128" h="38">
                    <a:moveTo>
                      <a:pt x="69" y="0"/>
                    </a:moveTo>
                    <a:lnTo>
                      <a:pt x="69" y="0"/>
                    </a:lnTo>
                    <a:lnTo>
                      <a:pt x="71" y="0"/>
                    </a:lnTo>
                    <a:lnTo>
                      <a:pt x="71" y="0"/>
                    </a:lnTo>
                    <a:lnTo>
                      <a:pt x="73" y="0"/>
                    </a:lnTo>
                    <a:lnTo>
                      <a:pt x="73" y="0"/>
                    </a:lnTo>
                    <a:lnTo>
                      <a:pt x="73" y="0"/>
                    </a:lnTo>
                    <a:lnTo>
                      <a:pt x="76" y="0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0" y="2"/>
                    </a:lnTo>
                    <a:lnTo>
                      <a:pt x="80" y="2"/>
                    </a:lnTo>
                    <a:lnTo>
                      <a:pt x="80" y="2"/>
                    </a:lnTo>
                    <a:lnTo>
                      <a:pt x="80" y="5"/>
                    </a:lnTo>
                    <a:lnTo>
                      <a:pt x="80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5" y="5"/>
                    </a:lnTo>
                    <a:lnTo>
                      <a:pt x="85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90" y="5"/>
                    </a:lnTo>
                    <a:lnTo>
                      <a:pt x="90" y="5"/>
                    </a:lnTo>
                    <a:lnTo>
                      <a:pt x="92" y="5"/>
                    </a:lnTo>
                    <a:lnTo>
                      <a:pt x="92" y="5"/>
                    </a:lnTo>
                    <a:lnTo>
                      <a:pt x="92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7"/>
                    </a:lnTo>
                    <a:lnTo>
                      <a:pt x="97" y="7"/>
                    </a:lnTo>
                    <a:lnTo>
                      <a:pt x="97" y="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9"/>
                    </a:lnTo>
                    <a:lnTo>
                      <a:pt x="99" y="9"/>
                    </a:lnTo>
                    <a:lnTo>
                      <a:pt x="102" y="9"/>
                    </a:lnTo>
                    <a:lnTo>
                      <a:pt x="102" y="9"/>
                    </a:lnTo>
                    <a:lnTo>
                      <a:pt x="102" y="9"/>
                    </a:lnTo>
                    <a:lnTo>
                      <a:pt x="104" y="9"/>
                    </a:lnTo>
                    <a:lnTo>
                      <a:pt x="104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06" y="12"/>
                    </a:lnTo>
                    <a:lnTo>
                      <a:pt x="106" y="12"/>
                    </a:lnTo>
                    <a:lnTo>
                      <a:pt x="109" y="12"/>
                    </a:lnTo>
                    <a:lnTo>
                      <a:pt x="109" y="12"/>
                    </a:lnTo>
                    <a:lnTo>
                      <a:pt x="109" y="12"/>
                    </a:lnTo>
                    <a:lnTo>
                      <a:pt x="109" y="14"/>
                    </a:lnTo>
                    <a:lnTo>
                      <a:pt x="109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2"/>
                    </a:lnTo>
                    <a:lnTo>
                      <a:pt x="114" y="12"/>
                    </a:lnTo>
                    <a:lnTo>
                      <a:pt x="114" y="12"/>
                    </a:lnTo>
                    <a:lnTo>
                      <a:pt x="114" y="12"/>
                    </a:lnTo>
                    <a:lnTo>
                      <a:pt x="114" y="14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6" y="12"/>
                    </a:lnTo>
                    <a:lnTo>
                      <a:pt x="118" y="12"/>
                    </a:lnTo>
                    <a:lnTo>
                      <a:pt x="118" y="12"/>
                    </a:lnTo>
                    <a:lnTo>
                      <a:pt x="121" y="12"/>
                    </a:lnTo>
                    <a:lnTo>
                      <a:pt x="121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21" y="14"/>
                    </a:lnTo>
                    <a:lnTo>
                      <a:pt x="121" y="14"/>
                    </a:lnTo>
                    <a:lnTo>
                      <a:pt x="121" y="14"/>
                    </a:lnTo>
                    <a:lnTo>
                      <a:pt x="123" y="14"/>
                    </a:lnTo>
                    <a:lnTo>
                      <a:pt x="123" y="14"/>
                    </a:lnTo>
                    <a:lnTo>
                      <a:pt x="125" y="14"/>
                    </a:lnTo>
                    <a:lnTo>
                      <a:pt x="125" y="14"/>
                    </a:lnTo>
                    <a:lnTo>
                      <a:pt x="125" y="14"/>
                    </a:lnTo>
                    <a:lnTo>
                      <a:pt x="125" y="16"/>
                    </a:lnTo>
                    <a:lnTo>
                      <a:pt x="125" y="16"/>
                    </a:lnTo>
                    <a:lnTo>
                      <a:pt x="125" y="16"/>
                    </a:lnTo>
                    <a:lnTo>
                      <a:pt x="125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21"/>
                    </a:lnTo>
                    <a:lnTo>
                      <a:pt x="128" y="21"/>
                    </a:lnTo>
                    <a:lnTo>
                      <a:pt x="128" y="21"/>
                    </a:lnTo>
                    <a:lnTo>
                      <a:pt x="128" y="23"/>
                    </a:lnTo>
                    <a:lnTo>
                      <a:pt x="128" y="23"/>
                    </a:lnTo>
                    <a:lnTo>
                      <a:pt x="128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3" y="23"/>
                    </a:lnTo>
                    <a:lnTo>
                      <a:pt x="123" y="23"/>
                    </a:lnTo>
                    <a:lnTo>
                      <a:pt x="123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6" y="26"/>
                    </a:lnTo>
                    <a:lnTo>
                      <a:pt x="116" y="28"/>
                    </a:lnTo>
                    <a:lnTo>
                      <a:pt x="116" y="28"/>
                    </a:lnTo>
                    <a:lnTo>
                      <a:pt x="116" y="28"/>
                    </a:lnTo>
                    <a:lnTo>
                      <a:pt x="114" y="28"/>
                    </a:lnTo>
                    <a:lnTo>
                      <a:pt x="114" y="28"/>
                    </a:lnTo>
                    <a:lnTo>
                      <a:pt x="114" y="28"/>
                    </a:lnTo>
                    <a:lnTo>
                      <a:pt x="111" y="28"/>
                    </a:lnTo>
                    <a:lnTo>
                      <a:pt x="111" y="28"/>
                    </a:lnTo>
                    <a:lnTo>
                      <a:pt x="109" y="28"/>
                    </a:lnTo>
                    <a:lnTo>
                      <a:pt x="109" y="28"/>
                    </a:lnTo>
                    <a:lnTo>
                      <a:pt x="109" y="28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4" y="28"/>
                    </a:lnTo>
                    <a:lnTo>
                      <a:pt x="104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99" y="28"/>
                    </a:lnTo>
                    <a:lnTo>
                      <a:pt x="99" y="28"/>
                    </a:lnTo>
                    <a:lnTo>
                      <a:pt x="99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2" y="28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3"/>
                    </a:lnTo>
                    <a:lnTo>
                      <a:pt x="76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7" y="31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4" y="33"/>
                    </a:lnTo>
                    <a:lnTo>
                      <a:pt x="54" y="31"/>
                    </a:lnTo>
                    <a:lnTo>
                      <a:pt x="54" y="31"/>
                    </a:lnTo>
                    <a:lnTo>
                      <a:pt x="54" y="31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5" y="31"/>
                    </a:lnTo>
                    <a:lnTo>
                      <a:pt x="45" y="31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1" y="33"/>
                    </a:lnTo>
                    <a:lnTo>
                      <a:pt x="31" y="33"/>
                    </a:lnTo>
                    <a:lnTo>
                      <a:pt x="31" y="33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4" y="33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6" y="35"/>
                    </a:lnTo>
                    <a:lnTo>
                      <a:pt x="14" y="35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3"/>
                    </a:lnTo>
                    <a:lnTo>
                      <a:pt x="14" y="23"/>
                    </a:lnTo>
                    <a:lnTo>
                      <a:pt x="14" y="23"/>
                    </a:lnTo>
                    <a:lnTo>
                      <a:pt x="16" y="23"/>
                    </a:lnTo>
                    <a:lnTo>
                      <a:pt x="16" y="23"/>
                    </a:lnTo>
                    <a:lnTo>
                      <a:pt x="16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21" y="19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6" y="16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31" y="14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9"/>
                    </a:lnTo>
                    <a:lnTo>
                      <a:pt x="33" y="9"/>
                    </a:lnTo>
                    <a:lnTo>
                      <a:pt x="35" y="9"/>
                    </a:lnTo>
                    <a:lnTo>
                      <a:pt x="35" y="9"/>
                    </a:lnTo>
                    <a:lnTo>
                      <a:pt x="35" y="9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7" y="5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50" y="2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2"/>
                    </a:lnTo>
                    <a:lnTo>
                      <a:pt x="59" y="2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6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0" name="Freeform 54"/>
              <p:cNvSpPr>
                <a:spLocks/>
              </p:cNvSpPr>
              <p:nvPr/>
            </p:nvSpPr>
            <p:spPr bwMode="auto">
              <a:xfrm>
                <a:off x="2966" y="739"/>
                <a:ext cx="128" cy="38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80" y="2"/>
                  </a:cxn>
                  <a:cxn ang="0">
                    <a:pos x="78" y="5"/>
                  </a:cxn>
                  <a:cxn ang="0">
                    <a:pos x="73" y="7"/>
                  </a:cxn>
                  <a:cxn ang="0">
                    <a:pos x="71" y="12"/>
                  </a:cxn>
                  <a:cxn ang="0">
                    <a:pos x="76" y="9"/>
                  </a:cxn>
                  <a:cxn ang="0">
                    <a:pos x="80" y="7"/>
                  </a:cxn>
                  <a:cxn ang="0">
                    <a:pos x="83" y="5"/>
                  </a:cxn>
                  <a:cxn ang="0">
                    <a:pos x="88" y="5"/>
                  </a:cxn>
                  <a:cxn ang="0">
                    <a:pos x="95" y="5"/>
                  </a:cxn>
                  <a:cxn ang="0">
                    <a:pos x="99" y="7"/>
                  </a:cxn>
                  <a:cxn ang="0">
                    <a:pos x="104" y="9"/>
                  </a:cxn>
                  <a:cxn ang="0">
                    <a:pos x="109" y="12"/>
                  </a:cxn>
                  <a:cxn ang="0">
                    <a:pos x="111" y="12"/>
                  </a:cxn>
                  <a:cxn ang="0">
                    <a:pos x="116" y="14"/>
                  </a:cxn>
                  <a:cxn ang="0">
                    <a:pos x="118" y="14"/>
                  </a:cxn>
                  <a:cxn ang="0">
                    <a:pos x="123" y="14"/>
                  </a:cxn>
                  <a:cxn ang="0">
                    <a:pos x="125" y="19"/>
                  </a:cxn>
                  <a:cxn ang="0">
                    <a:pos x="128" y="23"/>
                  </a:cxn>
                  <a:cxn ang="0">
                    <a:pos x="123" y="23"/>
                  </a:cxn>
                  <a:cxn ang="0">
                    <a:pos x="118" y="26"/>
                  </a:cxn>
                  <a:cxn ang="0">
                    <a:pos x="114" y="28"/>
                  </a:cxn>
                  <a:cxn ang="0">
                    <a:pos x="106" y="28"/>
                  </a:cxn>
                  <a:cxn ang="0">
                    <a:pos x="102" y="28"/>
                  </a:cxn>
                  <a:cxn ang="0">
                    <a:pos x="95" y="28"/>
                  </a:cxn>
                  <a:cxn ang="0">
                    <a:pos x="90" y="31"/>
                  </a:cxn>
                  <a:cxn ang="0">
                    <a:pos x="83" y="31"/>
                  </a:cxn>
                  <a:cxn ang="0">
                    <a:pos x="78" y="31"/>
                  </a:cxn>
                  <a:cxn ang="0">
                    <a:pos x="76" y="33"/>
                  </a:cxn>
                  <a:cxn ang="0">
                    <a:pos x="71" y="31"/>
                  </a:cxn>
                  <a:cxn ang="0">
                    <a:pos x="66" y="31"/>
                  </a:cxn>
                  <a:cxn ang="0">
                    <a:pos x="61" y="31"/>
                  </a:cxn>
                  <a:cxn ang="0">
                    <a:pos x="57" y="33"/>
                  </a:cxn>
                  <a:cxn ang="0">
                    <a:pos x="52" y="31"/>
                  </a:cxn>
                  <a:cxn ang="0">
                    <a:pos x="45" y="31"/>
                  </a:cxn>
                  <a:cxn ang="0">
                    <a:pos x="40" y="33"/>
                  </a:cxn>
                  <a:cxn ang="0">
                    <a:pos x="33" y="33"/>
                  </a:cxn>
                  <a:cxn ang="0">
                    <a:pos x="28" y="33"/>
                  </a:cxn>
                  <a:cxn ang="0">
                    <a:pos x="24" y="35"/>
                  </a:cxn>
                  <a:cxn ang="0">
                    <a:pos x="19" y="35"/>
                  </a:cxn>
                  <a:cxn ang="0">
                    <a:pos x="12" y="38"/>
                  </a:cxn>
                  <a:cxn ang="0">
                    <a:pos x="7" y="38"/>
                  </a:cxn>
                  <a:cxn ang="0">
                    <a:pos x="2" y="35"/>
                  </a:cxn>
                  <a:cxn ang="0">
                    <a:pos x="0" y="33"/>
                  </a:cxn>
                  <a:cxn ang="0">
                    <a:pos x="5" y="31"/>
                  </a:cxn>
                  <a:cxn ang="0">
                    <a:pos x="9" y="28"/>
                  </a:cxn>
                  <a:cxn ang="0">
                    <a:pos x="14" y="26"/>
                  </a:cxn>
                  <a:cxn ang="0">
                    <a:pos x="16" y="23"/>
                  </a:cxn>
                  <a:cxn ang="0">
                    <a:pos x="19" y="19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31" y="12"/>
                  </a:cxn>
                  <a:cxn ang="0">
                    <a:pos x="35" y="9"/>
                  </a:cxn>
                  <a:cxn ang="0">
                    <a:pos x="38" y="5"/>
                  </a:cxn>
                  <a:cxn ang="0">
                    <a:pos x="43" y="5"/>
                  </a:cxn>
                  <a:cxn ang="0">
                    <a:pos x="47" y="2"/>
                  </a:cxn>
                  <a:cxn ang="0">
                    <a:pos x="52" y="0"/>
                  </a:cxn>
                  <a:cxn ang="0">
                    <a:pos x="57" y="5"/>
                  </a:cxn>
                  <a:cxn ang="0">
                    <a:pos x="59" y="5"/>
                  </a:cxn>
                  <a:cxn ang="0">
                    <a:pos x="61" y="0"/>
                  </a:cxn>
                  <a:cxn ang="0">
                    <a:pos x="69" y="0"/>
                  </a:cxn>
                </a:cxnLst>
                <a:rect l="0" t="0" r="r" b="b"/>
                <a:pathLst>
                  <a:path w="128" h="38">
                    <a:moveTo>
                      <a:pt x="69" y="0"/>
                    </a:moveTo>
                    <a:lnTo>
                      <a:pt x="69" y="0"/>
                    </a:lnTo>
                    <a:lnTo>
                      <a:pt x="71" y="0"/>
                    </a:lnTo>
                    <a:lnTo>
                      <a:pt x="71" y="0"/>
                    </a:lnTo>
                    <a:lnTo>
                      <a:pt x="73" y="0"/>
                    </a:lnTo>
                    <a:lnTo>
                      <a:pt x="73" y="0"/>
                    </a:lnTo>
                    <a:lnTo>
                      <a:pt x="73" y="0"/>
                    </a:lnTo>
                    <a:lnTo>
                      <a:pt x="76" y="0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0" y="2"/>
                    </a:lnTo>
                    <a:lnTo>
                      <a:pt x="80" y="2"/>
                    </a:lnTo>
                    <a:lnTo>
                      <a:pt x="80" y="2"/>
                    </a:lnTo>
                    <a:lnTo>
                      <a:pt x="80" y="5"/>
                    </a:lnTo>
                    <a:lnTo>
                      <a:pt x="80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7"/>
                    </a:lnTo>
                    <a:lnTo>
                      <a:pt x="73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6" y="9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5" y="5"/>
                    </a:lnTo>
                    <a:lnTo>
                      <a:pt x="85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90" y="5"/>
                    </a:lnTo>
                    <a:lnTo>
                      <a:pt x="90" y="5"/>
                    </a:lnTo>
                    <a:lnTo>
                      <a:pt x="92" y="5"/>
                    </a:lnTo>
                    <a:lnTo>
                      <a:pt x="92" y="5"/>
                    </a:lnTo>
                    <a:lnTo>
                      <a:pt x="92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7"/>
                    </a:lnTo>
                    <a:lnTo>
                      <a:pt x="97" y="7"/>
                    </a:lnTo>
                    <a:lnTo>
                      <a:pt x="97" y="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9"/>
                    </a:lnTo>
                    <a:lnTo>
                      <a:pt x="99" y="9"/>
                    </a:lnTo>
                    <a:lnTo>
                      <a:pt x="102" y="9"/>
                    </a:lnTo>
                    <a:lnTo>
                      <a:pt x="102" y="9"/>
                    </a:lnTo>
                    <a:lnTo>
                      <a:pt x="102" y="9"/>
                    </a:lnTo>
                    <a:lnTo>
                      <a:pt x="104" y="9"/>
                    </a:lnTo>
                    <a:lnTo>
                      <a:pt x="104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06" y="9"/>
                    </a:lnTo>
                    <a:lnTo>
                      <a:pt x="106" y="12"/>
                    </a:lnTo>
                    <a:lnTo>
                      <a:pt x="106" y="12"/>
                    </a:lnTo>
                    <a:lnTo>
                      <a:pt x="109" y="12"/>
                    </a:lnTo>
                    <a:lnTo>
                      <a:pt x="109" y="12"/>
                    </a:lnTo>
                    <a:lnTo>
                      <a:pt x="109" y="12"/>
                    </a:lnTo>
                    <a:lnTo>
                      <a:pt x="109" y="14"/>
                    </a:lnTo>
                    <a:lnTo>
                      <a:pt x="109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2"/>
                    </a:lnTo>
                    <a:lnTo>
                      <a:pt x="114" y="12"/>
                    </a:lnTo>
                    <a:lnTo>
                      <a:pt x="114" y="12"/>
                    </a:lnTo>
                    <a:lnTo>
                      <a:pt x="114" y="12"/>
                    </a:lnTo>
                    <a:lnTo>
                      <a:pt x="114" y="14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6" y="12"/>
                    </a:lnTo>
                    <a:lnTo>
                      <a:pt x="118" y="12"/>
                    </a:lnTo>
                    <a:lnTo>
                      <a:pt x="118" y="12"/>
                    </a:lnTo>
                    <a:lnTo>
                      <a:pt x="121" y="12"/>
                    </a:lnTo>
                    <a:lnTo>
                      <a:pt x="121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21" y="14"/>
                    </a:lnTo>
                    <a:lnTo>
                      <a:pt x="121" y="14"/>
                    </a:lnTo>
                    <a:lnTo>
                      <a:pt x="121" y="14"/>
                    </a:lnTo>
                    <a:lnTo>
                      <a:pt x="123" y="14"/>
                    </a:lnTo>
                    <a:lnTo>
                      <a:pt x="123" y="14"/>
                    </a:lnTo>
                    <a:lnTo>
                      <a:pt x="125" y="14"/>
                    </a:lnTo>
                    <a:lnTo>
                      <a:pt x="125" y="14"/>
                    </a:lnTo>
                    <a:lnTo>
                      <a:pt x="125" y="14"/>
                    </a:lnTo>
                    <a:lnTo>
                      <a:pt x="125" y="16"/>
                    </a:lnTo>
                    <a:lnTo>
                      <a:pt x="125" y="16"/>
                    </a:lnTo>
                    <a:lnTo>
                      <a:pt x="125" y="16"/>
                    </a:lnTo>
                    <a:lnTo>
                      <a:pt x="125" y="19"/>
                    </a:lnTo>
                    <a:lnTo>
                      <a:pt x="128" y="19"/>
                    </a:lnTo>
                    <a:lnTo>
                      <a:pt x="128" y="19"/>
                    </a:lnTo>
                    <a:lnTo>
                      <a:pt x="128" y="21"/>
                    </a:lnTo>
                    <a:lnTo>
                      <a:pt x="128" y="21"/>
                    </a:lnTo>
                    <a:lnTo>
                      <a:pt x="128" y="21"/>
                    </a:lnTo>
                    <a:lnTo>
                      <a:pt x="128" y="23"/>
                    </a:lnTo>
                    <a:lnTo>
                      <a:pt x="128" y="23"/>
                    </a:lnTo>
                    <a:lnTo>
                      <a:pt x="128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5" y="23"/>
                    </a:lnTo>
                    <a:lnTo>
                      <a:pt x="123" y="23"/>
                    </a:lnTo>
                    <a:lnTo>
                      <a:pt x="123" y="23"/>
                    </a:lnTo>
                    <a:lnTo>
                      <a:pt x="123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21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6" y="26"/>
                    </a:lnTo>
                    <a:lnTo>
                      <a:pt x="116" y="28"/>
                    </a:lnTo>
                    <a:lnTo>
                      <a:pt x="116" y="28"/>
                    </a:lnTo>
                    <a:lnTo>
                      <a:pt x="116" y="28"/>
                    </a:lnTo>
                    <a:lnTo>
                      <a:pt x="114" y="28"/>
                    </a:lnTo>
                    <a:lnTo>
                      <a:pt x="114" y="28"/>
                    </a:lnTo>
                    <a:lnTo>
                      <a:pt x="114" y="28"/>
                    </a:lnTo>
                    <a:lnTo>
                      <a:pt x="111" y="28"/>
                    </a:lnTo>
                    <a:lnTo>
                      <a:pt x="111" y="28"/>
                    </a:lnTo>
                    <a:lnTo>
                      <a:pt x="109" y="28"/>
                    </a:lnTo>
                    <a:lnTo>
                      <a:pt x="109" y="28"/>
                    </a:lnTo>
                    <a:lnTo>
                      <a:pt x="109" y="28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4" y="28"/>
                    </a:lnTo>
                    <a:lnTo>
                      <a:pt x="104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102" y="28"/>
                    </a:lnTo>
                    <a:lnTo>
                      <a:pt x="99" y="28"/>
                    </a:lnTo>
                    <a:lnTo>
                      <a:pt x="99" y="28"/>
                    </a:lnTo>
                    <a:lnTo>
                      <a:pt x="99" y="28"/>
                    </a:lnTo>
                    <a:lnTo>
                      <a:pt x="97" y="28"/>
                    </a:lnTo>
                    <a:lnTo>
                      <a:pt x="97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2" y="28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80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3"/>
                    </a:lnTo>
                    <a:lnTo>
                      <a:pt x="76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3" y="33"/>
                    </a:lnTo>
                    <a:lnTo>
                      <a:pt x="71" y="33"/>
                    </a:lnTo>
                    <a:lnTo>
                      <a:pt x="71" y="33"/>
                    </a:lnTo>
                    <a:lnTo>
                      <a:pt x="71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9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7" y="31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4" y="33"/>
                    </a:lnTo>
                    <a:lnTo>
                      <a:pt x="54" y="31"/>
                    </a:lnTo>
                    <a:lnTo>
                      <a:pt x="54" y="31"/>
                    </a:lnTo>
                    <a:lnTo>
                      <a:pt x="54" y="31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7" y="31"/>
                    </a:lnTo>
                    <a:lnTo>
                      <a:pt x="45" y="31"/>
                    </a:lnTo>
                    <a:lnTo>
                      <a:pt x="45" y="31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1" y="33"/>
                    </a:lnTo>
                    <a:lnTo>
                      <a:pt x="31" y="33"/>
                    </a:lnTo>
                    <a:lnTo>
                      <a:pt x="31" y="33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4" y="33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6" y="35"/>
                    </a:lnTo>
                    <a:lnTo>
                      <a:pt x="16" y="35"/>
                    </a:lnTo>
                    <a:lnTo>
                      <a:pt x="14" y="35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9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3"/>
                    </a:lnTo>
                    <a:lnTo>
                      <a:pt x="14" y="23"/>
                    </a:lnTo>
                    <a:lnTo>
                      <a:pt x="14" y="23"/>
                    </a:lnTo>
                    <a:lnTo>
                      <a:pt x="16" y="23"/>
                    </a:lnTo>
                    <a:lnTo>
                      <a:pt x="16" y="23"/>
                    </a:lnTo>
                    <a:lnTo>
                      <a:pt x="16" y="23"/>
                    </a:lnTo>
                    <a:lnTo>
                      <a:pt x="19" y="23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21" y="19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6" y="16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31" y="14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9"/>
                    </a:lnTo>
                    <a:lnTo>
                      <a:pt x="33" y="9"/>
                    </a:lnTo>
                    <a:lnTo>
                      <a:pt x="35" y="9"/>
                    </a:lnTo>
                    <a:lnTo>
                      <a:pt x="35" y="9"/>
                    </a:lnTo>
                    <a:lnTo>
                      <a:pt x="35" y="9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7" y="5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47" y="2"/>
                    </a:lnTo>
                    <a:lnTo>
                      <a:pt x="50" y="2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0"/>
                    </a:lnTo>
                    <a:lnTo>
                      <a:pt x="52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2"/>
                    </a:lnTo>
                    <a:lnTo>
                      <a:pt x="54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2"/>
                    </a:lnTo>
                    <a:lnTo>
                      <a:pt x="59" y="2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6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1" name="Freeform 55"/>
              <p:cNvSpPr>
                <a:spLocks/>
              </p:cNvSpPr>
              <p:nvPr/>
            </p:nvSpPr>
            <p:spPr bwMode="auto">
              <a:xfrm>
                <a:off x="3771" y="819"/>
                <a:ext cx="182" cy="41"/>
              </a:xfrm>
              <a:custGeom>
                <a:avLst/>
                <a:gdLst/>
                <a:ahLst/>
                <a:cxnLst>
                  <a:cxn ang="0">
                    <a:pos x="104" y="3"/>
                  </a:cxn>
                  <a:cxn ang="0">
                    <a:pos x="111" y="5"/>
                  </a:cxn>
                  <a:cxn ang="0">
                    <a:pos x="118" y="7"/>
                  </a:cxn>
                  <a:cxn ang="0">
                    <a:pos x="125" y="10"/>
                  </a:cxn>
                  <a:cxn ang="0">
                    <a:pos x="132" y="10"/>
                  </a:cxn>
                  <a:cxn ang="0">
                    <a:pos x="142" y="10"/>
                  </a:cxn>
                  <a:cxn ang="0">
                    <a:pos x="149" y="10"/>
                  </a:cxn>
                  <a:cxn ang="0">
                    <a:pos x="156" y="12"/>
                  </a:cxn>
                  <a:cxn ang="0">
                    <a:pos x="163" y="12"/>
                  </a:cxn>
                  <a:cxn ang="0">
                    <a:pos x="172" y="15"/>
                  </a:cxn>
                  <a:cxn ang="0">
                    <a:pos x="180" y="17"/>
                  </a:cxn>
                  <a:cxn ang="0">
                    <a:pos x="180" y="19"/>
                  </a:cxn>
                  <a:cxn ang="0">
                    <a:pos x="172" y="22"/>
                  </a:cxn>
                  <a:cxn ang="0">
                    <a:pos x="172" y="24"/>
                  </a:cxn>
                  <a:cxn ang="0">
                    <a:pos x="168" y="29"/>
                  </a:cxn>
                  <a:cxn ang="0">
                    <a:pos x="161" y="31"/>
                  </a:cxn>
                  <a:cxn ang="0">
                    <a:pos x="154" y="31"/>
                  </a:cxn>
                  <a:cxn ang="0">
                    <a:pos x="144" y="31"/>
                  </a:cxn>
                  <a:cxn ang="0">
                    <a:pos x="144" y="34"/>
                  </a:cxn>
                  <a:cxn ang="0">
                    <a:pos x="135" y="34"/>
                  </a:cxn>
                  <a:cxn ang="0">
                    <a:pos x="127" y="36"/>
                  </a:cxn>
                  <a:cxn ang="0">
                    <a:pos x="120" y="36"/>
                  </a:cxn>
                  <a:cxn ang="0">
                    <a:pos x="113" y="36"/>
                  </a:cxn>
                  <a:cxn ang="0">
                    <a:pos x="106" y="34"/>
                  </a:cxn>
                  <a:cxn ang="0">
                    <a:pos x="99" y="34"/>
                  </a:cxn>
                  <a:cxn ang="0">
                    <a:pos x="90" y="34"/>
                  </a:cxn>
                  <a:cxn ang="0">
                    <a:pos x="83" y="34"/>
                  </a:cxn>
                  <a:cxn ang="0">
                    <a:pos x="75" y="36"/>
                  </a:cxn>
                  <a:cxn ang="0">
                    <a:pos x="66" y="36"/>
                  </a:cxn>
                  <a:cxn ang="0">
                    <a:pos x="66" y="36"/>
                  </a:cxn>
                  <a:cxn ang="0">
                    <a:pos x="59" y="34"/>
                  </a:cxn>
                  <a:cxn ang="0">
                    <a:pos x="59" y="36"/>
                  </a:cxn>
                  <a:cxn ang="0">
                    <a:pos x="54" y="41"/>
                  </a:cxn>
                  <a:cxn ang="0">
                    <a:pos x="47" y="41"/>
                  </a:cxn>
                  <a:cxn ang="0">
                    <a:pos x="40" y="38"/>
                  </a:cxn>
                  <a:cxn ang="0">
                    <a:pos x="30" y="38"/>
                  </a:cxn>
                  <a:cxn ang="0">
                    <a:pos x="23" y="36"/>
                  </a:cxn>
                  <a:cxn ang="0">
                    <a:pos x="16" y="31"/>
                  </a:cxn>
                  <a:cxn ang="0">
                    <a:pos x="9" y="31"/>
                  </a:cxn>
                  <a:cxn ang="0">
                    <a:pos x="4" y="26"/>
                  </a:cxn>
                  <a:cxn ang="0">
                    <a:pos x="0" y="22"/>
                  </a:cxn>
                  <a:cxn ang="0">
                    <a:pos x="7" y="19"/>
                  </a:cxn>
                  <a:cxn ang="0">
                    <a:pos x="2" y="15"/>
                  </a:cxn>
                  <a:cxn ang="0">
                    <a:pos x="7" y="12"/>
                  </a:cxn>
                  <a:cxn ang="0">
                    <a:pos x="9" y="10"/>
                  </a:cxn>
                  <a:cxn ang="0">
                    <a:pos x="16" y="5"/>
                  </a:cxn>
                  <a:cxn ang="0">
                    <a:pos x="23" y="5"/>
                  </a:cxn>
                  <a:cxn ang="0">
                    <a:pos x="28" y="3"/>
                  </a:cxn>
                  <a:cxn ang="0">
                    <a:pos x="35" y="0"/>
                  </a:cxn>
                  <a:cxn ang="0">
                    <a:pos x="45" y="0"/>
                  </a:cxn>
                  <a:cxn ang="0">
                    <a:pos x="49" y="3"/>
                  </a:cxn>
                  <a:cxn ang="0">
                    <a:pos x="56" y="5"/>
                  </a:cxn>
                  <a:cxn ang="0">
                    <a:pos x="66" y="5"/>
                  </a:cxn>
                  <a:cxn ang="0">
                    <a:pos x="66" y="10"/>
                  </a:cxn>
                  <a:cxn ang="0">
                    <a:pos x="75" y="10"/>
                  </a:cxn>
                  <a:cxn ang="0">
                    <a:pos x="83" y="12"/>
                  </a:cxn>
                  <a:cxn ang="0">
                    <a:pos x="85" y="12"/>
                  </a:cxn>
                  <a:cxn ang="0">
                    <a:pos x="85" y="3"/>
                  </a:cxn>
                  <a:cxn ang="0">
                    <a:pos x="94" y="3"/>
                  </a:cxn>
                  <a:cxn ang="0">
                    <a:pos x="94" y="0"/>
                  </a:cxn>
                </a:cxnLst>
                <a:rect l="0" t="0" r="r" b="b"/>
                <a:pathLst>
                  <a:path w="182" h="41">
                    <a:moveTo>
                      <a:pt x="97" y="0"/>
                    </a:moveTo>
                    <a:lnTo>
                      <a:pt x="97" y="3"/>
                    </a:lnTo>
                    <a:lnTo>
                      <a:pt x="99" y="3"/>
                    </a:lnTo>
                    <a:lnTo>
                      <a:pt x="99" y="3"/>
                    </a:lnTo>
                    <a:lnTo>
                      <a:pt x="99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5"/>
                    </a:lnTo>
                    <a:lnTo>
                      <a:pt x="111" y="5"/>
                    </a:lnTo>
                    <a:lnTo>
                      <a:pt x="111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10"/>
                    </a:lnTo>
                    <a:lnTo>
                      <a:pt x="123" y="10"/>
                    </a:lnTo>
                    <a:lnTo>
                      <a:pt x="123" y="10"/>
                    </a:lnTo>
                    <a:lnTo>
                      <a:pt x="123" y="10"/>
                    </a:lnTo>
                    <a:lnTo>
                      <a:pt x="125" y="10"/>
                    </a:lnTo>
                    <a:lnTo>
                      <a:pt x="125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42" y="10"/>
                    </a:lnTo>
                    <a:lnTo>
                      <a:pt x="142" y="10"/>
                    </a:lnTo>
                    <a:lnTo>
                      <a:pt x="142" y="10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6" y="10"/>
                    </a:lnTo>
                    <a:lnTo>
                      <a:pt x="146" y="10"/>
                    </a:lnTo>
                    <a:lnTo>
                      <a:pt x="146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51" y="10"/>
                    </a:lnTo>
                    <a:lnTo>
                      <a:pt x="151" y="10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4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58" y="12"/>
                    </a:lnTo>
                    <a:lnTo>
                      <a:pt x="158" y="12"/>
                    </a:lnTo>
                    <a:lnTo>
                      <a:pt x="158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3" y="12"/>
                    </a:lnTo>
                    <a:lnTo>
                      <a:pt x="163" y="12"/>
                    </a:lnTo>
                    <a:lnTo>
                      <a:pt x="163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8" y="12"/>
                    </a:lnTo>
                    <a:lnTo>
                      <a:pt x="168" y="12"/>
                    </a:lnTo>
                    <a:lnTo>
                      <a:pt x="168" y="12"/>
                    </a:lnTo>
                    <a:lnTo>
                      <a:pt x="168" y="15"/>
                    </a:lnTo>
                    <a:lnTo>
                      <a:pt x="170" y="15"/>
                    </a:lnTo>
                    <a:lnTo>
                      <a:pt x="170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7" y="15"/>
                    </a:lnTo>
                    <a:lnTo>
                      <a:pt x="177" y="15"/>
                    </a:lnTo>
                    <a:lnTo>
                      <a:pt x="180" y="15"/>
                    </a:lnTo>
                    <a:lnTo>
                      <a:pt x="180" y="17"/>
                    </a:lnTo>
                    <a:lnTo>
                      <a:pt x="180" y="17"/>
                    </a:lnTo>
                    <a:lnTo>
                      <a:pt x="180" y="17"/>
                    </a:lnTo>
                    <a:lnTo>
                      <a:pt x="182" y="17"/>
                    </a:lnTo>
                    <a:lnTo>
                      <a:pt x="182" y="17"/>
                    </a:lnTo>
                    <a:lnTo>
                      <a:pt x="182" y="17"/>
                    </a:lnTo>
                    <a:lnTo>
                      <a:pt x="182" y="19"/>
                    </a:lnTo>
                    <a:lnTo>
                      <a:pt x="182" y="19"/>
                    </a:lnTo>
                    <a:lnTo>
                      <a:pt x="182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77" y="19"/>
                    </a:lnTo>
                    <a:lnTo>
                      <a:pt x="177" y="19"/>
                    </a:lnTo>
                    <a:lnTo>
                      <a:pt x="177" y="19"/>
                    </a:lnTo>
                    <a:lnTo>
                      <a:pt x="175" y="19"/>
                    </a:lnTo>
                    <a:lnTo>
                      <a:pt x="175" y="19"/>
                    </a:lnTo>
                    <a:lnTo>
                      <a:pt x="175" y="19"/>
                    </a:lnTo>
                    <a:lnTo>
                      <a:pt x="172" y="19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0" y="24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65" y="29"/>
                    </a:lnTo>
                    <a:lnTo>
                      <a:pt x="165" y="29"/>
                    </a:lnTo>
                    <a:lnTo>
                      <a:pt x="165" y="29"/>
                    </a:lnTo>
                    <a:lnTo>
                      <a:pt x="163" y="29"/>
                    </a:lnTo>
                    <a:lnTo>
                      <a:pt x="163" y="29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1" y="31"/>
                    </a:lnTo>
                    <a:lnTo>
                      <a:pt x="151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4"/>
                    </a:lnTo>
                    <a:lnTo>
                      <a:pt x="146" y="34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2" y="34"/>
                    </a:lnTo>
                    <a:lnTo>
                      <a:pt x="142" y="34"/>
                    </a:lnTo>
                    <a:lnTo>
                      <a:pt x="142" y="34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7" y="34"/>
                    </a:lnTo>
                    <a:lnTo>
                      <a:pt x="137" y="34"/>
                    </a:lnTo>
                    <a:lnTo>
                      <a:pt x="135" y="34"/>
                    </a:lnTo>
                    <a:lnTo>
                      <a:pt x="135" y="34"/>
                    </a:lnTo>
                    <a:lnTo>
                      <a:pt x="135" y="34"/>
                    </a:lnTo>
                    <a:lnTo>
                      <a:pt x="132" y="34"/>
                    </a:lnTo>
                    <a:lnTo>
                      <a:pt x="132" y="34"/>
                    </a:lnTo>
                    <a:lnTo>
                      <a:pt x="132" y="34"/>
                    </a:lnTo>
                    <a:lnTo>
                      <a:pt x="130" y="34"/>
                    </a:lnTo>
                    <a:lnTo>
                      <a:pt x="130" y="34"/>
                    </a:lnTo>
                    <a:lnTo>
                      <a:pt x="130" y="36"/>
                    </a:lnTo>
                    <a:lnTo>
                      <a:pt x="127" y="36"/>
                    </a:lnTo>
                    <a:lnTo>
                      <a:pt x="127" y="36"/>
                    </a:lnTo>
                    <a:lnTo>
                      <a:pt x="127" y="34"/>
                    </a:lnTo>
                    <a:lnTo>
                      <a:pt x="127" y="34"/>
                    </a:lnTo>
                    <a:lnTo>
                      <a:pt x="125" y="34"/>
                    </a:lnTo>
                    <a:lnTo>
                      <a:pt x="125" y="34"/>
                    </a:lnTo>
                    <a:lnTo>
                      <a:pt x="125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0" y="36"/>
                    </a:lnTo>
                    <a:lnTo>
                      <a:pt x="120" y="36"/>
                    </a:lnTo>
                    <a:lnTo>
                      <a:pt x="120" y="36"/>
                    </a:lnTo>
                    <a:lnTo>
                      <a:pt x="118" y="36"/>
                    </a:lnTo>
                    <a:lnTo>
                      <a:pt x="118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3" y="36"/>
                    </a:lnTo>
                    <a:lnTo>
                      <a:pt x="113" y="36"/>
                    </a:lnTo>
                    <a:lnTo>
                      <a:pt x="113" y="36"/>
                    </a:lnTo>
                    <a:lnTo>
                      <a:pt x="111" y="36"/>
                    </a:lnTo>
                    <a:lnTo>
                      <a:pt x="111" y="34"/>
                    </a:lnTo>
                    <a:lnTo>
                      <a:pt x="111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1"/>
                    </a:lnTo>
                    <a:lnTo>
                      <a:pt x="106" y="31"/>
                    </a:lnTo>
                    <a:lnTo>
                      <a:pt x="106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7" y="34"/>
                    </a:lnTo>
                    <a:lnTo>
                      <a:pt x="97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2" y="34"/>
                    </a:lnTo>
                    <a:lnTo>
                      <a:pt x="92" y="34"/>
                    </a:lnTo>
                    <a:lnTo>
                      <a:pt x="90" y="34"/>
                    </a:lnTo>
                    <a:lnTo>
                      <a:pt x="90" y="34"/>
                    </a:lnTo>
                    <a:lnTo>
                      <a:pt x="90" y="34"/>
                    </a:lnTo>
                    <a:lnTo>
                      <a:pt x="87" y="34"/>
                    </a:lnTo>
                    <a:lnTo>
                      <a:pt x="87" y="34"/>
                    </a:lnTo>
                    <a:lnTo>
                      <a:pt x="87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6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1" y="36"/>
                    </a:lnTo>
                    <a:lnTo>
                      <a:pt x="71" y="36"/>
                    </a:lnTo>
                    <a:lnTo>
                      <a:pt x="68" y="36"/>
                    </a:lnTo>
                    <a:lnTo>
                      <a:pt x="68" y="36"/>
                    </a:lnTo>
                    <a:lnTo>
                      <a:pt x="68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61" y="34"/>
                    </a:lnTo>
                    <a:lnTo>
                      <a:pt x="61" y="36"/>
                    </a:lnTo>
                    <a:lnTo>
                      <a:pt x="59" y="36"/>
                    </a:lnTo>
                    <a:lnTo>
                      <a:pt x="59" y="36"/>
                    </a:lnTo>
                    <a:lnTo>
                      <a:pt x="59" y="36"/>
                    </a:lnTo>
                    <a:lnTo>
                      <a:pt x="56" y="36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4" y="38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38"/>
                    </a:lnTo>
                    <a:lnTo>
                      <a:pt x="38" y="38"/>
                    </a:lnTo>
                    <a:lnTo>
                      <a:pt x="38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0" y="38"/>
                    </a:lnTo>
                    <a:lnTo>
                      <a:pt x="30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3" y="38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1" y="36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4" y="29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12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9" y="1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5" y="3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5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5" y="12"/>
                    </a:lnTo>
                    <a:lnTo>
                      <a:pt x="85" y="15"/>
                    </a:lnTo>
                    <a:lnTo>
                      <a:pt x="85" y="15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5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85" y="5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2" y="3"/>
                    </a:lnTo>
                    <a:lnTo>
                      <a:pt x="92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97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2" name="Freeform 56"/>
              <p:cNvSpPr>
                <a:spLocks/>
              </p:cNvSpPr>
              <p:nvPr/>
            </p:nvSpPr>
            <p:spPr bwMode="auto">
              <a:xfrm>
                <a:off x="3771" y="819"/>
                <a:ext cx="182" cy="41"/>
              </a:xfrm>
              <a:custGeom>
                <a:avLst/>
                <a:gdLst/>
                <a:ahLst/>
                <a:cxnLst>
                  <a:cxn ang="0">
                    <a:pos x="104" y="3"/>
                  </a:cxn>
                  <a:cxn ang="0">
                    <a:pos x="111" y="5"/>
                  </a:cxn>
                  <a:cxn ang="0">
                    <a:pos x="118" y="7"/>
                  </a:cxn>
                  <a:cxn ang="0">
                    <a:pos x="125" y="10"/>
                  </a:cxn>
                  <a:cxn ang="0">
                    <a:pos x="132" y="10"/>
                  </a:cxn>
                  <a:cxn ang="0">
                    <a:pos x="142" y="10"/>
                  </a:cxn>
                  <a:cxn ang="0">
                    <a:pos x="149" y="10"/>
                  </a:cxn>
                  <a:cxn ang="0">
                    <a:pos x="156" y="12"/>
                  </a:cxn>
                  <a:cxn ang="0">
                    <a:pos x="163" y="12"/>
                  </a:cxn>
                  <a:cxn ang="0">
                    <a:pos x="172" y="15"/>
                  </a:cxn>
                  <a:cxn ang="0">
                    <a:pos x="180" y="17"/>
                  </a:cxn>
                  <a:cxn ang="0">
                    <a:pos x="180" y="19"/>
                  </a:cxn>
                  <a:cxn ang="0">
                    <a:pos x="172" y="22"/>
                  </a:cxn>
                  <a:cxn ang="0">
                    <a:pos x="172" y="24"/>
                  </a:cxn>
                  <a:cxn ang="0">
                    <a:pos x="168" y="29"/>
                  </a:cxn>
                  <a:cxn ang="0">
                    <a:pos x="161" y="31"/>
                  </a:cxn>
                  <a:cxn ang="0">
                    <a:pos x="154" y="31"/>
                  </a:cxn>
                  <a:cxn ang="0">
                    <a:pos x="144" y="31"/>
                  </a:cxn>
                  <a:cxn ang="0">
                    <a:pos x="144" y="34"/>
                  </a:cxn>
                  <a:cxn ang="0">
                    <a:pos x="135" y="34"/>
                  </a:cxn>
                  <a:cxn ang="0">
                    <a:pos x="127" y="36"/>
                  </a:cxn>
                  <a:cxn ang="0">
                    <a:pos x="120" y="36"/>
                  </a:cxn>
                  <a:cxn ang="0">
                    <a:pos x="113" y="36"/>
                  </a:cxn>
                  <a:cxn ang="0">
                    <a:pos x="106" y="34"/>
                  </a:cxn>
                  <a:cxn ang="0">
                    <a:pos x="99" y="34"/>
                  </a:cxn>
                  <a:cxn ang="0">
                    <a:pos x="90" y="34"/>
                  </a:cxn>
                  <a:cxn ang="0">
                    <a:pos x="83" y="34"/>
                  </a:cxn>
                  <a:cxn ang="0">
                    <a:pos x="75" y="36"/>
                  </a:cxn>
                  <a:cxn ang="0">
                    <a:pos x="66" y="36"/>
                  </a:cxn>
                  <a:cxn ang="0">
                    <a:pos x="66" y="36"/>
                  </a:cxn>
                  <a:cxn ang="0">
                    <a:pos x="59" y="34"/>
                  </a:cxn>
                  <a:cxn ang="0">
                    <a:pos x="59" y="36"/>
                  </a:cxn>
                  <a:cxn ang="0">
                    <a:pos x="54" y="41"/>
                  </a:cxn>
                  <a:cxn ang="0">
                    <a:pos x="47" y="41"/>
                  </a:cxn>
                  <a:cxn ang="0">
                    <a:pos x="40" y="38"/>
                  </a:cxn>
                  <a:cxn ang="0">
                    <a:pos x="30" y="38"/>
                  </a:cxn>
                  <a:cxn ang="0">
                    <a:pos x="23" y="36"/>
                  </a:cxn>
                  <a:cxn ang="0">
                    <a:pos x="16" y="31"/>
                  </a:cxn>
                  <a:cxn ang="0">
                    <a:pos x="9" y="31"/>
                  </a:cxn>
                  <a:cxn ang="0">
                    <a:pos x="4" y="26"/>
                  </a:cxn>
                  <a:cxn ang="0">
                    <a:pos x="0" y="22"/>
                  </a:cxn>
                  <a:cxn ang="0">
                    <a:pos x="7" y="19"/>
                  </a:cxn>
                  <a:cxn ang="0">
                    <a:pos x="2" y="15"/>
                  </a:cxn>
                  <a:cxn ang="0">
                    <a:pos x="7" y="12"/>
                  </a:cxn>
                  <a:cxn ang="0">
                    <a:pos x="9" y="10"/>
                  </a:cxn>
                  <a:cxn ang="0">
                    <a:pos x="16" y="5"/>
                  </a:cxn>
                  <a:cxn ang="0">
                    <a:pos x="23" y="5"/>
                  </a:cxn>
                  <a:cxn ang="0">
                    <a:pos x="28" y="3"/>
                  </a:cxn>
                  <a:cxn ang="0">
                    <a:pos x="35" y="0"/>
                  </a:cxn>
                  <a:cxn ang="0">
                    <a:pos x="45" y="0"/>
                  </a:cxn>
                  <a:cxn ang="0">
                    <a:pos x="49" y="3"/>
                  </a:cxn>
                  <a:cxn ang="0">
                    <a:pos x="56" y="5"/>
                  </a:cxn>
                  <a:cxn ang="0">
                    <a:pos x="66" y="5"/>
                  </a:cxn>
                  <a:cxn ang="0">
                    <a:pos x="66" y="10"/>
                  </a:cxn>
                  <a:cxn ang="0">
                    <a:pos x="75" y="10"/>
                  </a:cxn>
                  <a:cxn ang="0">
                    <a:pos x="83" y="12"/>
                  </a:cxn>
                  <a:cxn ang="0">
                    <a:pos x="85" y="12"/>
                  </a:cxn>
                  <a:cxn ang="0">
                    <a:pos x="85" y="3"/>
                  </a:cxn>
                  <a:cxn ang="0">
                    <a:pos x="94" y="3"/>
                  </a:cxn>
                  <a:cxn ang="0">
                    <a:pos x="94" y="0"/>
                  </a:cxn>
                </a:cxnLst>
                <a:rect l="0" t="0" r="r" b="b"/>
                <a:pathLst>
                  <a:path w="182" h="41">
                    <a:moveTo>
                      <a:pt x="97" y="0"/>
                    </a:moveTo>
                    <a:lnTo>
                      <a:pt x="97" y="3"/>
                    </a:lnTo>
                    <a:lnTo>
                      <a:pt x="99" y="3"/>
                    </a:lnTo>
                    <a:lnTo>
                      <a:pt x="99" y="3"/>
                    </a:lnTo>
                    <a:lnTo>
                      <a:pt x="99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1" y="3"/>
                    </a:lnTo>
                    <a:lnTo>
                      <a:pt x="104" y="3"/>
                    </a:lnTo>
                    <a:lnTo>
                      <a:pt x="104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6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5"/>
                    </a:lnTo>
                    <a:lnTo>
                      <a:pt x="111" y="5"/>
                    </a:lnTo>
                    <a:lnTo>
                      <a:pt x="111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10"/>
                    </a:lnTo>
                    <a:lnTo>
                      <a:pt x="123" y="10"/>
                    </a:lnTo>
                    <a:lnTo>
                      <a:pt x="123" y="10"/>
                    </a:lnTo>
                    <a:lnTo>
                      <a:pt x="123" y="10"/>
                    </a:lnTo>
                    <a:lnTo>
                      <a:pt x="125" y="10"/>
                    </a:lnTo>
                    <a:lnTo>
                      <a:pt x="125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42" y="10"/>
                    </a:lnTo>
                    <a:lnTo>
                      <a:pt x="142" y="10"/>
                    </a:lnTo>
                    <a:lnTo>
                      <a:pt x="142" y="10"/>
                    </a:lnTo>
                    <a:lnTo>
                      <a:pt x="144" y="10"/>
                    </a:lnTo>
                    <a:lnTo>
                      <a:pt x="144" y="10"/>
                    </a:lnTo>
                    <a:lnTo>
                      <a:pt x="146" y="10"/>
                    </a:lnTo>
                    <a:lnTo>
                      <a:pt x="146" y="10"/>
                    </a:lnTo>
                    <a:lnTo>
                      <a:pt x="146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49" y="10"/>
                    </a:lnTo>
                    <a:lnTo>
                      <a:pt x="151" y="10"/>
                    </a:lnTo>
                    <a:lnTo>
                      <a:pt x="151" y="10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4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58" y="12"/>
                    </a:lnTo>
                    <a:lnTo>
                      <a:pt x="158" y="12"/>
                    </a:lnTo>
                    <a:lnTo>
                      <a:pt x="158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1" y="12"/>
                    </a:lnTo>
                    <a:lnTo>
                      <a:pt x="163" y="12"/>
                    </a:lnTo>
                    <a:lnTo>
                      <a:pt x="163" y="12"/>
                    </a:lnTo>
                    <a:lnTo>
                      <a:pt x="163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8" y="12"/>
                    </a:lnTo>
                    <a:lnTo>
                      <a:pt x="168" y="12"/>
                    </a:lnTo>
                    <a:lnTo>
                      <a:pt x="168" y="12"/>
                    </a:lnTo>
                    <a:lnTo>
                      <a:pt x="168" y="15"/>
                    </a:lnTo>
                    <a:lnTo>
                      <a:pt x="170" y="15"/>
                    </a:lnTo>
                    <a:lnTo>
                      <a:pt x="170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2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7" y="15"/>
                    </a:lnTo>
                    <a:lnTo>
                      <a:pt x="177" y="15"/>
                    </a:lnTo>
                    <a:lnTo>
                      <a:pt x="180" y="15"/>
                    </a:lnTo>
                    <a:lnTo>
                      <a:pt x="180" y="17"/>
                    </a:lnTo>
                    <a:lnTo>
                      <a:pt x="180" y="17"/>
                    </a:lnTo>
                    <a:lnTo>
                      <a:pt x="180" y="17"/>
                    </a:lnTo>
                    <a:lnTo>
                      <a:pt x="182" y="17"/>
                    </a:lnTo>
                    <a:lnTo>
                      <a:pt x="182" y="17"/>
                    </a:lnTo>
                    <a:lnTo>
                      <a:pt x="182" y="17"/>
                    </a:lnTo>
                    <a:lnTo>
                      <a:pt x="182" y="19"/>
                    </a:lnTo>
                    <a:lnTo>
                      <a:pt x="182" y="19"/>
                    </a:lnTo>
                    <a:lnTo>
                      <a:pt x="182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77" y="19"/>
                    </a:lnTo>
                    <a:lnTo>
                      <a:pt x="177" y="19"/>
                    </a:lnTo>
                    <a:lnTo>
                      <a:pt x="177" y="19"/>
                    </a:lnTo>
                    <a:lnTo>
                      <a:pt x="175" y="19"/>
                    </a:lnTo>
                    <a:lnTo>
                      <a:pt x="175" y="19"/>
                    </a:lnTo>
                    <a:lnTo>
                      <a:pt x="175" y="19"/>
                    </a:lnTo>
                    <a:lnTo>
                      <a:pt x="172" y="19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2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2" y="24"/>
                    </a:lnTo>
                    <a:lnTo>
                      <a:pt x="170" y="24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65" y="29"/>
                    </a:lnTo>
                    <a:lnTo>
                      <a:pt x="165" y="29"/>
                    </a:lnTo>
                    <a:lnTo>
                      <a:pt x="165" y="29"/>
                    </a:lnTo>
                    <a:lnTo>
                      <a:pt x="163" y="29"/>
                    </a:lnTo>
                    <a:lnTo>
                      <a:pt x="163" y="29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1" y="31"/>
                    </a:lnTo>
                    <a:lnTo>
                      <a:pt x="151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9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4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1"/>
                    </a:lnTo>
                    <a:lnTo>
                      <a:pt x="146" y="34"/>
                    </a:lnTo>
                    <a:lnTo>
                      <a:pt x="146" y="34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2" y="34"/>
                    </a:lnTo>
                    <a:lnTo>
                      <a:pt x="142" y="34"/>
                    </a:lnTo>
                    <a:lnTo>
                      <a:pt x="142" y="34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7" y="34"/>
                    </a:lnTo>
                    <a:lnTo>
                      <a:pt x="137" y="34"/>
                    </a:lnTo>
                    <a:lnTo>
                      <a:pt x="135" y="34"/>
                    </a:lnTo>
                    <a:lnTo>
                      <a:pt x="135" y="34"/>
                    </a:lnTo>
                    <a:lnTo>
                      <a:pt x="135" y="34"/>
                    </a:lnTo>
                    <a:lnTo>
                      <a:pt x="132" y="34"/>
                    </a:lnTo>
                    <a:lnTo>
                      <a:pt x="132" y="34"/>
                    </a:lnTo>
                    <a:lnTo>
                      <a:pt x="132" y="34"/>
                    </a:lnTo>
                    <a:lnTo>
                      <a:pt x="130" y="34"/>
                    </a:lnTo>
                    <a:lnTo>
                      <a:pt x="130" y="34"/>
                    </a:lnTo>
                    <a:lnTo>
                      <a:pt x="130" y="36"/>
                    </a:lnTo>
                    <a:lnTo>
                      <a:pt x="127" y="36"/>
                    </a:lnTo>
                    <a:lnTo>
                      <a:pt x="127" y="36"/>
                    </a:lnTo>
                    <a:lnTo>
                      <a:pt x="127" y="34"/>
                    </a:lnTo>
                    <a:lnTo>
                      <a:pt x="127" y="34"/>
                    </a:lnTo>
                    <a:lnTo>
                      <a:pt x="125" y="34"/>
                    </a:lnTo>
                    <a:lnTo>
                      <a:pt x="125" y="34"/>
                    </a:lnTo>
                    <a:lnTo>
                      <a:pt x="125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3" y="36"/>
                    </a:lnTo>
                    <a:lnTo>
                      <a:pt x="120" y="36"/>
                    </a:lnTo>
                    <a:lnTo>
                      <a:pt x="120" y="36"/>
                    </a:lnTo>
                    <a:lnTo>
                      <a:pt x="120" y="36"/>
                    </a:lnTo>
                    <a:lnTo>
                      <a:pt x="118" y="36"/>
                    </a:lnTo>
                    <a:lnTo>
                      <a:pt x="118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13" y="36"/>
                    </a:lnTo>
                    <a:lnTo>
                      <a:pt x="113" y="36"/>
                    </a:lnTo>
                    <a:lnTo>
                      <a:pt x="113" y="36"/>
                    </a:lnTo>
                    <a:lnTo>
                      <a:pt x="111" y="36"/>
                    </a:lnTo>
                    <a:lnTo>
                      <a:pt x="111" y="34"/>
                    </a:lnTo>
                    <a:lnTo>
                      <a:pt x="111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9" y="34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1"/>
                    </a:lnTo>
                    <a:lnTo>
                      <a:pt x="106" y="31"/>
                    </a:lnTo>
                    <a:lnTo>
                      <a:pt x="106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7" y="34"/>
                    </a:lnTo>
                    <a:lnTo>
                      <a:pt x="97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2" y="34"/>
                    </a:lnTo>
                    <a:lnTo>
                      <a:pt x="92" y="34"/>
                    </a:lnTo>
                    <a:lnTo>
                      <a:pt x="90" y="34"/>
                    </a:lnTo>
                    <a:lnTo>
                      <a:pt x="90" y="34"/>
                    </a:lnTo>
                    <a:lnTo>
                      <a:pt x="90" y="34"/>
                    </a:lnTo>
                    <a:lnTo>
                      <a:pt x="87" y="34"/>
                    </a:lnTo>
                    <a:lnTo>
                      <a:pt x="87" y="34"/>
                    </a:lnTo>
                    <a:lnTo>
                      <a:pt x="87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6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1" y="36"/>
                    </a:lnTo>
                    <a:lnTo>
                      <a:pt x="71" y="36"/>
                    </a:lnTo>
                    <a:lnTo>
                      <a:pt x="68" y="36"/>
                    </a:lnTo>
                    <a:lnTo>
                      <a:pt x="68" y="36"/>
                    </a:lnTo>
                    <a:lnTo>
                      <a:pt x="68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6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61" y="34"/>
                    </a:lnTo>
                    <a:lnTo>
                      <a:pt x="61" y="36"/>
                    </a:lnTo>
                    <a:lnTo>
                      <a:pt x="59" y="36"/>
                    </a:lnTo>
                    <a:lnTo>
                      <a:pt x="59" y="36"/>
                    </a:lnTo>
                    <a:lnTo>
                      <a:pt x="59" y="36"/>
                    </a:lnTo>
                    <a:lnTo>
                      <a:pt x="56" y="36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4" y="38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38"/>
                    </a:lnTo>
                    <a:lnTo>
                      <a:pt x="38" y="38"/>
                    </a:lnTo>
                    <a:lnTo>
                      <a:pt x="38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0" y="38"/>
                    </a:lnTo>
                    <a:lnTo>
                      <a:pt x="30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3" y="38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1" y="36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4" y="29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12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9" y="10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0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5" y="3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5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0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7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49" y="3"/>
                    </a:lnTo>
                    <a:lnTo>
                      <a:pt x="52" y="3"/>
                    </a:lnTo>
                    <a:lnTo>
                      <a:pt x="52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6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7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6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5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78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0" y="12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5" y="12"/>
                    </a:lnTo>
                    <a:lnTo>
                      <a:pt x="85" y="15"/>
                    </a:lnTo>
                    <a:lnTo>
                      <a:pt x="85" y="15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5"/>
                    </a:lnTo>
                    <a:lnTo>
                      <a:pt x="87" y="5"/>
                    </a:lnTo>
                    <a:lnTo>
                      <a:pt x="87" y="5"/>
                    </a:lnTo>
                    <a:lnTo>
                      <a:pt x="85" y="5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2" y="3"/>
                    </a:lnTo>
                    <a:lnTo>
                      <a:pt x="92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3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97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3" name="Freeform 57"/>
              <p:cNvSpPr>
                <a:spLocks/>
              </p:cNvSpPr>
              <p:nvPr/>
            </p:nvSpPr>
            <p:spPr bwMode="auto">
              <a:xfrm>
                <a:off x="3870" y="1374"/>
                <a:ext cx="69" cy="216"/>
              </a:xfrm>
              <a:custGeom>
                <a:avLst/>
                <a:gdLst/>
                <a:ahLst/>
                <a:cxnLst>
                  <a:cxn ang="0">
                    <a:pos x="31" y="5"/>
                  </a:cxn>
                  <a:cxn ang="0">
                    <a:pos x="31" y="16"/>
                  </a:cxn>
                  <a:cxn ang="0">
                    <a:pos x="36" y="24"/>
                  </a:cxn>
                  <a:cxn ang="0">
                    <a:pos x="38" y="35"/>
                  </a:cxn>
                  <a:cxn ang="0">
                    <a:pos x="38" y="47"/>
                  </a:cxn>
                  <a:cxn ang="0">
                    <a:pos x="36" y="57"/>
                  </a:cxn>
                  <a:cxn ang="0">
                    <a:pos x="38" y="66"/>
                  </a:cxn>
                  <a:cxn ang="0">
                    <a:pos x="40" y="76"/>
                  </a:cxn>
                  <a:cxn ang="0">
                    <a:pos x="45" y="85"/>
                  </a:cxn>
                  <a:cxn ang="0">
                    <a:pos x="47" y="97"/>
                  </a:cxn>
                  <a:cxn ang="0">
                    <a:pos x="50" y="107"/>
                  </a:cxn>
                  <a:cxn ang="0">
                    <a:pos x="55" y="114"/>
                  </a:cxn>
                  <a:cxn ang="0">
                    <a:pos x="57" y="123"/>
                  </a:cxn>
                  <a:cxn ang="0">
                    <a:pos x="62" y="133"/>
                  </a:cxn>
                  <a:cxn ang="0">
                    <a:pos x="69" y="140"/>
                  </a:cxn>
                  <a:cxn ang="0">
                    <a:pos x="66" y="144"/>
                  </a:cxn>
                  <a:cxn ang="0">
                    <a:pos x="62" y="137"/>
                  </a:cxn>
                  <a:cxn ang="0">
                    <a:pos x="55" y="130"/>
                  </a:cxn>
                  <a:cxn ang="0">
                    <a:pos x="45" y="130"/>
                  </a:cxn>
                  <a:cxn ang="0">
                    <a:pos x="36" y="130"/>
                  </a:cxn>
                  <a:cxn ang="0">
                    <a:pos x="31" y="140"/>
                  </a:cxn>
                  <a:cxn ang="0">
                    <a:pos x="26" y="147"/>
                  </a:cxn>
                  <a:cxn ang="0">
                    <a:pos x="24" y="156"/>
                  </a:cxn>
                  <a:cxn ang="0">
                    <a:pos x="21" y="166"/>
                  </a:cxn>
                  <a:cxn ang="0">
                    <a:pos x="26" y="175"/>
                  </a:cxn>
                  <a:cxn ang="0">
                    <a:pos x="33" y="180"/>
                  </a:cxn>
                  <a:cxn ang="0">
                    <a:pos x="36" y="189"/>
                  </a:cxn>
                  <a:cxn ang="0">
                    <a:pos x="43" y="194"/>
                  </a:cxn>
                  <a:cxn ang="0">
                    <a:pos x="43" y="204"/>
                  </a:cxn>
                  <a:cxn ang="0">
                    <a:pos x="40" y="213"/>
                  </a:cxn>
                  <a:cxn ang="0">
                    <a:pos x="38" y="201"/>
                  </a:cxn>
                  <a:cxn ang="0">
                    <a:pos x="28" y="199"/>
                  </a:cxn>
                  <a:cxn ang="0">
                    <a:pos x="21" y="197"/>
                  </a:cxn>
                  <a:cxn ang="0">
                    <a:pos x="17" y="204"/>
                  </a:cxn>
                  <a:cxn ang="0">
                    <a:pos x="12" y="213"/>
                  </a:cxn>
                  <a:cxn ang="0">
                    <a:pos x="7" y="208"/>
                  </a:cxn>
                  <a:cxn ang="0">
                    <a:pos x="5" y="199"/>
                  </a:cxn>
                  <a:cxn ang="0">
                    <a:pos x="10" y="189"/>
                  </a:cxn>
                  <a:cxn ang="0">
                    <a:pos x="10" y="180"/>
                  </a:cxn>
                  <a:cxn ang="0">
                    <a:pos x="10" y="168"/>
                  </a:cxn>
                  <a:cxn ang="0">
                    <a:pos x="14" y="159"/>
                  </a:cxn>
                  <a:cxn ang="0">
                    <a:pos x="10" y="149"/>
                  </a:cxn>
                  <a:cxn ang="0">
                    <a:pos x="7" y="140"/>
                  </a:cxn>
                  <a:cxn ang="0">
                    <a:pos x="10" y="130"/>
                  </a:cxn>
                  <a:cxn ang="0">
                    <a:pos x="12" y="118"/>
                  </a:cxn>
                  <a:cxn ang="0">
                    <a:pos x="12" y="107"/>
                  </a:cxn>
                  <a:cxn ang="0">
                    <a:pos x="10" y="97"/>
                  </a:cxn>
                  <a:cxn ang="0">
                    <a:pos x="12" y="88"/>
                  </a:cxn>
                  <a:cxn ang="0">
                    <a:pos x="12" y="78"/>
                  </a:cxn>
                  <a:cxn ang="0">
                    <a:pos x="7" y="71"/>
                  </a:cxn>
                  <a:cxn ang="0">
                    <a:pos x="5" y="66"/>
                  </a:cxn>
                  <a:cxn ang="0">
                    <a:pos x="2" y="57"/>
                  </a:cxn>
                  <a:cxn ang="0">
                    <a:pos x="2" y="50"/>
                  </a:cxn>
                  <a:cxn ang="0">
                    <a:pos x="7" y="38"/>
                  </a:cxn>
                  <a:cxn ang="0">
                    <a:pos x="5" y="28"/>
                  </a:cxn>
                  <a:cxn ang="0">
                    <a:pos x="7" y="24"/>
                  </a:cxn>
                  <a:cxn ang="0">
                    <a:pos x="17" y="21"/>
                  </a:cxn>
                  <a:cxn ang="0">
                    <a:pos x="24" y="14"/>
                  </a:cxn>
                  <a:cxn ang="0">
                    <a:pos x="19" y="7"/>
                  </a:cxn>
                  <a:cxn ang="0">
                    <a:pos x="17" y="2"/>
                  </a:cxn>
                  <a:cxn ang="0">
                    <a:pos x="26" y="0"/>
                  </a:cxn>
                </a:cxnLst>
                <a:rect l="0" t="0" r="r" b="b"/>
                <a:pathLst>
                  <a:path w="69" h="216">
                    <a:moveTo>
                      <a:pt x="26" y="0"/>
                    </a:move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7"/>
                    </a:lnTo>
                    <a:lnTo>
                      <a:pt x="31" y="7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1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31" y="14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8" y="38"/>
                    </a:lnTo>
                    <a:lnTo>
                      <a:pt x="38" y="38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38" y="47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6" y="50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6" y="57"/>
                    </a:lnTo>
                    <a:lnTo>
                      <a:pt x="36" y="57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8" y="64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9"/>
                    </a:lnTo>
                    <a:lnTo>
                      <a:pt x="40" y="69"/>
                    </a:lnTo>
                    <a:lnTo>
                      <a:pt x="40" y="69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3"/>
                    </a:lnTo>
                    <a:lnTo>
                      <a:pt x="40" y="73"/>
                    </a:lnTo>
                    <a:lnTo>
                      <a:pt x="40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3"/>
                    </a:lnTo>
                    <a:lnTo>
                      <a:pt x="43" y="83"/>
                    </a:lnTo>
                    <a:lnTo>
                      <a:pt x="45" y="83"/>
                    </a:lnTo>
                    <a:lnTo>
                      <a:pt x="45" y="85"/>
                    </a:lnTo>
                    <a:lnTo>
                      <a:pt x="45" y="85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92"/>
                    </a:lnTo>
                    <a:lnTo>
                      <a:pt x="47" y="92"/>
                    </a:lnTo>
                    <a:lnTo>
                      <a:pt x="47" y="92"/>
                    </a:lnTo>
                    <a:lnTo>
                      <a:pt x="47" y="95"/>
                    </a:lnTo>
                    <a:lnTo>
                      <a:pt x="47" y="95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102"/>
                    </a:lnTo>
                    <a:lnTo>
                      <a:pt x="47" y="102"/>
                    </a:lnTo>
                    <a:lnTo>
                      <a:pt x="50" y="102"/>
                    </a:lnTo>
                    <a:lnTo>
                      <a:pt x="50" y="104"/>
                    </a:lnTo>
                    <a:lnTo>
                      <a:pt x="50" y="104"/>
                    </a:lnTo>
                    <a:lnTo>
                      <a:pt x="50" y="104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21"/>
                    </a:lnTo>
                    <a:lnTo>
                      <a:pt x="57" y="121"/>
                    </a:lnTo>
                    <a:lnTo>
                      <a:pt x="57" y="121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6"/>
                    </a:lnTo>
                    <a:lnTo>
                      <a:pt x="57" y="126"/>
                    </a:lnTo>
                    <a:lnTo>
                      <a:pt x="57" y="128"/>
                    </a:lnTo>
                    <a:lnTo>
                      <a:pt x="59" y="128"/>
                    </a:lnTo>
                    <a:lnTo>
                      <a:pt x="59" y="128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62" y="130"/>
                    </a:lnTo>
                    <a:lnTo>
                      <a:pt x="62" y="133"/>
                    </a:lnTo>
                    <a:lnTo>
                      <a:pt x="62" y="133"/>
                    </a:lnTo>
                    <a:lnTo>
                      <a:pt x="62" y="133"/>
                    </a:lnTo>
                    <a:lnTo>
                      <a:pt x="62" y="135"/>
                    </a:lnTo>
                    <a:lnTo>
                      <a:pt x="62" y="135"/>
                    </a:lnTo>
                    <a:lnTo>
                      <a:pt x="62" y="135"/>
                    </a:lnTo>
                    <a:lnTo>
                      <a:pt x="62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6" y="137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6" y="147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6" y="142"/>
                    </a:lnTo>
                    <a:lnTo>
                      <a:pt x="66" y="142"/>
                    </a:lnTo>
                    <a:lnTo>
                      <a:pt x="64" y="142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2" y="140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59" y="137"/>
                    </a:lnTo>
                    <a:lnTo>
                      <a:pt x="59" y="135"/>
                    </a:lnTo>
                    <a:lnTo>
                      <a:pt x="59" y="135"/>
                    </a:lnTo>
                    <a:lnTo>
                      <a:pt x="57" y="135"/>
                    </a:lnTo>
                    <a:lnTo>
                      <a:pt x="57" y="135"/>
                    </a:lnTo>
                    <a:lnTo>
                      <a:pt x="57" y="135"/>
                    </a:lnTo>
                    <a:lnTo>
                      <a:pt x="57" y="133"/>
                    </a:lnTo>
                    <a:lnTo>
                      <a:pt x="57" y="133"/>
                    </a:lnTo>
                    <a:lnTo>
                      <a:pt x="57" y="133"/>
                    </a:lnTo>
                    <a:lnTo>
                      <a:pt x="55" y="133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1" y="133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2"/>
                    </a:lnTo>
                    <a:lnTo>
                      <a:pt x="28" y="142"/>
                    </a:lnTo>
                    <a:lnTo>
                      <a:pt x="28" y="142"/>
                    </a:lnTo>
                    <a:lnTo>
                      <a:pt x="28" y="142"/>
                    </a:lnTo>
                    <a:lnTo>
                      <a:pt x="28" y="144"/>
                    </a:lnTo>
                    <a:lnTo>
                      <a:pt x="28" y="144"/>
                    </a:lnTo>
                    <a:lnTo>
                      <a:pt x="28" y="144"/>
                    </a:lnTo>
                    <a:lnTo>
                      <a:pt x="28" y="147"/>
                    </a:lnTo>
                    <a:lnTo>
                      <a:pt x="28" y="147"/>
                    </a:lnTo>
                    <a:lnTo>
                      <a:pt x="26" y="147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52"/>
                    </a:lnTo>
                    <a:lnTo>
                      <a:pt x="26" y="152"/>
                    </a:lnTo>
                    <a:lnTo>
                      <a:pt x="24" y="152"/>
                    </a:lnTo>
                    <a:lnTo>
                      <a:pt x="24" y="154"/>
                    </a:lnTo>
                    <a:lnTo>
                      <a:pt x="24" y="154"/>
                    </a:lnTo>
                    <a:lnTo>
                      <a:pt x="24" y="154"/>
                    </a:lnTo>
                    <a:lnTo>
                      <a:pt x="24" y="156"/>
                    </a:lnTo>
                    <a:lnTo>
                      <a:pt x="24" y="156"/>
                    </a:lnTo>
                    <a:lnTo>
                      <a:pt x="24" y="156"/>
                    </a:lnTo>
                    <a:lnTo>
                      <a:pt x="24" y="159"/>
                    </a:lnTo>
                    <a:lnTo>
                      <a:pt x="24" y="159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61"/>
                    </a:lnTo>
                    <a:lnTo>
                      <a:pt x="21" y="161"/>
                    </a:lnTo>
                    <a:lnTo>
                      <a:pt x="21" y="163"/>
                    </a:lnTo>
                    <a:lnTo>
                      <a:pt x="21" y="163"/>
                    </a:lnTo>
                    <a:lnTo>
                      <a:pt x="21" y="163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71"/>
                    </a:lnTo>
                    <a:lnTo>
                      <a:pt x="24" y="171"/>
                    </a:lnTo>
                    <a:lnTo>
                      <a:pt x="24" y="171"/>
                    </a:lnTo>
                    <a:lnTo>
                      <a:pt x="24" y="171"/>
                    </a:lnTo>
                    <a:lnTo>
                      <a:pt x="24" y="173"/>
                    </a:lnTo>
                    <a:lnTo>
                      <a:pt x="24" y="173"/>
                    </a:lnTo>
                    <a:lnTo>
                      <a:pt x="24" y="173"/>
                    </a:lnTo>
                    <a:lnTo>
                      <a:pt x="24" y="175"/>
                    </a:lnTo>
                    <a:lnTo>
                      <a:pt x="26" y="175"/>
                    </a:lnTo>
                    <a:lnTo>
                      <a:pt x="26" y="175"/>
                    </a:lnTo>
                    <a:lnTo>
                      <a:pt x="26" y="175"/>
                    </a:lnTo>
                    <a:lnTo>
                      <a:pt x="28" y="175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31" y="178"/>
                    </a:lnTo>
                    <a:lnTo>
                      <a:pt x="31" y="178"/>
                    </a:lnTo>
                    <a:lnTo>
                      <a:pt x="31" y="178"/>
                    </a:lnTo>
                    <a:lnTo>
                      <a:pt x="31" y="180"/>
                    </a:lnTo>
                    <a:lnTo>
                      <a:pt x="33" y="180"/>
                    </a:lnTo>
                    <a:lnTo>
                      <a:pt x="33" y="180"/>
                    </a:lnTo>
                    <a:lnTo>
                      <a:pt x="33" y="182"/>
                    </a:lnTo>
                    <a:lnTo>
                      <a:pt x="33" y="182"/>
                    </a:lnTo>
                    <a:lnTo>
                      <a:pt x="33" y="182"/>
                    </a:lnTo>
                    <a:lnTo>
                      <a:pt x="33" y="185"/>
                    </a:lnTo>
                    <a:lnTo>
                      <a:pt x="33" y="185"/>
                    </a:lnTo>
                    <a:lnTo>
                      <a:pt x="33" y="187"/>
                    </a:lnTo>
                    <a:lnTo>
                      <a:pt x="33" y="187"/>
                    </a:lnTo>
                    <a:lnTo>
                      <a:pt x="33" y="187"/>
                    </a:lnTo>
                    <a:lnTo>
                      <a:pt x="33" y="189"/>
                    </a:lnTo>
                    <a:lnTo>
                      <a:pt x="33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92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40" y="189"/>
                    </a:lnTo>
                    <a:lnTo>
                      <a:pt x="40" y="189"/>
                    </a:lnTo>
                    <a:lnTo>
                      <a:pt x="43" y="189"/>
                    </a:lnTo>
                    <a:lnTo>
                      <a:pt x="43" y="192"/>
                    </a:lnTo>
                    <a:lnTo>
                      <a:pt x="43" y="192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3" y="197"/>
                    </a:lnTo>
                    <a:lnTo>
                      <a:pt x="43" y="197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201"/>
                    </a:lnTo>
                    <a:lnTo>
                      <a:pt x="43" y="201"/>
                    </a:lnTo>
                    <a:lnTo>
                      <a:pt x="45" y="201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3" y="204"/>
                    </a:lnTo>
                    <a:lnTo>
                      <a:pt x="43" y="206"/>
                    </a:lnTo>
                    <a:lnTo>
                      <a:pt x="43" y="206"/>
                    </a:lnTo>
                    <a:lnTo>
                      <a:pt x="43" y="206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11"/>
                    </a:lnTo>
                    <a:lnTo>
                      <a:pt x="40" y="211"/>
                    </a:lnTo>
                    <a:lnTo>
                      <a:pt x="40" y="211"/>
                    </a:lnTo>
                    <a:lnTo>
                      <a:pt x="40" y="213"/>
                    </a:lnTo>
                    <a:lnTo>
                      <a:pt x="40" y="213"/>
                    </a:lnTo>
                    <a:lnTo>
                      <a:pt x="40" y="213"/>
                    </a:lnTo>
                    <a:lnTo>
                      <a:pt x="40" y="211"/>
                    </a:lnTo>
                    <a:lnTo>
                      <a:pt x="40" y="211"/>
                    </a:lnTo>
                    <a:lnTo>
                      <a:pt x="40" y="208"/>
                    </a:lnTo>
                    <a:lnTo>
                      <a:pt x="40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8" y="201"/>
                    </a:lnTo>
                    <a:lnTo>
                      <a:pt x="38" y="201"/>
                    </a:lnTo>
                    <a:lnTo>
                      <a:pt x="38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3" y="199"/>
                    </a:lnTo>
                    <a:lnTo>
                      <a:pt x="33" y="199"/>
                    </a:lnTo>
                    <a:lnTo>
                      <a:pt x="33" y="199"/>
                    </a:lnTo>
                    <a:lnTo>
                      <a:pt x="31" y="199"/>
                    </a:lnTo>
                    <a:lnTo>
                      <a:pt x="31" y="199"/>
                    </a:lnTo>
                    <a:lnTo>
                      <a:pt x="28" y="199"/>
                    </a:lnTo>
                    <a:lnTo>
                      <a:pt x="28" y="199"/>
                    </a:lnTo>
                    <a:lnTo>
                      <a:pt x="28" y="199"/>
                    </a:lnTo>
                    <a:lnTo>
                      <a:pt x="26" y="199"/>
                    </a:lnTo>
                    <a:lnTo>
                      <a:pt x="26" y="199"/>
                    </a:lnTo>
                    <a:lnTo>
                      <a:pt x="26" y="197"/>
                    </a:lnTo>
                    <a:lnTo>
                      <a:pt x="24" y="197"/>
                    </a:lnTo>
                    <a:lnTo>
                      <a:pt x="24" y="197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1" y="194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19" y="197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4"/>
                    </a:lnTo>
                    <a:lnTo>
                      <a:pt x="17" y="204"/>
                    </a:lnTo>
                    <a:lnTo>
                      <a:pt x="17" y="204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8"/>
                    </a:lnTo>
                    <a:lnTo>
                      <a:pt x="17" y="208"/>
                    </a:lnTo>
                    <a:lnTo>
                      <a:pt x="14" y="208"/>
                    </a:lnTo>
                    <a:lnTo>
                      <a:pt x="14" y="208"/>
                    </a:lnTo>
                    <a:lnTo>
                      <a:pt x="14" y="211"/>
                    </a:lnTo>
                    <a:lnTo>
                      <a:pt x="14" y="211"/>
                    </a:lnTo>
                    <a:lnTo>
                      <a:pt x="14" y="211"/>
                    </a:lnTo>
                    <a:lnTo>
                      <a:pt x="14" y="213"/>
                    </a:lnTo>
                    <a:lnTo>
                      <a:pt x="14" y="213"/>
                    </a:lnTo>
                    <a:lnTo>
                      <a:pt x="12" y="213"/>
                    </a:lnTo>
                    <a:lnTo>
                      <a:pt x="12" y="213"/>
                    </a:lnTo>
                    <a:lnTo>
                      <a:pt x="12" y="216"/>
                    </a:lnTo>
                    <a:lnTo>
                      <a:pt x="12" y="216"/>
                    </a:lnTo>
                    <a:lnTo>
                      <a:pt x="12" y="216"/>
                    </a:lnTo>
                    <a:lnTo>
                      <a:pt x="10" y="216"/>
                    </a:lnTo>
                    <a:lnTo>
                      <a:pt x="10" y="216"/>
                    </a:lnTo>
                    <a:lnTo>
                      <a:pt x="10" y="216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7" y="213"/>
                    </a:lnTo>
                    <a:lnTo>
                      <a:pt x="7" y="211"/>
                    </a:lnTo>
                    <a:lnTo>
                      <a:pt x="7" y="211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1"/>
                    </a:lnTo>
                    <a:lnTo>
                      <a:pt x="5" y="201"/>
                    </a:lnTo>
                    <a:lnTo>
                      <a:pt x="5" y="201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5" y="197"/>
                    </a:lnTo>
                    <a:lnTo>
                      <a:pt x="7" y="197"/>
                    </a:lnTo>
                    <a:lnTo>
                      <a:pt x="7" y="197"/>
                    </a:lnTo>
                    <a:lnTo>
                      <a:pt x="7" y="194"/>
                    </a:lnTo>
                    <a:lnTo>
                      <a:pt x="7" y="194"/>
                    </a:lnTo>
                    <a:lnTo>
                      <a:pt x="7" y="194"/>
                    </a:lnTo>
                    <a:lnTo>
                      <a:pt x="7" y="192"/>
                    </a:lnTo>
                    <a:lnTo>
                      <a:pt x="7" y="192"/>
                    </a:lnTo>
                    <a:lnTo>
                      <a:pt x="7" y="192"/>
                    </a:lnTo>
                    <a:lnTo>
                      <a:pt x="7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7"/>
                    </a:lnTo>
                    <a:lnTo>
                      <a:pt x="10" y="187"/>
                    </a:lnTo>
                    <a:lnTo>
                      <a:pt x="10" y="185"/>
                    </a:lnTo>
                    <a:lnTo>
                      <a:pt x="10" y="185"/>
                    </a:lnTo>
                    <a:lnTo>
                      <a:pt x="10" y="185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0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6"/>
                    </a:lnTo>
                    <a:lnTo>
                      <a:pt x="12" y="166"/>
                    </a:lnTo>
                    <a:lnTo>
                      <a:pt x="12" y="166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4" y="163"/>
                    </a:lnTo>
                    <a:lnTo>
                      <a:pt x="14" y="161"/>
                    </a:lnTo>
                    <a:lnTo>
                      <a:pt x="14" y="161"/>
                    </a:lnTo>
                    <a:lnTo>
                      <a:pt x="14" y="159"/>
                    </a:lnTo>
                    <a:lnTo>
                      <a:pt x="14" y="159"/>
                    </a:lnTo>
                    <a:lnTo>
                      <a:pt x="14" y="159"/>
                    </a:lnTo>
                    <a:lnTo>
                      <a:pt x="12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2" y="154"/>
                    </a:lnTo>
                    <a:lnTo>
                      <a:pt x="12" y="154"/>
                    </a:lnTo>
                    <a:lnTo>
                      <a:pt x="12" y="154"/>
                    </a:lnTo>
                    <a:lnTo>
                      <a:pt x="12" y="152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7" y="149"/>
                    </a:lnTo>
                    <a:lnTo>
                      <a:pt x="7" y="147"/>
                    </a:lnTo>
                    <a:lnTo>
                      <a:pt x="7" y="147"/>
                    </a:lnTo>
                    <a:lnTo>
                      <a:pt x="7" y="147"/>
                    </a:lnTo>
                    <a:lnTo>
                      <a:pt x="7" y="144"/>
                    </a:lnTo>
                    <a:lnTo>
                      <a:pt x="7" y="144"/>
                    </a:lnTo>
                    <a:lnTo>
                      <a:pt x="7" y="144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0" y="137"/>
                    </a:lnTo>
                    <a:lnTo>
                      <a:pt x="10" y="137"/>
                    </a:lnTo>
                    <a:lnTo>
                      <a:pt x="10" y="137"/>
                    </a:lnTo>
                    <a:lnTo>
                      <a:pt x="10" y="135"/>
                    </a:lnTo>
                    <a:lnTo>
                      <a:pt x="10" y="135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1"/>
                    </a:lnTo>
                    <a:lnTo>
                      <a:pt x="12" y="121"/>
                    </a:lnTo>
                    <a:lnTo>
                      <a:pt x="12" y="118"/>
                    </a:lnTo>
                    <a:lnTo>
                      <a:pt x="12" y="118"/>
                    </a:lnTo>
                    <a:lnTo>
                      <a:pt x="12" y="118"/>
                    </a:lnTo>
                    <a:lnTo>
                      <a:pt x="12" y="116"/>
                    </a:lnTo>
                    <a:lnTo>
                      <a:pt x="12" y="116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2" y="111"/>
                    </a:lnTo>
                    <a:lnTo>
                      <a:pt x="12" y="111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109"/>
                    </a:lnTo>
                    <a:lnTo>
                      <a:pt x="12" y="107"/>
                    </a:lnTo>
                    <a:lnTo>
                      <a:pt x="12" y="107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2" y="92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4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2" y="80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6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4"/>
                    </a:lnTo>
                    <a:lnTo>
                      <a:pt x="2" y="54"/>
                    </a:lnTo>
                    <a:lnTo>
                      <a:pt x="2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2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21" y="19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1" y="12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4" name="Freeform 58"/>
              <p:cNvSpPr>
                <a:spLocks/>
              </p:cNvSpPr>
              <p:nvPr/>
            </p:nvSpPr>
            <p:spPr bwMode="auto">
              <a:xfrm>
                <a:off x="3870" y="1374"/>
                <a:ext cx="69" cy="216"/>
              </a:xfrm>
              <a:custGeom>
                <a:avLst/>
                <a:gdLst/>
                <a:ahLst/>
                <a:cxnLst>
                  <a:cxn ang="0">
                    <a:pos x="31" y="5"/>
                  </a:cxn>
                  <a:cxn ang="0">
                    <a:pos x="31" y="16"/>
                  </a:cxn>
                  <a:cxn ang="0">
                    <a:pos x="36" y="24"/>
                  </a:cxn>
                  <a:cxn ang="0">
                    <a:pos x="38" y="35"/>
                  </a:cxn>
                  <a:cxn ang="0">
                    <a:pos x="38" y="47"/>
                  </a:cxn>
                  <a:cxn ang="0">
                    <a:pos x="36" y="57"/>
                  </a:cxn>
                  <a:cxn ang="0">
                    <a:pos x="38" y="66"/>
                  </a:cxn>
                  <a:cxn ang="0">
                    <a:pos x="40" y="76"/>
                  </a:cxn>
                  <a:cxn ang="0">
                    <a:pos x="45" y="85"/>
                  </a:cxn>
                  <a:cxn ang="0">
                    <a:pos x="47" y="97"/>
                  </a:cxn>
                  <a:cxn ang="0">
                    <a:pos x="50" y="107"/>
                  </a:cxn>
                  <a:cxn ang="0">
                    <a:pos x="55" y="114"/>
                  </a:cxn>
                  <a:cxn ang="0">
                    <a:pos x="57" y="123"/>
                  </a:cxn>
                  <a:cxn ang="0">
                    <a:pos x="62" y="133"/>
                  </a:cxn>
                  <a:cxn ang="0">
                    <a:pos x="69" y="140"/>
                  </a:cxn>
                  <a:cxn ang="0">
                    <a:pos x="66" y="144"/>
                  </a:cxn>
                  <a:cxn ang="0">
                    <a:pos x="62" y="137"/>
                  </a:cxn>
                  <a:cxn ang="0">
                    <a:pos x="55" y="130"/>
                  </a:cxn>
                  <a:cxn ang="0">
                    <a:pos x="45" y="130"/>
                  </a:cxn>
                  <a:cxn ang="0">
                    <a:pos x="36" y="130"/>
                  </a:cxn>
                  <a:cxn ang="0">
                    <a:pos x="31" y="140"/>
                  </a:cxn>
                  <a:cxn ang="0">
                    <a:pos x="26" y="147"/>
                  </a:cxn>
                  <a:cxn ang="0">
                    <a:pos x="24" y="156"/>
                  </a:cxn>
                  <a:cxn ang="0">
                    <a:pos x="21" y="166"/>
                  </a:cxn>
                  <a:cxn ang="0">
                    <a:pos x="26" y="175"/>
                  </a:cxn>
                  <a:cxn ang="0">
                    <a:pos x="33" y="180"/>
                  </a:cxn>
                  <a:cxn ang="0">
                    <a:pos x="36" y="189"/>
                  </a:cxn>
                  <a:cxn ang="0">
                    <a:pos x="43" y="194"/>
                  </a:cxn>
                  <a:cxn ang="0">
                    <a:pos x="43" y="204"/>
                  </a:cxn>
                  <a:cxn ang="0">
                    <a:pos x="40" y="213"/>
                  </a:cxn>
                  <a:cxn ang="0">
                    <a:pos x="38" y="201"/>
                  </a:cxn>
                  <a:cxn ang="0">
                    <a:pos x="28" y="199"/>
                  </a:cxn>
                  <a:cxn ang="0">
                    <a:pos x="21" y="197"/>
                  </a:cxn>
                  <a:cxn ang="0">
                    <a:pos x="17" y="204"/>
                  </a:cxn>
                  <a:cxn ang="0">
                    <a:pos x="12" y="213"/>
                  </a:cxn>
                  <a:cxn ang="0">
                    <a:pos x="7" y="208"/>
                  </a:cxn>
                  <a:cxn ang="0">
                    <a:pos x="5" y="199"/>
                  </a:cxn>
                  <a:cxn ang="0">
                    <a:pos x="10" y="189"/>
                  </a:cxn>
                  <a:cxn ang="0">
                    <a:pos x="10" y="180"/>
                  </a:cxn>
                  <a:cxn ang="0">
                    <a:pos x="10" y="168"/>
                  </a:cxn>
                  <a:cxn ang="0">
                    <a:pos x="14" y="159"/>
                  </a:cxn>
                  <a:cxn ang="0">
                    <a:pos x="10" y="149"/>
                  </a:cxn>
                  <a:cxn ang="0">
                    <a:pos x="7" y="140"/>
                  </a:cxn>
                  <a:cxn ang="0">
                    <a:pos x="10" y="130"/>
                  </a:cxn>
                  <a:cxn ang="0">
                    <a:pos x="12" y="118"/>
                  </a:cxn>
                  <a:cxn ang="0">
                    <a:pos x="12" y="107"/>
                  </a:cxn>
                  <a:cxn ang="0">
                    <a:pos x="10" y="97"/>
                  </a:cxn>
                  <a:cxn ang="0">
                    <a:pos x="12" y="88"/>
                  </a:cxn>
                  <a:cxn ang="0">
                    <a:pos x="12" y="78"/>
                  </a:cxn>
                  <a:cxn ang="0">
                    <a:pos x="7" y="71"/>
                  </a:cxn>
                  <a:cxn ang="0">
                    <a:pos x="5" y="66"/>
                  </a:cxn>
                  <a:cxn ang="0">
                    <a:pos x="2" y="57"/>
                  </a:cxn>
                  <a:cxn ang="0">
                    <a:pos x="2" y="50"/>
                  </a:cxn>
                  <a:cxn ang="0">
                    <a:pos x="7" y="38"/>
                  </a:cxn>
                  <a:cxn ang="0">
                    <a:pos x="5" y="28"/>
                  </a:cxn>
                  <a:cxn ang="0">
                    <a:pos x="7" y="24"/>
                  </a:cxn>
                  <a:cxn ang="0">
                    <a:pos x="17" y="21"/>
                  </a:cxn>
                  <a:cxn ang="0">
                    <a:pos x="24" y="14"/>
                  </a:cxn>
                  <a:cxn ang="0">
                    <a:pos x="19" y="7"/>
                  </a:cxn>
                  <a:cxn ang="0">
                    <a:pos x="17" y="2"/>
                  </a:cxn>
                  <a:cxn ang="0">
                    <a:pos x="26" y="0"/>
                  </a:cxn>
                </a:cxnLst>
                <a:rect l="0" t="0" r="r" b="b"/>
                <a:pathLst>
                  <a:path w="69" h="216">
                    <a:moveTo>
                      <a:pt x="26" y="0"/>
                    </a:move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7"/>
                    </a:lnTo>
                    <a:lnTo>
                      <a:pt x="31" y="7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1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31" y="14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8" y="35"/>
                    </a:lnTo>
                    <a:lnTo>
                      <a:pt x="38" y="38"/>
                    </a:lnTo>
                    <a:lnTo>
                      <a:pt x="38" y="38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38" y="47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8" y="50"/>
                    </a:lnTo>
                    <a:lnTo>
                      <a:pt x="36" y="50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6" y="57"/>
                    </a:lnTo>
                    <a:lnTo>
                      <a:pt x="36" y="57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59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4"/>
                    </a:lnTo>
                    <a:lnTo>
                      <a:pt x="36" y="64"/>
                    </a:lnTo>
                    <a:lnTo>
                      <a:pt x="38" y="64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6"/>
                    </a:lnTo>
                    <a:lnTo>
                      <a:pt x="38" y="69"/>
                    </a:lnTo>
                    <a:lnTo>
                      <a:pt x="40" y="69"/>
                    </a:lnTo>
                    <a:lnTo>
                      <a:pt x="40" y="69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1"/>
                    </a:lnTo>
                    <a:lnTo>
                      <a:pt x="40" y="73"/>
                    </a:lnTo>
                    <a:lnTo>
                      <a:pt x="40" y="73"/>
                    </a:lnTo>
                    <a:lnTo>
                      <a:pt x="40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3" y="83"/>
                    </a:lnTo>
                    <a:lnTo>
                      <a:pt x="43" y="83"/>
                    </a:lnTo>
                    <a:lnTo>
                      <a:pt x="45" y="83"/>
                    </a:lnTo>
                    <a:lnTo>
                      <a:pt x="45" y="85"/>
                    </a:lnTo>
                    <a:lnTo>
                      <a:pt x="45" y="85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92"/>
                    </a:lnTo>
                    <a:lnTo>
                      <a:pt x="47" y="92"/>
                    </a:lnTo>
                    <a:lnTo>
                      <a:pt x="47" y="92"/>
                    </a:lnTo>
                    <a:lnTo>
                      <a:pt x="47" y="95"/>
                    </a:lnTo>
                    <a:lnTo>
                      <a:pt x="47" y="95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99"/>
                    </a:lnTo>
                    <a:lnTo>
                      <a:pt x="47" y="102"/>
                    </a:lnTo>
                    <a:lnTo>
                      <a:pt x="47" y="102"/>
                    </a:lnTo>
                    <a:lnTo>
                      <a:pt x="50" y="102"/>
                    </a:lnTo>
                    <a:lnTo>
                      <a:pt x="50" y="104"/>
                    </a:lnTo>
                    <a:lnTo>
                      <a:pt x="50" y="104"/>
                    </a:lnTo>
                    <a:lnTo>
                      <a:pt x="50" y="104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09"/>
                    </a:lnTo>
                    <a:lnTo>
                      <a:pt x="52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6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21"/>
                    </a:lnTo>
                    <a:lnTo>
                      <a:pt x="57" y="121"/>
                    </a:lnTo>
                    <a:lnTo>
                      <a:pt x="57" y="121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7" y="126"/>
                    </a:lnTo>
                    <a:lnTo>
                      <a:pt x="57" y="126"/>
                    </a:lnTo>
                    <a:lnTo>
                      <a:pt x="57" y="128"/>
                    </a:lnTo>
                    <a:lnTo>
                      <a:pt x="59" y="128"/>
                    </a:lnTo>
                    <a:lnTo>
                      <a:pt x="59" y="128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59" y="130"/>
                    </a:lnTo>
                    <a:lnTo>
                      <a:pt x="62" y="130"/>
                    </a:lnTo>
                    <a:lnTo>
                      <a:pt x="62" y="133"/>
                    </a:lnTo>
                    <a:lnTo>
                      <a:pt x="62" y="133"/>
                    </a:lnTo>
                    <a:lnTo>
                      <a:pt x="62" y="133"/>
                    </a:lnTo>
                    <a:lnTo>
                      <a:pt x="62" y="135"/>
                    </a:lnTo>
                    <a:lnTo>
                      <a:pt x="62" y="135"/>
                    </a:lnTo>
                    <a:lnTo>
                      <a:pt x="62" y="135"/>
                    </a:lnTo>
                    <a:lnTo>
                      <a:pt x="62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6" y="137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2"/>
                    </a:lnTo>
                    <a:lnTo>
                      <a:pt x="69" y="142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6" y="147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6" y="144"/>
                    </a:lnTo>
                    <a:lnTo>
                      <a:pt x="66" y="142"/>
                    </a:lnTo>
                    <a:lnTo>
                      <a:pt x="66" y="142"/>
                    </a:lnTo>
                    <a:lnTo>
                      <a:pt x="64" y="142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2" y="140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62" y="137"/>
                    </a:lnTo>
                    <a:lnTo>
                      <a:pt x="59" y="137"/>
                    </a:lnTo>
                    <a:lnTo>
                      <a:pt x="59" y="135"/>
                    </a:lnTo>
                    <a:lnTo>
                      <a:pt x="59" y="135"/>
                    </a:lnTo>
                    <a:lnTo>
                      <a:pt x="57" y="135"/>
                    </a:lnTo>
                    <a:lnTo>
                      <a:pt x="57" y="135"/>
                    </a:lnTo>
                    <a:lnTo>
                      <a:pt x="57" y="135"/>
                    </a:lnTo>
                    <a:lnTo>
                      <a:pt x="57" y="133"/>
                    </a:lnTo>
                    <a:lnTo>
                      <a:pt x="57" y="133"/>
                    </a:lnTo>
                    <a:lnTo>
                      <a:pt x="57" y="133"/>
                    </a:lnTo>
                    <a:lnTo>
                      <a:pt x="55" y="133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2" y="130"/>
                    </a:lnTo>
                    <a:lnTo>
                      <a:pt x="52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43" y="130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1" y="133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2"/>
                    </a:lnTo>
                    <a:lnTo>
                      <a:pt x="28" y="142"/>
                    </a:lnTo>
                    <a:lnTo>
                      <a:pt x="28" y="142"/>
                    </a:lnTo>
                    <a:lnTo>
                      <a:pt x="28" y="142"/>
                    </a:lnTo>
                    <a:lnTo>
                      <a:pt x="28" y="144"/>
                    </a:lnTo>
                    <a:lnTo>
                      <a:pt x="28" y="144"/>
                    </a:lnTo>
                    <a:lnTo>
                      <a:pt x="28" y="144"/>
                    </a:lnTo>
                    <a:lnTo>
                      <a:pt x="28" y="147"/>
                    </a:lnTo>
                    <a:lnTo>
                      <a:pt x="28" y="147"/>
                    </a:lnTo>
                    <a:lnTo>
                      <a:pt x="26" y="147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52"/>
                    </a:lnTo>
                    <a:lnTo>
                      <a:pt x="26" y="152"/>
                    </a:lnTo>
                    <a:lnTo>
                      <a:pt x="24" y="152"/>
                    </a:lnTo>
                    <a:lnTo>
                      <a:pt x="24" y="154"/>
                    </a:lnTo>
                    <a:lnTo>
                      <a:pt x="24" y="154"/>
                    </a:lnTo>
                    <a:lnTo>
                      <a:pt x="24" y="154"/>
                    </a:lnTo>
                    <a:lnTo>
                      <a:pt x="24" y="156"/>
                    </a:lnTo>
                    <a:lnTo>
                      <a:pt x="24" y="156"/>
                    </a:lnTo>
                    <a:lnTo>
                      <a:pt x="24" y="156"/>
                    </a:lnTo>
                    <a:lnTo>
                      <a:pt x="24" y="159"/>
                    </a:lnTo>
                    <a:lnTo>
                      <a:pt x="24" y="159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61"/>
                    </a:lnTo>
                    <a:lnTo>
                      <a:pt x="21" y="161"/>
                    </a:lnTo>
                    <a:lnTo>
                      <a:pt x="21" y="163"/>
                    </a:lnTo>
                    <a:lnTo>
                      <a:pt x="21" y="163"/>
                    </a:lnTo>
                    <a:lnTo>
                      <a:pt x="21" y="163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6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21" y="171"/>
                    </a:lnTo>
                    <a:lnTo>
                      <a:pt x="24" y="171"/>
                    </a:lnTo>
                    <a:lnTo>
                      <a:pt x="24" y="171"/>
                    </a:lnTo>
                    <a:lnTo>
                      <a:pt x="24" y="171"/>
                    </a:lnTo>
                    <a:lnTo>
                      <a:pt x="24" y="173"/>
                    </a:lnTo>
                    <a:lnTo>
                      <a:pt x="24" y="173"/>
                    </a:lnTo>
                    <a:lnTo>
                      <a:pt x="24" y="173"/>
                    </a:lnTo>
                    <a:lnTo>
                      <a:pt x="24" y="175"/>
                    </a:lnTo>
                    <a:lnTo>
                      <a:pt x="26" y="175"/>
                    </a:lnTo>
                    <a:lnTo>
                      <a:pt x="26" y="175"/>
                    </a:lnTo>
                    <a:lnTo>
                      <a:pt x="26" y="175"/>
                    </a:lnTo>
                    <a:lnTo>
                      <a:pt x="28" y="175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28" y="178"/>
                    </a:lnTo>
                    <a:lnTo>
                      <a:pt x="31" y="178"/>
                    </a:lnTo>
                    <a:lnTo>
                      <a:pt x="31" y="178"/>
                    </a:lnTo>
                    <a:lnTo>
                      <a:pt x="31" y="178"/>
                    </a:lnTo>
                    <a:lnTo>
                      <a:pt x="31" y="180"/>
                    </a:lnTo>
                    <a:lnTo>
                      <a:pt x="33" y="180"/>
                    </a:lnTo>
                    <a:lnTo>
                      <a:pt x="33" y="180"/>
                    </a:lnTo>
                    <a:lnTo>
                      <a:pt x="33" y="182"/>
                    </a:lnTo>
                    <a:lnTo>
                      <a:pt x="33" y="182"/>
                    </a:lnTo>
                    <a:lnTo>
                      <a:pt x="33" y="182"/>
                    </a:lnTo>
                    <a:lnTo>
                      <a:pt x="33" y="185"/>
                    </a:lnTo>
                    <a:lnTo>
                      <a:pt x="33" y="185"/>
                    </a:lnTo>
                    <a:lnTo>
                      <a:pt x="33" y="187"/>
                    </a:lnTo>
                    <a:lnTo>
                      <a:pt x="33" y="187"/>
                    </a:lnTo>
                    <a:lnTo>
                      <a:pt x="33" y="187"/>
                    </a:lnTo>
                    <a:lnTo>
                      <a:pt x="33" y="189"/>
                    </a:lnTo>
                    <a:lnTo>
                      <a:pt x="33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89"/>
                    </a:lnTo>
                    <a:lnTo>
                      <a:pt x="36" y="192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40" y="192"/>
                    </a:lnTo>
                    <a:lnTo>
                      <a:pt x="40" y="192"/>
                    </a:lnTo>
                    <a:lnTo>
                      <a:pt x="40" y="189"/>
                    </a:lnTo>
                    <a:lnTo>
                      <a:pt x="40" y="189"/>
                    </a:lnTo>
                    <a:lnTo>
                      <a:pt x="43" y="189"/>
                    </a:lnTo>
                    <a:lnTo>
                      <a:pt x="43" y="192"/>
                    </a:lnTo>
                    <a:lnTo>
                      <a:pt x="43" y="192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3" y="197"/>
                    </a:lnTo>
                    <a:lnTo>
                      <a:pt x="43" y="197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199"/>
                    </a:lnTo>
                    <a:lnTo>
                      <a:pt x="43" y="201"/>
                    </a:lnTo>
                    <a:lnTo>
                      <a:pt x="43" y="201"/>
                    </a:lnTo>
                    <a:lnTo>
                      <a:pt x="45" y="201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3" y="204"/>
                    </a:lnTo>
                    <a:lnTo>
                      <a:pt x="43" y="206"/>
                    </a:lnTo>
                    <a:lnTo>
                      <a:pt x="43" y="206"/>
                    </a:lnTo>
                    <a:lnTo>
                      <a:pt x="43" y="206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08"/>
                    </a:lnTo>
                    <a:lnTo>
                      <a:pt x="43" y="211"/>
                    </a:lnTo>
                    <a:lnTo>
                      <a:pt x="40" y="211"/>
                    </a:lnTo>
                    <a:lnTo>
                      <a:pt x="40" y="211"/>
                    </a:lnTo>
                    <a:lnTo>
                      <a:pt x="40" y="213"/>
                    </a:lnTo>
                    <a:lnTo>
                      <a:pt x="40" y="213"/>
                    </a:lnTo>
                    <a:lnTo>
                      <a:pt x="40" y="213"/>
                    </a:lnTo>
                    <a:lnTo>
                      <a:pt x="40" y="211"/>
                    </a:lnTo>
                    <a:lnTo>
                      <a:pt x="40" y="211"/>
                    </a:lnTo>
                    <a:lnTo>
                      <a:pt x="40" y="208"/>
                    </a:lnTo>
                    <a:lnTo>
                      <a:pt x="40" y="208"/>
                    </a:lnTo>
                    <a:lnTo>
                      <a:pt x="40" y="208"/>
                    </a:lnTo>
                    <a:lnTo>
                      <a:pt x="40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8" y="201"/>
                    </a:lnTo>
                    <a:lnTo>
                      <a:pt x="38" y="201"/>
                    </a:lnTo>
                    <a:lnTo>
                      <a:pt x="38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6" y="199"/>
                    </a:lnTo>
                    <a:lnTo>
                      <a:pt x="33" y="199"/>
                    </a:lnTo>
                    <a:lnTo>
                      <a:pt x="33" y="199"/>
                    </a:lnTo>
                    <a:lnTo>
                      <a:pt x="33" y="199"/>
                    </a:lnTo>
                    <a:lnTo>
                      <a:pt x="31" y="199"/>
                    </a:lnTo>
                    <a:lnTo>
                      <a:pt x="31" y="199"/>
                    </a:lnTo>
                    <a:lnTo>
                      <a:pt x="28" y="199"/>
                    </a:lnTo>
                    <a:lnTo>
                      <a:pt x="28" y="199"/>
                    </a:lnTo>
                    <a:lnTo>
                      <a:pt x="28" y="199"/>
                    </a:lnTo>
                    <a:lnTo>
                      <a:pt x="26" y="199"/>
                    </a:lnTo>
                    <a:lnTo>
                      <a:pt x="26" y="199"/>
                    </a:lnTo>
                    <a:lnTo>
                      <a:pt x="26" y="197"/>
                    </a:lnTo>
                    <a:lnTo>
                      <a:pt x="24" y="197"/>
                    </a:lnTo>
                    <a:lnTo>
                      <a:pt x="24" y="197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1" y="194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21" y="197"/>
                    </a:lnTo>
                    <a:lnTo>
                      <a:pt x="19" y="197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19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4"/>
                    </a:lnTo>
                    <a:lnTo>
                      <a:pt x="17" y="204"/>
                    </a:lnTo>
                    <a:lnTo>
                      <a:pt x="17" y="204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8"/>
                    </a:lnTo>
                    <a:lnTo>
                      <a:pt x="17" y="208"/>
                    </a:lnTo>
                    <a:lnTo>
                      <a:pt x="14" y="208"/>
                    </a:lnTo>
                    <a:lnTo>
                      <a:pt x="14" y="208"/>
                    </a:lnTo>
                    <a:lnTo>
                      <a:pt x="14" y="211"/>
                    </a:lnTo>
                    <a:lnTo>
                      <a:pt x="14" y="211"/>
                    </a:lnTo>
                    <a:lnTo>
                      <a:pt x="14" y="211"/>
                    </a:lnTo>
                    <a:lnTo>
                      <a:pt x="14" y="213"/>
                    </a:lnTo>
                    <a:lnTo>
                      <a:pt x="14" y="213"/>
                    </a:lnTo>
                    <a:lnTo>
                      <a:pt x="12" y="213"/>
                    </a:lnTo>
                    <a:lnTo>
                      <a:pt x="12" y="213"/>
                    </a:lnTo>
                    <a:lnTo>
                      <a:pt x="12" y="216"/>
                    </a:lnTo>
                    <a:lnTo>
                      <a:pt x="12" y="216"/>
                    </a:lnTo>
                    <a:lnTo>
                      <a:pt x="12" y="216"/>
                    </a:lnTo>
                    <a:lnTo>
                      <a:pt x="10" y="216"/>
                    </a:lnTo>
                    <a:lnTo>
                      <a:pt x="10" y="216"/>
                    </a:lnTo>
                    <a:lnTo>
                      <a:pt x="10" y="216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7" y="213"/>
                    </a:lnTo>
                    <a:lnTo>
                      <a:pt x="7" y="211"/>
                    </a:lnTo>
                    <a:lnTo>
                      <a:pt x="7" y="211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1"/>
                    </a:lnTo>
                    <a:lnTo>
                      <a:pt x="5" y="201"/>
                    </a:lnTo>
                    <a:lnTo>
                      <a:pt x="5" y="201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5" y="197"/>
                    </a:lnTo>
                    <a:lnTo>
                      <a:pt x="7" y="197"/>
                    </a:lnTo>
                    <a:lnTo>
                      <a:pt x="7" y="197"/>
                    </a:lnTo>
                    <a:lnTo>
                      <a:pt x="7" y="194"/>
                    </a:lnTo>
                    <a:lnTo>
                      <a:pt x="7" y="194"/>
                    </a:lnTo>
                    <a:lnTo>
                      <a:pt x="7" y="194"/>
                    </a:lnTo>
                    <a:lnTo>
                      <a:pt x="7" y="192"/>
                    </a:lnTo>
                    <a:lnTo>
                      <a:pt x="7" y="192"/>
                    </a:lnTo>
                    <a:lnTo>
                      <a:pt x="7" y="192"/>
                    </a:lnTo>
                    <a:lnTo>
                      <a:pt x="7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9"/>
                    </a:lnTo>
                    <a:lnTo>
                      <a:pt x="10" y="187"/>
                    </a:lnTo>
                    <a:lnTo>
                      <a:pt x="10" y="187"/>
                    </a:lnTo>
                    <a:lnTo>
                      <a:pt x="10" y="185"/>
                    </a:lnTo>
                    <a:lnTo>
                      <a:pt x="10" y="185"/>
                    </a:lnTo>
                    <a:lnTo>
                      <a:pt x="10" y="185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0" y="175"/>
                    </a:lnTo>
                    <a:lnTo>
                      <a:pt x="10" y="175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71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0" y="166"/>
                    </a:lnTo>
                    <a:lnTo>
                      <a:pt x="12" y="166"/>
                    </a:lnTo>
                    <a:lnTo>
                      <a:pt x="12" y="166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4" y="163"/>
                    </a:lnTo>
                    <a:lnTo>
                      <a:pt x="14" y="161"/>
                    </a:lnTo>
                    <a:lnTo>
                      <a:pt x="14" y="161"/>
                    </a:lnTo>
                    <a:lnTo>
                      <a:pt x="14" y="159"/>
                    </a:lnTo>
                    <a:lnTo>
                      <a:pt x="14" y="159"/>
                    </a:lnTo>
                    <a:lnTo>
                      <a:pt x="14" y="159"/>
                    </a:lnTo>
                    <a:lnTo>
                      <a:pt x="12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2" y="154"/>
                    </a:lnTo>
                    <a:lnTo>
                      <a:pt x="12" y="154"/>
                    </a:lnTo>
                    <a:lnTo>
                      <a:pt x="12" y="154"/>
                    </a:lnTo>
                    <a:lnTo>
                      <a:pt x="12" y="152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7" y="149"/>
                    </a:lnTo>
                    <a:lnTo>
                      <a:pt x="7" y="147"/>
                    </a:lnTo>
                    <a:lnTo>
                      <a:pt x="7" y="147"/>
                    </a:lnTo>
                    <a:lnTo>
                      <a:pt x="7" y="147"/>
                    </a:lnTo>
                    <a:lnTo>
                      <a:pt x="7" y="144"/>
                    </a:lnTo>
                    <a:lnTo>
                      <a:pt x="7" y="144"/>
                    </a:lnTo>
                    <a:lnTo>
                      <a:pt x="7" y="144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7" y="140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0" y="137"/>
                    </a:lnTo>
                    <a:lnTo>
                      <a:pt x="10" y="137"/>
                    </a:lnTo>
                    <a:lnTo>
                      <a:pt x="10" y="137"/>
                    </a:lnTo>
                    <a:lnTo>
                      <a:pt x="10" y="135"/>
                    </a:lnTo>
                    <a:lnTo>
                      <a:pt x="10" y="135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1"/>
                    </a:lnTo>
                    <a:lnTo>
                      <a:pt x="12" y="121"/>
                    </a:lnTo>
                    <a:lnTo>
                      <a:pt x="12" y="118"/>
                    </a:lnTo>
                    <a:lnTo>
                      <a:pt x="12" y="118"/>
                    </a:lnTo>
                    <a:lnTo>
                      <a:pt x="12" y="118"/>
                    </a:lnTo>
                    <a:lnTo>
                      <a:pt x="12" y="116"/>
                    </a:lnTo>
                    <a:lnTo>
                      <a:pt x="12" y="116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2" y="111"/>
                    </a:lnTo>
                    <a:lnTo>
                      <a:pt x="12" y="111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2" y="109"/>
                    </a:lnTo>
                    <a:lnTo>
                      <a:pt x="12" y="107"/>
                    </a:lnTo>
                    <a:lnTo>
                      <a:pt x="12" y="107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2" y="92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4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12" y="80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6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0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6"/>
                    </a:lnTo>
                    <a:lnTo>
                      <a:pt x="5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2" y="54"/>
                    </a:lnTo>
                    <a:lnTo>
                      <a:pt x="2" y="54"/>
                    </a:lnTo>
                    <a:lnTo>
                      <a:pt x="2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52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5" y="50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7" y="35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21" y="19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1" y="12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5" name="Freeform 59"/>
              <p:cNvSpPr>
                <a:spLocks/>
              </p:cNvSpPr>
              <p:nvPr/>
            </p:nvSpPr>
            <p:spPr bwMode="auto">
              <a:xfrm>
                <a:off x="2784" y="691"/>
                <a:ext cx="203" cy="64"/>
              </a:xfrm>
              <a:custGeom>
                <a:avLst/>
                <a:gdLst/>
                <a:ahLst/>
                <a:cxnLst>
                  <a:cxn ang="0">
                    <a:pos x="142" y="17"/>
                  </a:cxn>
                  <a:cxn ang="0">
                    <a:pos x="135" y="22"/>
                  </a:cxn>
                  <a:cxn ang="0">
                    <a:pos x="137" y="26"/>
                  </a:cxn>
                  <a:cxn ang="0">
                    <a:pos x="123" y="26"/>
                  </a:cxn>
                  <a:cxn ang="0">
                    <a:pos x="111" y="29"/>
                  </a:cxn>
                  <a:cxn ang="0">
                    <a:pos x="120" y="29"/>
                  </a:cxn>
                  <a:cxn ang="0">
                    <a:pos x="132" y="29"/>
                  </a:cxn>
                  <a:cxn ang="0">
                    <a:pos x="146" y="29"/>
                  </a:cxn>
                  <a:cxn ang="0">
                    <a:pos x="154" y="34"/>
                  </a:cxn>
                  <a:cxn ang="0">
                    <a:pos x="154" y="36"/>
                  </a:cxn>
                  <a:cxn ang="0">
                    <a:pos x="161" y="31"/>
                  </a:cxn>
                  <a:cxn ang="0">
                    <a:pos x="172" y="31"/>
                  </a:cxn>
                  <a:cxn ang="0">
                    <a:pos x="184" y="31"/>
                  </a:cxn>
                  <a:cxn ang="0">
                    <a:pos x="196" y="36"/>
                  </a:cxn>
                  <a:cxn ang="0">
                    <a:pos x="198" y="41"/>
                  </a:cxn>
                  <a:cxn ang="0">
                    <a:pos x="191" y="45"/>
                  </a:cxn>
                  <a:cxn ang="0">
                    <a:pos x="187" y="53"/>
                  </a:cxn>
                  <a:cxn ang="0">
                    <a:pos x="194" y="60"/>
                  </a:cxn>
                  <a:cxn ang="0">
                    <a:pos x="182" y="62"/>
                  </a:cxn>
                  <a:cxn ang="0">
                    <a:pos x="168" y="62"/>
                  </a:cxn>
                  <a:cxn ang="0">
                    <a:pos x="161" y="64"/>
                  </a:cxn>
                  <a:cxn ang="0">
                    <a:pos x="149" y="64"/>
                  </a:cxn>
                  <a:cxn ang="0">
                    <a:pos x="137" y="62"/>
                  </a:cxn>
                  <a:cxn ang="0">
                    <a:pos x="125" y="60"/>
                  </a:cxn>
                  <a:cxn ang="0">
                    <a:pos x="113" y="60"/>
                  </a:cxn>
                  <a:cxn ang="0">
                    <a:pos x="101" y="57"/>
                  </a:cxn>
                  <a:cxn ang="0">
                    <a:pos x="90" y="57"/>
                  </a:cxn>
                  <a:cxn ang="0">
                    <a:pos x="78" y="55"/>
                  </a:cxn>
                  <a:cxn ang="0">
                    <a:pos x="71" y="45"/>
                  </a:cxn>
                  <a:cxn ang="0">
                    <a:pos x="61" y="45"/>
                  </a:cxn>
                  <a:cxn ang="0">
                    <a:pos x="52" y="48"/>
                  </a:cxn>
                  <a:cxn ang="0">
                    <a:pos x="40" y="43"/>
                  </a:cxn>
                  <a:cxn ang="0">
                    <a:pos x="52" y="41"/>
                  </a:cxn>
                  <a:cxn ang="0">
                    <a:pos x="64" y="38"/>
                  </a:cxn>
                  <a:cxn ang="0">
                    <a:pos x="78" y="38"/>
                  </a:cxn>
                  <a:cxn ang="0">
                    <a:pos x="68" y="34"/>
                  </a:cxn>
                  <a:cxn ang="0">
                    <a:pos x="56" y="34"/>
                  </a:cxn>
                  <a:cxn ang="0">
                    <a:pos x="56" y="38"/>
                  </a:cxn>
                  <a:cxn ang="0">
                    <a:pos x="45" y="41"/>
                  </a:cxn>
                  <a:cxn ang="0">
                    <a:pos x="30" y="41"/>
                  </a:cxn>
                  <a:cxn ang="0">
                    <a:pos x="19" y="41"/>
                  </a:cxn>
                  <a:cxn ang="0">
                    <a:pos x="4" y="41"/>
                  </a:cxn>
                  <a:cxn ang="0">
                    <a:pos x="4" y="31"/>
                  </a:cxn>
                  <a:cxn ang="0">
                    <a:pos x="9" y="31"/>
                  </a:cxn>
                  <a:cxn ang="0">
                    <a:pos x="19" y="31"/>
                  </a:cxn>
                  <a:cxn ang="0">
                    <a:pos x="26" y="29"/>
                  </a:cxn>
                  <a:cxn ang="0">
                    <a:pos x="19" y="26"/>
                  </a:cxn>
                  <a:cxn ang="0">
                    <a:pos x="9" y="24"/>
                  </a:cxn>
                  <a:cxn ang="0">
                    <a:pos x="21" y="22"/>
                  </a:cxn>
                  <a:cxn ang="0">
                    <a:pos x="33" y="22"/>
                  </a:cxn>
                  <a:cxn ang="0">
                    <a:pos x="42" y="15"/>
                  </a:cxn>
                  <a:cxn ang="0">
                    <a:pos x="35" y="15"/>
                  </a:cxn>
                  <a:cxn ang="0">
                    <a:pos x="38" y="12"/>
                  </a:cxn>
                  <a:cxn ang="0">
                    <a:pos x="49" y="7"/>
                  </a:cxn>
                  <a:cxn ang="0">
                    <a:pos x="61" y="5"/>
                  </a:cxn>
                  <a:cxn ang="0">
                    <a:pos x="75" y="5"/>
                  </a:cxn>
                  <a:cxn ang="0">
                    <a:pos x="87" y="3"/>
                  </a:cxn>
                  <a:cxn ang="0">
                    <a:pos x="97" y="0"/>
                  </a:cxn>
                  <a:cxn ang="0">
                    <a:pos x="109" y="3"/>
                  </a:cxn>
                  <a:cxn ang="0">
                    <a:pos x="118" y="5"/>
                  </a:cxn>
                  <a:cxn ang="0">
                    <a:pos x="130" y="10"/>
                  </a:cxn>
                  <a:cxn ang="0">
                    <a:pos x="142" y="12"/>
                  </a:cxn>
                </a:cxnLst>
                <a:rect l="0" t="0" r="r" b="b"/>
                <a:pathLst>
                  <a:path w="203" h="64">
                    <a:moveTo>
                      <a:pt x="151" y="15"/>
                    </a:moveTo>
                    <a:lnTo>
                      <a:pt x="151" y="15"/>
                    </a:lnTo>
                    <a:lnTo>
                      <a:pt x="151" y="17"/>
                    </a:lnTo>
                    <a:lnTo>
                      <a:pt x="15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4" y="17"/>
                    </a:lnTo>
                    <a:lnTo>
                      <a:pt x="144" y="17"/>
                    </a:lnTo>
                    <a:lnTo>
                      <a:pt x="144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39" y="17"/>
                    </a:lnTo>
                    <a:lnTo>
                      <a:pt x="139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5" y="17"/>
                    </a:lnTo>
                    <a:lnTo>
                      <a:pt x="135" y="17"/>
                    </a:lnTo>
                    <a:lnTo>
                      <a:pt x="135" y="17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42" y="24"/>
                    </a:lnTo>
                    <a:lnTo>
                      <a:pt x="142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5" y="26"/>
                    </a:lnTo>
                    <a:lnTo>
                      <a:pt x="135" y="26"/>
                    </a:lnTo>
                    <a:lnTo>
                      <a:pt x="135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0" y="26"/>
                    </a:lnTo>
                    <a:lnTo>
                      <a:pt x="130" y="26"/>
                    </a:lnTo>
                    <a:lnTo>
                      <a:pt x="130" y="26"/>
                    </a:lnTo>
                    <a:lnTo>
                      <a:pt x="127" y="26"/>
                    </a:lnTo>
                    <a:lnTo>
                      <a:pt x="127" y="26"/>
                    </a:lnTo>
                    <a:lnTo>
                      <a:pt x="127" y="26"/>
                    </a:lnTo>
                    <a:lnTo>
                      <a:pt x="125" y="26"/>
                    </a:lnTo>
                    <a:lnTo>
                      <a:pt x="125" y="26"/>
                    </a:lnTo>
                    <a:lnTo>
                      <a:pt x="123" y="26"/>
                    </a:lnTo>
                    <a:lnTo>
                      <a:pt x="123" y="26"/>
                    </a:lnTo>
                    <a:lnTo>
                      <a:pt x="123" y="26"/>
                    </a:lnTo>
                    <a:lnTo>
                      <a:pt x="120" y="26"/>
                    </a:lnTo>
                    <a:lnTo>
                      <a:pt x="120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8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3" y="29"/>
                    </a:lnTo>
                    <a:lnTo>
                      <a:pt x="113" y="29"/>
                    </a:lnTo>
                    <a:lnTo>
                      <a:pt x="113" y="26"/>
                    </a:lnTo>
                    <a:lnTo>
                      <a:pt x="111" y="26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3" y="29"/>
                    </a:lnTo>
                    <a:lnTo>
                      <a:pt x="113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8" y="29"/>
                    </a:lnTo>
                    <a:lnTo>
                      <a:pt x="118" y="29"/>
                    </a:lnTo>
                    <a:lnTo>
                      <a:pt x="118" y="29"/>
                    </a:lnTo>
                    <a:lnTo>
                      <a:pt x="120" y="29"/>
                    </a:lnTo>
                    <a:lnTo>
                      <a:pt x="120" y="29"/>
                    </a:lnTo>
                    <a:lnTo>
                      <a:pt x="120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5" y="29"/>
                    </a:lnTo>
                    <a:lnTo>
                      <a:pt x="125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30" y="29"/>
                    </a:lnTo>
                    <a:lnTo>
                      <a:pt x="130" y="29"/>
                    </a:lnTo>
                    <a:lnTo>
                      <a:pt x="130" y="29"/>
                    </a:lnTo>
                    <a:lnTo>
                      <a:pt x="132" y="29"/>
                    </a:lnTo>
                    <a:lnTo>
                      <a:pt x="132" y="29"/>
                    </a:lnTo>
                    <a:lnTo>
                      <a:pt x="135" y="29"/>
                    </a:lnTo>
                    <a:lnTo>
                      <a:pt x="135" y="29"/>
                    </a:lnTo>
                    <a:lnTo>
                      <a:pt x="135" y="29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39" y="29"/>
                    </a:lnTo>
                    <a:lnTo>
                      <a:pt x="139" y="29"/>
                    </a:lnTo>
                    <a:lnTo>
                      <a:pt x="142" y="29"/>
                    </a:lnTo>
                    <a:lnTo>
                      <a:pt x="142" y="29"/>
                    </a:lnTo>
                    <a:lnTo>
                      <a:pt x="142" y="29"/>
                    </a:lnTo>
                    <a:lnTo>
                      <a:pt x="144" y="29"/>
                    </a:lnTo>
                    <a:lnTo>
                      <a:pt x="144" y="29"/>
                    </a:lnTo>
                    <a:lnTo>
                      <a:pt x="144" y="29"/>
                    </a:lnTo>
                    <a:lnTo>
                      <a:pt x="146" y="29"/>
                    </a:lnTo>
                    <a:lnTo>
                      <a:pt x="146" y="29"/>
                    </a:lnTo>
                    <a:lnTo>
                      <a:pt x="146" y="29"/>
                    </a:lnTo>
                    <a:lnTo>
                      <a:pt x="149" y="29"/>
                    </a:lnTo>
                    <a:lnTo>
                      <a:pt x="149" y="29"/>
                    </a:lnTo>
                    <a:lnTo>
                      <a:pt x="149" y="29"/>
                    </a:lnTo>
                    <a:lnTo>
                      <a:pt x="151" y="29"/>
                    </a:lnTo>
                    <a:lnTo>
                      <a:pt x="151" y="29"/>
                    </a:lnTo>
                    <a:lnTo>
                      <a:pt x="151" y="29"/>
                    </a:lnTo>
                    <a:lnTo>
                      <a:pt x="151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4"/>
                    </a:lnTo>
                    <a:lnTo>
                      <a:pt x="154" y="34"/>
                    </a:lnTo>
                    <a:lnTo>
                      <a:pt x="151" y="34"/>
                    </a:lnTo>
                    <a:lnTo>
                      <a:pt x="151" y="34"/>
                    </a:lnTo>
                    <a:lnTo>
                      <a:pt x="151" y="34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1" y="36"/>
                    </a:lnTo>
                    <a:lnTo>
                      <a:pt x="151" y="34"/>
                    </a:lnTo>
                    <a:lnTo>
                      <a:pt x="154" y="34"/>
                    </a:lnTo>
                    <a:lnTo>
                      <a:pt x="154" y="34"/>
                    </a:lnTo>
                    <a:lnTo>
                      <a:pt x="156" y="34"/>
                    </a:lnTo>
                    <a:lnTo>
                      <a:pt x="156" y="34"/>
                    </a:lnTo>
                    <a:lnTo>
                      <a:pt x="156" y="34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5" y="31"/>
                    </a:lnTo>
                    <a:lnTo>
                      <a:pt x="165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2" y="31"/>
                    </a:lnTo>
                    <a:lnTo>
                      <a:pt x="172" y="31"/>
                    </a:lnTo>
                    <a:lnTo>
                      <a:pt x="175" y="31"/>
                    </a:lnTo>
                    <a:lnTo>
                      <a:pt x="175" y="31"/>
                    </a:lnTo>
                    <a:lnTo>
                      <a:pt x="175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4"/>
                    </a:lnTo>
                    <a:lnTo>
                      <a:pt x="189" y="34"/>
                    </a:lnTo>
                    <a:lnTo>
                      <a:pt x="189" y="34"/>
                    </a:lnTo>
                    <a:lnTo>
                      <a:pt x="189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6"/>
                    </a:lnTo>
                    <a:lnTo>
                      <a:pt x="194" y="36"/>
                    </a:lnTo>
                    <a:lnTo>
                      <a:pt x="194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8"/>
                    </a:lnTo>
                    <a:lnTo>
                      <a:pt x="196" y="38"/>
                    </a:lnTo>
                    <a:lnTo>
                      <a:pt x="198" y="38"/>
                    </a:lnTo>
                    <a:lnTo>
                      <a:pt x="198" y="38"/>
                    </a:lnTo>
                    <a:lnTo>
                      <a:pt x="198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3" y="41"/>
                    </a:lnTo>
                    <a:lnTo>
                      <a:pt x="203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198" y="41"/>
                    </a:lnTo>
                    <a:lnTo>
                      <a:pt x="198" y="41"/>
                    </a:lnTo>
                    <a:lnTo>
                      <a:pt x="198" y="43"/>
                    </a:lnTo>
                    <a:lnTo>
                      <a:pt x="198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4" y="43"/>
                    </a:lnTo>
                    <a:lnTo>
                      <a:pt x="194" y="43"/>
                    </a:lnTo>
                    <a:lnTo>
                      <a:pt x="191" y="43"/>
                    </a:lnTo>
                    <a:lnTo>
                      <a:pt x="191" y="41"/>
                    </a:lnTo>
                    <a:lnTo>
                      <a:pt x="191" y="41"/>
                    </a:lnTo>
                    <a:lnTo>
                      <a:pt x="191" y="43"/>
                    </a:lnTo>
                    <a:lnTo>
                      <a:pt x="191" y="43"/>
                    </a:lnTo>
                    <a:lnTo>
                      <a:pt x="191" y="43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8"/>
                    </a:lnTo>
                    <a:lnTo>
                      <a:pt x="191" y="48"/>
                    </a:lnTo>
                    <a:lnTo>
                      <a:pt x="191" y="50"/>
                    </a:lnTo>
                    <a:lnTo>
                      <a:pt x="191" y="50"/>
                    </a:lnTo>
                    <a:lnTo>
                      <a:pt x="191" y="53"/>
                    </a:lnTo>
                    <a:lnTo>
                      <a:pt x="191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5"/>
                    </a:lnTo>
                    <a:lnTo>
                      <a:pt x="189" y="55"/>
                    </a:lnTo>
                    <a:lnTo>
                      <a:pt x="191" y="55"/>
                    </a:lnTo>
                    <a:lnTo>
                      <a:pt x="191" y="55"/>
                    </a:lnTo>
                    <a:lnTo>
                      <a:pt x="191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60"/>
                    </a:lnTo>
                    <a:lnTo>
                      <a:pt x="196" y="60"/>
                    </a:lnTo>
                    <a:lnTo>
                      <a:pt x="196" y="60"/>
                    </a:lnTo>
                    <a:lnTo>
                      <a:pt x="194" y="60"/>
                    </a:lnTo>
                    <a:lnTo>
                      <a:pt x="194" y="60"/>
                    </a:lnTo>
                    <a:lnTo>
                      <a:pt x="194" y="62"/>
                    </a:lnTo>
                    <a:lnTo>
                      <a:pt x="191" y="62"/>
                    </a:lnTo>
                    <a:lnTo>
                      <a:pt x="191" y="62"/>
                    </a:lnTo>
                    <a:lnTo>
                      <a:pt x="191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7" y="62"/>
                    </a:lnTo>
                    <a:lnTo>
                      <a:pt x="187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0" y="62"/>
                    </a:lnTo>
                    <a:lnTo>
                      <a:pt x="180" y="62"/>
                    </a:lnTo>
                    <a:lnTo>
                      <a:pt x="177" y="62"/>
                    </a:lnTo>
                    <a:lnTo>
                      <a:pt x="177" y="62"/>
                    </a:lnTo>
                    <a:lnTo>
                      <a:pt x="177" y="62"/>
                    </a:lnTo>
                    <a:lnTo>
                      <a:pt x="175" y="62"/>
                    </a:lnTo>
                    <a:lnTo>
                      <a:pt x="175" y="62"/>
                    </a:lnTo>
                    <a:lnTo>
                      <a:pt x="175" y="62"/>
                    </a:lnTo>
                    <a:lnTo>
                      <a:pt x="172" y="62"/>
                    </a:lnTo>
                    <a:lnTo>
                      <a:pt x="172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5" y="62"/>
                    </a:lnTo>
                    <a:lnTo>
                      <a:pt x="165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5" y="64"/>
                    </a:lnTo>
                    <a:lnTo>
                      <a:pt x="165" y="64"/>
                    </a:lnTo>
                    <a:lnTo>
                      <a:pt x="165" y="64"/>
                    </a:lnTo>
                    <a:lnTo>
                      <a:pt x="163" y="64"/>
                    </a:lnTo>
                    <a:lnTo>
                      <a:pt x="163" y="64"/>
                    </a:lnTo>
                    <a:lnTo>
                      <a:pt x="163" y="64"/>
                    </a:lnTo>
                    <a:lnTo>
                      <a:pt x="161" y="64"/>
                    </a:lnTo>
                    <a:lnTo>
                      <a:pt x="161" y="64"/>
                    </a:lnTo>
                    <a:lnTo>
                      <a:pt x="158" y="64"/>
                    </a:lnTo>
                    <a:lnTo>
                      <a:pt x="158" y="64"/>
                    </a:lnTo>
                    <a:lnTo>
                      <a:pt x="158" y="64"/>
                    </a:lnTo>
                    <a:lnTo>
                      <a:pt x="158" y="62"/>
                    </a:lnTo>
                    <a:lnTo>
                      <a:pt x="156" y="62"/>
                    </a:lnTo>
                    <a:lnTo>
                      <a:pt x="156" y="62"/>
                    </a:lnTo>
                    <a:lnTo>
                      <a:pt x="156" y="62"/>
                    </a:lnTo>
                    <a:lnTo>
                      <a:pt x="154" y="62"/>
                    </a:lnTo>
                    <a:lnTo>
                      <a:pt x="154" y="62"/>
                    </a:lnTo>
                    <a:lnTo>
                      <a:pt x="151" y="62"/>
                    </a:lnTo>
                    <a:lnTo>
                      <a:pt x="151" y="62"/>
                    </a:lnTo>
                    <a:lnTo>
                      <a:pt x="151" y="62"/>
                    </a:lnTo>
                    <a:lnTo>
                      <a:pt x="151" y="64"/>
                    </a:lnTo>
                    <a:lnTo>
                      <a:pt x="151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6" y="64"/>
                    </a:lnTo>
                    <a:lnTo>
                      <a:pt x="146" y="62"/>
                    </a:lnTo>
                    <a:lnTo>
                      <a:pt x="146" y="62"/>
                    </a:lnTo>
                    <a:lnTo>
                      <a:pt x="144" y="62"/>
                    </a:lnTo>
                    <a:lnTo>
                      <a:pt x="144" y="62"/>
                    </a:lnTo>
                    <a:lnTo>
                      <a:pt x="144" y="62"/>
                    </a:lnTo>
                    <a:lnTo>
                      <a:pt x="142" y="62"/>
                    </a:lnTo>
                    <a:lnTo>
                      <a:pt x="142" y="62"/>
                    </a:lnTo>
                    <a:lnTo>
                      <a:pt x="142" y="62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2" y="62"/>
                    </a:lnTo>
                    <a:lnTo>
                      <a:pt x="132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0" y="60"/>
                    </a:lnTo>
                    <a:lnTo>
                      <a:pt x="130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5" y="60"/>
                    </a:lnTo>
                    <a:lnTo>
                      <a:pt x="125" y="60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0" y="60"/>
                    </a:lnTo>
                    <a:lnTo>
                      <a:pt x="120" y="60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16" y="60"/>
                    </a:lnTo>
                    <a:lnTo>
                      <a:pt x="116" y="60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3" y="57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6" y="60"/>
                    </a:lnTo>
                    <a:lnTo>
                      <a:pt x="106" y="60"/>
                    </a:lnTo>
                    <a:lnTo>
                      <a:pt x="106" y="57"/>
                    </a:lnTo>
                    <a:lnTo>
                      <a:pt x="104" y="57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1" y="60"/>
                    </a:lnTo>
                    <a:lnTo>
                      <a:pt x="101" y="60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99" y="57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7" y="55"/>
                    </a:lnTo>
                    <a:lnTo>
                      <a:pt x="97" y="55"/>
                    </a:lnTo>
                    <a:lnTo>
                      <a:pt x="97" y="55"/>
                    </a:lnTo>
                    <a:lnTo>
                      <a:pt x="97" y="57"/>
                    </a:lnTo>
                    <a:lnTo>
                      <a:pt x="94" y="57"/>
                    </a:lnTo>
                    <a:lnTo>
                      <a:pt x="94" y="57"/>
                    </a:lnTo>
                    <a:lnTo>
                      <a:pt x="94" y="57"/>
                    </a:lnTo>
                    <a:lnTo>
                      <a:pt x="92" y="57"/>
                    </a:lnTo>
                    <a:lnTo>
                      <a:pt x="92" y="57"/>
                    </a:lnTo>
                    <a:lnTo>
                      <a:pt x="92" y="57"/>
                    </a:lnTo>
                    <a:lnTo>
                      <a:pt x="90" y="57"/>
                    </a:lnTo>
                    <a:lnTo>
                      <a:pt x="90" y="57"/>
                    </a:lnTo>
                    <a:lnTo>
                      <a:pt x="90" y="57"/>
                    </a:lnTo>
                    <a:lnTo>
                      <a:pt x="87" y="57"/>
                    </a:lnTo>
                    <a:lnTo>
                      <a:pt x="87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3" y="57"/>
                    </a:lnTo>
                    <a:lnTo>
                      <a:pt x="83" y="57"/>
                    </a:lnTo>
                    <a:lnTo>
                      <a:pt x="83" y="57"/>
                    </a:lnTo>
                    <a:lnTo>
                      <a:pt x="83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73" y="50"/>
                    </a:lnTo>
                    <a:lnTo>
                      <a:pt x="73" y="50"/>
                    </a:lnTo>
                    <a:lnTo>
                      <a:pt x="73" y="48"/>
                    </a:lnTo>
                    <a:lnTo>
                      <a:pt x="73" y="48"/>
                    </a:lnTo>
                    <a:lnTo>
                      <a:pt x="73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68" y="48"/>
                    </a:lnTo>
                    <a:lnTo>
                      <a:pt x="66" y="48"/>
                    </a:lnTo>
                    <a:lnTo>
                      <a:pt x="66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1" y="48"/>
                    </a:lnTo>
                    <a:lnTo>
                      <a:pt x="61" y="48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3"/>
                    </a:lnTo>
                    <a:lnTo>
                      <a:pt x="61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6" y="43"/>
                    </a:lnTo>
                    <a:lnTo>
                      <a:pt x="56" y="43"/>
                    </a:lnTo>
                    <a:lnTo>
                      <a:pt x="56" y="43"/>
                    </a:lnTo>
                    <a:lnTo>
                      <a:pt x="56" y="45"/>
                    </a:lnTo>
                    <a:lnTo>
                      <a:pt x="56" y="45"/>
                    </a:lnTo>
                    <a:lnTo>
                      <a:pt x="54" y="45"/>
                    </a:lnTo>
                    <a:lnTo>
                      <a:pt x="54" y="45"/>
                    </a:lnTo>
                    <a:lnTo>
                      <a:pt x="54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8"/>
                    </a:lnTo>
                    <a:lnTo>
                      <a:pt x="49" y="48"/>
                    </a:lnTo>
                    <a:lnTo>
                      <a:pt x="49" y="48"/>
                    </a:lnTo>
                    <a:lnTo>
                      <a:pt x="49" y="48"/>
                    </a:lnTo>
                    <a:lnTo>
                      <a:pt x="49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5" y="45"/>
                    </a:lnTo>
                    <a:lnTo>
                      <a:pt x="45" y="45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0" y="43"/>
                    </a:lnTo>
                    <a:lnTo>
                      <a:pt x="40" y="43"/>
                    </a:lnTo>
                    <a:lnTo>
                      <a:pt x="42" y="43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9" y="43"/>
                    </a:lnTo>
                    <a:lnTo>
                      <a:pt x="49" y="43"/>
                    </a:lnTo>
                    <a:lnTo>
                      <a:pt x="49" y="43"/>
                    </a:lnTo>
                    <a:lnTo>
                      <a:pt x="52" y="43"/>
                    </a:lnTo>
                    <a:lnTo>
                      <a:pt x="52" y="43"/>
                    </a:lnTo>
                    <a:lnTo>
                      <a:pt x="52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9" y="41"/>
                    </a:lnTo>
                    <a:lnTo>
                      <a:pt x="59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8" y="38"/>
                    </a:lnTo>
                    <a:lnTo>
                      <a:pt x="68" y="38"/>
                    </a:lnTo>
                    <a:lnTo>
                      <a:pt x="68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3" y="38"/>
                    </a:lnTo>
                    <a:lnTo>
                      <a:pt x="73" y="38"/>
                    </a:lnTo>
                    <a:lnTo>
                      <a:pt x="75" y="38"/>
                    </a:lnTo>
                    <a:lnTo>
                      <a:pt x="75" y="38"/>
                    </a:lnTo>
                    <a:lnTo>
                      <a:pt x="75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1" y="36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68" y="34"/>
                    </a:lnTo>
                    <a:lnTo>
                      <a:pt x="68" y="34"/>
                    </a:lnTo>
                    <a:lnTo>
                      <a:pt x="68" y="34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6" y="31"/>
                    </a:lnTo>
                    <a:lnTo>
                      <a:pt x="56" y="31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59" y="36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49" y="38"/>
                    </a:lnTo>
                    <a:lnTo>
                      <a:pt x="49" y="38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33" y="41"/>
                    </a:lnTo>
                    <a:lnTo>
                      <a:pt x="33" y="41"/>
                    </a:lnTo>
                    <a:lnTo>
                      <a:pt x="30" y="41"/>
                    </a:lnTo>
                    <a:lnTo>
                      <a:pt x="30" y="41"/>
                    </a:lnTo>
                    <a:lnTo>
                      <a:pt x="30" y="41"/>
                    </a:lnTo>
                    <a:lnTo>
                      <a:pt x="28" y="41"/>
                    </a:lnTo>
                    <a:lnTo>
                      <a:pt x="28" y="41"/>
                    </a:lnTo>
                    <a:lnTo>
                      <a:pt x="28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3" y="41"/>
                    </a:lnTo>
                    <a:lnTo>
                      <a:pt x="23" y="41"/>
                    </a:lnTo>
                    <a:lnTo>
                      <a:pt x="23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19" y="41"/>
                    </a:lnTo>
                    <a:lnTo>
                      <a:pt x="19" y="41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14" y="41"/>
                    </a:lnTo>
                    <a:lnTo>
                      <a:pt x="14" y="41"/>
                    </a:lnTo>
                    <a:lnTo>
                      <a:pt x="14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4" y="41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4" y="34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28" y="31"/>
                    </a:lnTo>
                    <a:lnTo>
                      <a:pt x="28" y="31"/>
                    </a:lnTo>
                    <a:lnTo>
                      <a:pt x="28" y="31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8" y="29"/>
                    </a:lnTo>
                    <a:lnTo>
                      <a:pt x="28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9" y="26"/>
                    </a:lnTo>
                    <a:lnTo>
                      <a:pt x="9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3" y="22"/>
                    </a:lnTo>
                    <a:lnTo>
                      <a:pt x="23" y="22"/>
                    </a:lnTo>
                    <a:lnTo>
                      <a:pt x="23" y="22"/>
                    </a:lnTo>
                    <a:lnTo>
                      <a:pt x="26" y="22"/>
                    </a:lnTo>
                    <a:lnTo>
                      <a:pt x="26" y="22"/>
                    </a:lnTo>
                    <a:lnTo>
                      <a:pt x="28" y="22"/>
                    </a:lnTo>
                    <a:lnTo>
                      <a:pt x="28" y="22"/>
                    </a:lnTo>
                    <a:lnTo>
                      <a:pt x="28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3" y="22"/>
                    </a:lnTo>
                    <a:lnTo>
                      <a:pt x="33" y="22"/>
                    </a:lnTo>
                    <a:lnTo>
                      <a:pt x="35" y="22"/>
                    </a:lnTo>
                    <a:lnTo>
                      <a:pt x="35" y="22"/>
                    </a:lnTo>
                    <a:lnTo>
                      <a:pt x="35" y="22"/>
                    </a:lnTo>
                    <a:lnTo>
                      <a:pt x="35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0" y="15"/>
                    </a:lnTo>
                    <a:lnTo>
                      <a:pt x="40" y="15"/>
                    </a:lnTo>
                    <a:lnTo>
                      <a:pt x="40" y="15"/>
                    </a:lnTo>
                    <a:lnTo>
                      <a:pt x="38" y="15"/>
                    </a:lnTo>
                    <a:lnTo>
                      <a:pt x="38" y="15"/>
                    </a:lnTo>
                    <a:lnTo>
                      <a:pt x="38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0" y="15"/>
                    </a:lnTo>
                    <a:lnTo>
                      <a:pt x="30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5" y="15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2" y="12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5" y="10"/>
                    </a:lnTo>
                    <a:lnTo>
                      <a:pt x="45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3"/>
                    </a:lnTo>
                    <a:lnTo>
                      <a:pt x="78" y="3"/>
                    </a:lnTo>
                    <a:lnTo>
                      <a:pt x="80" y="3"/>
                    </a:lnTo>
                    <a:lnTo>
                      <a:pt x="80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9" y="0"/>
                    </a:lnTo>
                    <a:lnTo>
                      <a:pt x="99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04" y="0"/>
                    </a:lnTo>
                    <a:lnTo>
                      <a:pt x="104" y="0"/>
                    </a:lnTo>
                    <a:lnTo>
                      <a:pt x="104" y="0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09" y="0"/>
                    </a:lnTo>
                    <a:lnTo>
                      <a:pt x="109" y="0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6" y="3"/>
                    </a:lnTo>
                    <a:lnTo>
                      <a:pt x="116" y="3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3" y="5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9" y="12"/>
                    </a:lnTo>
                    <a:lnTo>
                      <a:pt x="139" y="12"/>
                    </a:lnTo>
                    <a:lnTo>
                      <a:pt x="142" y="12"/>
                    </a:lnTo>
                    <a:lnTo>
                      <a:pt x="142" y="12"/>
                    </a:lnTo>
                    <a:lnTo>
                      <a:pt x="142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6" y="12"/>
                    </a:lnTo>
                    <a:lnTo>
                      <a:pt x="146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51" y="12"/>
                    </a:lnTo>
                    <a:lnTo>
                      <a:pt x="151" y="15"/>
                    </a:lnTo>
                    <a:lnTo>
                      <a:pt x="151" y="1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6" name="Freeform 60"/>
              <p:cNvSpPr>
                <a:spLocks/>
              </p:cNvSpPr>
              <p:nvPr/>
            </p:nvSpPr>
            <p:spPr bwMode="auto">
              <a:xfrm>
                <a:off x="2784" y="691"/>
                <a:ext cx="203" cy="64"/>
              </a:xfrm>
              <a:custGeom>
                <a:avLst/>
                <a:gdLst/>
                <a:ahLst/>
                <a:cxnLst>
                  <a:cxn ang="0">
                    <a:pos x="142" y="17"/>
                  </a:cxn>
                  <a:cxn ang="0">
                    <a:pos x="135" y="22"/>
                  </a:cxn>
                  <a:cxn ang="0">
                    <a:pos x="137" y="26"/>
                  </a:cxn>
                  <a:cxn ang="0">
                    <a:pos x="123" y="26"/>
                  </a:cxn>
                  <a:cxn ang="0">
                    <a:pos x="111" y="29"/>
                  </a:cxn>
                  <a:cxn ang="0">
                    <a:pos x="120" y="29"/>
                  </a:cxn>
                  <a:cxn ang="0">
                    <a:pos x="132" y="29"/>
                  </a:cxn>
                  <a:cxn ang="0">
                    <a:pos x="146" y="29"/>
                  </a:cxn>
                  <a:cxn ang="0">
                    <a:pos x="154" y="34"/>
                  </a:cxn>
                  <a:cxn ang="0">
                    <a:pos x="154" y="36"/>
                  </a:cxn>
                  <a:cxn ang="0">
                    <a:pos x="161" y="31"/>
                  </a:cxn>
                  <a:cxn ang="0">
                    <a:pos x="172" y="31"/>
                  </a:cxn>
                  <a:cxn ang="0">
                    <a:pos x="184" y="31"/>
                  </a:cxn>
                  <a:cxn ang="0">
                    <a:pos x="196" y="36"/>
                  </a:cxn>
                  <a:cxn ang="0">
                    <a:pos x="198" y="41"/>
                  </a:cxn>
                  <a:cxn ang="0">
                    <a:pos x="191" y="45"/>
                  </a:cxn>
                  <a:cxn ang="0">
                    <a:pos x="187" y="53"/>
                  </a:cxn>
                  <a:cxn ang="0">
                    <a:pos x="194" y="60"/>
                  </a:cxn>
                  <a:cxn ang="0">
                    <a:pos x="182" y="62"/>
                  </a:cxn>
                  <a:cxn ang="0">
                    <a:pos x="168" y="62"/>
                  </a:cxn>
                  <a:cxn ang="0">
                    <a:pos x="161" y="64"/>
                  </a:cxn>
                  <a:cxn ang="0">
                    <a:pos x="149" y="64"/>
                  </a:cxn>
                  <a:cxn ang="0">
                    <a:pos x="137" y="62"/>
                  </a:cxn>
                  <a:cxn ang="0">
                    <a:pos x="125" y="60"/>
                  </a:cxn>
                  <a:cxn ang="0">
                    <a:pos x="113" y="60"/>
                  </a:cxn>
                  <a:cxn ang="0">
                    <a:pos x="101" y="57"/>
                  </a:cxn>
                  <a:cxn ang="0">
                    <a:pos x="90" y="57"/>
                  </a:cxn>
                  <a:cxn ang="0">
                    <a:pos x="78" y="55"/>
                  </a:cxn>
                  <a:cxn ang="0">
                    <a:pos x="71" y="45"/>
                  </a:cxn>
                  <a:cxn ang="0">
                    <a:pos x="61" y="45"/>
                  </a:cxn>
                  <a:cxn ang="0">
                    <a:pos x="52" y="48"/>
                  </a:cxn>
                  <a:cxn ang="0">
                    <a:pos x="40" y="43"/>
                  </a:cxn>
                  <a:cxn ang="0">
                    <a:pos x="52" y="41"/>
                  </a:cxn>
                  <a:cxn ang="0">
                    <a:pos x="64" y="38"/>
                  </a:cxn>
                  <a:cxn ang="0">
                    <a:pos x="78" y="38"/>
                  </a:cxn>
                  <a:cxn ang="0">
                    <a:pos x="68" y="34"/>
                  </a:cxn>
                  <a:cxn ang="0">
                    <a:pos x="56" y="34"/>
                  </a:cxn>
                  <a:cxn ang="0">
                    <a:pos x="56" y="38"/>
                  </a:cxn>
                  <a:cxn ang="0">
                    <a:pos x="45" y="41"/>
                  </a:cxn>
                  <a:cxn ang="0">
                    <a:pos x="30" y="41"/>
                  </a:cxn>
                  <a:cxn ang="0">
                    <a:pos x="19" y="41"/>
                  </a:cxn>
                  <a:cxn ang="0">
                    <a:pos x="4" y="41"/>
                  </a:cxn>
                  <a:cxn ang="0">
                    <a:pos x="4" y="31"/>
                  </a:cxn>
                  <a:cxn ang="0">
                    <a:pos x="9" y="31"/>
                  </a:cxn>
                  <a:cxn ang="0">
                    <a:pos x="19" y="31"/>
                  </a:cxn>
                  <a:cxn ang="0">
                    <a:pos x="26" y="29"/>
                  </a:cxn>
                  <a:cxn ang="0">
                    <a:pos x="19" y="26"/>
                  </a:cxn>
                  <a:cxn ang="0">
                    <a:pos x="9" y="24"/>
                  </a:cxn>
                  <a:cxn ang="0">
                    <a:pos x="21" y="22"/>
                  </a:cxn>
                  <a:cxn ang="0">
                    <a:pos x="33" y="22"/>
                  </a:cxn>
                  <a:cxn ang="0">
                    <a:pos x="42" y="15"/>
                  </a:cxn>
                  <a:cxn ang="0">
                    <a:pos x="35" y="15"/>
                  </a:cxn>
                  <a:cxn ang="0">
                    <a:pos x="38" y="12"/>
                  </a:cxn>
                  <a:cxn ang="0">
                    <a:pos x="49" y="7"/>
                  </a:cxn>
                  <a:cxn ang="0">
                    <a:pos x="61" y="5"/>
                  </a:cxn>
                  <a:cxn ang="0">
                    <a:pos x="75" y="5"/>
                  </a:cxn>
                  <a:cxn ang="0">
                    <a:pos x="87" y="3"/>
                  </a:cxn>
                  <a:cxn ang="0">
                    <a:pos x="97" y="0"/>
                  </a:cxn>
                  <a:cxn ang="0">
                    <a:pos x="109" y="3"/>
                  </a:cxn>
                  <a:cxn ang="0">
                    <a:pos x="118" y="5"/>
                  </a:cxn>
                  <a:cxn ang="0">
                    <a:pos x="130" y="10"/>
                  </a:cxn>
                  <a:cxn ang="0">
                    <a:pos x="142" y="12"/>
                  </a:cxn>
                </a:cxnLst>
                <a:rect l="0" t="0" r="r" b="b"/>
                <a:pathLst>
                  <a:path w="203" h="64">
                    <a:moveTo>
                      <a:pt x="151" y="15"/>
                    </a:moveTo>
                    <a:lnTo>
                      <a:pt x="151" y="15"/>
                    </a:lnTo>
                    <a:lnTo>
                      <a:pt x="151" y="17"/>
                    </a:lnTo>
                    <a:lnTo>
                      <a:pt x="151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49" y="17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4" y="17"/>
                    </a:lnTo>
                    <a:lnTo>
                      <a:pt x="144" y="17"/>
                    </a:lnTo>
                    <a:lnTo>
                      <a:pt x="144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42" y="17"/>
                    </a:lnTo>
                    <a:lnTo>
                      <a:pt x="139" y="17"/>
                    </a:lnTo>
                    <a:lnTo>
                      <a:pt x="139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7" y="17"/>
                    </a:lnTo>
                    <a:lnTo>
                      <a:pt x="135" y="17"/>
                    </a:lnTo>
                    <a:lnTo>
                      <a:pt x="135" y="17"/>
                    </a:lnTo>
                    <a:lnTo>
                      <a:pt x="135" y="17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42" y="24"/>
                    </a:lnTo>
                    <a:lnTo>
                      <a:pt x="142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5" y="26"/>
                    </a:lnTo>
                    <a:lnTo>
                      <a:pt x="135" y="26"/>
                    </a:lnTo>
                    <a:lnTo>
                      <a:pt x="135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0" y="26"/>
                    </a:lnTo>
                    <a:lnTo>
                      <a:pt x="130" y="26"/>
                    </a:lnTo>
                    <a:lnTo>
                      <a:pt x="130" y="26"/>
                    </a:lnTo>
                    <a:lnTo>
                      <a:pt x="127" y="26"/>
                    </a:lnTo>
                    <a:lnTo>
                      <a:pt x="127" y="26"/>
                    </a:lnTo>
                    <a:lnTo>
                      <a:pt x="127" y="26"/>
                    </a:lnTo>
                    <a:lnTo>
                      <a:pt x="125" y="26"/>
                    </a:lnTo>
                    <a:lnTo>
                      <a:pt x="125" y="26"/>
                    </a:lnTo>
                    <a:lnTo>
                      <a:pt x="123" y="26"/>
                    </a:lnTo>
                    <a:lnTo>
                      <a:pt x="123" y="26"/>
                    </a:lnTo>
                    <a:lnTo>
                      <a:pt x="123" y="26"/>
                    </a:lnTo>
                    <a:lnTo>
                      <a:pt x="120" y="26"/>
                    </a:lnTo>
                    <a:lnTo>
                      <a:pt x="120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8" y="26"/>
                    </a:lnTo>
                    <a:lnTo>
                      <a:pt x="118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3" y="29"/>
                    </a:lnTo>
                    <a:lnTo>
                      <a:pt x="113" y="29"/>
                    </a:lnTo>
                    <a:lnTo>
                      <a:pt x="113" y="26"/>
                    </a:lnTo>
                    <a:lnTo>
                      <a:pt x="111" y="26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1" y="29"/>
                    </a:lnTo>
                    <a:lnTo>
                      <a:pt x="113" y="29"/>
                    </a:lnTo>
                    <a:lnTo>
                      <a:pt x="113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6" y="29"/>
                    </a:lnTo>
                    <a:lnTo>
                      <a:pt x="118" y="29"/>
                    </a:lnTo>
                    <a:lnTo>
                      <a:pt x="118" y="29"/>
                    </a:lnTo>
                    <a:lnTo>
                      <a:pt x="118" y="29"/>
                    </a:lnTo>
                    <a:lnTo>
                      <a:pt x="120" y="29"/>
                    </a:lnTo>
                    <a:lnTo>
                      <a:pt x="120" y="29"/>
                    </a:lnTo>
                    <a:lnTo>
                      <a:pt x="120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3" y="29"/>
                    </a:lnTo>
                    <a:lnTo>
                      <a:pt x="125" y="29"/>
                    </a:lnTo>
                    <a:lnTo>
                      <a:pt x="125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27" y="29"/>
                    </a:lnTo>
                    <a:lnTo>
                      <a:pt x="130" y="29"/>
                    </a:lnTo>
                    <a:lnTo>
                      <a:pt x="130" y="29"/>
                    </a:lnTo>
                    <a:lnTo>
                      <a:pt x="130" y="29"/>
                    </a:lnTo>
                    <a:lnTo>
                      <a:pt x="132" y="29"/>
                    </a:lnTo>
                    <a:lnTo>
                      <a:pt x="132" y="29"/>
                    </a:lnTo>
                    <a:lnTo>
                      <a:pt x="135" y="29"/>
                    </a:lnTo>
                    <a:lnTo>
                      <a:pt x="135" y="29"/>
                    </a:lnTo>
                    <a:lnTo>
                      <a:pt x="135" y="29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39" y="29"/>
                    </a:lnTo>
                    <a:lnTo>
                      <a:pt x="139" y="29"/>
                    </a:lnTo>
                    <a:lnTo>
                      <a:pt x="142" y="29"/>
                    </a:lnTo>
                    <a:lnTo>
                      <a:pt x="142" y="29"/>
                    </a:lnTo>
                    <a:lnTo>
                      <a:pt x="142" y="29"/>
                    </a:lnTo>
                    <a:lnTo>
                      <a:pt x="144" y="29"/>
                    </a:lnTo>
                    <a:lnTo>
                      <a:pt x="144" y="29"/>
                    </a:lnTo>
                    <a:lnTo>
                      <a:pt x="144" y="29"/>
                    </a:lnTo>
                    <a:lnTo>
                      <a:pt x="146" y="29"/>
                    </a:lnTo>
                    <a:lnTo>
                      <a:pt x="146" y="29"/>
                    </a:lnTo>
                    <a:lnTo>
                      <a:pt x="146" y="29"/>
                    </a:lnTo>
                    <a:lnTo>
                      <a:pt x="149" y="29"/>
                    </a:lnTo>
                    <a:lnTo>
                      <a:pt x="149" y="29"/>
                    </a:lnTo>
                    <a:lnTo>
                      <a:pt x="149" y="29"/>
                    </a:lnTo>
                    <a:lnTo>
                      <a:pt x="151" y="29"/>
                    </a:lnTo>
                    <a:lnTo>
                      <a:pt x="151" y="29"/>
                    </a:lnTo>
                    <a:lnTo>
                      <a:pt x="151" y="29"/>
                    </a:lnTo>
                    <a:lnTo>
                      <a:pt x="151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4"/>
                    </a:lnTo>
                    <a:lnTo>
                      <a:pt x="154" y="34"/>
                    </a:lnTo>
                    <a:lnTo>
                      <a:pt x="151" y="34"/>
                    </a:lnTo>
                    <a:lnTo>
                      <a:pt x="151" y="34"/>
                    </a:lnTo>
                    <a:lnTo>
                      <a:pt x="151" y="34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49" y="36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51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4" y="36"/>
                    </a:lnTo>
                    <a:lnTo>
                      <a:pt x="151" y="36"/>
                    </a:lnTo>
                    <a:lnTo>
                      <a:pt x="151" y="34"/>
                    </a:lnTo>
                    <a:lnTo>
                      <a:pt x="154" y="34"/>
                    </a:lnTo>
                    <a:lnTo>
                      <a:pt x="154" y="34"/>
                    </a:lnTo>
                    <a:lnTo>
                      <a:pt x="156" y="34"/>
                    </a:lnTo>
                    <a:lnTo>
                      <a:pt x="156" y="34"/>
                    </a:lnTo>
                    <a:lnTo>
                      <a:pt x="156" y="34"/>
                    </a:lnTo>
                    <a:lnTo>
                      <a:pt x="156" y="31"/>
                    </a:lnTo>
                    <a:lnTo>
                      <a:pt x="156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58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1" y="31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3" y="31"/>
                    </a:lnTo>
                    <a:lnTo>
                      <a:pt x="165" y="31"/>
                    </a:lnTo>
                    <a:lnTo>
                      <a:pt x="165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2" y="31"/>
                    </a:lnTo>
                    <a:lnTo>
                      <a:pt x="172" y="31"/>
                    </a:lnTo>
                    <a:lnTo>
                      <a:pt x="175" y="31"/>
                    </a:lnTo>
                    <a:lnTo>
                      <a:pt x="175" y="31"/>
                    </a:lnTo>
                    <a:lnTo>
                      <a:pt x="175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2" y="31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4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4"/>
                    </a:lnTo>
                    <a:lnTo>
                      <a:pt x="189" y="34"/>
                    </a:lnTo>
                    <a:lnTo>
                      <a:pt x="189" y="34"/>
                    </a:lnTo>
                    <a:lnTo>
                      <a:pt x="189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4"/>
                    </a:lnTo>
                    <a:lnTo>
                      <a:pt x="191" y="36"/>
                    </a:lnTo>
                    <a:lnTo>
                      <a:pt x="194" y="36"/>
                    </a:lnTo>
                    <a:lnTo>
                      <a:pt x="194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6"/>
                    </a:lnTo>
                    <a:lnTo>
                      <a:pt x="196" y="38"/>
                    </a:lnTo>
                    <a:lnTo>
                      <a:pt x="196" y="38"/>
                    </a:lnTo>
                    <a:lnTo>
                      <a:pt x="198" y="38"/>
                    </a:lnTo>
                    <a:lnTo>
                      <a:pt x="198" y="38"/>
                    </a:lnTo>
                    <a:lnTo>
                      <a:pt x="198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3" y="41"/>
                    </a:lnTo>
                    <a:lnTo>
                      <a:pt x="203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198" y="41"/>
                    </a:lnTo>
                    <a:lnTo>
                      <a:pt x="198" y="41"/>
                    </a:lnTo>
                    <a:lnTo>
                      <a:pt x="198" y="43"/>
                    </a:lnTo>
                    <a:lnTo>
                      <a:pt x="198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6" y="43"/>
                    </a:lnTo>
                    <a:lnTo>
                      <a:pt x="194" y="43"/>
                    </a:lnTo>
                    <a:lnTo>
                      <a:pt x="194" y="43"/>
                    </a:lnTo>
                    <a:lnTo>
                      <a:pt x="191" y="43"/>
                    </a:lnTo>
                    <a:lnTo>
                      <a:pt x="191" y="41"/>
                    </a:lnTo>
                    <a:lnTo>
                      <a:pt x="191" y="41"/>
                    </a:lnTo>
                    <a:lnTo>
                      <a:pt x="191" y="43"/>
                    </a:lnTo>
                    <a:lnTo>
                      <a:pt x="191" y="43"/>
                    </a:lnTo>
                    <a:lnTo>
                      <a:pt x="191" y="43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5"/>
                    </a:lnTo>
                    <a:lnTo>
                      <a:pt x="191" y="48"/>
                    </a:lnTo>
                    <a:lnTo>
                      <a:pt x="191" y="48"/>
                    </a:lnTo>
                    <a:lnTo>
                      <a:pt x="191" y="50"/>
                    </a:lnTo>
                    <a:lnTo>
                      <a:pt x="191" y="50"/>
                    </a:lnTo>
                    <a:lnTo>
                      <a:pt x="191" y="53"/>
                    </a:lnTo>
                    <a:lnTo>
                      <a:pt x="191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89" y="53"/>
                    </a:lnTo>
                    <a:lnTo>
                      <a:pt x="189" y="53"/>
                    </a:lnTo>
                    <a:lnTo>
                      <a:pt x="189" y="55"/>
                    </a:lnTo>
                    <a:lnTo>
                      <a:pt x="189" y="55"/>
                    </a:lnTo>
                    <a:lnTo>
                      <a:pt x="191" y="55"/>
                    </a:lnTo>
                    <a:lnTo>
                      <a:pt x="191" y="55"/>
                    </a:lnTo>
                    <a:lnTo>
                      <a:pt x="191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60"/>
                    </a:lnTo>
                    <a:lnTo>
                      <a:pt x="196" y="60"/>
                    </a:lnTo>
                    <a:lnTo>
                      <a:pt x="196" y="60"/>
                    </a:lnTo>
                    <a:lnTo>
                      <a:pt x="194" y="60"/>
                    </a:lnTo>
                    <a:lnTo>
                      <a:pt x="194" y="60"/>
                    </a:lnTo>
                    <a:lnTo>
                      <a:pt x="194" y="62"/>
                    </a:lnTo>
                    <a:lnTo>
                      <a:pt x="191" y="62"/>
                    </a:lnTo>
                    <a:lnTo>
                      <a:pt x="191" y="62"/>
                    </a:lnTo>
                    <a:lnTo>
                      <a:pt x="191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9" y="62"/>
                    </a:lnTo>
                    <a:lnTo>
                      <a:pt x="187" y="62"/>
                    </a:lnTo>
                    <a:lnTo>
                      <a:pt x="187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4" y="62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0" y="62"/>
                    </a:lnTo>
                    <a:lnTo>
                      <a:pt x="180" y="62"/>
                    </a:lnTo>
                    <a:lnTo>
                      <a:pt x="177" y="62"/>
                    </a:lnTo>
                    <a:lnTo>
                      <a:pt x="177" y="62"/>
                    </a:lnTo>
                    <a:lnTo>
                      <a:pt x="177" y="62"/>
                    </a:lnTo>
                    <a:lnTo>
                      <a:pt x="175" y="62"/>
                    </a:lnTo>
                    <a:lnTo>
                      <a:pt x="175" y="62"/>
                    </a:lnTo>
                    <a:lnTo>
                      <a:pt x="175" y="62"/>
                    </a:lnTo>
                    <a:lnTo>
                      <a:pt x="172" y="62"/>
                    </a:lnTo>
                    <a:lnTo>
                      <a:pt x="172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5" y="62"/>
                    </a:lnTo>
                    <a:lnTo>
                      <a:pt x="165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65" y="64"/>
                    </a:lnTo>
                    <a:lnTo>
                      <a:pt x="165" y="64"/>
                    </a:lnTo>
                    <a:lnTo>
                      <a:pt x="165" y="64"/>
                    </a:lnTo>
                    <a:lnTo>
                      <a:pt x="163" y="64"/>
                    </a:lnTo>
                    <a:lnTo>
                      <a:pt x="163" y="64"/>
                    </a:lnTo>
                    <a:lnTo>
                      <a:pt x="163" y="64"/>
                    </a:lnTo>
                    <a:lnTo>
                      <a:pt x="161" y="64"/>
                    </a:lnTo>
                    <a:lnTo>
                      <a:pt x="161" y="64"/>
                    </a:lnTo>
                    <a:lnTo>
                      <a:pt x="158" y="64"/>
                    </a:lnTo>
                    <a:lnTo>
                      <a:pt x="158" y="64"/>
                    </a:lnTo>
                    <a:lnTo>
                      <a:pt x="158" y="64"/>
                    </a:lnTo>
                    <a:lnTo>
                      <a:pt x="158" y="62"/>
                    </a:lnTo>
                    <a:lnTo>
                      <a:pt x="156" y="62"/>
                    </a:lnTo>
                    <a:lnTo>
                      <a:pt x="156" y="62"/>
                    </a:lnTo>
                    <a:lnTo>
                      <a:pt x="156" y="62"/>
                    </a:lnTo>
                    <a:lnTo>
                      <a:pt x="154" y="62"/>
                    </a:lnTo>
                    <a:lnTo>
                      <a:pt x="154" y="62"/>
                    </a:lnTo>
                    <a:lnTo>
                      <a:pt x="151" y="62"/>
                    </a:lnTo>
                    <a:lnTo>
                      <a:pt x="151" y="62"/>
                    </a:lnTo>
                    <a:lnTo>
                      <a:pt x="151" y="62"/>
                    </a:lnTo>
                    <a:lnTo>
                      <a:pt x="151" y="64"/>
                    </a:lnTo>
                    <a:lnTo>
                      <a:pt x="151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6" y="64"/>
                    </a:lnTo>
                    <a:lnTo>
                      <a:pt x="146" y="62"/>
                    </a:lnTo>
                    <a:lnTo>
                      <a:pt x="146" y="62"/>
                    </a:lnTo>
                    <a:lnTo>
                      <a:pt x="144" y="62"/>
                    </a:lnTo>
                    <a:lnTo>
                      <a:pt x="144" y="62"/>
                    </a:lnTo>
                    <a:lnTo>
                      <a:pt x="144" y="62"/>
                    </a:lnTo>
                    <a:lnTo>
                      <a:pt x="142" y="62"/>
                    </a:lnTo>
                    <a:lnTo>
                      <a:pt x="142" y="62"/>
                    </a:lnTo>
                    <a:lnTo>
                      <a:pt x="142" y="62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2" y="62"/>
                    </a:lnTo>
                    <a:lnTo>
                      <a:pt x="132" y="62"/>
                    </a:lnTo>
                    <a:lnTo>
                      <a:pt x="130" y="62"/>
                    </a:lnTo>
                    <a:lnTo>
                      <a:pt x="130" y="62"/>
                    </a:lnTo>
                    <a:lnTo>
                      <a:pt x="130" y="60"/>
                    </a:lnTo>
                    <a:lnTo>
                      <a:pt x="130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7" y="60"/>
                    </a:lnTo>
                    <a:lnTo>
                      <a:pt x="125" y="60"/>
                    </a:lnTo>
                    <a:lnTo>
                      <a:pt x="125" y="60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0" y="60"/>
                    </a:lnTo>
                    <a:lnTo>
                      <a:pt x="120" y="60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16" y="60"/>
                    </a:lnTo>
                    <a:lnTo>
                      <a:pt x="116" y="60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3" y="57"/>
                    </a:lnTo>
                    <a:lnTo>
                      <a:pt x="113" y="60"/>
                    </a:lnTo>
                    <a:lnTo>
                      <a:pt x="113" y="60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6" y="60"/>
                    </a:lnTo>
                    <a:lnTo>
                      <a:pt x="106" y="60"/>
                    </a:lnTo>
                    <a:lnTo>
                      <a:pt x="106" y="57"/>
                    </a:lnTo>
                    <a:lnTo>
                      <a:pt x="104" y="57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1" y="60"/>
                    </a:lnTo>
                    <a:lnTo>
                      <a:pt x="101" y="60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99" y="57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7" y="55"/>
                    </a:lnTo>
                    <a:lnTo>
                      <a:pt x="97" y="55"/>
                    </a:lnTo>
                    <a:lnTo>
                      <a:pt x="97" y="55"/>
                    </a:lnTo>
                    <a:lnTo>
                      <a:pt x="97" y="57"/>
                    </a:lnTo>
                    <a:lnTo>
                      <a:pt x="94" y="57"/>
                    </a:lnTo>
                    <a:lnTo>
                      <a:pt x="94" y="57"/>
                    </a:lnTo>
                    <a:lnTo>
                      <a:pt x="94" y="57"/>
                    </a:lnTo>
                    <a:lnTo>
                      <a:pt x="92" y="57"/>
                    </a:lnTo>
                    <a:lnTo>
                      <a:pt x="92" y="57"/>
                    </a:lnTo>
                    <a:lnTo>
                      <a:pt x="92" y="57"/>
                    </a:lnTo>
                    <a:lnTo>
                      <a:pt x="90" y="57"/>
                    </a:lnTo>
                    <a:lnTo>
                      <a:pt x="90" y="57"/>
                    </a:lnTo>
                    <a:lnTo>
                      <a:pt x="90" y="57"/>
                    </a:lnTo>
                    <a:lnTo>
                      <a:pt x="87" y="57"/>
                    </a:lnTo>
                    <a:lnTo>
                      <a:pt x="87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5" y="57"/>
                    </a:lnTo>
                    <a:lnTo>
                      <a:pt x="83" y="57"/>
                    </a:lnTo>
                    <a:lnTo>
                      <a:pt x="83" y="57"/>
                    </a:lnTo>
                    <a:lnTo>
                      <a:pt x="83" y="57"/>
                    </a:lnTo>
                    <a:lnTo>
                      <a:pt x="83" y="55"/>
                    </a:lnTo>
                    <a:lnTo>
                      <a:pt x="80" y="55"/>
                    </a:lnTo>
                    <a:lnTo>
                      <a:pt x="80" y="55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5" y="53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73" y="50"/>
                    </a:lnTo>
                    <a:lnTo>
                      <a:pt x="73" y="50"/>
                    </a:lnTo>
                    <a:lnTo>
                      <a:pt x="73" y="48"/>
                    </a:lnTo>
                    <a:lnTo>
                      <a:pt x="73" y="48"/>
                    </a:lnTo>
                    <a:lnTo>
                      <a:pt x="73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68" y="48"/>
                    </a:lnTo>
                    <a:lnTo>
                      <a:pt x="66" y="48"/>
                    </a:lnTo>
                    <a:lnTo>
                      <a:pt x="66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1" y="48"/>
                    </a:lnTo>
                    <a:lnTo>
                      <a:pt x="61" y="48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5"/>
                    </a:lnTo>
                    <a:lnTo>
                      <a:pt x="61" y="43"/>
                    </a:lnTo>
                    <a:lnTo>
                      <a:pt x="61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6" y="43"/>
                    </a:lnTo>
                    <a:lnTo>
                      <a:pt x="56" y="43"/>
                    </a:lnTo>
                    <a:lnTo>
                      <a:pt x="56" y="43"/>
                    </a:lnTo>
                    <a:lnTo>
                      <a:pt x="56" y="45"/>
                    </a:lnTo>
                    <a:lnTo>
                      <a:pt x="56" y="45"/>
                    </a:lnTo>
                    <a:lnTo>
                      <a:pt x="54" y="45"/>
                    </a:lnTo>
                    <a:lnTo>
                      <a:pt x="54" y="45"/>
                    </a:lnTo>
                    <a:lnTo>
                      <a:pt x="54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8"/>
                    </a:lnTo>
                    <a:lnTo>
                      <a:pt x="49" y="48"/>
                    </a:lnTo>
                    <a:lnTo>
                      <a:pt x="49" y="48"/>
                    </a:lnTo>
                    <a:lnTo>
                      <a:pt x="49" y="48"/>
                    </a:lnTo>
                    <a:lnTo>
                      <a:pt x="49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5" y="45"/>
                    </a:lnTo>
                    <a:lnTo>
                      <a:pt x="45" y="45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0" y="43"/>
                    </a:lnTo>
                    <a:lnTo>
                      <a:pt x="40" y="43"/>
                    </a:lnTo>
                    <a:lnTo>
                      <a:pt x="42" y="43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9" y="43"/>
                    </a:lnTo>
                    <a:lnTo>
                      <a:pt x="49" y="43"/>
                    </a:lnTo>
                    <a:lnTo>
                      <a:pt x="49" y="43"/>
                    </a:lnTo>
                    <a:lnTo>
                      <a:pt x="52" y="43"/>
                    </a:lnTo>
                    <a:lnTo>
                      <a:pt x="52" y="43"/>
                    </a:lnTo>
                    <a:lnTo>
                      <a:pt x="52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4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59" y="41"/>
                    </a:lnTo>
                    <a:lnTo>
                      <a:pt x="59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41"/>
                    </a:lnTo>
                    <a:lnTo>
                      <a:pt x="61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8" y="38"/>
                    </a:lnTo>
                    <a:lnTo>
                      <a:pt x="68" y="38"/>
                    </a:lnTo>
                    <a:lnTo>
                      <a:pt x="68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3" y="38"/>
                    </a:lnTo>
                    <a:lnTo>
                      <a:pt x="73" y="38"/>
                    </a:lnTo>
                    <a:lnTo>
                      <a:pt x="75" y="38"/>
                    </a:lnTo>
                    <a:lnTo>
                      <a:pt x="75" y="38"/>
                    </a:lnTo>
                    <a:lnTo>
                      <a:pt x="75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6"/>
                    </a:lnTo>
                    <a:lnTo>
                      <a:pt x="78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3" y="36"/>
                    </a:lnTo>
                    <a:lnTo>
                      <a:pt x="71" y="36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71" y="34"/>
                    </a:lnTo>
                    <a:lnTo>
                      <a:pt x="68" y="34"/>
                    </a:lnTo>
                    <a:lnTo>
                      <a:pt x="68" y="34"/>
                    </a:lnTo>
                    <a:lnTo>
                      <a:pt x="68" y="34"/>
                    </a:lnTo>
                    <a:lnTo>
                      <a:pt x="66" y="34"/>
                    </a:lnTo>
                    <a:lnTo>
                      <a:pt x="66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6" y="31"/>
                    </a:lnTo>
                    <a:lnTo>
                      <a:pt x="56" y="31"/>
                    </a:lnTo>
                    <a:lnTo>
                      <a:pt x="56" y="34"/>
                    </a:lnTo>
                    <a:lnTo>
                      <a:pt x="56" y="34"/>
                    </a:lnTo>
                    <a:lnTo>
                      <a:pt x="59" y="34"/>
                    </a:lnTo>
                    <a:lnTo>
                      <a:pt x="59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1" y="34"/>
                    </a:lnTo>
                    <a:lnTo>
                      <a:pt x="64" y="34"/>
                    </a:lnTo>
                    <a:lnTo>
                      <a:pt x="64" y="34"/>
                    </a:lnTo>
                    <a:lnTo>
                      <a:pt x="64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61" y="36"/>
                    </a:lnTo>
                    <a:lnTo>
                      <a:pt x="59" y="36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6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49" y="38"/>
                    </a:lnTo>
                    <a:lnTo>
                      <a:pt x="49" y="38"/>
                    </a:lnTo>
                    <a:lnTo>
                      <a:pt x="49" y="41"/>
                    </a:lnTo>
                    <a:lnTo>
                      <a:pt x="49" y="41"/>
                    </a:lnTo>
                    <a:lnTo>
                      <a:pt x="47" y="41"/>
                    </a:lnTo>
                    <a:lnTo>
                      <a:pt x="47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2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33" y="41"/>
                    </a:lnTo>
                    <a:lnTo>
                      <a:pt x="33" y="41"/>
                    </a:lnTo>
                    <a:lnTo>
                      <a:pt x="30" y="41"/>
                    </a:lnTo>
                    <a:lnTo>
                      <a:pt x="30" y="41"/>
                    </a:lnTo>
                    <a:lnTo>
                      <a:pt x="30" y="41"/>
                    </a:lnTo>
                    <a:lnTo>
                      <a:pt x="28" y="41"/>
                    </a:lnTo>
                    <a:lnTo>
                      <a:pt x="28" y="41"/>
                    </a:lnTo>
                    <a:lnTo>
                      <a:pt x="28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3" y="41"/>
                    </a:lnTo>
                    <a:lnTo>
                      <a:pt x="23" y="41"/>
                    </a:lnTo>
                    <a:lnTo>
                      <a:pt x="23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19" y="41"/>
                    </a:lnTo>
                    <a:lnTo>
                      <a:pt x="19" y="41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14" y="41"/>
                    </a:lnTo>
                    <a:lnTo>
                      <a:pt x="14" y="41"/>
                    </a:lnTo>
                    <a:lnTo>
                      <a:pt x="14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4" y="41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4" y="34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28" y="31"/>
                    </a:lnTo>
                    <a:lnTo>
                      <a:pt x="28" y="31"/>
                    </a:lnTo>
                    <a:lnTo>
                      <a:pt x="28" y="31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8" y="29"/>
                    </a:lnTo>
                    <a:lnTo>
                      <a:pt x="28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9" y="26"/>
                    </a:lnTo>
                    <a:lnTo>
                      <a:pt x="9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1" y="22"/>
                    </a:lnTo>
                    <a:lnTo>
                      <a:pt x="23" y="22"/>
                    </a:lnTo>
                    <a:lnTo>
                      <a:pt x="23" y="22"/>
                    </a:lnTo>
                    <a:lnTo>
                      <a:pt x="23" y="22"/>
                    </a:lnTo>
                    <a:lnTo>
                      <a:pt x="26" y="22"/>
                    </a:lnTo>
                    <a:lnTo>
                      <a:pt x="26" y="22"/>
                    </a:lnTo>
                    <a:lnTo>
                      <a:pt x="28" y="22"/>
                    </a:lnTo>
                    <a:lnTo>
                      <a:pt x="28" y="22"/>
                    </a:lnTo>
                    <a:lnTo>
                      <a:pt x="28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3" y="22"/>
                    </a:lnTo>
                    <a:lnTo>
                      <a:pt x="33" y="22"/>
                    </a:lnTo>
                    <a:lnTo>
                      <a:pt x="35" y="22"/>
                    </a:lnTo>
                    <a:lnTo>
                      <a:pt x="35" y="22"/>
                    </a:lnTo>
                    <a:lnTo>
                      <a:pt x="35" y="22"/>
                    </a:lnTo>
                    <a:lnTo>
                      <a:pt x="35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2" y="17"/>
                    </a:lnTo>
                    <a:lnTo>
                      <a:pt x="42" y="17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5" y="15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2" y="15"/>
                    </a:lnTo>
                    <a:lnTo>
                      <a:pt x="40" y="15"/>
                    </a:lnTo>
                    <a:lnTo>
                      <a:pt x="40" y="15"/>
                    </a:lnTo>
                    <a:lnTo>
                      <a:pt x="40" y="15"/>
                    </a:lnTo>
                    <a:lnTo>
                      <a:pt x="38" y="15"/>
                    </a:lnTo>
                    <a:lnTo>
                      <a:pt x="38" y="15"/>
                    </a:lnTo>
                    <a:lnTo>
                      <a:pt x="38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5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0" y="15"/>
                    </a:lnTo>
                    <a:lnTo>
                      <a:pt x="30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5" y="15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2" y="12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2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5" y="10"/>
                    </a:lnTo>
                    <a:lnTo>
                      <a:pt x="45" y="7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1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1" y="5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3"/>
                    </a:lnTo>
                    <a:lnTo>
                      <a:pt x="78" y="3"/>
                    </a:lnTo>
                    <a:lnTo>
                      <a:pt x="80" y="3"/>
                    </a:lnTo>
                    <a:lnTo>
                      <a:pt x="80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7" y="3"/>
                    </a:lnTo>
                    <a:lnTo>
                      <a:pt x="87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9" y="0"/>
                    </a:lnTo>
                    <a:lnTo>
                      <a:pt x="99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04" y="0"/>
                    </a:lnTo>
                    <a:lnTo>
                      <a:pt x="104" y="0"/>
                    </a:lnTo>
                    <a:lnTo>
                      <a:pt x="104" y="0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09" y="0"/>
                    </a:lnTo>
                    <a:lnTo>
                      <a:pt x="109" y="0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6" y="3"/>
                    </a:lnTo>
                    <a:lnTo>
                      <a:pt x="116" y="3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3" y="5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27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9" y="12"/>
                    </a:lnTo>
                    <a:lnTo>
                      <a:pt x="139" y="12"/>
                    </a:lnTo>
                    <a:lnTo>
                      <a:pt x="142" y="12"/>
                    </a:lnTo>
                    <a:lnTo>
                      <a:pt x="142" y="12"/>
                    </a:lnTo>
                    <a:lnTo>
                      <a:pt x="142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46" y="12"/>
                    </a:lnTo>
                    <a:lnTo>
                      <a:pt x="146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49" y="12"/>
                    </a:lnTo>
                    <a:lnTo>
                      <a:pt x="151" y="12"/>
                    </a:lnTo>
                    <a:lnTo>
                      <a:pt x="151" y="15"/>
                    </a:lnTo>
                    <a:lnTo>
                      <a:pt x="151" y="1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7" name="Freeform 61"/>
              <p:cNvSpPr>
                <a:spLocks/>
              </p:cNvSpPr>
              <p:nvPr/>
            </p:nvSpPr>
            <p:spPr bwMode="auto">
              <a:xfrm>
                <a:off x="1934" y="798"/>
                <a:ext cx="379" cy="168"/>
              </a:xfrm>
              <a:custGeom>
                <a:avLst/>
                <a:gdLst/>
                <a:ahLst/>
                <a:cxnLst>
                  <a:cxn ang="0">
                    <a:pos x="185" y="24"/>
                  </a:cxn>
                  <a:cxn ang="0">
                    <a:pos x="199" y="24"/>
                  </a:cxn>
                  <a:cxn ang="0">
                    <a:pos x="211" y="19"/>
                  </a:cxn>
                  <a:cxn ang="0">
                    <a:pos x="234" y="19"/>
                  </a:cxn>
                  <a:cxn ang="0">
                    <a:pos x="253" y="21"/>
                  </a:cxn>
                  <a:cxn ang="0">
                    <a:pos x="275" y="17"/>
                  </a:cxn>
                  <a:cxn ang="0">
                    <a:pos x="296" y="14"/>
                  </a:cxn>
                  <a:cxn ang="0">
                    <a:pos x="308" y="10"/>
                  </a:cxn>
                  <a:cxn ang="0">
                    <a:pos x="329" y="5"/>
                  </a:cxn>
                  <a:cxn ang="0">
                    <a:pos x="353" y="0"/>
                  </a:cxn>
                  <a:cxn ang="0">
                    <a:pos x="372" y="5"/>
                  </a:cxn>
                  <a:cxn ang="0">
                    <a:pos x="374" y="14"/>
                  </a:cxn>
                  <a:cxn ang="0">
                    <a:pos x="353" y="21"/>
                  </a:cxn>
                  <a:cxn ang="0">
                    <a:pos x="331" y="26"/>
                  </a:cxn>
                  <a:cxn ang="0">
                    <a:pos x="310" y="28"/>
                  </a:cxn>
                  <a:cxn ang="0">
                    <a:pos x="289" y="33"/>
                  </a:cxn>
                  <a:cxn ang="0">
                    <a:pos x="265" y="36"/>
                  </a:cxn>
                  <a:cxn ang="0">
                    <a:pos x="248" y="38"/>
                  </a:cxn>
                  <a:cxn ang="0">
                    <a:pos x="227" y="43"/>
                  </a:cxn>
                  <a:cxn ang="0">
                    <a:pos x="208" y="47"/>
                  </a:cxn>
                  <a:cxn ang="0">
                    <a:pos x="196" y="52"/>
                  </a:cxn>
                  <a:cxn ang="0">
                    <a:pos x="185" y="59"/>
                  </a:cxn>
                  <a:cxn ang="0">
                    <a:pos x="168" y="62"/>
                  </a:cxn>
                  <a:cxn ang="0">
                    <a:pos x="163" y="71"/>
                  </a:cxn>
                  <a:cxn ang="0">
                    <a:pos x="154" y="73"/>
                  </a:cxn>
                  <a:cxn ang="0">
                    <a:pos x="140" y="78"/>
                  </a:cxn>
                  <a:cxn ang="0">
                    <a:pos x="130" y="90"/>
                  </a:cxn>
                  <a:cxn ang="0">
                    <a:pos x="116" y="95"/>
                  </a:cxn>
                  <a:cxn ang="0">
                    <a:pos x="104" y="104"/>
                  </a:cxn>
                  <a:cxn ang="0">
                    <a:pos x="90" y="114"/>
                  </a:cxn>
                  <a:cxn ang="0">
                    <a:pos x="88" y="130"/>
                  </a:cxn>
                  <a:cxn ang="0">
                    <a:pos x="99" y="145"/>
                  </a:cxn>
                  <a:cxn ang="0">
                    <a:pos x="116" y="154"/>
                  </a:cxn>
                  <a:cxn ang="0">
                    <a:pos x="130" y="161"/>
                  </a:cxn>
                  <a:cxn ang="0">
                    <a:pos x="118" y="166"/>
                  </a:cxn>
                  <a:cxn ang="0">
                    <a:pos x="104" y="166"/>
                  </a:cxn>
                  <a:cxn ang="0">
                    <a:pos x="88" y="164"/>
                  </a:cxn>
                  <a:cxn ang="0">
                    <a:pos x="66" y="164"/>
                  </a:cxn>
                  <a:cxn ang="0">
                    <a:pos x="47" y="161"/>
                  </a:cxn>
                  <a:cxn ang="0">
                    <a:pos x="45" y="152"/>
                  </a:cxn>
                  <a:cxn ang="0">
                    <a:pos x="35" y="152"/>
                  </a:cxn>
                  <a:cxn ang="0">
                    <a:pos x="26" y="149"/>
                  </a:cxn>
                  <a:cxn ang="0">
                    <a:pos x="19" y="142"/>
                  </a:cxn>
                  <a:cxn ang="0">
                    <a:pos x="2" y="137"/>
                  </a:cxn>
                  <a:cxn ang="0">
                    <a:pos x="9" y="123"/>
                  </a:cxn>
                  <a:cxn ang="0">
                    <a:pos x="26" y="119"/>
                  </a:cxn>
                  <a:cxn ang="0">
                    <a:pos x="28" y="107"/>
                  </a:cxn>
                  <a:cxn ang="0">
                    <a:pos x="43" y="97"/>
                  </a:cxn>
                  <a:cxn ang="0">
                    <a:pos x="57" y="92"/>
                  </a:cxn>
                  <a:cxn ang="0">
                    <a:pos x="47" y="85"/>
                  </a:cxn>
                  <a:cxn ang="0">
                    <a:pos x="66" y="78"/>
                  </a:cxn>
                  <a:cxn ang="0">
                    <a:pos x="85" y="73"/>
                  </a:cxn>
                  <a:cxn ang="0">
                    <a:pos x="83" y="69"/>
                  </a:cxn>
                  <a:cxn ang="0">
                    <a:pos x="92" y="64"/>
                  </a:cxn>
                  <a:cxn ang="0">
                    <a:pos x="102" y="59"/>
                  </a:cxn>
                  <a:cxn ang="0">
                    <a:pos x="99" y="55"/>
                  </a:cxn>
                  <a:cxn ang="0">
                    <a:pos x="95" y="52"/>
                  </a:cxn>
                  <a:cxn ang="0">
                    <a:pos x="109" y="50"/>
                  </a:cxn>
                  <a:cxn ang="0">
                    <a:pos x="121" y="43"/>
                  </a:cxn>
                  <a:cxn ang="0">
                    <a:pos x="132" y="38"/>
                  </a:cxn>
                  <a:cxn ang="0">
                    <a:pos x="154" y="33"/>
                  </a:cxn>
                  <a:cxn ang="0">
                    <a:pos x="168" y="26"/>
                  </a:cxn>
                </a:cxnLst>
                <a:rect l="0" t="0" r="r" b="b"/>
                <a:pathLst>
                  <a:path w="379" h="168">
                    <a:moveTo>
                      <a:pt x="168" y="26"/>
                    </a:moveTo>
                    <a:lnTo>
                      <a:pt x="168" y="28"/>
                    </a:lnTo>
                    <a:lnTo>
                      <a:pt x="170" y="28"/>
                    </a:lnTo>
                    <a:lnTo>
                      <a:pt x="170" y="28"/>
                    </a:lnTo>
                    <a:lnTo>
                      <a:pt x="173" y="28"/>
                    </a:lnTo>
                    <a:lnTo>
                      <a:pt x="173" y="28"/>
                    </a:lnTo>
                    <a:lnTo>
                      <a:pt x="173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7" y="28"/>
                    </a:lnTo>
                    <a:lnTo>
                      <a:pt x="177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2" y="28"/>
                    </a:lnTo>
                    <a:lnTo>
                      <a:pt x="182" y="28"/>
                    </a:lnTo>
                    <a:lnTo>
                      <a:pt x="182" y="28"/>
                    </a:lnTo>
                    <a:lnTo>
                      <a:pt x="185" y="28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5" y="26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7" y="24"/>
                    </a:lnTo>
                    <a:lnTo>
                      <a:pt x="187" y="24"/>
                    </a:lnTo>
                    <a:lnTo>
                      <a:pt x="187" y="24"/>
                    </a:lnTo>
                    <a:lnTo>
                      <a:pt x="189" y="24"/>
                    </a:lnTo>
                    <a:lnTo>
                      <a:pt x="189" y="24"/>
                    </a:lnTo>
                    <a:lnTo>
                      <a:pt x="189" y="24"/>
                    </a:lnTo>
                    <a:lnTo>
                      <a:pt x="192" y="24"/>
                    </a:lnTo>
                    <a:lnTo>
                      <a:pt x="192" y="21"/>
                    </a:lnTo>
                    <a:lnTo>
                      <a:pt x="192" y="21"/>
                    </a:lnTo>
                    <a:lnTo>
                      <a:pt x="194" y="21"/>
                    </a:lnTo>
                    <a:lnTo>
                      <a:pt x="194" y="21"/>
                    </a:lnTo>
                    <a:lnTo>
                      <a:pt x="194" y="21"/>
                    </a:lnTo>
                    <a:lnTo>
                      <a:pt x="196" y="21"/>
                    </a:lnTo>
                    <a:lnTo>
                      <a:pt x="196" y="24"/>
                    </a:lnTo>
                    <a:lnTo>
                      <a:pt x="194" y="24"/>
                    </a:lnTo>
                    <a:lnTo>
                      <a:pt x="194" y="24"/>
                    </a:lnTo>
                    <a:lnTo>
                      <a:pt x="196" y="24"/>
                    </a:lnTo>
                    <a:lnTo>
                      <a:pt x="196" y="24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3" y="24"/>
                    </a:lnTo>
                    <a:lnTo>
                      <a:pt x="203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8" y="24"/>
                    </a:lnTo>
                    <a:lnTo>
                      <a:pt x="208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3" y="24"/>
                    </a:lnTo>
                    <a:lnTo>
                      <a:pt x="203" y="24"/>
                    </a:lnTo>
                    <a:lnTo>
                      <a:pt x="206" y="24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19"/>
                    </a:lnTo>
                    <a:lnTo>
                      <a:pt x="208" y="19"/>
                    </a:lnTo>
                    <a:lnTo>
                      <a:pt x="208" y="19"/>
                    </a:lnTo>
                    <a:lnTo>
                      <a:pt x="208" y="19"/>
                    </a:lnTo>
                    <a:lnTo>
                      <a:pt x="211" y="19"/>
                    </a:lnTo>
                    <a:lnTo>
                      <a:pt x="211" y="19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215" y="19"/>
                    </a:lnTo>
                    <a:lnTo>
                      <a:pt x="215" y="19"/>
                    </a:lnTo>
                    <a:lnTo>
                      <a:pt x="215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7" y="19"/>
                    </a:lnTo>
                    <a:lnTo>
                      <a:pt x="227" y="19"/>
                    </a:lnTo>
                    <a:lnTo>
                      <a:pt x="227" y="19"/>
                    </a:lnTo>
                    <a:lnTo>
                      <a:pt x="230" y="19"/>
                    </a:lnTo>
                    <a:lnTo>
                      <a:pt x="230" y="19"/>
                    </a:lnTo>
                    <a:lnTo>
                      <a:pt x="232" y="19"/>
                    </a:lnTo>
                    <a:lnTo>
                      <a:pt x="232" y="19"/>
                    </a:lnTo>
                    <a:lnTo>
                      <a:pt x="232" y="19"/>
                    </a:lnTo>
                    <a:lnTo>
                      <a:pt x="234" y="19"/>
                    </a:lnTo>
                    <a:lnTo>
                      <a:pt x="234" y="19"/>
                    </a:lnTo>
                    <a:lnTo>
                      <a:pt x="234" y="19"/>
                    </a:lnTo>
                    <a:lnTo>
                      <a:pt x="237" y="19"/>
                    </a:lnTo>
                    <a:lnTo>
                      <a:pt x="237" y="21"/>
                    </a:lnTo>
                    <a:lnTo>
                      <a:pt x="237" y="21"/>
                    </a:lnTo>
                    <a:lnTo>
                      <a:pt x="237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19"/>
                    </a:lnTo>
                    <a:lnTo>
                      <a:pt x="244" y="19"/>
                    </a:lnTo>
                    <a:lnTo>
                      <a:pt x="244" y="19"/>
                    </a:lnTo>
                    <a:lnTo>
                      <a:pt x="246" y="19"/>
                    </a:lnTo>
                    <a:lnTo>
                      <a:pt x="246" y="21"/>
                    </a:lnTo>
                    <a:lnTo>
                      <a:pt x="246" y="21"/>
                    </a:lnTo>
                    <a:lnTo>
                      <a:pt x="246" y="21"/>
                    </a:lnTo>
                    <a:lnTo>
                      <a:pt x="248" y="21"/>
                    </a:lnTo>
                    <a:lnTo>
                      <a:pt x="248" y="21"/>
                    </a:lnTo>
                    <a:lnTo>
                      <a:pt x="248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3" y="21"/>
                    </a:lnTo>
                    <a:lnTo>
                      <a:pt x="253" y="21"/>
                    </a:lnTo>
                    <a:lnTo>
                      <a:pt x="253" y="21"/>
                    </a:lnTo>
                    <a:lnTo>
                      <a:pt x="253" y="19"/>
                    </a:lnTo>
                    <a:lnTo>
                      <a:pt x="256" y="19"/>
                    </a:lnTo>
                    <a:lnTo>
                      <a:pt x="256" y="19"/>
                    </a:lnTo>
                    <a:lnTo>
                      <a:pt x="256" y="19"/>
                    </a:lnTo>
                    <a:lnTo>
                      <a:pt x="258" y="19"/>
                    </a:lnTo>
                    <a:lnTo>
                      <a:pt x="258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3" y="19"/>
                    </a:lnTo>
                    <a:lnTo>
                      <a:pt x="263" y="19"/>
                    </a:lnTo>
                    <a:lnTo>
                      <a:pt x="265" y="19"/>
                    </a:lnTo>
                    <a:lnTo>
                      <a:pt x="265" y="19"/>
                    </a:lnTo>
                    <a:lnTo>
                      <a:pt x="265" y="19"/>
                    </a:lnTo>
                    <a:lnTo>
                      <a:pt x="267" y="19"/>
                    </a:lnTo>
                    <a:lnTo>
                      <a:pt x="267" y="19"/>
                    </a:lnTo>
                    <a:lnTo>
                      <a:pt x="267" y="19"/>
                    </a:lnTo>
                    <a:lnTo>
                      <a:pt x="270" y="19"/>
                    </a:lnTo>
                    <a:lnTo>
                      <a:pt x="270" y="19"/>
                    </a:lnTo>
                    <a:lnTo>
                      <a:pt x="272" y="19"/>
                    </a:lnTo>
                    <a:lnTo>
                      <a:pt x="272" y="19"/>
                    </a:lnTo>
                    <a:lnTo>
                      <a:pt x="272" y="19"/>
                    </a:lnTo>
                    <a:lnTo>
                      <a:pt x="275" y="19"/>
                    </a:lnTo>
                    <a:lnTo>
                      <a:pt x="275" y="19"/>
                    </a:lnTo>
                    <a:lnTo>
                      <a:pt x="275" y="17"/>
                    </a:lnTo>
                    <a:lnTo>
                      <a:pt x="275" y="17"/>
                    </a:lnTo>
                    <a:lnTo>
                      <a:pt x="277" y="17"/>
                    </a:lnTo>
                    <a:lnTo>
                      <a:pt x="277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4" y="17"/>
                    </a:lnTo>
                    <a:lnTo>
                      <a:pt x="284" y="17"/>
                    </a:lnTo>
                    <a:lnTo>
                      <a:pt x="284" y="17"/>
                    </a:lnTo>
                    <a:lnTo>
                      <a:pt x="284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91" y="14"/>
                    </a:lnTo>
                    <a:lnTo>
                      <a:pt x="291" y="14"/>
                    </a:lnTo>
                    <a:lnTo>
                      <a:pt x="293" y="14"/>
                    </a:lnTo>
                    <a:lnTo>
                      <a:pt x="293" y="14"/>
                    </a:lnTo>
                    <a:lnTo>
                      <a:pt x="293" y="14"/>
                    </a:lnTo>
                    <a:lnTo>
                      <a:pt x="296" y="14"/>
                    </a:lnTo>
                    <a:lnTo>
                      <a:pt x="296" y="14"/>
                    </a:lnTo>
                    <a:lnTo>
                      <a:pt x="296" y="14"/>
                    </a:lnTo>
                    <a:lnTo>
                      <a:pt x="298" y="14"/>
                    </a:lnTo>
                    <a:lnTo>
                      <a:pt x="298" y="14"/>
                    </a:lnTo>
                    <a:lnTo>
                      <a:pt x="298" y="14"/>
                    </a:lnTo>
                    <a:lnTo>
                      <a:pt x="301" y="14"/>
                    </a:lnTo>
                    <a:lnTo>
                      <a:pt x="301" y="12"/>
                    </a:lnTo>
                    <a:lnTo>
                      <a:pt x="301" y="12"/>
                    </a:lnTo>
                    <a:lnTo>
                      <a:pt x="301" y="12"/>
                    </a:lnTo>
                    <a:lnTo>
                      <a:pt x="303" y="12"/>
                    </a:lnTo>
                    <a:lnTo>
                      <a:pt x="303" y="12"/>
                    </a:lnTo>
                    <a:lnTo>
                      <a:pt x="305" y="12"/>
                    </a:lnTo>
                    <a:lnTo>
                      <a:pt x="305" y="12"/>
                    </a:lnTo>
                    <a:lnTo>
                      <a:pt x="305" y="12"/>
                    </a:lnTo>
                    <a:lnTo>
                      <a:pt x="305" y="14"/>
                    </a:lnTo>
                    <a:lnTo>
                      <a:pt x="308" y="14"/>
                    </a:lnTo>
                    <a:lnTo>
                      <a:pt x="308" y="14"/>
                    </a:lnTo>
                    <a:lnTo>
                      <a:pt x="308" y="14"/>
                    </a:lnTo>
                    <a:lnTo>
                      <a:pt x="310" y="14"/>
                    </a:lnTo>
                    <a:lnTo>
                      <a:pt x="310" y="14"/>
                    </a:lnTo>
                    <a:lnTo>
                      <a:pt x="312" y="14"/>
                    </a:lnTo>
                    <a:lnTo>
                      <a:pt x="312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08" y="12"/>
                    </a:lnTo>
                    <a:lnTo>
                      <a:pt x="308" y="10"/>
                    </a:lnTo>
                    <a:lnTo>
                      <a:pt x="308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7"/>
                    </a:lnTo>
                    <a:lnTo>
                      <a:pt x="312" y="7"/>
                    </a:lnTo>
                    <a:lnTo>
                      <a:pt x="312" y="7"/>
                    </a:lnTo>
                    <a:lnTo>
                      <a:pt x="312" y="7"/>
                    </a:lnTo>
                    <a:lnTo>
                      <a:pt x="315" y="7"/>
                    </a:lnTo>
                    <a:lnTo>
                      <a:pt x="315" y="7"/>
                    </a:lnTo>
                    <a:lnTo>
                      <a:pt x="315" y="7"/>
                    </a:lnTo>
                    <a:lnTo>
                      <a:pt x="317" y="7"/>
                    </a:lnTo>
                    <a:lnTo>
                      <a:pt x="317" y="7"/>
                    </a:lnTo>
                    <a:lnTo>
                      <a:pt x="317" y="7"/>
                    </a:lnTo>
                    <a:lnTo>
                      <a:pt x="319" y="7"/>
                    </a:lnTo>
                    <a:lnTo>
                      <a:pt x="319" y="7"/>
                    </a:lnTo>
                    <a:lnTo>
                      <a:pt x="319" y="7"/>
                    </a:lnTo>
                    <a:lnTo>
                      <a:pt x="319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4" y="5"/>
                    </a:lnTo>
                    <a:lnTo>
                      <a:pt x="324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9" y="5"/>
                    </a:lnTo>
                    <a:lnTo>
                      <a:pt x="329" y="5"/>
                    </a:lnTo>
                    <a:lnTo>
                      <a:pt x="329" y="5"/>
                    </a:lnTo>
                    <a:lnTo>
                      <a:pt x="331" y="5"/>
                    </a:lnTo>
                    <a:lnTo>
                      <a:pt x="331" y="5"/>
                    </a:lnTo>
                    <a:lnTo>
                      <a:pt x="334" y="5"/>
                    </a:lnTo>
                    <a:lnTo>
                      <a:pt x="334" y="2"/>
                    </a:lnTo>
                    <a:lnTo>
                      <a:pt x="334" y="2"/>
                    </a:lnTo>
                    <a:lnTo>
                      <a:pt x="334" y="2"/>
                    </a:lnTo>
                    <a:lnTo>
                      <a:pt x="336" y="2"/>
                    </a:lnTo>
                    <a:lnTo>
                      <a:pt x="336" y="2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3" y="2"/>
                    </a:lnTo>
                    <a:lnTo>
                      <a:pt x="343" y="2"/>
                    </a:lnTo>
                    <a:lnTo>
                      <a:pt x="346" y="2"/>
                    </a:lnTo>
                    <a:lnTo>
                      <a:pt x="346" y="2"/>
                    </a:lnTo>
                    <a:lnTo>
                      <a:pt x="346" y="2"/>
                    </a:lnTo>
                    <a:lnTo>
                      <a:pt x="348" y="2"/>
                    </a:lnTo>
                    <a:lnTo>
                      <a:pt x="348" y="2"/>
                    </a:lnTo>
                    <a:lnTo>
                      <a:pt x="348" y="2"/>
                    </a:lnTo>
                    <a:lnTo>
                      <a:pt x="348" y="0"/>
                    </a:lnTo>
                    <a:lnTo>
                      <a:pt x="350" y="0"/>
                    </a:lnTo>
                    <a:lnTo>
                      <a:pt x="350" y="0"/>
                    </a:lnTo>
                    <a:lnTo>
                      <a:pt x="353" y="0"/>
                    </a:lnTo>
                    <a:lnTo>
                      <a:pt x="353" y="2"/>
                    </a:lnTo>
                    <a:lnTo>
                      <a:pt x="353" y="2"/>
                    </a:lnTo>
                    <a:lnTo>
                      <a:pt x="353" y="2"/>
                    </a:lnTo>
                    <a:lnTo>
                      <a:pt x="353" y="0"/>
                    </a:lnTo>
                    <a:lnTo>
                      <a:pt x="355" y="0"/>
                    </a:lnTo>
                    <a:lnTo>
                      <a:pt x="355" y="0"/>
                    </a:lnTo>
                    <a:lnTo>
                      <a:pt x="355" y="2"/>
                    </a:lnTo>
                    <a:lnTo>
                      <a:pt x="355" y="2"/>
                    </a:lnTo>
                    <a:lnTo>
                      <a:pt x="357" y="2"/>
                    </a:lnTo>
                    <a:lnTo>
                      <a:pt x="357" y="2"/>
                    </a:lnTo>
                    <a:lnTo>
                      <a:pt x="360" y="2"/>
                    </a:lnTo>
                    <a:lnTo>
                      <a:pt x="360" y="2"/>
                    </a:lnTo>
                    <a:lnTo>
                      <a:pt x="360" y="2"/>
                    </a:lnTo>
                    <a:lnTo>
                      <a:pt x="362" y="2"/>
                    </a:lnTo>
                    <a:lnTo>
                      <a:pt x="362" y="2"/>
                    </a:lnTo>
                    <a:lnTo>
                      <a:pt x="362" y="2"/>
                    </a:lnTo>
                    <a:lnTo>
                      <a:pt x="364" y="2"/>
                    </a:lnTo>
                    <a:lnTo>
                      <a:pt x="364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9" y="2"/>
                    </a:lnTo>
                    <a:lnTo>
                      <a:pt x="369" y="2"/>
                    </a:lnTo>
                    <a:lnTo>
                      <a:pt x="372" y="2"/>
                    </a:lnTo>
                    <a:lnTo>
                      <a:pt x="372" y="5"/>
                    </a:lnTo>
                    <a:lnTo>
                      <a:pt x="372" y="5"/>
                    </a:lnTo>
                    <a:lnTo>
                      <a:pt x="372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7"/>
                    </a:lnTo>
                    <a:lnTo>
                      <a:pt x="376" y="7"/>
                    </a:lnTo>
                    <a:lnTo>
                      <a:pt x="376" y="7"/>
                    </a:lnTo>
                    <a:lnTo>
                      <a:pt x="379" y="7"/>
                    </a:lnTo>
                    <a:lnTo>
                      <a:pt x="379" y="7"/>
                    </a:lnTo>
                    <a:lnTo>
                      <a:pt x="379" y="7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2"/>
                    </a:lnTo>
                    <a:lnTo>
                      <a:pt x="376" y="12"/>
                    </a:lnTo>
                    <a:lnTo>
                      <a:pt x="376" y="12"/>
                    </a:lnTo>
                    <a:lnTo>
                      <a:pt x="374" y="12"/>
                    </a:lnTo>
                    <a:lnTo>
                      <a:pt x="374" y="12"/>
                    </a:lnTo>
                    <a:lnTo>
                      <a:pt x="376" y="12"/>
                    </a:lnTo>
                    <a:lnTo>
                      <a:pt x="376" y="14"/>
                    </a:lnTo>
                    <a:lnTo>
                      <a:pt x="376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2" y="14"/>
                    </a:lnTo>
                    <a:lnTo>
                      <a:pt x="372" y="14"/>
                    </a:lnTo>
                    <a:lnTo>
                      <a:pt x="372" y="17"/>
                    </a:lnTo>
                    <a:lnTo>
                      <a:pt x="372" y="17"/>
                    </a:lnTo>
                    <a:lnTo>
                      <a:pt x="369" y="17"/>
                    </a:lnTo>
                    <a:lnTo>
                      <a:pt x="369" y="17"/>
                    </a:lnTo>
                    <a:lnTo>
                      <a:pt x="369" y="17"/>
                    </a:lnTo>
                    <a:lnTo>
                      <a:pt x="367" y="17"/>
                    </a:lnTo>
                    <a:lnTo>
                      <a:pt x="367" y="17"/>
                    </a:lnTo>
                    <a:lnTo>
                      <a:pt x="367" y="19"/>
                    </a:lnTo>
                    <a:lnTo>
                      <a:pt x="367" y="19"/>
                    </a:lnTo>
                    <a:lnTo>
                      <a:pt x="364" y="19"/>
                    </a:lnTo>
                    <a:lnTo>
                      <a:pt x="364" y="19"/>
                    </a:lnTo>
                    <a:lnTo>
                      <a:pt x="364" y="19"/>
                    </a:lnTo>
                    <a:lnTo>
                      <a:pt x="362" y="19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0" y="21"/>
                    </a:lnTo>
                    <a:lnTo>
                      <a:pt x="360" y="21"/>
                    </a:lnTo>
                    <a:lnTo>
                      <a:pt x="360" y="21"/>
                    </a:lnTo>
                    <a:lnTo>
                      <a:pt x="357" y="21"/>
                    </a:lnTo>
                    <a:lnTo>
                      <a:pt x="357" y="21"/>
                    </a:lnTo>
                    <a:lnTo>
                      <a:pt x="355" y="21"/>
                    </a:lnTo>
                    <a:lnTo>
                      <a:pt x="355" y="21"/>
                    </a:lnTo>
                    <a:lnTo>
                      <a:pt x="355" y="21"/>
                    </a:lnTo>
                    <a:lnTo>
                      <a:pt x="353" y="21"/>
                    </a:lnTo>
                    <a:lnTo>
                      <a:pt x="353" y="21"/>
                    </a:lnTo>
                    <a:lnTo>
                      <a:pt x="353" y="24"/>
                    </a:lnTo>
                    <a:lnTo>
                      <a:pt x="353" y="24"/>
                    </a:lnTo>
                    <a:lnTo>
                      <a:pt x="350" y="24"/>
                    </a:lnTo>
                    <a:lnTo>
                      <a:pt x="350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6" y="24"/>
                    </a:lnTo>
                    <a:lnTo>
                      <a:pt x="346" y="24"/>
                    </a:lnTo>
                    <a:lnTo>
                      <a:pt x="346" y="24"/>
                    </a:lnTo>
                    <a:lnTo>
                      <a:pt x="343" y="24"/>
                    </a:lnTo>
                    <a:lnTo>
                      <a:pt x="343" y="24"/>
                    </a:lnTo>
                    <a:lnTo>
                      <a:pt x="343" y="24"/>
                    </a:lnTo>
                    <a:lnTo>
                      <a:pt x="341" y="24"/>
                    </a:lnTo>
                    <a:lnTo>
                      <a:pt x="341" y="24"/>
                    </a:lnTo>
                    <a:lnTo>
                      <a:pt x="341" y="24"/>
                    </a:lnTo>
                    <a:lnTo>
                      <a:pt x="338" y="24"/>
                    </a:lnTo>
                    <a:lnTo>
                      <a:pt x="338" y="24"/>
                    </a:lnTo>
                    <a:lnTo>
                      <a:pt x="338" y="26"/>
                    </a:lnTo>
                    <a:lnTo>
                      <a:pt x="338" y="26"/>
                    </a:lnTo>
                    <a:lnTo>
                      <a:pt x="336" y="26"/>
                    </a:lnTo>
                    <a:lnTo>
                      <a:pt x="336" y="26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31" y="26"/>
                    </a:lnTo>
                    <a:lnTo>
                      <a:pt x="331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7" y="26"/>
                    </a:lnTo>
                    <a:lnTo>
                      <a:pt x="327" y="26"/>
                    </a:lnTo>
                    <a:lnTo>
                      <a:pt x="327" y="26"/>
                    </a:lnTo>
                    <a:lnTo>
                      <a:pt x="324" y="26"/>
                    </a:lnTo>
                    <a:lnTo>
                      <a:pt x="324" y="28"/>
                    </a:lnTo>
                    <a:lnTo>
                      <a:pt x="324" y="28"/>
                    </a:lnTo>
                    <a:lnTo>
                      <a:pt x="322" y="28"/>
                    </a:lnTo>
                    <a:lnTo>
                      <a:pt x="322" y="28"/>
                    </a:lnTo>
                    <a:lnTo>
                      <a:pt x="322" y="28"/>
                    </a:lnTo>
                    <a:lnTo>
                      <a:pt x="319" y="28"/>
                    </a:lnTo>
                    <a:lnTo>
                      <a:pt x="319" y="28"/>
                    </a:lnTo>
                    <a:lnTo>
                      <a:pt x="319" y="28"/>
                    </a:lnTo>
                    <a:lnTo>
                      <a:pt x="317" y="28"/>
                    </a:lnTo>
                    <a:lnTo>
                      <a:pt x="317" y="28"/>
                    </a:lnTo>
                    <a:lnTo>
                      <a:pt x="317" y="28"/>
                    </a:lnTo>
                    <a:lnTo>
                      <a:pt x="315" y="28"/>
                    </a:lnTo>
                    <a:lnTo>
                      <a:pt x="315" y="28"/>
                    </a:lnTo>
                    <a:lnTo>
                      <a:pt x="315" y="28"/>
                    </a:lnTo>
                    <a:lnTo>
                      <a:pt x="312" y="28"/>
                    </a:lnTo>
                    <a:lnTo>
                      <a:pt x="312" y="28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31"/>
                    </a:lnTo>
                    <a:lnTo>
                      <a:pt x="308" y="31"/>
                    </a:lnTo>
                    <a:lnTo>
                      <a:pt x="308" y="31"/>
                    </a:lnTo>
                    <a:lnTo>
                      <a:pt x="308" y="31"/>
                    </a:lnTo>
                    <a:lnTo>
                      <a:pt x="305" y="31"/>
                    </a:lnTo>
                    <a:lnTo>
                      <a:pt x="305" y="31"/>
                    </a:lnTo>
                    <a:lnTo>
                      <a:pt x="305" y="31"/>
                    </a:lnTo>
                    <a:lnTo>
                      <a:pt x="303" y="31"/>
                    </a:lnTo>
                    <a:lnTo>
                      <a:pt x="303" y="31"/>
                    </a:lnTo>
                    <a:lnTo>
                      <a:pt x="303" y="31"/>
                    </a:lnTo>
                    <a:lnTo>
                      <a:pt x="301" y="31"/>
                    </a:lnTo>
                    <a:lnTo>
                      <a:pt x="301" y="31"/>
                    </a:lnTo>
                    <a:lnTo>
                      <a:pt x="301" y="31"/>
                    </a:lnTo>
                    <a:lnTo>
                      <a:pt x="298" y="31"/>
                    </a:lnTo>
                    <a:lnTo>
                      <a:pt x="298" y="31"/>
                    </a:lnTo>
                    <a:lnTo>
                      <a:pt x="296" y="31"/>
                    </a:lnTo>
                    <a:lnTo>
                      <a:pt x="296" y="33"/>
                    </a:lnTo>
                    <a:lnTo>
                      <a:pt x="296" y="33"/>
                    </a:lnTo>
                    <a:lnTo>
                      <a:pt x="296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1" y="33"/>
                    </a:lnTo>
                    <a:lnTo>
                      <a:pt x="291" y="33"/>
                    </a:lnTo>
                    <a:lnTo>
                      <a:pt x="289" y="33"/>
                    </a:lnTo>
                    <a:lnTo>
                      <a:pt x="289" y="33"/>
                    </a:lnTo>
                    <a:lnTo>
                      <a:pt x="289" y="33"/>
                    </a:lnTo>
                    <a:lnTo>
                      <a:pt x="286" y="33"/>
                    </a:lnTo>
                    <a:lnTo>
                      <a:pt x="286" y="33"/>
                    </a:lnTo>
                    <a:lnTo>
                      <a:pt x="286" y="33"/>
                    </a:lnTo>
                    <a:lnTo>
                      <a:pt x="284" y="33"/>
                    </a:lnTo>
                    <a:lnTo>
                      <a:pt x="284" y="33"/>
                    </a:lnTo>
                    <a:lnTo>
                      <a:pt x="284" y="33"/>
                    </a:lnTo>
                    <a:lnTo>
                      <a:pt x="282" y="33"/>
                    </a:lnTo>
                    <a:lnTo>
                      <a:pt x="282" y="33"/>
                    </a:lnTo>
                    <a:lnTo>
                      <a:pt x="282" y="33"/>
                    </a:lnTo>
                    <a:lnTo>
                      <a:pt x="279" y="33"/>
                    </a:lnTo>
                    <a:lnTo>
                      <a:pt x="279" y="33"/>
                    </a:lnTo>
                    <a:lnTo>
                      <a:pt x="279" y="33"/>
                    </a:lnTo>
                    <a:lnTo>
                      <a:pt x="277" y="33"/>
                    </a:lnTo>
                    <a:lnTo>
                      <a:pt x="277" y="33"/>
                    </a:lnTo>
                    <a:lnTo>
                      <a:pt x="275" y="33"/>
                    </a:lnTo>
                    <a:lnTo>
                      <a:pt x="275" y="33"/>
                    </a:lnTo>
                    <a:lnTo>
                      <a:pt x="275" y="33"/>
                    </a:lnTo>
                    <a:lnTo>
                      <a:pt x="272" y="33"/>
                    </a:lnTo>
                    <a:lnTo>
                      <a:pt x="272" y="36"/>
                    </a:lnTo>
                    <a:lnTo>
                      <a:pt x="272" y="36"/>
                    </a:lnTo>
                    <a:lnTo>
                      <a:pt x="272" y="36"/>
                    </a:lnTo>
                    <a:lnTo>
                      <a:pt x="270" y="36"/>
                    </a:lnTo>
                    <a:lnTo>
                      <a:pt x="270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5" y="36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0" y="36"/>
                    </a:lnTo>
                    <a:lnTo>
                      <a:pt x="260" y="36"/>
                    </a:lnTo>
                    <a:lnTo>
                      <a:pt x="260" y="36"/>
                    </a:lnTo>
                    <a:lnTo>
                      <a:pt x="260" y="38"/>
                    </a:lnTo>
                    <a:lnTo>
                      <a:pt x="258" y="38"/>
                    </a:lnTo>
                    <a:lnTo>
                      <a:pt x="258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6" y="38"/>
                    </a:lnTo>
                    <a:lnTo>
                      <a:pt x="246" y="40"/>
                    </a:lnTo>
                    <a:lnTo>
                      <a:pt x="246" y="40"/>
                    </a:lnTo>
                    <a:lnTo>
                      <a:pt x="246" y="40"/>
                    </a:lnTo>
                    <a:lnTo>
                      <a:pt x="244" y="40"/>
                    </a:lnTo>
                    <a:lnTo>
                      <a:pt x="244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39" y="40"/>
                    </a:lnTo>
                    <a:lnTo>
                      <a:pt x="239" y="40"/>
                    </a:lnTo>
                    <a:lnTo>
                      <a:pt x="239" y="40"/>
                    </a:lnTo>
                    <a:lnTo>
                      <a:pt x="237" y="40"/>
                    </a:lnTo>
                    <a:lnTo>
                      <a:pt x="237" y="40"/>
                    </a:lnTo>
                    <a:lnTo>
                      <a:pt x="237" y="43"/>
                    </a:lnTo>
                    <a:lnTo>
                      <a:pt x="234" y="43"/>
                    </a:lnTo>
                    <a:lnTo>
                      <a:pt x="234" y="43"/>
                    </a:lnTo>
                    <a:lnTo>
                      <a:pt x="234" y="43"/>
                    </a:lnTo>
                    <a:lnTo>
                      <a:pt x="232" y="43"/>
                    </a:lnTo>
                    <a:lnTo>
                      <a:pt x="232" y="43"/>
                    </a:lnTo>
                    <a:lnTo>
                      <a:pt x="232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5" y="43"/>
                    </a:lnTo>
                    <a:lnTo>
                      <a:pt x="225" y="43"/>
                    </a:lnTo>
                    <a:lnTo>
                      <a:pt x="225" y="43"/>
                    </a:lnTo>
                    <a:lnTo>
                      <a:pt x="222" y="43"/>
                    </a:lnTo>
                    <a:lnTo>
                      <a:pt x="222" y="45"/>
                    </a:lnTo>
                    <a:lnTo>
                      <a:pt x="222" y="45"/>
                    </a:lnTo>
                    <a:lnTo>
                      <a:pt x="222" y="45"/>
                    </a:lnTo>
                    <a:lnTo>
                      <a:pt x="222" y="43"/>
                    </a:lnTo>
                    <a:lnTo>
                      <a:pt x="220" y="43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18" y="45"/>
                    </a:lnTo>
                    <a:lnTo>
                      <a:pt x="218" y="47"/>
                    </a:lnTo>
                    <a:lnTo>
                      <a:pt x="218" y="47"/>
                    </a:lnTo>
                    <a:lnTo>
                      <a:pt x="215" y="47"/>
                    </a:lnTo>
                    <a:lnTo>
                      <a:pt x="215" y="47"/>
                    </a:lnTo>
                    <a:lnTo>
                      <a:pt x="215" y="47"/>
                    </a:lnTo>
                    <a:lnTo>
                      <a:pt x="213" y="47"/>
                    </a:lnTo>
                    <a:lnTo>
                      <a:pt x="213" y="45"/>
                    </a:lnTo>
                    <a:lnTo>
                      <a:pt x="213" y="45"/>
                    </a:lnTo>
                    <a:lnTo>
                      <a:pt x="213" y="45"/>
                    </a:lnTo>
                    <a:lnTo>
                      <a:pt x="211" y="45"/>
                    </a:lnTo>
                    <a:lnTo>
                      <a:pt x="211" y="47"/>
                    </a:lnTo>
                    <a:lnTo>
                      <a:pt x="211" y="47"/>
                    </a:lnTo>
                    <a:lnTo>
                      <a:pt x="211" y="47"/>
                    </a:lnTo>
                    <a:lnTo>
                      <a:pt x="208" y="47"/>
                    </a:lnTo>
                    <a:lnTo>
                      <a:pt x="208" y="47"/>
                    </a:lnTo>
                    <a:lnTo>
                      <a:pt x="208" y="47"/>
                    </a:lnTo>
                    <a:lnTo>
                      <a:pt x="206" y="47"/>
                    </a:lnTo>
                    <a:lnTo>
                      <a:pt x="206" y="47"/>
                    </a:lnTo>
                    <a:lnTo>
                      <a:pt x="206" y="50"/>
                    </a:lnTo>
                    <a:lnTo>
                      <a:pt x="206" y="50"/>
                    </a:lnTo>
                    <a:lnTo>
                      <a:pt x="203" y="50"/>
                    </a:lnTo>
                    <a:lnTo>
                      <a:pt x="203" y="50"/>
                    </a:lnTo>
                    <a:lnTo>
                      <a:pt x="203" y="50"/>
                    </a:lnTo>
                    <a:lnTo>
                      <a:pt x="203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6" y="52"/>
                    </a:lnTo>
                    <a:lnTo>
                      <a:pt x="196" y="52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196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6" y="52"/>
                    </a:lnTo>
                    <a:lnTo>
                      <a:pt x="196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7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89" y="57"/>
                    </a:lnTo>
                    <a:lnTo>
                      <a:pt x="189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9"/>
                    </a:lnTo>
                    <a:lnTo>
                      <a:pt x="192" y="59"/>
                    </a:lnTo>
                    <a:lnTo>
                      <a:pt x="192" y="59"/>
                    </a:lnTo>
                    <a:lnTo>
                      <a:pt x="189" y="59"/>
                    </a:lnTo>
                    <a:lnTo>
                      <a:pt x="189" y="59"/>
                    </a:lnTo>
                    <a:lnTo>
                      <a:pt x="189" y="59"/>
                    </a:lnTo>
                    <a:lnTo>
                      <a:pt x="187" y="59"/>
                    </a:lnTo>
                    <a:lnTo>
                      <a:pt x="187" y="59"/>
                    </a:lnTo>
                    <a:lnTo>
                      <a:pt x="187" y="59"/>
                    </a:lnTo>
                    <a:lnTo>
                      <a:pt x="185" y="59"/>
                    </a:lnTo>
                    <a:lnTo>
                      <a:pt x="185" y="59"/>
                    </a:lnTo>
                    <a:lnTo>
                      <a:pt x="182" y="59"/>
                    </a:lnTo>
                    <a:lnTo>
                      <a:pt x="182" y="59"/>
                    </a:lnTo>
                    <a:lnTo>
                      <a:pt x="182" y="59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2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68" y="64"/>
                    </a:lnTo>
                    <a:lnTo>
                      <a:pt x="168" y="66"/>
                    </a:lnTo>
                    <a:lnTo>
                      <a:pt x="170" y="66"/>
                    </a:lnTo>
                    <a:lnTo>
                      <a:pt x="170" y="66"/>
                    </a:lnTo>
                    <a:lnTo>
                      <a:pt x="170" y="66"/>
                    </a:lnTo>
                    <a:lnTo>
                      <a:pt x="170" y="69"/>
                    </a:lnTo>
                    <a:lnTo>
                      <a:pt x="170" y="69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8" y="66"/>
                    </a:lnTo>
                    <a:lnTo>
                      <a:pt x="168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71"/>
                    </a:lnTo>
                    <a:lnTo>
                      <a:pt x="163" y="71"/>
                    </a:lnTo>
                    <a:lnTo>
                      <a:pt x="163" y="71"/>
                    </a:lnTo>
                    <a:lnTo>
                      <a:pt x="163" y="69"/>
                    </a:lnTo>
                    <a:lnTo>
                      <a:pt x="161" y="69"/>
                    </a:lnTo>
                    <a:lnTo>
                      <a:pt x="161" y="69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3"/>
                    </a:lnTo>
                    <a:lnTo>
                      <a:pt x="156" y="73"/>
                    </a:lnTo>
                    <a:lnTo>
                      <a:pt x="156" y="73"/>
                    </a:lnTo>
                    <a:lnTo>
                      <a:pt x="156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6"/>
                    </a:lnTo>
                    <a:lnTo>
                      <a:pt x="151" y="76"/>
                    </a:lnTo>
                    <a:lnTo>
                      <a:pt x="151" y="76"/>
                    </a:lnTo>
                    <a:lnTo>
                      <a:pt x="149" y="76"/>
                    </a:lnTo>
                    <a:lnTo>
                      <a:pt x="149" y="76"/>
                    </a:lnTo>
                    <a:lnTo>
                      <a:pt x="149" y="76"/>
                    </a:lnTo>
                    <a:lnTo>
                      <a:pt x="149" y="78"/>
                    </a:lnTo>
                    <a:lnTo>
                      <a:pt x="149" y="78"/>
                    </a:lnTo>
                    <a:lnTo>
                      <a:pt x="149" y="76"/>
                    </a:lnTo>
                    <a:lnTo>
                      <a:pt x="147" y="76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2" y="78"/>
                    </a:lnTo>
                    <a:lnTo>
                      <a:pt x="142" y="78"/>
                    </a:lnTo>
                    <a:lnTo>
                      <a:pt x="142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40" y="78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2" y="81"/>
                    </a:lnTo>
                    <a:lnTo>
                      <a:pt x="142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37" y="83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5" y="85"/>
                    </a:lnTo>
                    <a:lnTo>
                      <a:pt x="135" y="85"/>
                    </a:lnTo>
                    <a:lnTo>
                      <a:pt x="135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2"/>
                    </a:lnTo>
                    <a:lnTo>
                      <a:pt x="125" y="92"/>
                    </a:lnTo>
                    <a:lnTo>
                      <a:pt x="125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1" y="92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1" y="97"/>
                    </a:lnTo>
                    <a:lnTo>
                      <a:pt x="111" y="97"/>
                    </a:lnTo>
                    <a:lnTo>
                      <a:pt x="109" y="97"/>
                    </a:lnTo>
                    <a:lnTo>
                      <a:pt x="109" y="100"/>
                    </a:lnTo>
                    <a:lnTo>
                      <a:pt x="111" y="100"/>
                    </a:lnTo>
                    <a:lnTo>
                      <a:pt x="111" y="100"/>
                    </a:lnTo>
                    <a:lnTo>
                      <a:pt x="111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7"/>
                    </a:lnTo>
                    <a:lnTo>
                      <a:pt x="104" y="107"/>
                    </a:lnTo>
                    <a:lnTo>
                      <a:pt x="102" y="107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99" y="109"/>
                    </a:lnTo>
                    <a:lnTo>
                      <a:pt x="99" y="109"/>
                    </a:lnTo>
                    <a:lnTo>
                      <a:pt x="99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5" y="109"/>
                    </a:lnTo>
                    <a:lnTo>
                      <a:pt x="95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14"/>
                    </a:lnTo>
                    <a:lnTo>
                      <a:pt x="92" y="114"/>
                    </a:lnTo>
                    <a:lnTo>
                      <a:pt x="92" y="114"/>
                    </a:lnTo>
                    <a:lnTo>
                      <a:pt x="90" y="114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90" y="119"/>
                    </a:lnTo>
                    <a:lnTo>
                      <a:pt x="88" y="119"/>
                    </a:lnTo>
                    <a:lnTo>
                      <a:pt x="88" y="119"/>
                    </a:lnTo>
                    <a:lnTo>
                      <a:pt x="88" y="119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90" y="123"/>
                    </a:lnTo>
                    <a:lnTo>
                      <a:pt x="90" y="123"/>
                    </a:lnTo>
                    <a:lnTo>
                      <a:pt x="90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85" y="128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90" y="133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2" y="135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40"/>
                    </a:lnTo>
                    <a:lnTo>
                      <a:pt x="95" y="140"/>
                    </a:lnTo>
                    <a:lnTo>
                      <a:pt x="95" y="140"/>
                    </a:lnTo>
                    <a:lnTo>
                      <a:pt x="95" y="140"/>
                    </a:lnTo>
                    <a:lnTo>
                      <a:pt x="95" y="142"/>
                    </a:lnTo>
                    <a:lnTo>
                      <a:pt x="95" y="142"/>
                    </a:lnTo>
                    <a:lnTo>
                      <a:pt x="95" y="142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9" y="142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9"/>
                    </a:lnTo>
                    <a:lnTo>
                      <a:pt x="104" y="149"/>
                    </a:lnTo>
                    <a:lnTo>
                      <a:pt x="104" y="149"/>
                    </a:lnTo>
                    <a:lnTo>
                      <a:pt x="104" y="14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06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11" y="152"/>
                    </a:lnTo>
                    <a:lnTo>
                      <a:pt x="111" y="152"/>
                    </a:lnTo>
                    <a:lnTo>
                      <a:pt x="111" y="152"/>
                    </a:lnTo>
                    <a:lnTo>
                      <a:pt x="114" y="152"/>
                    </a:lnTo>
                    <a:lnTo>
                      <a:pt x="114" y="154"/>
                    </a:lnTo>
                    <a:lnTo>
                      <a:pt x="114" y="154"/>
                    </a:lnTo>
                    <a:lnTo>
                      <a:pt x="114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8" y="154"/>
                    </a:lnTo>
                    <a:lnTo>
                      <a:pt x="118" y="156"/>
                    </a:lnTo>
                    <a:lnTo>
                      <a:pt x="118" y="156"/>
                    </a:lnTo>
                    <a:lnTo>
                      <a:pt x="118" y="156"/>
                    </a:lnTo>
                    <a:lnTo>
                      <a:pt x="121" y="156"/>
                    </a:lnTo>
                    <a:lnTo>
                      <a:pt x="121" y="156"/>
                    </a:lnTo>
                    <a:lnTo>
                      <a:pt x="121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9"/>
                    </a:lnTo>
                    <a:lnTo>
                      <a:pt x="125" y="159"/>
                    </a:lnTo>
                    <a:lnTo>
                      <a:pt x="125" y="159"/>
                    </a:lnTo>
                    <a:lnTo>
                      <a:pt x="125" y="159"/>
                    </a:lnTo>
                    <a:lnTo>
                      <a:pt x="128" y="159"/>
                    </a:lnTo>
                    <a:lnTo>
                      <a:pt x="128" y="159"/>
                    </a:lnTo>
                    <a:lnTo>
                      <a:pt x="128" y="159"/>
                    </a:lnTo>
                    <a:lnTo>
                      <a:pt x="130" y="159"/>
                    </a:lnTo>
                    <a:lnTo>
                      <a:pt x="130" y="159"/>
                    </a:lnTo>
                    <a:lnTo>
                      <a:pt x="130" y="159"/>
                    </a:lnTo>
                    <a:lnTo>
                      <a:pt x="132" y="159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0" y="161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28" y="164"/>
                    </a:lnTo>
                    <a:lnTo>
                      <a:pt x="128" y="164"/>
                    </a:lnTo>
                    <a:lnTo>
                      <a:pt x="128" y="164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30" y="166"/>
                    </a:lnTo>
                    <a:lnTo>
                      <a:pt x="130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8"/>
                    </a:lnTo>
                    <a:lnTo>
                      <a:pt x="125" y="168"/>
                    </a:lnTo>
                    <a:lnTo>
                      <a:pt x="125" y="168"/>
                    </a:lnTo>
                    <a:lnTo>
                      <a:pt x="125" y="166"/>
                    </a:lnTo>
                    <a:lnTo>
                      <a:pt x="125" y="166"/>
                    </a:lnTo>
                    <a:lnTo>
                      <a:pt x="125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1" y="168"/>
                    </a:lnTo>
                    <a:lnTo>
                      <a:pt x="121" y="168"/>
                    </a:lnTo>
                    <a:lnTo>
                      <a:pt x="121" y="168"/>
                    </a:lnTo>
                    <a:lnTo>
                      <a:pt x="118" y="168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4"/>
                    </a:lnTo>
                    <a:lnTo>
                      <a:pt x="114" y="164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09" y="168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8"/>
                    </a:lnTo>
                    <a:lnTo>
                      <a:pt x="106" y="168"/>
                    </a:lnTo>
                    <a:lnTo>
                      <a:pt x="106" y="168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8"/>
                    </a:lnTo>
                    <a:lnTo>
                      <a:pt x="104" y="168"/>
                    </a:lnTo>
                    <a:lnTo>
                      <a:pt x="104" y="166"/>
                    </a:lnTo>
                    <a:lnTo>
                      <a:pt x="104" y="166"/>
                    </a:lnTo>
                    <a:lnTo>
                      <a:pt x="104" y="166"/>
                    </a:lnTo>
                    <a:lnTo>
                      <a:pt x="102" y="166"/>
                    </a:lnTo>
                    <a:lnTo>
                      <a:pt x="102" y="164"/>
                    </a:lnTo>
                    <a:lnTo>
                      <a:pt x="102" y="164"/>
                    </a:lnTo>
                    <a:lnTo>
                      <a:pt x="102" y="166"/>
                    </a:lnTo>
                    <a:lnTo>
                      <a:pt x="102" y="166"/>
                    </a:lnTo>
                    <a:lnTo>
                      <a:pt x="102" y="164"/>
                    </a:lnTo>
                    <a:lnTo>
                      <a:pt x="99" y="164"/>
                    </a:lnTo>
                    <a:lnTo>
                      <a:pt x="99" y="164"/>
                    </a:lnTo>
                    <a:lnTo>
                      <a:pt x="99" y="166"/>
                    </a:lnTo>
                    <a:lnTo>
                      <a:pt x="99" y="166"/>
                    </a:lnTo>
                    <a:lnTo>
                      <a:pt x="97" y="166"/>
                    </a:lnTo>
                    <a:lnTo>
                      <a:pt x="97" y="166"/>
                    </a:lnTo>
                    <a:lnTo>
                      <a:pt x="95" y="166"/>
                    </a:lnTo>
                    <a:lnTo>
                      <a:pt x="95" y="166"/>
                    </a:lnTo>
                    <a:lnTo>
                      <a:pt x="95" y="164"/>
                    </a:lnTo>
                    <a:lnTo>
                      <a:pt x="95" y="164"/>
                    </a:lnTo>
                    <a:lnTo>
                      <a:pt x="92" y="164"/>
                    </a:lnTo>
                    <a:lnTo>
                      <a:pt x="92" y="164"/>
                    </a:lnTo>
                    <a:lnTo>
                      <a:pt x="92" y="166"/>
                    </a:lnTo>
                    <a:lnTo>
                      <a:pt x="92" y="166"/>
                    </a:lnTo>
                    <a:lnTo>
                      <a:pt x="90" y="166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5" y="164"/>
                    </a:lnTo>
                    <a:lnTo>
                      <a:pt x="85" y="164"/>
                    </a:lnTo>
                    <a:lnTo>
                      <a:pt x="85" y="164"/>
                    </a:lnTo>
                    <a:lnTo>
                      <a:pt x="83" y="164"/>
                    </a:lnTo>
                    <a:lnTo>
                      <a:pt x="83" y="164"/>
                    </a:lnTo>
                    <a:lnTo>
                      <a:pt x="83" y="164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0" y="166"/>
                    </a:lnTo>
                    <a:lnTo>
                      <a:pt x="80" y="166"/>
                    </a:lnTo>
                    <a:lnTo>
                      <a:pt x="8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76" y="166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1" y="164"/>
                    </a:lnTo>
                    <a:lnTo>
                      <a:pt x="71" y="164"/>
                    </a:lnTo>
                    <a:lnTo>
                      <a:pt x="69" y="164"/>
                    </a:lnTo>
                    <a:lnTo>
                      <a:pt x="69" y="164"/>
                    </a:lnTo>
                    <a:lnTo>
                      <a:pt x="69" y="164"/>
                    </a:lnTo>
                    <a:lnTo>
                      <a:pt x="66" y="164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1" y="161"/>
                    </a:lnTo>
                    <a:lnTo>
                      <a:pt x="61" y="161"/>
                    </a:lnTo>
                    <a:lnTo>
                      <a:pt x="61" y="161"/>
                    </a:lnTo>
                    <a:lnTo>
                      <a:pt x="59" y="161"/>
                    </a:lnTo>
                    <a:lnTo>
                      <a:pt x="59" y="161"/>
                    </a:lnTo>
                    <a:lnTo>
                      <a:pt x="59" y="161"/>
                    </a:lnTo>
                    <a:lnTo>
                      <a:pt x="57" y="161"/>
                    </a:lnTo>
                    <a:lnTo>
                      <a:pt x="57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2" y="161"/>
                    </a:lnTo>
                    <a:lnTo>
                      <a:pt x="52" y="161"/>
                    </a:lnTo>
                    <a:lnTo>
                      <a:pt x="52" y="161"/>
                    </a:lnTo>
                    <a:lnTo>
                      <a:pt x="50" y="161"/>
                    </a:lnTo>
                    <a:lnTo>
                      <a:pt x="50" y="161"/>
                    </a:lnTo>
                    <a:lnTo>
                      <a:pt x="47" y="161"/>
                    </a:lnTo>
                    <a:lnTo>
                      <a:pt x="47" y="159"/>
                    </a:lnTo>
                    <a:lnTo>
                      <a:pt x="47" y="159"/>
                    </a:lnTo>
                    <a:lnTo>
                      <a:pt x="47" y="159"/>
                    </a:lnTo>
                    <a:lnTo>
                      <a:pt x="47" y="161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5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0" y="159"/>
                    </a:lnTo>
                    <a:lnTo>
                      <a:pt x="40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4"/>
                    </a:lnTo>
                    <a:lnTo>
                      <a:pt x="45" y="154"/>
                    </a:lnTo>
                    <a:lnTo>
                      <a:pt x="45" y="156"/>
                    </a:lnTo>
                    <a:lnTo>
                      <a:pt x="45" y="156"/>
                    </a:lnTo>
                    <a:lnTo>
                      <a:pt x="47" y="156"/>
                    </a:lnTo>
                    <a:lnTo>
                      <a:pt x="47" y="156"/>
                    </a:lnTo>
                    <a:lnTo>
                      <a:pt x="47" y="156"/>
                    </a:lnTo>
                    <a:lnTo>
                      <a:pt x="50" y="156"/>
                    </a:lnTo>
                    <a:lnTo>
                      <a:pt x="50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5" y="154"/>
                    </a:lnTo>
                    <a:lnTo>
                      <a:pt x="45" y="152"/>
                    </a:lnTo>
                    <a:lnTo>
                      <a:pt x="45" y="152"/>
                    </a:lnTo>
                    <a:lnTo>
                      <a:pt x="45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49"/>
                    </a:lnTo>
                    <a:lnTo>
                      <a:pt x="43" y="149"/>
                    </a:lnTo>
                    <a:lnTo>
                      <a:pt x="43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7"/>
                    </a:lnTo>
                    <a:lnTo>
                      <a:pt x="40" y="147"/>
                    </a:lnTo>
                    <a:lnTo>
                      <a:pt x="40" y="147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5" y="152"/>
                    </a:lnTo>
                    <a:lnTo>
                      <a:pt x="35" y="152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6"/>
                    </a:lnTo>
                    <a:lnTo>
                      <a:pt x="38" y="156"/>
                    </a:lnTo>
                    <a:lnTo>
                      <a:pt x="35" y="156"/>
                    </a:lnTo>
                    <a:lnTo>
                      <a:pt x="35" y="156"/>
                    </a:lnTo>
                    <a:lnTo>
                      <a:pt x="35" y="156"/>
                    </a:lnTo>
                    <a:lnTo>
                      <a:pt x="33" y="156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2"/>
                    </a:lnTo>
                    <a:lnTo>
                      <a:pt x="31" y="152"/>
                    </a:lnTo>
                    <a:lnTo>
                      <a:pt x="31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19" y="149"/>
                    </a:lnTo>
                    <a:lnTo>
                      <a:pt x="19" y="149"/>
                    </a:lnTo>
                    <a:lnTo>
                      <a:pt x="19" y="147"/>
                    </a:lnTo>
                    <a:lnTo>
                      <a:pt x="19" y="147"/>
                    </a:lnTo>
                    <a:lnTo>
                      <a:pt x="17" y="147"/>
                    </a:lnTo>
                    <a:lnTo>
                      <a:pt x="17" y="147"/>
                    </a:lnTo>
                    <a:lnTo>
                      <a:pt x="17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21" y="145"/>
                    </a:lnTo>
                    <a:lnTo>
                      <a:pt x="21" y="145"/>
                    </a:lnTo>
                    <a:lnTo>
                      <a:pt x="21" y="145"/>
                    </a:lnTo>
                    <a:lnTo>
                      <a:pt x="24" y="145"/>
                    </a:lnTo>
                    <a:lnTo>
                      <a:pt x="24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2" y="142"/>
                    </a:lnTo>
                    <a:lnTo>
                      <a:pt x="12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2" y="142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2" y="137"/>
                    </a:lnTo>
                    <a:lnTo>
                      <a:pt x="2" y="137"/>
                    </a:lnTo>
                    <a:lnTo>
                      <a:pt x="2" y="137"/>
                    </a:lnTo>
                    <a:lnTo>
                      <a:pt x="2" y="135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0" y="128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9" y="123"/>
                    </a:lnTo>
                    <a:lnTo>
                      <a:pt x="9" y="123"/>
                    </a:lnTo>
                    <a:lnTo>
                      <a:pt x="9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7" y="126"/>
                    </a:lnTo>
                    <a:lnTo>
                      <a:pt x="17" y="123"/>
                    </a:lnTo>
                    <a:lnTo>
                      <a:pt x="17" y="123"/>
                    </a:lnTo>
                    <a:lnTo>
                      <a:pt x="19" y="123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21" y="126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1"/>
                    </a:lnTo>
                    <a:lnTo>
                      <a:pt x="21" y="121"/>
                    </a:lnTo>
                    <a:lnTo>
                      <a:pt x="24" y="121"/>
                    </a:lnTo>
                    <a:lnTo>
                      <a:pt x="24" y="121"/>
                    </a:lnTo>
                    <a:lnTo>
                      <a:pt x="24" y="119"/>
                    </a:lnTo>
                    <a:lnTo>
                      <a:pt x="24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8" y="116"/>
                    </a:lnTo>
                    <a:lnTo>
                      <a:pt x="28" y="114"/>
                    </a:lnTo>
                    <a:lnTo>
                      <a:pt x="28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1"/>
                    </a:lnTo>
                    <a:lnTo>
                      <a:pt x="26" y="111"/>
                    </a:lnTo>
                    <a:lnTo>
                      <a:pt x="24" y="111"/>
                    </a:lnTo>
                    <a:lnTo>
                      <a:pt x="24" y="111"/>
                    </a:lnTo>
                    <a:lnTo>
                      <a:pt x="24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7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6" y="107"/>
                    </a:lnTo>
                    <a:lnTo>
                      <a:pt x="26" y="107"/>
                    </a:lnTo>
                    <a:lnTo>
                      <a:pt x="26" y="107"/>
                    </a:lnTo>
                    <a:lnTo>
                      <a:pt x="28" y="107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5" y="104"/>
                    </a:lnTo>
                    <a:lnTo>
                      <a:pt x="35" y="104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40" y="100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5" y="97"/>
                    </a:lnTo>
                    <a:lnTo>
                      <a:pt x="45" y="97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5"/>
                    </a:lnTo>
                    <a:lnTo>
                      <a:pt x="47" y="95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4" y="95"/>
                    </a:lnTo>
                    <a:lnTo>
                      <a:pt x="54" y="95"/>
                    </a:lnTo>
                    <a:lnTo>
                      <a:pt x="54" y="95"/>
                    </a:lnTo>
                    <a:lnTo>
                      <a:pt x="57" y="95"/>
                    </a:lnTo>
                    <a:lnTo>
                      <a:pt x="57" y="95"/>
                    </a:lnTo>
                    <a:lnTo>
                      <a:pt x="59" y="95"/>
                    </a:lnTo>
                    <a:lnTo>
                      <a:pt x="59" y="95"/>
                    </a:lnTo>
                    <a:lnTo>
                      <a:pt x="57" y="95"/>
                    </a:lnTo>
                    <a:lnTo>
                      <a:pt x="57" y="95"/>
                    </a:lnTo>
                    <a:lnTo>
                      <a:pt x="54" y="95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7" y="92"/>
                    </a:lnTo>
                    <a:lnTo>
                      <a:pt x="57" y="92"/>
                    </a:lnTo>
                    <a:lnTo>
                      <a:pt x="59" y="92"/>
                    </a:lnTo>
                    <a:lnTo>
                      <a:pt x="59" y="92"/>
                    </a:lnTo>
                    <a:lnTo>
                      <a:pt x="59" y="90"/>
                    </a:lnTo>
                    <a:lnTo>
                      <a:pt x="59" y="90"/>
                    </a:lnTo>
                    <a:lnTo>
                      <a:pt x="61" y="90"/>
                    </a:lnTo>
                    <a:lnTo>
                      <a:pt x="61" y="90"/>
                    </a:lnTo>
                    <a:lnTo>
                      <a:pt x="61" y="90"/>
                    </a:lnTo>
                    <a:lnTo>
                      <a:pt x="61" y="88"/>
                    </a:lnTo>
                    <a:lnTo>
                      <a:pt x="61" y="88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7" y="88"/>
                    </a:lnTo>
                    <a:lnTo>
                      <a:pt x="57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2" y="88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47" y="85"/>
                    </a:lnTo>
                    <a:lnTo>
                      <a:pt x="47" y="85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1"/>
                    </a:lnTo>
                    <a:lnTo>
                      <a:pt x="57" y="81"/>
                    </a:lnTo>
                    <a:lnTo>
                      <a:pt x="57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61" y="81"/>
                    </a:lnTo>
                    <a:lnTo>
                      <a:pt x="61" y="81"/>
                    </a:lnTo>
                    <a:lnTo>
                      <a:pt x="61" y="78"/>
                    </a:lnTo>
                    <a:lnTo>
                      <a:pt x="61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69" y="78"/>
                    </a:lnTo>
                    <a:lnTo>
                      <a:pt x="69" y="78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3"/>
                    </a:lnTo>
                    <a:lnTo>
                      <a:pt x="73" y="73"/>
                    </a:lnTo>
                    <a:lnTo>
                      <a:pt x="73" y="73"/>
                    </a:lnTo>
                    <a:lnTo>
                      <a:pt x="73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78" y="73"/>
                    </a:lnTo>
                    <a:lnTo>
                      <a:pt x="78" y="71"/>
                    </a:lnTo>
                    <a:lnTo>
                      <a:pt x="78" y="71"/>
                    </a:lnTo>
                    <a:lnTo>
                      <a:pt x="80" y="71"/>
                    </a:lnTo>
                    <a:lnTo>
                      <a:pt x="80" y="71"/>
                    </a:lnTo>
                    <a:lnTo>
                      <a:pt x="80" y="71"/>
                    </a:lnTo>
                    <a:lnTo>
                      <a:pt x="83" y="71"/>
                    </a:lnTo>
                    <a:lnTo>
                      <a:pt x="83" y="71"/>
                    </a:lnTo>
                    <a:lnTo>
                      <a:pt x="83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5" y="69"/>
                    </a:lnTo>
                    <a:lnTo>
                      <a:pt x="85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6"/>
                    </a:lnTo>
                    <a:lnTo>
                      <a:pt x="83" y="66"/>
                    </a:lnTo>
                    <a:lnTo>
                      <a:pt x="85" y="66"/>
                    </a:lnTo>
                    <a:lnTo>
                      <a:pt x="85" y="66"/>
                    </a:lnTo>
                    <a:lnTo>
                      <a:pt x="85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2" y="66"/>
                    </a:lnTo>
                    <a:lnTo>
                      <a:pt x="92" y="66"/>
                    </a:lnTo>
                    <a:lnTo>
                      <a:pt x="92" y="66"/>
                    </a:lnTo>
                    <a:lnTo>
                      <a:pt x="95" y="66"/>
                    </a:lnTo>
                    <a:lnTo>
                      <a:pt x="95" y="66"/>
                    </a:lnTo>
                    <a:lnTo>
                      <a:pt x="95" y="66"/>
                    </a:lnTo>
                    <a:lnTo>
                      <a:pt x="97" y="66"/>
                    </a:lnTo>
                    <a:lnTo>
                      <a:pt x="97" y="66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2" y="64"/>
                    </a:lnTo>
                    <a:lnTo>
                      <a:pt x="92" y="64"/>
                    </a:lnTo>
                    <a:lnTo>
                      <a:pt x="92" y="64"/>
                    </a:lnTo>
                    <a:lnTo>
                      <a:pt x="90" y="64"/>
                    </a:lnTo>
                    <a:lnTo>
                      <a:pt x="90" y="64"/>
                    </a:lnTo>
                    <a:lnTo>
                      <a:pt x="90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90" y="62"/>
                    </a:lnTo>
                    <a:lnTo>
                      <a:pt x="90" y="62"/>
                    </a:lnTo>
                    <a:lnTo>
                      <a:pt x="92" y="62"/>
                    </a:lnTo>
                    <a:lnTo>
                      <a:pt x="92" y="62"/>
                    </a:lnTo>
                    <a:lnTo>
                      <a:pt x="92" y="59"/>
                    </a:lnTo>
                    <a:lnTo>
                      <a:pt x="92" y="59"/>
                    </a:lnTo>
                    <a:lnTo>
                      <a:pt x="95" y="59"/>
                    </a:lnTo>
                    <a:lnTo>
                      <a:pt x="95" y="59"/>
                    </a:lnTo>
                    <a:lnTo>
                      <a:pt x="95" y="59"/>
                    </a:lnTo>
                    <a:lnTo>
                      <a:pt x="97" y="59"/>
                    </a:lnTo>
                    <a:lnTo>
                      <a:pt x="97" y="59"/>
                    </a:lnTo>
                    <a:lnTo>
                      <a:pt x="97" y="62"/>
                    </a:lnTo>
                    <a:lnTo>
                      <a:pt x="99" y="62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7" y="59"/>
                    </a:lnTo>
                    <a:lnTo>
                      <a:pt x="97" y="59"/>
                    </a:lnTo>
                    <a:lnTo>
                      <a:pt x="95" y="59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7" y="57"/>
                    </a:lnTo>
                    <a:lnTo>
                      <a:pt x="97" y="57"/>
                    </a:lnTo>
                    <a:lnTo>
                      <a:pt x="97" y="55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4" y="55"/>
                    </a:lnTo>
                    <a:lnTo>
                      <a:pt x="104" y="55"/>
                    </a:lnTo>
                    <a:lnTo>
                      <a:pt x="104" y="52"/>
                    </a:lnTo>
                    <a:lnTo>
                      <a:pt x="106" y="52"/>
                    </a:lnTo>
                    <a:lnTo>
                      <a:pt x="106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2" y="52"/>
                    </a:lnTo>
                    <a:lnTo>
                      <a:pt x="102" y="52"/>
                    </a:lnTo>
                    <a:lnTo>
                      <a:pt x="102" y="52"/>
                    </a:lnTo>
                    <a:lnTo>
                      <a:pt x="99" y="52"/>
                    </a:lnTo>
                    <a:lnTo>
                      <a:pt x="99" y="52"/>
                    </a:lnTo>
                    <a:lnTo>
                      <a:pt x="99" y="52"/>
                    </a:lnTo>
                    <a:lnTo>
                      <a:pt x="97" y="52"/>
                    </a:lnTo>
                    <a:lnTo>
                      <a:pt x="97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7" y="52"/>
                    </a:lnTo>
                    <a:lnTo>
                      <a:pt x="97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2" y="52"/>
                    </a:lnTo>
                    <a:lnTo>
                      <a:pt x="92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102" y="47"/>
                    </a:lnTo>
                    <a:lnTo>
                      <a:pt x="102" y="47"/>
                    </a:lnTo>
                    <a:lnTo>
                      <a:pt x="102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11" y="50"/>
                    </a:lnTo>
                    <a:lnTo>
                      <a:pt x="111" y="50"/>
                    </a:lnTo>
                    <a:lnTo>
                      <a:pt x="111" y="50"/>
                    </a:lnTo>
                    <a:lnTo>
                      <a:pt x="111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8" y="43"/>
                    </a:lnTo>
                    <a:lnTo>
                      <a:pt x="118" y="43"/>
                    </a:lnTo>
                    <a:lnTo>
                      <a:pt x="121" y="43"/>
                    </a:lnTo>
                    <a:lnTo>
                      <a:pt x="121" y="43"/>
                    </a:lnTo>
                    <a:lnTo>
                      <a:pt x="121" y="43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5" y="43"/>
                    </a:lnTo>
                    <a:lnTo>
                      <a:pt x="125" y="43"/>
                    </a:lnTo>
                    <a:lnTo>
                      <a:pt x="125" y="43"/>
                    </a:lnTo>
                    <a:lnTo>
                      <a:pt x="128" y="43"/>
                    </a:lnTo>
                    <a:lnTo>
                      <a:pt x="128" y="43"/>
                    </a:lnTo>
                    <a:lnTo>
                      <a:pt x="128" y="43"/>
                    </a:lnTo>
                    <a:lnTo>
                      <a:pt x="130" y="43"/>
                    </a:lnTo>
                    <a:lnTo>
                      <a:pt x="130" y="43"/>
                    </a:lnTo>
                    <a:lnTo>
                      <a:pt x="130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38"/>
                    </a:lnTo>
                    <a:lnTo>
                      <a:pt x="132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7" y="38"/>
                    </a:lnTo>
                    <a:lnTo>
                      <a:pt x="137" y="38"/>
                    </a:lnTo>
                    <a:lnTo>
                      <a:pt x="140" y="38"/>
                    </a:lnTo>
                    <a:lnTo>
                      <a:pt x="140" y="38"/>
                    </a:lnTo>
                    <a:lnTo>
                      <a:pt x="140" y="38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3"/>
                    </a:lnTo>
                    <a:lnTo>
                      <a:pt x="147" y="33"/>
                    </a:lnTo>
                    <a:lnTo>
                      <a:pt x="147" y="36"/>
                    </a:lnTo>
                    <a:lnTo>
                      <a:pt x="147" y="36"/>
                    </a:lnTo>
                    <a:lnTo>
                      <a:pt x="147" y="33"/>
                    </a:lnTo>
                    <a:lnTo>
                      <a:pt x="147" y="33"/>
                    </a:lnTo>
                    <a:lnTo>
                      <a:pt x="149" y="33"/>
                    </a:lnTo>
                    <a:lnTo>
                      <a:pt x="149" y="33"/>
                    </a:lnTo>
                    <a:lnTo>
                      <a:pt x="149" y="33"/>
                    </a:lnTo>
                    <a:lnTo>
                      <a:pt x="151" y="33"/>
                    </a:lnTo>
                    <a:lnTo>
                      <a:pt x="151" y="33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1" y="33"/>
                    </a:lnTo>
                    <a:lnTo>
                      <a:pt x="151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6" y="33"/>
                    </a:lnTo>
                    <a:lnTo>
                      <a:pt x="156" y="33"/>
                    </a:lnTo>
                    <a:lnTo>
                      <a:pt x="156" y="31"/>
                    </a:lnTo>
                    <a:lnTo>
                      <a:pt x="159" y="31"/>
                    </a:lnTo>
                    <a:lnTo>
                      <a:pt x="159" y="31"/>
                    </a:lnTo>
                    <a:lnTo>
                      <a:pt x="159" y="31"/>
                    </a:lnTo>
                    <a:lnTo>
                      <a:pt x="159" y="28"/>
                    </a:lnTo>
                    <a:lnTo>
                      <a:pt x="159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3" y="28"/>
                    </a:lnTo>
                    <a:lnTo>
                      <a:pt x="163" y="28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8" name="Freeform 62"/>
              <p:cNvSpPr>
                <a:spLocks/>
              </p:cNvSpPr>
              <p:nvPr/>
            </p:nvSpPr>
            <p:spPr bwMode="auto">
              <a:xfrm>
                <a:off x="1934" y="798"/>
                <a:ext cx="379" cy="168"/>
              </a:xfrm>
              <a:custGeom>
                <a:avLst/>
                <a:gdLst/>
                <a:ahLst/>
                <a:cxnLst>
                  <a:cxn ang="0">
                    <a:pos x="185" y="24"/>
                  </a:cxn>
                  <a:cxn ang="0">
                    <a:pos x="199" y="24"/>
                  </a:cxn>
                  <a:cxn ang="0">
                    <a:pos x="211" y="19"/>
                  </a:cxn>
                  <a:cxn ang="0">
                    <a:pos x="234" y="19"/>
                  </a:cxn>
                  <a:cxn ang="0">
                    <a:pos x="253" y="21"/>
                  </a:cxn>
                  <a:cxn ang="0">
                    <a:pos x="275" y="17"/>
                  </a:cxn>
                  <a:cxn ang="0">
                    <a:pos x="296" y="14"/>
                  </a:cxn>
                  <a:cxn ang="0">
                    <a:pos x="308" y="10"/>
                  </a:cxn>
                  <a:cxn ang="0">
                    <a:pos x="329" y="5"/>
                  </a:cxn>
                  <a:cxn ang="0">
                    <a:pos x="353" y="0"/>
                  </a:cxn>
                  <a:cxn ang="0">
                    <a:pos x="372" y="5"/>
                  </a:cxn>
                  <a:cxn ang="0">
                    <a:pos x="374" y="14"/>
                  </a:cxn>
                  <a:cxn ang="0">
                    <a:pos x="353" y="21"/>
                  </a:cxn>
                  <a:cxn ang="0">
                    <a:pos x="331" y="26"/>
                  </a:cxn>
                  <a:cxn ang="0">
                    <a:pos x="310" y="28"/>
                  </a:cxn>
                  <a:cxn ang="0">
                    <a:pos x="289" y="33"/>
                  </a:cxn>
                  <a:cxn ang="0">
                    <a:pos x="265" y="36"/>
                  </a:cxn>
                  <a:cxn ang="0">
                    <a:pos x="248" y="38"/>
                  </a:cxn>
                  <a:cxn ang="0">
                    <a:pos x="227" y="43"/>
                  </a:cxn>
                  <a:cxn ang="0">
                    <a:pos x="208" y="47"/>
                  </a:cxn>
                  <a:cxn ang="0">
                    <a:pos x="196" y="52"/>
                  </a:cxn>
                  <a:cxn ang="0">
                    <a:pos x="185" y="59"/>
                  </a:cxn>
                  <a:cxn ang="0">
                    <a:pos x="168" y="62"/>
                  </a:cxn>
                  <a:cxn ang="0">
                    <a:pos x="163" y="71"/>
                  </a:cxn>
                  <a:cxn ang="0">
                    <a:pos x="154" y="73"/>
                  </a:cxn>
                  <a:cxn ang="0">
                    <a:pos x="140" y="78"/>
                  </a:cxn>
                  <a:cxn ang="0">
                    <a:pos x="130" y="90"/>
                  </a:cxn>
                  <a:cxn ang="0">
                    <a:pos x="116" y="95"/>
                  </a:cxn>
                  <a:cxn ang="0">
                    <a:pos x="104" y="104"/>
                  </a:cxn>
                  <a:cxn ang="0">
                    <a:pos x="90" y="114"/>
                  </a:cxn>
                  <a:cxn ang="0">
                    <a:pos x="88" y="130"/>
                  </a:cxn>
                  <a:cxn ang="0">
                    <a:pos x="99" y="145"/>
                  </a:cxn>
                  <a:cxn ang="0">
                    <a:pos x="116" y="154"/>
                  </a:cxn>
                  <a:cxn ang="0">
                    <a:pos x="130" y="161"/>
                  </a:cxn>
                  <a:cxn ang="0">
                    <a:pos x="118" y="166"/>
                  </a:cxn>
                  <a:cxn ang="0">
                    <a:pos x="104" y="166"/>
                  </a:cxn>
                  <a:cxn ang="0">
                    <a:pos x="88" y="164"/>
                  </a:cxn>
                  <a:cxn ang="0">
                    <a:pos x="66" y="164"/>
                  </a:cxn>
                  <a:cxn ang="0">
                    <a:pos x="47" y="161"/>
                  </a:cxn>
                  <a:cxn ang="0">
                    <a:pos x="45" y="152"/>
                  </a:cxn>
                  <a:cxn ang="0">
                    <a:pos x="35" y="152"/>
                  </a:cxn>
                  <a:cxn ang="0">
                    <a:pos x="26" y="149"/>
                  </a:cxn>
                  <a:cxn ang="0">
                    <a:pos x="19" y="142"/>
                  </a:cxn>
                  <a:cxn ang="0">
                    <a:pos x="2" y="137"/>
                  </a:cxn>
                  <a:cxn ang="0">
                    <a:pos x="9" y="123"/>
                  </a:cxn>
                  <a:cxn ang="0">
                    <a:pos x="26" y="119"/>
                  </a:cxn>
                  <a:cxn ang="0">
                    <a:pos x="28" y="107"/>
                  </a:cxn>
                  <a:cxn ang="0">
                    <a:pos x="43" y="97"/>
                  </a:cxn>
                  <a:cxn ang="0">
                    <a:pos x="57" y="92"/>
                  </a:cxn>
                  <a:cxn ang="0">
                    <a:pos x="47" y="85"/>
                  </a:cxn>
                  <a:cxn ang="0">
                    <a:pos x="66" y="78"/>
                  </a:cxn>
                  <a:cxn ang="0">
                    <a:pos x="85" y="73"/>
                  </a:cxn>
                  <a:cxn ang="0">
                    <a:pos x="83" y="69"/>
                  </a:cxn>
                  <a:cxn ang="0">
                    <a:pos x="92" y="64"/>
                  </a:cxn>
                  <a:cxn ang="0">
                    <a:pos x="102" y="59"/>
                  </a:cxn>
                  <a:cxn ang="0">
                    <a:pos x="99" y="55"/>
                  </a:cxn>
                  <a:cxn ang="0">
                    <a:pos x="95" y="52"/>
                  </a:cxn>
                  <a:cxn ang="0">
                    <a:pos x="109" y="50"/>
                  </a:cxn>
                  <a:cxn ang="0">
                    <a:pos x="121" y="43"/>
                  </a:cxn>
                  <a:cxn ang="0">
                    <a:pos x="132" y="38"/>
                  </a:cxn>
                  <a:cxn ang="0">
                    <a:pos x="154" y="33"/>
                  </a:cxn>
                  <a:cxn ang="0">
                    <a:pos x="168" y="26"/>
                  </a:cxn>
                </a:cxnLst>
                <a:rect l="0" t="0" r="r" b="b"/>
                <a:pathLst>
                  <a:path w="379" h="168">
                    <a:moveTo>
                      <a:pt x="168" y="26"/>
                    </a:moveTo>
                    <a:lnTo>
                      <a:pt x="168" y="28"/>
                    </a:lnTo>
                    <a:lnTo>
                      <a:pt x="170" y="28"/>
                    </a:lnTo>
                    <a:lnTo>
                      <a:pt x="170" y="28"/>
                    </a:lnTo>
                    <a:lnTo>
                      <a:pt x="173" y="28"/>
                    </a:lnTo>
                    <a:lnTo>
                      <a:pt x="173" y="28"/>
                    </a:lnTo>
                    <a:lnTo>
                      <a:pt x="173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5" y="28"/>
                    </a:lnTo>
                    <a:lnTo>
                      <a:pt x="177" y="28"/>
                    </a:lnTo>
                    <a:lnTo>
                      <a:pt x="177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0" y="28"/>
                    </a:lnTo>
                    <a:lnTo>
                      <a:pt x="182" y="28"/>
                    </a:lnTo>
                    <a:lnTo>
                      <a:pt x="182" y="28"/>
                    </a:lnTo>
                    <a:lnTo>
                      <a:pt x="182" y="28"/>
                    </a:lnTo>
                    <a:lnTo>
                      <a:pt x="185" y="28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5" y="26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2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7" y="24"/>
                    </a:lnTo>
                    <a:lnTo>
                      <a:pt x="187" y="24"/>
                    </a:lnTo>
                    <a:lnTo>
                      <a:pt x="187" y="24"/>
                    </a:lnTo>
                    <a:lnTo>
                      <a:pt x="189" y="24"/>
                    </a:lnTo>
                    <a:lnTo>
                      <a:pt x="189" y="24"/>
                    </a:lnTo>
                    <a:lnTo>
                      <a:pt x="189" y="24"/>
                    </a:lnTo>
                    <a:lnTo>
                      <a:pt x="192" y="24"/>
                    </a:lnTo>
                    <a:lnTo>
                      <a:pt x="192" y="21"/>
                    </a:lnTo>
                    <a:lnTo>
                      <a:pt x="192" y="21"/>
                    </a:lnTo>
                    <a:lnTo>
                      <a:pt x="194" y="21"/>
                    </a:lnTo>
                    <a:lnTo>
                      <a:pt x="194" y="21"/>
                    </a:lnTo>
                    <a:lnTo>
                      <a:pt x="194" y="21"/>
                    </a:lnTo>
                    <a:lnTo>
                      <a:pt x="196" y="21"/>
                    </a:lnTo>
                    <a:lnTo>
                      <a:pt x="196" y="24"/>
                    </a:lnTo>
                    <a:lnTo>
                      <a:pt x="194" y="24"/>
                    </a:lnTo>
                    <a:lnTo>
                      <a:pt x="194" y="24"/>
                    </a:lnTo>
                    <a:lnTo>
                      <a:pt x="196" y="24"/>
                    </a:lnTo>
                    <a:lnTo>
                      <a:pt x="196" y="24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199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1" y="24"/>
                    </a:lnTo>
                    <a:lnTo>
                      <a:pt x="203" y="24"/>
                    </a:lnTo>
                    <a:lnTo>
                      <a:pt x="203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8" y="24"/>
                    </a:lnTo>
                    <a:lnTo>
                      <a:pt x="208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6" y="24"/>
                    </a:lnTo>
                    <a:lnTo>
                      <a:pt x="203" y="24"/>
                    </a:lnTo>
                    <a:lnTo>
                      <a:pt x="203" y="24"/>
                    </a:lnTo>
                    <a:lnTo>
                      <a:pt x="206" y="24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21"/>
                    </a:lnTo>
                    <a:lnTo>
                      <a:pt x="206" y="19"/>
                    </a:lnTo>
                    <a:lnTo>
                      <a:pt x="208" y="19"/>
                    </a:lnTo>
                    <a:lnTo>
                      <a:pt x="208" y="19"/>
                    </a:lnTo>
                    <a:lnTo>
                      <a:pt x="208" y="19"/>
                    </a:lnTo>
                    <a:lnTo>
                      <a:pt x="211" y="19"/>
                    </a:lnTo>
                    <a:lnTo>
                      <a:pt x="211" y="19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215" y="19"/>
                    </a:lnTo>
                    <a:lnTo>
                      <a:pt x="215" y="19"/>
                    </a:lnTo>
                    <a:lnTo>
                      <a:pt x="215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2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7" y="19"/>
                    </a:lnTo>
                    <a:lnTo>
                      <a:pt x="227" y="19"/>
                    </a:lnTo>
                    <a:lnTo>
                      <a:pt x="227" y="19"/>
                    </a:lnTo>
                    <a:lnTo>
                      <a:pt x="230" y="19"/>
                    </a:lnTo>
                    <a:lnTo>
                      <a:pt x="230" y="19"/>
                    </a:lnTo>
                    <a:lnTo>
                      <a:pt x="232" y="19"/>
                    </a:lnTo>
                    <a:lnTo>
                      <a:pt x="232" y="19"/>
                    </a:lnTo>
                    <a:lnTo>
                      <a:pt x="232" y="19"/>
                    </a:lnTo>
                    <a:lnTo>
                      <a:pt x="234" y="19"/>
                    </a:lnTo>
                    <a:lnTo>
                      <a:pt x="234" y="19"/>
                    </a:lnTo>
                    <a:lnTo>
                      <a:pt x="234" y="19"/>
                    </a:lnTo>
                    <a:lnTo>
                      <a:pt x="237" y="19"/>
                    </a:lnTo>
                    <a:lnTo>
                      <a:pt x="237" y="21"/>
                    </a:lnTo>
                    <a:lnTo>
                      <a:pt x="237" y="21"/>
                    </a:lnTo>
                    <a:lnTo>
                      <a:pt x="237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39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21"/>
                    </a:lnTo>
                    <a:lnTo>
                      <a:pt x="241" y="19"/>
                    </a:lnTo>
                    <a:lnTo>
                      <a:pt x="244" y="19"/>
                    </a:lnTo>
                    <a:lnTo>
                      <a:pt x="244" y="19"/>
                    </a:lnTo>
                    <a:lnTo>
                      <a:pt x="246" y="19"/>
                    </a:lnTo>
                    <a:lnTo>
                      <a:pt x="246" y="21"/>
                    </a:lnTo>
                    <a:lnTo>
                      <a:pt x="246" y="21"/>
                    </a:lnTo>
                    <a:lnTo>
                      <a:pt x="246" y="21"/>
                    </a:lnTo>
                    <a:lnTo>
                      <a:pt x="248" y="21"/>
                    </a:lnTo>
                    <a:lnTo>
                      <a:pt x="248" y="21"/>
                    </a:lnTo>
                    <a:lnTo>
                      <a:pt x="248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3" y="21"/>
                    </a:lnTo>
                    <a:lnTo>
                      <a:pt x="253" y="21"/>
                    </a:lnTo>
                    <a:lnTo>
                      <a:pt x="253" y="21"/>
                    </a:lnTo>
                    <a:lnTo>
                      <a:pt x="253" y="19"/>
                    </a:lnTo>
                    <a:lnTo>
                      <a:pt x="256" y="19"/>
                    </a:lnTo>
                    <a:lnTo>
                      <a:pt x="256" y="19"/>
                    </a:lnTo>
                    <a:lnTo>
                      <a:pt x="256" y="19"/>
                    </a:lnTo>
                    <a:lnTo>
                      <a:pt x="258" y="19"/>
                    </a:lnTo>
                    <a:lnTo>
                      <a:pt x="258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0" y="19"/>
                    </a:lnTo>
                    <a:lnTo>
                      <a:pt x="263" y="19"/>
                    </a:lnTo>
                    <a:lnTo>
                      <a:pt x="263" y="19"/>
                    </a:lnTo>
                    <a:lnTo>
                      <a:pt x="265" y="19"/>
                    </a:lnTo>
                    <a:lnTo>
                      <a:pt x="265" y="19"/>
                    </a:lnTo>
                    <a:lnTo>
                      <a:pt x="265" y="19"/>
                    </a:lnTo>
                    <a:lnTo>
                      <a:pt x="267" y="19"/>
                    </a:lnTo>
                    <a:lnTo>
                      <a:pt x="267" y="19"/>
                    </a:lnTo>
                    <a:lnTo>
                      <a:pt x="267" y="19"/>
                    </a:lnTo>
                    <a:lnTo>
                      <a:pt x="270" y="19"/>
                    </a:lnTo>
                    <a:lnTo>
                      <a:pt x="270" y="19"/>
                    </a:lnTo>
                    <a:lnTo>
                      <a:pt x="272" y="19"/>
                    </a:lnTo>
                    <a:lnTo>
                      <a:pt x="272" y="19"/>
                    </a:lnTo>
                    <a:lnTo>
                      <a:pt x="272" y="19"/>
                    </a:lnTo>
                    <a:lnTo>
                      <a:pt x="275" y="19"/>
                    </a:lnTo>
                    <a:lnTo>
                      <a:pt x="275" y="19"/>
                    </a:lnTo>
                    <a:lnTo>
                      <a:pt x="275" y="17"/>
                    </a:lnTo>
                    <a:lnTo>
                      <a:pt x="275" y="17"/>
                    </a:lnTo>
                    <a:lnTo>
                      <a:pt x="277" y="17"/>
                    </a:lnTo>
                    <a:lnTo>
                      <a:pt x="277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79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2" y="17"/>
                    </a:lnTo>
                    <a:lnTo>
                      <a:pt x="284" y="17"/>
                    </a:lnTo>
                    <a:lnTo>
                      <a:pt x="284" y="17"/>
                    </a:lnTo>
                    <a:lnTo>
                      <a:pt x="284" y="17"/>
                    </a:lnTo>
                    <a:lnTo>
                      <a:pt x="284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91" y="14"/>
                    </a:lnTo>
                    <a:lnTo>
                      <a:pt x="291" y="14"/>
                    </a:lnTo>
                    <a:lnTo>
                      <a:pt x="293" y="14"/>
                    </a:lnTo>
                    <a:lnTo>
                      <a:pt x="293" y="14"/>
                    </a:lnTo>
                    <a:lnTo>
                      <a:pt x="293" y="14"/>
                    </a:lnTo>
                    <a:lnTo>
                      <a:pt x="296" y="14"/>
                    </a:lnTo>
                    <a:lnTo>
                      <a:pt x="296" y="14"/>
                    </a:lnTo>
                    <a:lnTo>
                      <a:pt x="296" y="14"/>
                    </a:lnTo>
                    <a:lnTo>
                      <a:pt x="298" y="14"/>
                    </a:lnTo>
                    <a:lnTo>
                      <a:pt x="298" y="14"/>
                    </a:lnTo>
                    <a:lnTo>
                      <a:pt x="298" y="14"/>
                    </a:lnTo>
                    <a:lnTo>
                      <a:pt x="301" y="14"/>
                    </a:lnTo>
                    <a:lnTo>
                      <a:pt x="301" y="12"/>
                    </a:lnTo>
                    <a:lnTo>
                      <a:pt x="301" y="12"/>
                    </a:lnTo>
                    <a:lnTo>
                      <a:pt x="301" y="12"/>
                    </a:lnTo>
                    <a:lnTo>
                      <a:pt x="303" y="12"/>
                    </a:lnTo>
                    <a:lnTo>
                      <a:pt x="303" y="12"/>
                    </a:lnTo>
                    <a:lnTo>
                      <a:pt x="305" y="12"/>
                    </a:lnTo>
                    <a:lnTo>
                      <a:pt x="305" y="12"/>
                    </a:lnTo>
                    <a:lnTo>
                      <a:pt x="305" y="12"/>
                    </a:lnTo>
                    <a:lnTo>
                      <a:pt x="305" y="14"/>
                    </a:lnTo>
                    <a:lnTo>
                      <a:pt x="308" y="14"/>
                    </a:lnTo>
                    <a:lnTo>
                      <a:pt x="308" y="14"/>
                    </a:lnTo>
                    <a:lnTo>
                      <a:pt x="308" y="14"/>
                    </a:lnTo>
                    <a:lnTo>
                      <a:pt x="310" y="14"/>
                    </a:lnTo>
                    <a:lnTo>
                      <a:pt x="310" y="14"/>
                    </a:lnTo>
                    <a:lnTo>
                      <a:pt x="312" y="14"/>
                    </a:lnTo>
                    <a:lnTo>
                      <a:pt x="312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08" y="12"/>
                    </a:lnTo>
                    <a:lnTo>
                      <a:pt x="308" y="10"/>
                    </a:lnTo>
                    <a:lnTo>
                      <a:pt x="308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7"/>
                    </a:lnTo>
                    <a:lnTo>
                      <a:pt x="312" y="7"/>
                    </a:lnTo>
                    <a:lnTo>
                      <a:pt x="312" y="7"/>
                    </a:lnTo>
                    <a:lnTo>
                      <a:pt x="312" y="7"/>
                    </a:lnTo>
                    <a:lnTo>
                      <a:pt x="315" y="7"/>
                    </a:lnTo>
                    <a:lnTo>
                      <a:pt x="315" y="7"/>
                    </a:lnTo>
                    <a:lnTo>
                      <a:pt x="315" y="7"/>
                    </a:lnTo>
                    <a:lnTo>
                      <a:pt x="317" y="7"/>
                    </a:lnTo>
                    <a:lnTo>
                      <a:pt x="317" y="7"/>
                    </a:lnTo>
                    <a:lnTo>
                      <a:pt x="317" y="7"/>
                    </a:lnTo>
                    <a:lnTo>
                      <a:pt x="319" y="7"/>
                    </a:lnTo>
                    <a:lnTo>
                      <a:pt x="319" y="7"/>
                    </a:lnTo>
                    <a:lnTo>
                      <a:pt x="319" y="7"/>
                    </a:lnTo>
                    <a:lnTo>
                      <a:pt x="319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2" y="5"/>
                    </a:lnTo>
                    <a:lnTo>
                      <a:pt x="324" y="5"/>
                    </a:lnTo>
                    <a:lnTo>
                      <a:pt x="324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7" y="5"/>
                    </a:lnTo>
                    <a:lnTo>
                      <a:pt x="329" y="5"/>
                    </a:lnTo>
                    <a:lnTo>
                      <a:pt x="329" y="5"/>
                    </a:lnTo>
                    <a:lnTo>
                      <a:pt x="329" y="5"/>
                    </a:lnTo>
                    <a:lnTo>
                      <a:pt x="331" y="5"/>
                    </a:lnTo>
                    <a:lnTo>
                      <a:pt x="331" y="5"/>
                    </a:lnTo>
                    <a:lnTo>
                      <a:pt x="334" y="5"/>
                    </a:lnTo>
                    <a:lnTo>
                      <a:pt x="334" y="2"/>
                    </a:lnTo>
                    <a:lnTo>
                      <a:pt x="334" y="2"/>
                    </a:lnTo>
                    <a:lnTo>
                      <a:pt x="334" y="2"/>
                    </a:lnTo>
                    <a:lnTo>
                      <a:pt x="336" y="2"/>
                    </a:lnTo>
                    <a:lnTo>
                      <a:pt x="336" y="2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38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1" y="2"/>
                    </a:lnTo>
                    <a:lnTo>
                      <a:pt x="343" y="2"/>
                    </a:lnTo>
                    <a:lnTo>
                      <a:pt x="343" y="2"/>
                    </a:lnTo>
                    <a:lnTo>
                      <a:pt x="346" y="2"/>
                    </a:lnTo>
                    <a:lnTo>
                      <a:pt x="346" y="2"/>
                    </a:lnTo>
                    <a:lnTo>
                      <a:pt x="346" y="2"/>
                    </a:lnTo>
                    <a:lnTo>
                      <a:pt x="348" y="2"/>
                    </a:lnTo>
                    <a:lnTo>
                      <a:pt x="348" y="2"/>
                    </a:lnTo>
                    <a:lnTo>
                      <a:pt x="348" y="2"/>
                    </a:lnTo>
                    <a:lnTo>
                      <a:pt x="348" y="0"/>
                    </a:lnTo>
                    <a:lnTo>
                      <a:pt x="350" y="0"/>
                    </a:lnTo>
                    <a:lnTo>
                      <a:pt x="350" y="0"/>
                    </a:lnTo>
                    <a:lnTo>
                      <a:pt x="353" y="0"/>
                    </a:lnTo>
                    <a:lnTo>
                      <a:pt x="353" y="2"/>
                    </a:lnTo>
                    <a:lnTo>
                      <a:pt x="353" y="2"/>
                    </a:lnTo>
                    <a:lnTo>
                      <a:pt x="353" y="2"/>
                    </a:lnTo>
                    <a:lnTo>
                      <a:pt x="353" y="0"/>
                    </a:lnTo>
                    <a:lnTo>
                      <a:pt x="355" y="0"/>
                    </a:lnTo>
                    <a:lnTo>
                      <a:pt x="355" y="0"/>
                    </a:lnTo>
                    <a:lnTo>
                      <a:pt x="355" y="2"/>
                    </a:lnTo>
                    <a:lnTo>
                      <a:pt x="355" y="2"/>
                    </a:lnTo>
                    <a:lnTo>
                      <a:pt x="357" y="2"/>
                    </a:lnTo>
                    <a:lnTo>
                      <a:pt x="357" y="2"/>
                    </a:lnTo>
                    <a:lnTo>
                      <a:pt x="360" y="2"/>
                    </a:lnTo>
                    <a:lnTo>
                      <a:pt x="360" y="2"/>
                    </a:lnTo>
                    <a:lnTo>
                      <a:pt x="360" y="2"/>
                    </a:lnTo>
                    <a:lnTo>
                      <a:pt x="362" y="2"/>
                    </a:lnTo>
                    <a:lnTo>
                      <a:pt x="362" y="2"/>
                    </a:lnTo>
                    <a:lnTo>
                      <a:pt x="362" y="2"/>
                    </a:lnTo>
                    <a:lnTo>
                      <a:pt x="364" y="2"/>
                    </a:lnTo>
                    <a:lnTo>
                      <a:pt x="364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7" y="2"/>
                    </a:lnTo>
                    <a:lnTo>
                      <a:pt x="369" y="2"/>
                    </a:lnTo>
                    <a:lnTo>
                      <a:pt x="369" y="2"/>
                    </a:lnTo>
                    <a:lnTo>
                      <a:pt x="372" y="2"/>
                    </a:lnTo>
                    <a:lnTo>
                      <a:pt x="372" y="5"/>
                    </a:lnTo>
                    <a:lnTo>
                      <a:pt x="372" y="5"/>
                    </a:lnTo>
                    <a:lnTo>
                      <a:pt x="372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5"/>
                    </a:lnTo>
                    <a:lnTo>
                      <a:pt x="374" y="7"/>
                    </a:lnTo>
                    <a:lnTo>
                      <a:pt x="376" y="7"/>
                    </a:lnTo>
                    <a:lnTo>
                      <a:pt x="376" y="7"/>
                    </a:lnTo>
                    <a:lnTo>
                      <a:pt x="379" y="7"/>
                    </a:lnTo>
                    <a:lnTo>
                      <a:pt x="379" y="7"/>
                    </a:lnTo>
                    <a:lnTo>
                      <a:pt x="379" y="7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79" y="12"/>
                    </a:lnTo>
                    <a:lnTo>
                      <a:pt x="376" y="12"/>
                    </a:lnTo>
                    <a:lnTo>
                      <a:pt x="376" y="12"/>
                    </a:lnTo>
                    <a:lnTo>
                      <a:pt x="374" y="12"/>
                    </a:lnTo>
                    <a:lnTo>
                      <a:pt x="374" y="12"/>
                    </a:lnTo>
                    <a:lnTo>
                      <a:pt x="376" y="12"/>
                    </a:lnTo>
                    <a:lnTo>
                      <a:pt x="376" y="14"/>
                    </a:lnTo>
                    <a:lnTo>
                      <a:pt x="376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4" y="14"/>
                    </a:lnTo>
                    <a:lnTo>
                      <a:pt x="372" y="14"/>
                    </a:lnTo>
                    <a:lnTo>
                      <a:pt x="372" y="14"/>
                    </a:lnTo>
                    <a:lnTo>
                      <a:pt x="372" y="17"/>
                    </a:lnTo>
                    <a:lnTo>
                      <a:pt x="372" y="17"/>
                    </a:lnTo>
                    <a:lnTo>
                      <a:pt x="369" y="17"/>
                    </a:lnTo>
                    <a:lnTo>
                      <a:pt x="369" y="17"/>
                    </a:lnTo>
                    <a:lnTo>
                      <a:pt x="369" y="17"/>
                    </a:lnTo>
                    <a:lnTo>
                      <a:pt x="367" y="17"/>
                    </a:lnTo>
                    <a:lnTo>
                      <a:pt x="367" y="17"/>
                    </a:lnTo>
                    <a:lnTo>
                      <a:pt x="367" y="19"/>
                    </a:lnTo>
                    <a:lnTo>
                      <a:pt x="367" y="19"/>
                    </a:lnTo>
                    <a:lnTo>
                      <a:pt x="364" y="19"/>
                    </a:lnTo>
                    <a:lnTo>
                      <a:pt x="364" y="19"/>
                    </a:lnTo>
                    <a:lnTo>
                      <a:pt x="364" y="19"/>
                    </a:lnTo>
                    <a:lnTo>
                      <a:pt x="362" y="19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2" y="21"/>
                    </a:lnTo>
                    <a:lnTo>
                      <a:pt x="360" y="21"/>
                    </a:lnTo>
                    <a:lnTo>
                      <a:pt x="360" y="21"/>
                    </a:lnTo>
                    <a:lnTo>
                      <a:pt x="360" y="21"/>
                    </a:lnTo>
                    <a:lnTo>
                      <a:pt x="357" y="21"/>
                    </a:lnTo>
                    <a:lnTo>
                      <a:pt x="357" y="21"/>
                    </a:lnTo>
                    <a:lnTo>
                      <a:pt x="355" y="21"/>
                    </a:lnTo>
                    <a:lnTo>
                      <a:pt x="355" y="21"/>
                    </a:lnTo>
                    <a:lnTo>
                      <a:pt x="355" y="21"/>
                    </a:lnTo>
                    <a:lnTo>
                      <a:pt x="353" y="21"/>
                    </a:lnTo>
                    <a:lnTo>
                      <a:pt x="353" y="21"/>
                    </a:lnTo>
                    <a:lnTo>
                      <a:pt x="353" y="24"/>
                    </a:lnTo>
                    <a:lnTo>
                      <a:pt x="353" y="24"/>
                    </a:lnTo>
                    <a:lnTo>
                      <a:pt x="350" y="24"/>
                    </a:lnTo>
                    <a:lnTo>
                      <a:pt x="350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8" y="24"/>
                    </a:lnTo>
                    <a:lnTo>
                      <a:pt x="346" y="24"/>
                    </a:lnTo>
                    <a:lnTo>
                      <a:pt x="346" y="24"/>
                    </a:lnTo>
                    <a:lnTo>
                      <a:pt x="346" y="24"/>
                    </a:lnTo>
                    <a:lnTo>
                      <a:pt x="343" y="24"/>
                    </a:lnTo>
                    <a:lnTo>
                      <a:pt x="343" y="24"/>
                    </a:lnTo>
                    <a:lnTo>
                      <a:pt x="343" y="24"/>
                    </a:lnTo>
                    <a:lnTo>
                      <a:pt x="341" y="24"/>
                    </a:lnTo>
                    <a:lnTo>
                      <a:pt x="341" y="24"/>
                    </a:lnTo>
                    <a:lnTo>
                      <a:pt x="341" y="24"/>
                    </a:lnTo>
                    <a:lnTo>
                      <a:pt x="338" y="24"/>
                    </a:lnTo>
                    <a:lnTo>
                      <a:pt x="338" y="24"/>
                    </a:lnTo>
                    <a:lnTo>
                      <a:pt x="338" y="26"/>
                    </a:lnTo>
                    <a:lnTo>
                      <a:pt x="338" y="26"/>
                    </a:lnTo>
                    <a:lnTo>
                      <a:pt x="336" y="26"/>
                    </a:lnTo>
                    <a:lnTo>
                      <a:pt x="336" y="26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34" y="26"/>
                    </a:lnTo>
                    <a:lnTo>
                      <a:pt x="331" y="26"/>
                    </a:lnTo>
                    <a:lnTo>
                      <a:pt x="331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9" y="26"/>
                    </a:lnTo>
                    <a:lnTo>
                      <a:pt x="327" y="26"/>
                    </a:lnTo>
                    <a:lnTo>
                      <a:pt x="327" y="26"/>
                    </a:lnTo>
                    <a:lnTo>
                      <a:pt x="327" y="26"/>
                    </a:lnTo>
                    <a:lnTo>
                      <a:pt x="324" y="26"/>
                    </a:lnTo>
                    <a:lnTo>
                      <a:pt x="324" y="28"/>
                    </a:lnTo>
                    <a:lnTo>
                      <a:pt x="324" y="28"/>
                    </a:lnTo>
                    <a:lnTo>
                      <a:pt x="322" y="28"/>
                    </a:lnTo>
                    <a:lnTo>
                      <a:pt x="322" y="28"/>
                    </a:lnTo>
                    <a:lnTo>
                      <a:pt x="322" y="28"/>
                    </a:lnTo>
                    <a:lnTo>
                      <a:pt x="319" y="28"/>
                    </a:lnTo>
                    <a:lnTo>
                      <a:pt x="319" y="28"/>
                    </a:lnTo>
                    <a:lnTo>
                      <a:pt x="319" y="28"/>
                    </a:lnTo>
                    <a:lnTo>
                      <a:pt x="317" y="28"/>
                    </a:lnTo>
                    <a:lnTo>
                      <a:pt x="317" y="28"/>
                    </a:lnTo>
                    <a:lnTo>
                      <a:pt x="317" y="28"/>
                    </a:lnTo>
                    <a:lnTo>
                      <a:pt x="315" y="28"/>
                    </a:lnTo>
                    <a:lnTo>
                      <a:pt x="315" y="28"/>
                    </a:lnTo>
                    <a:lnTo>
                      <a:pt x="315" y="28"/>
                    </a:lnTo>
                    <a:lnTo>
                      <a:pt x="312" y="28"/>
                    </a:lnTo>
                    <a:lnTo>
                      <a:pt x="312" y="28"/>
                    </a:lnTo>
                    <a:lnTo>
                      <a:pt x="312" y="28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31"/>
                    </a:lnTo>
                    <a:lnTo>
                      <a:pt x="308" y="31"/>
                    </a:lnTo>
                    <a:lnTo>
                      <a:pt x="308" y="31"/>
                    </a:lnTo>
                    <a:lnTo>
                      <a:pt x="308" y="31"/>
                    </a:lnTo>
                    <a:lnTo>
                      <a:pt x="305" y="31"/>
                    </a:lnTo>
                    <a:lnTo>
                      <a:pt x="305" y="31"/>
                    </a:lnTo>
                    <a:lnTo>
                      <a:pt x="305" y="31"/>
                    </a:lnTo>
                    <a:lnTo>
                      <a:pt x="303" y="31"/>
                    </a:lnTo>
                    <a:lnTo>
                      <a:pt x="303" y="31"/>
                    </a:lnTo>
                    <a:lnTo>
                      <a:pt x="303" y="31"/>
                    </a:lnTo>
                    <a:lnTo>
                      <a:pt x="301" y="31"/>
                    </a:lnTo>
                    <a:lnTo>
                      <a:pt x="301" y="31"/>
                    </a:lnTo>
                    <a:lnTo>
                      <a:pt x="301" y="31"/>
                    </a:lnTo>
                    <a:lnTo>
                      <a:pt x="298" y="31"/>
                    </a:lnTo>
                    <a:lnTo>
                      <a:pt x="298" y="31"/>
                    </a:lnTo>
                    <a:lnTo>
                      <a:pt x="296" y="31"/>
                    </a:lnTo>
                    <a:lnTo>
                      <a:pt x="296" y="33"/>
                    </a:lnTo>
                    <a:lnTo>
                      <a:pt x="296" y="33"/>
                    </a:lnTo>
                    <a:lnTo>
                      <a:pt x="296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3" y="33"/>
                    </a:lnTo>
                    <a:lnTo>
                      <a:pt x="291" y="33"/>
                    </a:lnTo>
                    <a:lnTo>
                      <a:pt x="291" y="33"/>
                    </a:lnTo>
                    <a:lnTo>
                      <a:pt x="289" y="33"/>
                    </a:lnTo>
                    <a:lnTo>
                      <a:pt x="289" y="33"/>
                    </a:lnTo>
                    <a:lnTo>
                      <a:pt x="289" y="33"/>
                    </a:lnTo>
                    <a:lnTo>
                      <a:pt x="286" y="33"/>
                    </a:lnTo>
                    <a:lnTo>
                      <a:pt x="286" y="33"/>
                    </a:lnTo>
                    <a:lnTo>
                      <a:pt x="286" y="33"/>
                    </a:lnTo>
                    <a:lnTo>
                      <a:pt x="284" y="33"/>
                    </a:lnTo>
                    <a:lnTo>
                      <a:pt x="284" y="33"/>
                    </a:lnTo>
                    <a:lnTo>
                      <a:pt x="284" y="33"/>
                    </a:lnTo>
                    <a:lnTo>
                      <a:pt x="282" y="33"/>
                    </a:lnTo>
                    <a:lnTo>
                      <a:pt x="282" y="33"/>
                    </a:lnTo>
                    <a:lnTo>
                      <a:pt x="282" y="33"/>
                    </a:lnTo>
                    <a:lnTo>
                      <a:pt x="279" y="33"/>
                    </a:lnTo>
                    <a:lnTo>
                      <a:pt x="279" y="33"/>
                    </a:lnTo>
                    <a:lnTo>
                      <a:pt x="279" y="33"/>
                    </a:lnTo>
                    <a:lnTo>
                      <a:pt x="277" y="33"/>
                    </a:lnTo>
                    <a:lnTo>
                      <a:pt x="277" y="33"/>
                    </a:lnTo>
                    <a:lnTo>
                      <a:pt x="275" y="33"/>
                    </a:lnTo>
                    <a:lnTo>
                      <a:pt x="275" y="33"/>
                    </a:lnTo>
                    <a:lnTo>
                      <a:pt x="275" y="33"/>
                    </a:lnTo>
                    <a:lnTo>
                      <a:pt x="272" y="33"/>
                    </a:lnTo>
                    <a:lnTo>
                      <a:pt x="272" y="36"/>
                    </a:lnTo>
                    <a:lnTo>
                      <a:pt x="272" y="36"/>
                    </a:lnTo>
                    <a:lnTo>
                      <a:pt x="272" y="36"/>
                    </a:lnTo>
                    <a:lnTo>
                      <a:pt x="270" y="36"/>
                    </a:lnTo>
                    <a:lnTo>
                      <a:pt x="270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7" y="36"/>
                    </a:lnTo>
                    <a:lnTo>
                      <a:pt x="265" y="36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3" y="36"/>
                    </a:lnTo>
                    <a:lnTo>
                      <a:pt x="260" y="36"/>
                    </a:lnTo>
                    <a:lnTo>
                      <a:pt x="260" y="36"/>
                    </a:lnTo>
                    <a:lnTo>
                      <a:pt x="260" y="36"/>
                    </a:lnTo>
                    <a:lnTo>
                      <a:pt x="260" y="38"/>
                    </a:lnTo>
                    <a:lnTo>
                      <a:pt x="258" y="38"/>
                    </a:lnTo>
                    <a:lnTo>
                      <a:pt x="258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6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6" y="38"/>
                    </a:lnTo>
                    <a:lnTo>
                      <a:pt x="246" y="40"/>
                    </a:lnTo>
                    <a:lnTo>
                      <a:pt x="246" y="40"/>
                    </a:lnTo>
                    <a:lnTo>
                      <a:pt x="246" y="40"/>
                    </a:lnTo>
                    <a:lnTo>
                      <a:pt x="244" y="40"/>
                    </a:lnTo>
                    <a:lnTo>
                      <a:pt x="244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41" y="40"/>
                    </a:lnTo>
                    <a:lnTo>
                      <a:pt x="239" y="40"/>
                    </a:lnTo>
                    <a:lnTo>
                      <a:pt x="239" y="40"/>
                    </a:lnTo>
                    <a:lnTo>
                      <a:pt x="239" y="40"/>
                    </a:lnTo>
                    <a:lnTo>
                      <a:pt x="237" y="40"/>
                    </a:lnTo>
                    <a:lnTo>
                      <a:pt x="237" y="40"/>
                    </a:lnTo>
                    <a:lnTo>
                      <a:pt x="237" y="43"/>
                    </a:lnTo>
                    <a:lnTo>
                      <a:pt x="234" y="43"/>
                    </a:lnTo>
                    <a:lnTo>
                      <a:pt x="234" y="43"/>
                    </a:lnTo>
                    <a:lnTo>
                      <a:pt x="234" y="43"/>
                    </a:lnTo>
                    <a:lnTo>
                      <a:pt x="232" y="43"/>
                    </a:lnTo>
                    <a:lnTo>
                      <a:pt x="232" y="43"/>
                    </a:lnTo>
                    <a:lnTo>
                      <a:pt x="232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7" y="43"/>
                    </a:lnTo>
                    <a:lnTo>
                      <a:pt x="225" y="43"/>
                    </a:lnTo>
                    <a:lnTo>
                      <a:pt x="225" y="43"/>
                    </a:lnTo>
                    <a:lnTo>
                      <a:pt x="225" y="43"/>
                    </a:lnTo>
                    <a:lnTo>
                      <a:pt x="222" y="43"/>
                    </a:lnTo>
                    <a:lnTo>
                      <a:pt x="222" y="45"/>
                    </a:lnTo>
                    <a:lnTo>
                      <a:pt x="222" y="45"/>
                    </a:lnTo>
                    <a:lnTo>
                      <a:pt x="222" y="45"/>
                    </a:lnTo>
                    <a:lnTo>
                      <a:pt x="222" y="43"/>
                    </a:lnTo>
                    <a:lnTo>
                      <a:pt x="220" y="43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18" y="45"/>
                    </a:lnTo>
                    <a:lnTo>
                      <a:pt x="218" y="47"/>
                    </a:lnTo>
                    <a:lnTo>
                      <a:pt x="218" y="47"/>
                    </a:lnTo>
                    <a:lnTo>
                      <a:pt x="215" y="47"/>
                    </a:lnTo>
                    <a:lnTo>
                      <a:pt x="215" y="47"/>
                    </a:lnTo>
                    <a:lnTo>
                      <a:pt x="215" y="47"/>
                    </a:lnTo>
                    <a:lnTo>
                      <a:pt x="213" y="47"/>
                    </a:lnTo>
                    <a:lnTo>
                      <a:pt x="213" y="45"/>
                    </a:lnTo>
                    <a:lnTo>
                      <a:pt x="213" y="45"/>
                    </a:lnTo>
                    <a:lnTo>
                      <a:pt x="213" y="45"/>
                    </a:lnTo>
                    <a:lnTo>
                      <a:pt x="211" y="45"/>
                    </a:lnTo>
                    <a:lnTo>
                      <a:pt x="211" y="47"/>
                    </a:lnTo>
                    <a:lnTo>
                      <a:pt x="211" y="47"/>
                    </a:lnTo>
                    <a:lnTo>
                      <a:pt x="211" y="47"/>
                    </a:lnTo>
                    <a:lnTo>
                      <a:pt x="208" y="47"/>
                    </a:lnTo>
                    <a:lnTo>
                      <a:pt x="208" y="47"/>
                    </a:lnTo>
                    <a:lnTo>
                      <a:pt x="208" y="47"/>
                    </a:lnTo>
                    <a:lnTo>
                      <a:pt x="206" y="47"/>
                    </a:lnTo>
                    <a:lnTo>
                      <a:pt x="206" y="47"/>
                    </a:lnTo>
                    <a:lnTo>
                      <a:pt x="206" y="50"/>
                    </a:lnTo>
                    <a:lnTo>
                      <a:pt x="206" y="50"/>
                    </a:lnTo>
                    <a:lnTo>
                      <a:pt x="203" y="50"/>
                    </a:lnTo>
                    <a:lnTo>
                      <a:pt x="203" y="50"/>
                    </a:lnTo>
                    <a:lnTo>
                      <a:pt x="203" y="50"/>
                    </a:lnTo>
                    <a:lnTo>
                      <a:pt x="203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201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6" y="52"/>
                    </a:lnTo>
                    <a:lnTo>
                      <a:pt x="196" y="52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196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6" y="52"/>
                    </a:lnTo>
                    <a:lnTo>
                      <a:pt x="196" y="52"/>
                    </a:lnTo>
                    <a:lnTo>
                      <a:pt x="199" y="52"/>
                    </a:lnTo>
                    <a:lnTo>
                      <a:pt x="199" y="52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7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4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89" y="57"/>
                    </a:lnTo>
                    <a:lnTo>
                      <a:pt x="189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9"/>
                    </a:lnTo>
                    <a:lnTo>
                      <a:pt x="192" y="59"/>
                    </a:lnTo>
                    <a:lnTo>
                      <a:pt x="192" y="59"/>
                    </a:lnTo>
                    <a:lnTo>
                      <a:pt x="189" y="59"/>
                    </a:lnTo>
                    <a:lnTo>
                      <a:pt x="189" y="59"/>
                    </a:lnTo>
                    <a:lnTo>
                      <a:pt x="189" y="59"/>
                    </a:lnTo>
                    <a:lnTo>
                      <a:pt x="187" y="59"/>
                    </a:lnTo>
                    <a:lnTo>
                      <a:pt x="187" y="59"/>
                    </a:lnTo>
                    <a:lnTo>
                      <a:pt x="187" y="59"/>
                    </a:lnTo>
                    <a:lnTo>
                      <a:pt x="185" y="59"/>
                    </a:lnTo>
                    <a:lnTo>
                      <a:pt x="185" y="59"/>
                    </a:lnTo>
                    <a:lnTo>
                      <a:pt x="182" y="59"/>
                    </a:lnTo>
                    <a:lnTo>
                      <a:pt x="182" y="59"/>
                    </a:lnTo>
                    <a:lnTo>
                      <a:pt x="182" y="59"/>
                    </a:lnTo>
                    <a:lnTo>
                      <a:pt x="182" y="62"/>
                    </a:lnTo>
                    <a:lnTo>
                      <a:pt x="182" y="62"/>
                    </a:lnTo>
                    <a:lnTo>
                      <a:pt x="182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80" y="64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5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70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2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70" y="64"/>
                    </a:lnTo>
                    <a:lnTo>
                      <a:pt x="168" y="64"/>
                    </a:lnTo>
                    <a:lnTo>
                      <a:pt x="168" y="66"/>
                    </a:lnTo>
                    <a:lnTo>
                      <a:pt x="170" y="66"/>
                    </a:lnTo>
                    <a:lnTo>
                      <a:pt x="170" y="66"/>
                    </a:lnTo>
                    <a:lnTo>
                      <a:pt x="170" y="66"/>
                    </a:lnTo>
                    <a:lnTo>
                      <a:pt x="170" y="69"/>
                    </a:lnTo>
                    <a:lnTo>
                      <a:pt x="170" y="69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8" y="66"/>
                    </a:lnTo>
                    <a:lnTo>
                      <a:pt x="168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71"/>
                    </a:lnTo>
                    <a:lnTo>
                      <a:pt x="163" y="71"/>
                    </a:lnTo>
                    <a:lnTo>
                      <a:pt x="163" y="71"/>
                    </a:lnTo>
                    <a:lnTo>
                      <a:pt x="163" y="69"/>
                    </a:lnTo>
                    <a:lnTo>
                      <a:pt x="161" y="69"/>
                    </a:lnTo>
                    <a:lnTo>
                      <a:pt x="161" y="69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61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1"/>
                    </a:lnTo>
                    <a:lnTo>
                      <a:pt x="159" y="73"/>
                    </a:lnTo>
                    <a:lnTo>
                      <a:pt x="156" y="73"/>
                    </a:lnTo>
                    <a:lnTo>
                      <a:pt x="156" y="73"/>
                    </a:lnTo>
                    <a:lnTo>
                      <a:pt x="156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6"/>
                    </a:lnTo>
                    <a:lnTo>
                      <a:pt x="151" y="76"/>
                    </a:lnTo>
                    <a:lnTo>
                      <a:pt x="151" y="76"/>
                    </a:lnTo>
                    <a:lnTo>
                      <a:pt x="149" y="76"/>
                    </a:lnTo>
                    <a:lnTo>
                      <a:pt x="149" y="76"/>
                    </a:lnTo>
                    <a:lnTo>
                      <a:pt x="149" y="76"/>
                    </a:lnTo>
                    <a:lnTo>
                      <a:pt x="149" y="78"/>
                    </a:lnTo>
                    <a:lnTo>
                      <a:pt x="149" y="78"/>
                    </a:lnTo>
                    <a:lnTo>
                      <a:pt x="149" y="76"/>
                    </a:lnTo>
                    <a:lnTo>
                      <a:pt x="147" y="76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7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2" y="78"/>
                    </a:lnTo>
                    <a:lnTo>
                      <a:pt x="142" y="78"/>
                    </a:lnTo>
                    <a:lnTo>
                      <a:pt x="142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40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37" y="78"/>
                    </a:lnTo>
                    <a:lnTo>
                      <a:pt x="140" y="78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0" y="81"/>
                    </a:lnTo>
                    <a:lnTo>
                      <a:pt x="142" y="81"/>
                    </a:lnTo>
                    <a:lnTo>
                      <a:pt x="142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37" y="83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5" y="85"/>
                    </a:lnTo>
                    <a:lnTo>
                      <a:pt x="135" y="85"/>
                    </a:lnTo>
                    <a:lnTo>
                      <a:pt x="135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32" y="90"/>
                    </a:lnTo>
                    <a:lnTo>
                      <a:pt x="130" y="90"/>
                    </a:lnTo>
                    <a:lnTo>
                      <a:pt x="130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0"/>
                    </a:lnTo>
                    <a:lnTo>
                      <a:pt x="125" y="92"/>
                    </a:lnTo>
                    <a:lnTo>
                      <a:pt x="125" y="92"/>
                    </a:lnTo>
                    <a:lnTo>
                      <a:pt x="125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3" y="92"/>
                    </a:lnTo>
                    <a:lnTo>
                      <a:pt x="121" y="92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1" y="97"/>
                    </a:lnTo>
                    <a:lnTo>
                      <a:pt x="111" y="97"/>
                    </a:lnTo>
                    <a:lnTo>
                      <a:pt x="109" y="97"/>
                    </a:lnTo>
                    <a:lnTo>
                      <a:pt x="109" y="100"/>
                    </a:lnTo>
                    <a:lnTo>
                      <a:pt x="111" y="100"/>
                    </a:lnTo>
                    <a:lnTo>
                      <a:pt x="111" y="100"/>
                    </a:lnTo>
                    <a:lnTo>
                      <a:pt x="111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9" y="102"/>
                    </a:lnTo>
                    <a:lnTo>
                      <a:pt x="109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2"/>
                    </a:lnTo>
                    <a:lnTo>
                      <a:pt x="106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4"/>
                    </a:lnTo>
                    <a:lnTo>
                      <a:pt x="104" y="107"/>
                    </a:lnTo>
                    <a:lnTo>
                      <a:pt x="104" y="107"/>
                    </a:lnTo>
                    <a:lnTo>
                      <a:pt x="102" y="107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102" y="109"/>
                    </a:lnTo>
                    <a:lnTo>
                      <a:pt x="99" y="109"/>
                    </a:lnTo>
                    <a:lnTo>
                      <a:pt x="99" y="109"/>
                    </a:lnTo>
                    <a:lnTo>
                      <a:pt x="99" y="109"/>
                    </a:lnTo>
                    <a:lnTo>
                      <a:pt x="97" y="109"/>
                    </a:lnTo>
                    <a:lnTo>
                      <a:pt x="97" y="109"/>
                    </a:lnTo>
                    <a:lnTo>
                      <a:pt x="95" y="109"/>
                    </a:lnTo>
                    <a:lnTo>
                      <a:pt x="95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7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5" y="111"/>
                    </a:lnTo>
                    <a:lnTo>
                      <a:pt x="92" y="111"/>
                    </a:lnTo>
                    <a:lnTo>
                      <a:pt x="92" y="111"/>
                    </a:lnTo>
                    <a:lnTo>
                      <a:pt x="92" y="114"/>
                    </a:lnTo>
                    <a:lnTo>
                      <a:pt x="92" y="114"/>
                    </a:lnTo>
                    <a:lnTo>
                      <a:pt x="92" y="114"/>
                    </a:lnTo>
                    <a:lnTo>
                      <a:pt x="90" y="114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90" y="119"/>
                    </a:lnTo>
                    <a:lnTo>
                      <a:pt x="88" y="119"/>
                    </a:lnTo>
                    <a:lnTo>
                      <a:pt x="88" y="119"/>
                    </a:lnTo>
                    <a:lnTo>
                      <a:pt x="88" y="119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90" y="123"/>
                    </a:lnTo>
                    <a:lnTo>
                      <a:pt x="90" y="123"/>
                    </a:lnTo>
                    <a:lnTo>
                      <a:pt x="90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8"/>
                    </a:lnTo>
                    <a:lnTo>
                      <a:pt x="88" y="128"/>
                    </a:lnTo>
                    <a:lnTo>
                      <a:pt x="85" y="128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0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88" y="133"/>
                    </a:lnTo>
                    <a:lnTo>
                      <a:pt x="90" y="133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2" y="135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37"/>
                    </a:lnTo>
                    <a:lnTo>
                      <a:pt x="92" y="140"/>
                    </a:lnTo>
                    <a:lnTo>
                      <a:pt x="95" y="140"/>
                    </a:lnTo>
                    <a:lnTo>
                      <a:pt x="95" y="140"/>
                    </a:lnTo>
                    <a:lnTo>
                      <a:pt x="95" y="140"/>
                    </a:lnTo>
                    <a:lnTo>
                      <a:pt x="95" y="142"/>
                    </a:lnTo>
                    <a:lnTo>
                      <a:pt x="95" y="142"/>
                    </a:lnTo>
                    <a:lnTo>
                      <a:pt x="95" y="142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9" y="142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5"/>
                    </a:lnTo>
                    <a:lnTo>
                      <a:pt x="99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7"/>
                    </a:lnTo>
                    <a:lnTo>
                      <a:pt x="102" y="149"/>
                    </a:lnTo>
                    <a:lnTo>
                      <a:pt x="104" y="149"/>
                    </a:lnTo>
                    <a:lnTo>
                      <a:pt x="104" y="149"/>
                    </a:lnTo>
                    <a:lnTo>
                      <a:pt x="104" y="14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06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09" y="152"/>
                    </a:lnTo>
                    <a:lnTo>
                      <a:pt x="111" y="152"/>
                    </a:lnTo>
                    <a:lnTo>
                      <a:pt x="111" y="152"/>
                    </a:lnTo>
                    <a:lnTo>
                      <a:pt x="111" y="152"/>
                    </a:lnTo>
                    <a:lnTo>
                      <a:pt x="114" y="152"/>
                    </a:lnTo>
                    <a:lnTo>
                      <a:pt x="114" y="154"/>
                    </a:lnTo>
                    <a:lnTo>
                      <a:pt x="114" y="154"/>
                    </a:lnTo>
                    <a:lnTo>
                      <a:pt x="114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118" y="154"/>
                    </a:lnTo>
                    <a:lnTo>
                      <a:pt x="118" y="156"/>
                    </a:lnTo>
                    <a:lnTo>
                      <a:pt x="118" y="156"/>
                    </a:lnTo>
                    <a:lnTo>
                      <a:pt x="118" y="156"/>
                    </a:lnTo>
                    <a:lnTo>
                      <a:pt x="121" y="156"/>
                    </a:lnTo>
                    <a:lnTo>
                      <a:pt x="121" y="156"/>
                    </a:lnTo>
                    <a:lnTo>
                      <a:pt x="121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9"/>
                    </a:lnTo>
                    <a:lnTo>
                      <a:pt x="125" y="159"/>
                    </a:lnTo>
                    <a:lnTo>
                      <a:pt x="125" y="159"/>
                    </a:lnTo>
                    <a:lnTo>
                      <a:pt x="125" y="159"/>
                    </a:lnTo>
                    <a:lnTo>
                      <a:pt x="128" y="159"/>
                    </a:lnTo>
                    <a:lnTo>
                      <a:pt x="128" y="159"/>
                    </a:lnTo>
                    <a:lnTo>
                      <a:pt x="128" y="159"/>
                    </a:lnTo>
                    <a:lnTo>
                      <a:pt x="130" y="159"/>
                    </a:lnTo>
                    <a:lnTo>
                      <a:pt x="130" y="159"/>
                    </a:lnTo>
                    <a:lnTo>
                      <a:pt x="130" y="159"/>
                    </a:lnTo>
                    <a:lnTo>
                      <a:pt x="132" y="159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0" y="161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28" y="164"/>
                    </a:lnTo>
                    <a:lnTo>
                      <a:pt x="128" y="164"/>
                    </a:lnTo>
                    <a:lnTo>
                      <a:pt x="128" y="164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30" y="166"/>
                    </a:lnTo>
                    <a:lnTo>
                      <a:pt x="130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8"/>
                    </a:lnTo>
                    <a:lnTo>
                      <a:pt x="125" y="168"/>
                    </a:lnTo>
                    <a:lnTo>
                      <a:pt x="125" y="168"/>
                    </a:lnTo>
                    <a:lnTo>
                      <a:pt x="125" y="166"/>
                    </a:lnTo>
                    <a:lnTo>
                      <a:pt x="125" y="166"/>
                    </a:lnTo>
                    <a:lnTo>
                      <a:pt x="125" y="168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21" y="168"/>
                    </a:lnTo>
                    <a:lnTo>
                      <a:pt x="121" y="168"/>
                    </a:lnTo>
                    <a:lnTo>
                      <a:pt x="121" y="168"/>
                    </a:lnTo>
                    <a:lnTo>
                      <a:pt x="118" y="168"/>
                    </a:lnTo>
                    <a:lnTo>
                      <a:pt x="118" y="166"/>
                    </a:lnTo>
                    <a:lnTo>
                      <a:pt x="118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4"/>
                    </a:lnTo>
                    <a:lnTo>
                      <a:pt x="114" y="164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8"/>
                    </a:lnTo>
                    <a:lnTo>
                      <a:pt x="111" y="168"/>
                    </a:lnTo>
                    <a:lnTo>
                      <a:pt x="111" y="168"/>
                    </a:lnTo>
                    <a:lnTo>
                      <a:pt x="109" y="168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6"/>
                    </a:lnTo>
                    <a:lnTo>
                      <a:pt x="109" y="168"/>
                    </a:lnTo>
                    <a:lnTo>
                      <a:pt x="106" y="168"/>
                    </a:lnTo>
                    <a:lnTo>
                      <a:pt x="106" y="168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6"/>
                    </a:lnTo>
                    <a:lnTo>
                      <a:pt x="106" y="168"/>
                    </a:lnTo>
                    <a:lnTo>
                      <a:pt x="104" y="168"/>
                    </a:lnTo>
                    <a:lnTo>
                      <a:pt x="104" y="166"/>
                    </a:lnTo>
                    <a:lnTo>
                      <a:pt x="104" y="166"/>
                    </a:lnTo>
                    <a:lnTo>
                      <a:pt x="104" y="166"/>
                    </a:lnTo>
                    <a:lnTo>
                      <a:pt x="102" y="166"/>
                    </a:lnTo>
                    <a:lnTo>
                      <a:pt x="102" y="164"/>
                    </a:lnTo>
                    <a:lnTo>
                      <a:pt x="102" y="164"/>
                    </a:lnTo>
                    <a:lnTo>
                      <a:pt x="102" y="166"/>
                    </a:lnTo>
                    <a:lnTo>
                      <a:pt x="102" y="166"/>
                    </a:lnTo>
                    <a:lnTo>
                      <a:pt x="102" y="164"/>
                    </a:lnTo>
                    <a:lnTo>
                      <a:pt x="99" y="164"/>
                    </a:lnTo>
                    <a:lnTo>
                      <a:pt x="99" y="164"/>
                    </a:lnTo>
                    <a:lnTo>
                      <a:pt x="99" y="166"/>
                    </a:lnTo>
                    <a:lnTo>
                      <a:pt x="99" y="166"/>
                    </a:lnTo>
                    <a:lnTo>
                      <a:pt x="97" y="166"/>
                    </a:lnTo>
                    <a:lnTo>
                      <a:pt x="97" y="166"/>
                    </a:lnTo>
                    <a:lnTo>
                      <a:pt x="95" y="166"/>
                    </a:lnTo>
                    <a:lnTo>
                      <a:pt x="95" y="166"/>
                    </a:lnTo>
                    <a:lnTo>
                      <a:pt x="95" y="164"/>
                    </a:lnTo>
                    <a:lnTo>
                      <a:pt x="95" y="164"/>
                    </a:lnTo>
                    <a:lnTo>
                      <a:pt x="92" y="164"/>
                    </a:lnTo>
                    <a:lnTo>
                      <a:pt x="92" y="164"/>
                    </a:lnTo>
                    <a:lnTo>
                      <a:pt x="92" y="166"/>
                    </a:lnTo>
                    <a:lnTo>
                      <a:pt x="92" y="166"/>
                    </a:lnTo>
                    <a:lnTo>
                      <a:pt x="90" y="166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90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8" y="164"/>
                    </a:lnTo>
                    <a:lnTo>
                      <a:pt x="85" y="164"/>
                    </a:lnTo>
                    <a:lnTo>
                      <a:pt x="85" y="164"/>
                    </a:lnTo>
                    <a:lnTo>
                      <a:pt x="85" y="164"/>
                    </a:lnTo>
                    <a:lnTo>
                      <a:pt x="83" y="164"/>
                    </a:lnTo>
                    <a:lnTo>
                      <a:pt x="83" y="164"/>
                    </a:lnTo>
                    <a:lnTo>
                      <a:pt x="83" y="164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0" y="166"/>
                    </a:lnTo>
                    <a:lnTo>
                      <a:pt x="80" y="166"/>
                    </a:lnTo>
                    <a:lnTo>
                      <a:pt x="80" y="166"/>
                    </a:lnTo>
                    <a:lnTo>
                      <a:pt x="78" y="166"/>
                    </a:lnTo>
                    <a:lnTo>
                      <a:pt x="78" y="166"/>
                    </a:lnTo>
                    <a:lnTo>
                      <a:pt x="76" y="166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3" y="164"/>
                    </a:lnTo>
                    <a:lnTo>
                      <a:pt x="71" y="164"/>
                    </a:lnTo>
                    <a:lnTo>
                      <a:pt x="71" y="164"/>
                    </a:lnTo>
                    <a:lnTo>
                      <a:pt x="69" y="164"/>
                    </a:lnTo>
                    <a:lnTo>
                      <a:pt x="69" y="164"/>
                    </a:lnTo>
                    <a:lnTo>
                      <a:pt x="69" y="164"/>
                    </a:lnTo>
                    <a:lnTo>
                      <a:pt x="66" y="164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6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1" y="161"/>
                    </a:lnTo>
                    <a:lnTo>
                      <a:pt x="61" y="161"/>
                    </a:lnTo>
                    <a:lnTo>
                      <a:pt x="61" y="161"/>
                    </a:lnTo>
                    <a:lnTo>
                      <a:pt x="59" y="161"/>
                    </a:lnTo>
                    <a:lnTo>
                      <a:pt x="59" y="161"/>
                    </a:lnTo>
                    <a:lnTo>
                      <a:pt x="59" y="161"/>
                    </a:lnTo>
                    <a:lnTo>
                      <a:pt x="57" y="161"/>
                    </a:lnTo>
                    <a:lnTo>
                      <a:pt x="57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4" y="161"/>
                    </a:lnTo>
                    <a:lnTo>
                      <a:pt x="52" y="161"/>
                    </a:lnTo>
                    <a:lnTo>
                      <a:pt x="52" y="161"/>
                    </a:lnTo>
                    <a:lnTo>
                      <a:pt x="52" y="161"/>
                    </a:lnTo>
                    <a:lnTo>
                      <a:pt x="50" y="161"/>
                    </a:lnTo>
                    <a:lnTo>
                      <a:pt x="50" y="161"/>
                    </a:lnTo>
                    <a:lnTo>
                      <a:pt x="47" y="161"/>
                    </a:lnTo>
                    <a:lnTo>
                      <a:pt x="47" y="159"/>
                    </a:lnTo>
                    <a:lnTo>
                      <a:pt x="47" y="159"/>
                    </a:lnTo>
                    <a:lnTo>
                      <a:pt x="47" y="159"/>
                    </a:lnTo>
                    <a:lnTo>
                      <a:pt x="47" y="161"/>
                    </a:lnTo>
                    <a:lnTo>
                      <a:pt x="45" y="161"/>
                    </a:lnTo>
                    <a:lnTo>
                      <a:pt x="45" y="161"/>
                    </a:lnTo>
                    <a:lnTo>
                      <a:pt x="45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0" y="159"/>
                    </a:lnTo>
                    <a:lnTo>
                      <a:pt x="40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3" y="154"/>
                    </a:lnTo>
                    <a:lnTo>
                      <a:pt x="45" y="154"/>
                    </a:lnTo>
                    <a:lnTo>
                      <a:pt x="45" y="156"/>
                    </a:lnTo>
                    <a:lnTo>
                      <a:pt x="45" y="156"/>
                    </a:lnTo>
                    <a:lnTo>
                      <a:pt x="47" y="156"/>
                    </a:lnTo>
                    <a:lnTo>
                      <a:pt x="47" y="156"/>
                    </a:lnTo>
                    <a:lnTo>
                      <a:pt x="47" y="156"/>
                    </a:lnTo>
                    <a:lnTo>
                      <a:pt x="50" y="156"/>
                    </a:lnTo>
                    <a:lnTo>
                      <a:pt x="50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7" y="154"/>
                    </a:lnTo>
                    <a:lnTo>
                      <a:pt x="45" y="154"/>
                    </a:lnTo>
                    <a:lnTo>
                      <a:pt x="45" y="152"/>
                    </a:lnTo>
                    <a:lnTo>
                      <a:pt x="45" y="152"/>
                    </a:lnTo>
                    <a:lnTo>
                      <a:pt x="45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52"/>
                    </a:lnTo>
                    <a:lnTo>
                      <a:pt x="43" y="149"/>
                    </a:lnTo>
                    <a:lnTo>
                      <a:pt x="43" y="149"/>
                    </a:lnTo>
                    <a:lnTo>
                      <a:pt x="43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7"/>
                    </a:lnTo>
                    <a:lnTo>
                      <a:pt x="40" y="147"/>
                    </a:lnTo>
                    <a:lnTo>
                      <a:pt x="40" y="147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49"/>
                    </a:lnTo>
                    <a:lnTo>
                      <a:pt x="40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5" y="152"/>
                    </a:lnTo>
                    <a:lnTo>
                      <a:pt x="35" y="152"/>
                    </a:lnTo>
                    <a:lnTo>
                      <a:pt x="35" y="154"/>
                    </a:lnTo>
                    <a:lnTo>
                      <a:pt x="35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6"/>
                    </a:lnTo>
                    <a:lnTo>
                      <a:pt x="38" y="156"/>
                    </a:lnTo>
                    <a:lnTo>
                      <a:pt x="35" y="156"/>
                    </a:lnTo>
                    <a:lnTo>
                      <a:pt x="35" y="156"/>
                    </a:lnTo>
                    <a:lnTo>
                      <a:pt x="35" y="156"/>
                    </a:lnTo>
                    <a:lnTo>
                      <a:pt x="33" y="156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2"/>
                    </a:lnTo>
                    <a:lnTo>
                      <a:pt x="31" y="152"/>
                    </a:lnTo>
                    <a:lnTo>
                      <a:pt x="31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52"/>
                    </a:lnTo>
                    <a:lnTo>
                      <a:pt x="28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6" y="149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21" y="149"/>
                    </a:lnTo>
                    <a:lnTo>
                      <a:pt x="19" y="149"/>
                    </a:lnTo>
                    <a:lnTo>
                      <a:pt x="19" y="149"/>
                    </a:lnTo>
                    <a:lnTo>
                      <a:pt x="19" y="147"/>
                    </a:lnTo>
                    <a:lnTo>
                      <a:pt x="19" y="147"/>
                    </a:lnTo>
                    <a:lnTo>
                      <a:pt x="17" y="147"/>
                    </a:lnTo>
                    <a:lnTo>
                      <a:pt x="17" y="147"/>
                    </a:lnTo>
                    <a:lnTo>
                      <a:pt x="17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21" y="145"/>
                    </a:lnTo>
                    <a:lnTo>
                      <a:pt x="21" y="145"/>
                    </a:lnTo>
                    <a:lnTo>
                      <a:pt x="21" y="145"/>
                    </a:lnTo>
                    <a:lnTo>
                      <a:pt x="24" y="145"/>
                    </a:lnTo>
                    <a:lnTo>
                      <a:pt x="24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21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9" y="142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4" y="142"/>
                    </a:lnTo>
                    <a:lnTo>
                      <a:pt x="12" y="142"/>
                    </a:lnTo>
                    <a:lnTo>
                      <a:pt x="12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9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7" y="142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2" y="142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2" y="137"/>
                    </a:lnTo>
                    <a:lnTo>
                      <a:pt x="2" y="137"/>
                    </a:lnTo>
                    <a:lnTo>
                      <a:pt x="2" y="137"/>
                    </a:lnTo>
                    <a:lnTo>
                      <a:pt x="2" y="135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0" y="128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3"/>
                    </a:lnTo>
                    <a:lnTo>
                      <a:pt x="9" y="123"/>
                    </a:lnTo>
                    <a:lnTo>
                      <a:pt x="9" y="123"/>
                    </a:lnTo>
                    <a:lnTo>
                      <a:pt x="9" y="123"/>
                    </a:lnTo>
                    <a:lnTo>
                      <a:pt x="9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7" y="126"/>
                    </a:lnTo>
                    <a:lnTo>
                      <a:pt x="17" y="123"/>
                    </a:lnTo>
                    <a:lnTo>
                      <a:pt x="17" y="123"/>
                    </a:lnTo>
                    <a:lnTo>
                      <a:pt x="19" y="123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21" y="126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3"/>
                    </a:lnTo>
                    <a:lnTo>
                      <a:pt x="21" y="121"/>
                    </a:lnTo>
                    <a:lnTo>
                      <a:pt x="21" y="121"/>
                    </a:lnTo>
                    <a:lnTo>
                      <a:pt x="24" y="121"/>
                    </a:lnTo>
                    <a:lnTo>
                      <a:pt x="24" y="121"/>
                    </a:lnTo>
                    <a:lnTo>
                      <a:pt x="24" y="119"/>
                    </a:lnTo>
                    <a:lnTo>
                      <a:pt x="24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6" y="116"/>
                    </a:lnTo>
                    <a:lnTo>
                      <a:pt x="28" y="116"/>
                    </a:lnTo>
                    <a:lnTo>
                      <a:pt x="28" y="114"/>
                    </a:lnTo>
                    <a:lnTo>
                      <a:pt x="28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1"/>
                    </a:lnTo>
                    <a:lnTo>
                      <a:pt x="26" y="111"/>
                    </a:lnTo>
                    <a:lnTo>
                      <a:pt x="24" y="111"/>
                    </a:lnTo>
                    <a:lnTo>
                      <a:pt x="24" y="111"/>
                    </a:lnTo>
                    <a:lnTo>
                      <a:pt x="24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11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7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6" y="107"/>
                    </a:lnTo>
                    <a:lnTo>
                      <a:pt x="26" y="107"/>
                    </a:lnTo>
                    <a:lnTo>
                      <a:pt x="26" y="107"/>
                    </a:lnTo>
                    <a:lnTo>
                      <a:pt x="28" y="107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28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5" y="104"/>
                    </a:lnTo>
                    <a:lnTo>
                      <a:pt x="35" y="104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2"/>
                    </a:lnTo>
                    <a:lnTo>
                      <a:pt x="35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40" y="100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0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5" y="97"/>
                    </a:lnTo>
                    <a:lnTo>
                      <a:pt x="45" y="97"/>
                    </a:lnTo>
                    <a:lnTo>
                      <a:pt x="47" y="97"/>
                    </a:lnTo>
                    <a:lnTo>
                      <a:pt x="47" y="97"/>
                    </a:lnTo>
                    <a:lnTo>
                      <a:pt x="47" y="95"/>
                    </a:lnTo>
                    <a:lnTo>
                      <a:pt x="47" y="95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4" y="95"/>
                    </a:lnTo>
                    <a:lnTo>
                      <a:pt x="54" y="95"/>
                    </a:lnTo>
                    <a:lnTo>
                      <a:pt x="54" y="95"/>
                    </a:lnTo>
                    <a:lnTo>
                      <a:pt x="57" y="95"/>
                    </a:lnTo>
                    <a:lnTo>
                      <a:pt x="57" y="95"/>
                    </a:lnTo>
                    <a:lnTo>
                      <a:pt x="59" y="95"/>
                    </a:lnTo>
                    <a:lnTo>
                      <a:pt x="59" y="95"/>
                    </a:lnTo>
                    <a:lnTo>
                      <a:pt x="57" y="95"/>
                    </a:lnTo>
                    <a:lnTo>
                      <a:pt x="57" y="95"/>
                    </a:lnTo>
                    <a:lnTo>
                      <a:pt x="54" y="95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4" y="92"/>
                    </a:lnTo>
                    <a:lnTo>
                      <a:pt x="57" y="92"/>
                    </a:lnTo>
                    <a:lnTo>
                      <a:pt x="57" y="92"/>
                    </a:lnTo>
                    <a:lnTo>
                      <a:pt x="59" y="92"/>
                    </a:lnTo>
                    <a:lnTo>
                      <a:pt x="59" y="92"/>
                    </a:lnTo>
                    <a:lnTo>
                      <a:pt x="59" y="90"/>
                    </a:lnTo>
                    <a:lnTo>
                      <a:pt x="59" y="90"/>
                    </a:lnTo>
                    <a:lnTo>
                      <a:pt x="61" y="90"/>
                    </a:lnTo>
                    <a:lnTo>
                      <a:pt x="61" y="90"/>
                    </a:lnTo>
                    <a:lnTo>
                      <a:pt x="61" y="90"/>
                    </a:lnTo>
                    <a:lnTo>
                      <a:pt x="61" y="88"/>
                    </a:lnTo>
                    <a:lnTo>
                      <a:pt x="61" y="88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9" y="88"/>
                    </a:lnTo>
                    <a:lnTo>
                      <a:pt x="57" y="88"/>
                    </a:lnTo>
                    <a:lnTo>
                      <a:pt x="57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2" y="88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50" y="85"/>
                    </a:lnTo>
                    <a:lnTo>
                      <a:pt x="47" y="85"/>
                    </a:lnTo>
                    <a:lnTo>
                      <a:pt x="47" y="85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47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3"/>
                    </a:lnTo>
                    <a:lnTo>
                      <a:pt x="54" y="81"/>
                    </a:lnTo>
                    <a:lnTo>
                      <a:pt x="57" y="81"/>
                    </a:lnTo>
                    <a:lnTo>
                      <a:pt x="57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59" y="81"/>
                    </a:lnTo>
                    <a:lnTo>
                      <a:pt x="61" y="81"/>
                    </a:lnTo>
                    <a:lnTo>
                      <a:pt x="61" y="81"/>
                    </a:lnTo>
                    <a:lnTo>
                      <a:pt x="61" y="78"/>
                    </a:lnTo>
                    <a:lnTo>
                      <a:pt x="61" y="78"/>
                    </a:lnTo>
                    <a:lnTo>
                      <a:pt x="64" y="78"/>
                    </a:lnTo>
                    <a:lnTo>
                      <a:pt x="64" y="78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69" y="78"/>
                    </a:lnTo>
                    <a:lnTo>
                      <a:pt x="69" y="78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3"/>
                    </a:lnTo>
                    <a:lnTo>
                      <a:pt x="73" y="73"/>
                    </a:lnTo>
                    <a:lnTo>
                      <a:pt x="73" y="73"/>
                    </a:lnTo>
                    <a:lnTo>
                      <a:pt x="73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5" y="73"/>
                    </a:lnTo>
                    <a:lnTo>
                      <a:pt x="85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80" y="73"/>
                    </a:lnTo>
                    <a:lnTo>
                      <a:pt x="78" y="73"/>
                    </a:lnTo>
                    <a:lnTo>
                      <a:pt x="78" y="71"/>
                    </a:lnTo>
                    <a:lnTo>
                      <a:pt x="78" y="71"/>
                    </a:lnTo>
                    <a:lnTo>
                      <a:pt x="80" y="71"/>
                    </a:lnTo>
                    <a:lnTo>
                      <a:pt x="80" y="71"/>
                    </a:lnTo>
                    <a:lnTo>
                      <a:pt x="80" y="71"/>
                    </a:lnTo>
                    <a:lnTo>
                      <a:pt x="83" y="71"/>
                    </a:lnTo>
                    <a:lnTo>
                      <a:pt x="83" y="71"/>
                    </a:lnTo>
                    <a:lnTo>
                      <a:pt x="83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5" y="69"/>
                    </a:lnTo>
                    <a:lnTo>
                      <a:pt x="85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9"/>
                    </a:lnTo>
                    <a:lnTo>
                      <a:pt x="83" y="66"/>
                    </a:lnTo>
                    <a:lnTo>
                      <a:pt x="83" y="66"/>
                    </a:lnTo>
                    <a:lnTo>
                      <a:pt x="85" y="66"/>
                    </a:lnTo>
                    <a:lnTo>
                      <a:pt x="85" y="66"/>
                    </a:lnTo>
                    <a:lnTo>
                      <a:pt x="85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88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2" y="66"/>
                    </a:lnTo>
                    <a:lnTo>
                      <a:pt x="92" y="66"/>
                    </a:lnTo>
                    <a:lnTo>
                      <a:pt x="92" y="66"/>
                    </a:lnTo>
                    <a:lnTo>
                      <a:pt x="95" y="66"/>
                    </a:lnTo>
                    <a:lnTo>
                      <a:pt x="95" y="66"/>
                    </a:lnTo>
                    <a:lnTo>
                      <a:pt x="95" y="66"/>
                    </a:lnTo>
                    <a:lnTo>
                      <a:pt x="97" y="66"/>
                    </a:lnTo>
                    <a:lnTo>
                      <a:pt x="97" y="66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2" y="64"/>
                    </a:lnTo>
                    <a:lnTo>
                      <a:pt x="92" y="64"/>
                    </a:lnTo>
                    <a:lnTo>
                      <a:pt x="92" y="64"/>
                    </a:lnTo>
                    <a:lnTo>
                      <a:pt x="90" y="64"/>
                    </a:lnTo>
                    <a:lnTo>
                      <a:pt x="90" y="64"/>
                    </a:lnTo>
                    <a:lnTo>
                      <a:pt x="90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4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90" y="62"/>
                    </a:lnTo>
                    <a:lnTo>
                      <a:pt x="90" y="62"/>
                    </a:lnTo>
                    <a:lnTo>
                      <a:pt x="92" y="62"/>
                    </a:lnTo>
                    <a:lnTo>
                      <a:pt x="92" y="62"/>
                    </a:lnTo>
                    <a:lnTo>
                      <a:pt x="92" y="59"/>
                    </a:lnTo>
                    <a:lnTo>
                      <a:pt x="92" y="59"/>
                    </a:lnTo>
                    <a:lnTo>
                      <a:pt x="95" y="59"/>
                    </a:lnTo>
                    <a:lnTo>
                      <a:pt x="95" y="59"/>
                    </a:lnTo>
                    <a:lnTo>
                      <a:pt x="95" y="59"/>
                    </a:lnTo>
                    <a:lnTo>
                      <a:pt x="97" y="59"/>
                    </a:lnTo>
                    <a:lnTo>
                      <a:pt x="97" y="59"/>
                    </a:lnTo>
                    <a:lnTo>
                      <a:pt x="97" y="62"/>
                    </a:lnTo>
                    <a:lnTo>
                      <a:pt x="99" y="62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6" y="59"/>
                    </a:lnTo>
                    <a:lnTo>
                      <a:pt x="104" y="59"/>
                    </a:lnTo>
                    <a:lnTo>
                      <a:pt x="104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102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9" y="59"/>
                    </a:lnTo>
                    <a:lnTo>
                      <a:pt x="97" y="59"/>
                    </a:lnTo>
                    <a:lnTo>
                      <a:pt x="97" y="59"/>
                    </a:lnTo>
                    <a:lnTo>
                      <a:pt x="95" y="59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5" y="57"/>
                    </a:lnTo>
                    <a:lnTo>
                      <a:pt x="97" y="57"/>
                    </a:lnTo>
                    <a:lnTo>
                      <a:pt x="97" y="57"/>
                    </a:lnTo>
                    <a:lnTo>
                      <a:pt x="97" y="55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99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2" y="55"/>
                    </a:lnTo>
                    <a:lnTo>
                      <a:pt x="104" y="55"/>
                    </a:lnTo>
                    <a:lnTo>
                      <a:pt x="104" y="55"/>
                    </a:lnTo>
                    <a:lnTo>
                      <a:pt x="104" y="52"/>
                    </a:lnTo>
                    <a:lnTo>
                      <a:pt x="106" y="52"/>
                    </a:lnTo>
                    <a:lnTo>
                      <a:pt x="106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2" y="52"/>
                    </a:lnTo>
                    <a:lnTo>
                      <a:pt x="102" y="52"/>
                    </a:lnTo>
                    <a:lnTo>
                      <a:pt x="102" y="52"/>
                    </a:lnTo>
                    <a:lnTo>
                      <a:pt x="99" y="52"/>
                    </a:lnTo>
                    <a:lnTo>
                      <a:pt x="99" y="52"/>
                    </a:lnTo>
                    <a:lnTo>
                      <a:pt x="99" y="52"/>
                    </a:lnTo>
                    <a:lnTo>
                      <a:pt x="97" y="52"/>
                    </a:lnTo>
                    <a:lnTo>
                      <a:pt x="97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7" y="52"/>
                    </a:lnTo>
                    <a:lnTo>
                      <a:pt x="97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5" y="52"/>
                    </a:lnTo>
                    <a:lnTo>
                      <a:pt x="92" y="52"/>
                    </a:lnTo>
                    <a:lnTo>
                      <a:pt x="92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102" y="47"/>
                    </a:lnTo>
                    <a:lnTo>
                      <a:pt x="102" y="47"/>
                    </a:lnTo>
                    <a:lnTo>
                      <a:pt x="102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4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47"/>
                    </a:lnTo>
                    <a:lnTo>
                      <a:pt x="106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11" y="50"/>
                    </a:lnTo>
                    <a:lnTo>
                      <a:pt x="111" y="50"/>
                    </a:lnTo>
                    <a:lnTo>
                      <a:pt x="111" y="50"/>
                    </a:lnTo>
                    <a:lnTo>
                      <a:pt x="111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4" y="47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6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6" y="43"/>
                    </a:lnTo>
                    <a:lnTo>
                      <a:pt x="118" y="43"/>
                    </a:lnTo>
                    <a:lnTo>
                      <a:pt x="118" y="43"/>
                    </a:lnTo>
                    <a:lnTo>
                      <a:pt x="121" y="43"/>
                    </a:lnTo>
                    <a:lnTo>
                      <a:pt x="121" y="43"/>
                    </a:lnTo>
                    <a:lnTo>
                      <a:pt x="121" y="43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5" y="43"/>
                    </a:lnTo>
                    <a:lnTo>
                      <a:pt x="125" y="43"/>
                    </a:lnTo>
                    <a:lnTo>
                      <a:pt x="125" y="43"/>
                    </a:lnTo>
                    <a:lnTo>
                      <a:pt x="128" y="43"/>
                    </a:lnTo>
                    <a:lnTo>
                      <a:pt x="128" y="43"/>
                    </a:lnTo>
                    <a:lnTo>
                      <a:pt x="128" y="43"/>
                    </a:lnTo>
                    <a:lnTo>
                      <a:pt x="130" y="43"/>
                    </a:lnTo>
                    <a:lnTo>
                      <a:pt x="130" y="43"/>
                    </a:lnTo>
                    <a:lnTo>
                      <a:pt x="130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5" y="43"/>
                    </a:lnTo>
                    <a:lnTo>
                      <a:pt x="132" y="43"/>
                    </a:lnTo>
                    <a:lnTo>
                      <a:pt x="132" y="43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40"/>
                    </a:lnTo>
                    <a:lnTo>
                      <a:pt x="132" y="38"/>
                    </a:lnTo>
                    <a:lnTo>
                      <a:pt x="132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7" y="38"/>
                    </a:lnTo>
                    <a:lnTo>
                      <a:pt x="137" y="38"/>
                    </a:lnTo>
                    <a:lnTo>
                      <a:pt x="140" y="38"/>
                    </a:lnTo>
                    <a:lnTo>
                      <a:pt x="140" y="38"/>
                    </a:lnTo>
                    <a:lnTo>
                      <a:pt x="140" y="38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3"/>
                    </a:lnTo>
                    <a:lnTo>
                      <a:pt x="147" y="33"/>
                    </a:lnTo>
                    <a:lnTo>
                      <a:pt x="147" y="36"/>
                    </a:lnTo>
                    <a:lnTo>
                      <a:pt x="147" y="36"/>
                    </a:lnTo>
                    <a:lnTo>
                      <a:pt x="147" y="33"/>
                    </a:lnTo>
                    <a:lnTo>
                      <a:pt x="147" y="33"/>
                    </a:lnTo>
                    <a:lnTo>
                      <a:pt x="149" y="33"/>
                    </a:lnTo>
                    <a:lnTo>
                      <a:pt x="149" y="33"/>
                    </a:lnTo>
                    <a:lnTo>
                      <a:pt x="149" y="33"/>
                    </a:lnTo>
                    <a:lnTo>
                      <a:pt x="151" y="33"/>
                    </a:lnTo>
                    <a:lnTo>
                      <a:pt x="151" y="33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1" y="33"/>
                    </a:lnTo>
                    <a:lnTo>
                      <a:pt x="151" y="31"/>
                    </a:lnTo>
                    <a:lnTo>
                      <a:pt x="154" y="31"/>
                    </a:lnTo>
                    <a:lnTo>
                      <a:pt x="154" y="31"/>
                    </a:lnTo>
                    <a:lnTo>
                      <a:pt x="154" y="33"/>
                    </a:lnTo>
                    <a:lnTo>
                      <a:pt x="154" y="33"/>
                    </a:lnTo>
                    <a:lnTo>
                      <a:pt x="156" y="33"/>
                    </a:lnTo>
                    <a:lnTo>
                      <a:pt x="156" y="33"/>
                    </a:lnTo>
                    <a:lnTo>
                      <a:pt x="156" y="31"/>
                    </a:lnTo>
                    <a:lnTo>
                      <a:pt x="159" y="31"/>
                    </a:lnTo>
                    <a:lnTo>
                      <a:pt x="159" y="31"/>
                    </a:lnTo>
                    <a:lnTo>
                      <a:pt x="159" y="31"/>
                    </a:lnTo>
                    <a:lnTo>
                      <a:pt x="159" y="28"/>
                    </a:lnTo>
                    <a:lnTo>
                      <a:pt x="159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1" y="28"/>
                    </a:lnTo>
                    <a:lnTo>
                      <a:pt x="163" y="28"/>
                    </a:lnTo>
                    <a:lnTo>
                      <a:pt x="163" y="28"/>
                    </a:lnTo>
                    <a:lnTo>
                      <a:pt x="166" y="28"/>
                    </a:lnTo>
                    <a:lnTo>
                      <a:pt x="166" y="28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6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9" name="Freeform 63"/>
              <p:cNvSpPr>
                <a:spLocks/>
              </p:cNvSpPr>
              <p:nvPr/>
            </p:nvSpPr>
            <p:spPr bwMode="auto">
              <a:xfrm>
                <a:off x="1565" y="1952"/>
                <a:ext cx="7" cy="10"/>
              </a:xfrm>
              <a:custGeom>
                <a:avLst/>
                <a:gdLst/>
                <a:ahLst/>
                <a:cxnLst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7" y="0"/>
                  </a:cxn>
                  <a:cxn ang="0">
                    <a:pos x="7" y="3"/>
                  </a:cxn>
                  <a:cxn ang="0">
                    <a:pos x="7" y="3"/>
                  </a:cxn>
                  <a:cxn ang="0">
                    <a:pos x="4" y="3"/>
                  </a:cxn>
                  <a:cxn ang="0">
                    <a:pos x="4" y="3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7"/>
                  </a:cxn>
                </a:cxnLst>
                <a:rect l="0" t="0" r="r" b="b"/>
                <a:pathLst>
                  <a:path w="7" h="10">
                    <a:moveTo>
                      <a:pt x="2" y="7"/>
                    </a:moveTo>
                    <a:lnTo>
                      <a:pt x="2" y="7"/>
                    </a:lnTo>
                    <a:lnTo>
                      <a:pt x="2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4" y="3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7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0" name="Freeform 64"/>
              <p:cNvSpPr>
                <a:spLocks/>
              </p:cNvSpPr>
              <p:nvPr/>
            </p:nvSpPr>
            <p:spPr bwMode="auto">
              <a:xfrm>
                <a:off x="1565" y="1952"/>
                <a:ext cx="7" cy="10"/>
              </a:xfrm>
              <a:custGeom>
                <a:avLst/>
                <a:gdLst/>
                <a:ahLst/>
                <a:cxnLst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7" y="0"/>
                  </a:cxn>
                  <a:cxn ang="0">
                    <a:pos x="7" y="3"/>
                  </a:cxn>
                  <a:cxn ang="0">
                    <a:pos x="7" y="3"/>
                  </a:cxn>
                  <a:cxn ang="0">
                    <a:pos x="4" y="3"/>
                  </a:cxn>
                  <a:cxn ang="0">
                    <a:pos x="4" y="3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7"/>
                  </a:cxn>
                </a:cxnLst>
                <a:rect l="0" t="0" r="r" b="b"/>
                <a:pathLst>
                  <a:path w="7" h="10">
                    <a:moveTo>
                      <a:pt x="2" y="7"/>
                    </a:moveTo>
                    <a:lnTo>
                      <a:pt x="2" y="7"/>
                    </a:lnTo>
                    <a:lnTo>
                      <a:pt x="2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4" y="3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4" y="3"/>
                    </a:lnTo>
                    <a:lnTo>
                      <a:pt x="4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7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1" name="Freeform 65"/>
              <p:cNvSpPr>
                <a:spLocks/>
              </p:cNvSpPr>
              <p:nvPr/>
            </p:nvSpPr>
            <p:spPr bwMode="auto">
              <a:xfrm>
                <a:off x="1579" y="1928"/>
                <a:ext cx="14" cy="31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12" y="3"/>
                  </a:cxn>
                  <a:cxn ang="0">
                    <a:pos x="12" y="3"/>
                  </a:cxn>
                  <a:cxn ang="0">
                    <a:pos x="14" y="3"/>
                  </a:cxn>
                  <a:cxn ang="0">
                    <a:pos x="14" y="5"/>
                  </a:cxn>
                  <a:cxn ang="0">
                    <a:pos x="14" y="8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12"/>
                  </a:cxn>
                  <a:cxn ang="0">
                    <a:pos x="14" y="15"/>
                  </a:cxn>
                  <a:cxn ang="0">
                    <a:pos x="14" y="17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2" y="27"/>
                  </a:cxn>
                  <a:cxn ang="0">
                    <a:pos x="9" y="27"/>
                  </a:cxn>
                  <a:cxn ang="0">
                    <a:pos x="9" y="29"/>
                  </a:cxn>
                  <a:cxn ang="0">
                    <a:pos x="9" y="29"/>
                  </a:cxn>
                  <a:cxn ang="0">
                    <a:pos x="7" y="29"/>
                  </a:cxn>
                  <a:cxn ang="0">
                    <a:pos x="5" y="29"/>
                  </a:cxn>
                  <a:cxn ang="0">
                    <a:pos x="5" y="31"/>
                  </a:cxn>
                  <a:cxn ang="0">
                    <a:pos x="5" y="29"/>
                  </a:cxn>
                  <a:cxn ang="0">
                    <a:pos x="2" y="29"/>
                  </a:cxn>
                  <a:cxn ang="0">
                    <a:pos x="2" y="31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2" y="27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2" y="22"/>
                  </a:cxn>
                  <a:cxn ang="0">
                    <a:pos x="5" y="22"/>
                  </a:cxn>
                  <a:cxn ang="0">
                    <a:pos x="5" y="22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2" y="19"/>
                  </a:cxn>
                  <a:cxn ang="0">
                    <a:pos x="2" y="19"/>
                  </a:cxn>
                  <a:cxn ang="0">
                    <a:pos x="2" y="19"/>
                  </a:cxn>
                  <a:cxn ang="0">
                    <a:pos x="2" y="17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2" y="5"/>
                  </a:cxn>
                  <a:cxn ang="0">
                    <a:pos x="5" y="5"/>
                  </a:cxn>
                  <a:cxn ang="0">
                    <a:pos x="5" y="3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14" h="31">
                    <a:moveTo>
                      <a:pt x="9" y="0"/>
                    </a:moveTo>
                    <a:lnTo>
                      <a:pt x="9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5"/>
                    </a:lnTo>
                    <a:lnTo>
                      <a:pt x="14" y="15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2" y="19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7"/>
                    </a:lnTo>
                    <a:lnTo>
                      <a:pt x="12" y="27"/>
                    </a:lnTo>
                    <a:lnTo>
                      <a:pt x="12" y="27"/>
                    </a:lnTo>
                    <a:lnTo>
                      <a:pt x="9" y="27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9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2" y="29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2" name="Freeform 66"/>
              <p:cNvSpPr>
                <a:spLocks/>
              </p:cNvSpPr>
              <p:nvPr/>
            </p:nvSpPr>
            <p:spPr bwMode="auto">
              <a:xfrm>
                <a:off x="1579" y="1928"/>
                <a:ext cx="14" cy="31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9" y="0"/>
                  </a:cxn>
                  <a:cxn ang="0">
                    <a:pos x="12" y="3"/>
                  </a:cxn>
                  <a:cxn ang="0">
                    <a:pos x="12" y="3"/>
                  </a:cxn>
                  <a:cxn ang="0">
                    <a:pos x="14" y="3"/>
                  </a:cxn>
                  <a:cxn ang="0">
                    <a:pos x="14" y="5"/>
                  </a:cxn>
                  <a:cxn ang="0">
                    <a:pos x="14" y="8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12"/>
                  </a:cxn>
                  <a:cxn ang="0">
                    <a:pos x="14" y="15"/>
                  </a:cxn>
                  <a:cxn ang="0">
                    <a:pos x="14" y="17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2" y="27"/>
                  </a:cxn>
                  <a:cxn ang="0">
                    <a:pos x="9" y="27"/>
                  </a:cxn>
                  <a:cxn ang="0">
                    <a:pos x="9" y="29"/>
                  </a:cxn>
                  <a:cxn ang="0">
                    <a:pos x="9" y="29"/>
                  </a:cxn>
                  <a:cxn ang="0">
                    <a:pos x="7" y="29"/>
                  </a:cxn>
                  <a:cxn ang="0">
                    <a:pos x="5" y="29"/>
                  </a:cxn>
                  <a:cxn ang="0">
                    <a:pos x="5" y="31"/>
                  </a:cxn>
                  <a:cxn ang="0">
                    <a:pos x="5" y="29"/>
                  </a:cxn>
                  <a:cxn ang="0">
                    <a:pos x="2" y="29"/>
                  </a:cxn>
                  <a:cxn ang="0">
                    <a:pos x="2" y="31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2" y="27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2" y="22"/>
                  </a:cxn>
                  <a:cxn ang="0">
                    <a:pos x="5" y="22"/>
                  </a:cxn>
                  <a:cxn ang="0">
                    <a:pos x="5" y="22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2" y="19"/>
                  </a:cxn>
                  <a:cxn ang="0">
                    <a:pos x="2" y="19"/>
                  </a:cxn>
                  <a:cxn ang="0">
                    <a:pos x="2" y="19"/>
                  </a:cxn>
                  <a:cxn ang="0">
                    <a:pos x="2" y="17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2" y="5"/>
                  </a:cxn>
                  <a:cxn ang="0">
                    <a:pos x="5" y="5"/>
                  </a:cxn>
                  <a:cxn ang="0">
                    <a:pos x="5" y="3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14" h="31">
                    <a:moveTo>
                      <a:pt x="9" y="0"/>
                    </a:moveTo>
                    <a:lnTo>
                      <a:pt x="9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5"/>
                    </a:lnTo>
                    <a:lnTo>
                      <a:pt x="14" y="15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2" y="19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7"/>
                    </a:lnTo>
                    <a:lnTo>
                      <a:pt x="12" y="27"/>
                    </a:lnTo>
                    <a:lnTo>
                      <a:pt x="12" y="27"/>
                    </a:lnTo>
                    <a:lnTo>
                      <a:pt x="9" y="27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7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9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2" y="29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5"/>
                    </a:lnTo>
                    <a:lnTo>
                      <a:pt x="2" y="15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3" name="Freeform 67"/>
              <p:cNvSpPr>
                <a:spLocks/>
              </p:cNvSpPr>
              <p:nvPr/>
            </p:nvSpPr>
            <p:spPr bwMode="auto">
              <a:xfrm>
                <a:off x="3496" y="1663"/>
                <a:ext cx="140" cy="135"/>
              </a:xfrm>
              <a:custGeom>
                <a:avLst/>
                <a:gdLst/>
                <a:ahLst/>
                <a:cxnLst>
                  <a:cxn ang="0">
                    <a:pos x="78" y="97"/>
                  </a:cxn>
                  <a:cxn ang="0">
                    <a:pos x="83" y="104"/>
                  </a:cxn>
                  <a:cxn ang="0">
                    <a:pos x="90" y="109"/>
                  </a:cxn>
                  <a:cxn ang="0">
                    <a:pos x="85" y="116"/>
                  </a:cxn>
                  <a:cxn ang="0">
                    <a:pos x="78" y="119"/>
                  </a:cxn>
                  <a:cxn ang="0">
                    <a:pos x="69" y="119"/>
                  </a:cxn>
                  <a:cxn ang="0">
                    <a:pos x="62" y="121"/>
                  </a:cxn>
                  <a:cxn ang="0">
                    <a:pos x="55" y="128"/>
                  </a:cxn>
                  <a:cxn ang="0">
                    <a:pos x="50" y="130"/>
                  </a:cxn>
                  <a:cxn ang="0">
                    <a:pos x="43" y="133"/>
                  </a:cxn>
                  <a:cxn ang="0">
                    <a:pos x="36" y="128"/>
                  </a:cxn>
                  <a:cxn ang="0">
                    <a:pos x="33" y="130"/>
                  </a:cxn>
                  <a:cxn ang="0">
                    <a:pos x="26" y="135"/>
                  </a:cxn>
                  <a:cxn ang="0">
                    <a:pos x="19" y="133"/>
                  </a:cxn>
                  <a:cxn ang="0">
                    <a:pos x="21" y="128"/>
                  </a:cxn>
                  <a:cxn ang="0">
                    <a:pos x="10" y="126"/>
                  </a:cxn>
                  <a:cxn ang="0">
                    <a:pos x="17" y="116"/>
                  </a:cxn>
                  <a:cxn ang="0">
                    <a:pos x="17" y="111"/>
                  </a:cxn>
                  <a:cxn ang="0">
                    <a:pos x="19" y="111"/>
                  </a:cxn>
                  <a:cxn ang="0">
                    <a:pos x="21" y="107"/>
                  </a:cxn>
                  <a:cxn ang="0">
                    <a:pos x="24" y="97"/>
                  </a:cxn>
                  <a:cxn ang="0">
                    <a:pos x="24" y="88"/>
                  </a:cxn>
                  <a:cxn ang="0">
                    <a:pos x="17" y="88"/>
                  </a:cxn>
                  <a:cxn ang="0">
                    <a:pos x="12" y="90"/>
                  </a:cxn>
                  <a:cxn ang="0">
                    <a:pos x="7" y="85"/>
                  </a:cxn>
                  <a:cxn ang="0">
                    <a:pos x="2" y="81"/>
                  </a:cxn>
                  <a:cxn ang="0">
                    <a:pos x="2" y="78"/>
                  </a:cxn>
                  <a:cxn ang="0">
                    <a:pos x="7" y="71"/>
                  </a:cxn>
                  <a:cxn ang="0">
                    <a:pos x="14" y="66"/>
                  </a:cxn>
                  <a:cxn ang="0">
                    <a:pos x="21" y="62"/>
                  </a:cxn>
                  <a:cxn ang="0">
                    <a:pos x="31" y="57"/>
                  </a:cxn>
                  <a:cxn ang="0">
                    <a:pos x="38" y="55"/>
                  </a:cxn>
                  <a:cxn ang="0">
                    <a:pos x="45" y="47"/>
                  </a:cxn>
                  <a:cxn ang="0">
                    <a:pos x="50" y="40"/>
                  </a:cxn>
                  <a:cxn ang="0">
                    <a:pos x="55" y="33"/>
                  </a:cxn>
                  <a:cxn ang="0">
                    <a:pos x="62" y="31"/>
                  </a:cxn>
                  <a:cxn ang="0">
                    <a:pos x="69" y="38"/>
                  </a:cxn>
                  <a:cxn ang="0">
                    <a:pos x="78" y="40"/>
                  </a:cxn>
                  <a:cxn ang="0">
                    <a:pos x="85" y="40"/>
                  </a:cxn>
                  <a:cxn ang="0">
                    <a:pos x="85" y="33"/>
                  </a:cxn>
                  <a:cxn ang="0">
                    <a:pos x="88" y="26"/>
                  </a:cxn>
                  <a:cxn ang="0">
                    <a:pos x="97" y="24"/>
                  </a:cxn>
                  <a:cxn ang="0">
                    <a:pos x="104" y="24"/>
                  </a:cxn>
                  <a:cxn ang="0">
                    <a:pos x="109" y="17"/>
                  </a:cxn>
                  <a:cxn ang="0">
                    <a:pos x="116" y="14"/>
                  </a:cxn>
                  <a:cxn ang="0">
                    <a:pos x="121" y="10"/>
                  </a:cxn>
                  <a:cxn ang="0">
                    <a:pos x="123" y="0"/>
                  </a:cxn>
                  <a:cxn ang="0">
                    <a:pos x="130" y="2"/>
                  </a:cxn>
                  <a:cxn ang="0">
                    <a:pos x="135" y="12"/>
                  </a:cxn>
                  <a:cxn ang="0">
                    <a:pos x="140" y="17"/>
                  </a:cxn>
                  <a:cxn ang="0">
                    <a:pos x="135" y="19"/>
                  </a:cxn>
                  <a:cxn ang="0">
                    <a:pos x="128" y="26"/>
                  </a:cxn>
                  <a:cxn ang="0">
                    <a:pos x="121" y="33"/>
                  </a:cxn>
                  <a:cxn ang="0">
                    <a:pos x="121" y="40"/>
                  </a:cxn>
                  <a:cxn ang="0">
                    <a:pos x="121" y="50"/>
                  </a:cxn>
                  <a:cxn ang="0">
                    <a:pos x="116" y="57"/>
                  </a:cxn>
                  <a:cxn ang="0">
                    <a:pos x="109" y="59"/>
                  </a:cxn>
                  <a:cxn ang="0">
                    <a:pos x="102" y="66"/>
                  </a:cxn>
                  <a:cxn ang="0">
                    <a:pos x="97" y="71"/>
                  </a:cxn>
                  <a:cxn ang="0">
                    <a:pos x="90" y="76"/>
                  </a:cxn>
                  <a:cxn ang="0">
                    <a:pos x="81" y="78"/>
                  </a:cxn>
                  <a:cxn ang="0">
                    <a:pos x="73" y="83"/>
                  </a:cxn>
                  <a:cxn ang="0">
                    <a:pos x="73" y="90"/>
                  </a:cxn>
                </a:cxnLst>
                <a:rect l="0" t="0" r="r" b="b"/>
                <a:pathLst>
                  <a:path w="140" h="135">
                    <a:moveTo>
                      <a:pt x="73" y="95"/>
                    </a:moveTo>
                    <a:lnTo>
                      <a:pt x="73" y="95"/>
                    </a:lnTo>
                    <a:lnTo>
                      <a:pt x="73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3" y="97"/>
                    </a:lnTo>
                    <a:lnTo>
                      <a:pt x="73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100"/>
                    </a:lnTo>
                    <a:lnTo>
                      <a:pt x="78" y="100"/>
                    </a:lnTo>
                    <a:lnTo>
                      <a:pt x="78" y="100"/>
                    </a:lnTo>
                    <a:lnTo>
                      <a:pt x="81" y="100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3" y="102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5" y="104"/>
                    </a:lnTo>
                    <a:lnTo>
                      <a:pt x="85" y="104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8" y="107"/>
                    </a:lnTo>
                    <a:lnTo>
                      <a:pt x="88" y="107"/>
                    </a:lnTo>
                    <a:lnTo>
                      <a:pt x="88" y="107"/>
                    </a:lnTo>
                    <a:lnTo>
                      <a:pt x="90" y="107"/>
                    </a:lnTo>
                    <a:lnTo>
                      <a:pt x="90" y="107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11"/>
                    </a:lnTo>
                    <a:lnTo>
                      <a:pt x="90" y="111"/>
                    </a:lnTo>
                    <a:lnTo>
                      <a:pt x="90" y="111"/>
                    </a:lnTo>
                    <a:lnTo>
                      <a:pt x="90" y="114"/>
                    </a:lnTo>
                    <a:lnTo>
                      <a:pt x="90" y="114"/>
                    </a:lnTo>
                    <a:lnTo>
                      <a:pt x="90" y="114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5" y="116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1" y="119"/>
                    </a:lnTo>
                    <a:lnTo>
                      <a:pt x="81" y="119"/>
                    </a:lnTo>
                    <a:lnTo>
                      <a:pt x="81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6" y="119"/>
                    </a:lnTo>
                    <a:lnTo>
                      <a:pt x="76" y="119"/>
                    </a:lnTo>
                    <a:lnTo>
                      <a:pt x="76" y="119"/>
                    </a:lnTo>
                    <a:lnTo>
                      <a:pt x="73" y="119"/>
                    </a:lnTo>
                    <a:lnTo>
                      <a:pt x="73" y="119"/>
                    </a:lnTo>
                    <a:lnTo>
                      <a:pt x="73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69" y="119"/>
                    </a:lnTo>
                    <a:lnTo>
                      <a:pt x="69" y="119"/>
                    </a:lnTo>
                    <a:lnTo>
                      <a:pt x="69" y="119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64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59" y="123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7" y="126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5" y="128"/>
                    </a:lnTo>
                    <a:lnTo>
                      <a:pt x="55" y="128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3"/>
                    </a:lnTo>
                    <a:lnTo>
                      <a:pt x="55" y="133"/>
                    </a:lnTo>
                    <a:lnTo>
                      <a:pt x="55" y="13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5" y="133"/>
                    </a:lnTo>
                    <a:lnTo>
                      <a:pt x="43" y="133"/>
                    </a:lnTo>
                    <a:lnTo>
                      <a:pt x="43" y="133"/>
                    </a:lnTo>
                    <a:lnTo>
                      <a:pt x="43" y="135"/>
                    </a:lnTo>
                    <a:lnTo>
                      <a:pt x="43" y="135"/>
                    </a:lnTo>
                    <a:lnTo>
                      <a:pt x="43" y="135"/>
                    </a:lnTo>
                    <a:lnTo>
                      <a:pt x="43" y="133"/>
                    </a:lnTo>
                    <a:lnTo>
                      <a:pt x="43" y="133"/>
                    </a:lnTo>
                    <a:lnTo>
                      <a:pt x="40" y="133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40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6" y="130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3" y="133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29" y="133"/>
                    </a:lnTo>
                    <a:lnTo>
                      <a:pt x="29" y="135"/>
                    </a:lnTo>
                    <a:lnTo>
                      <a:pt x="29" y="135"/>
                    </a:lnTo>
                    <a:lnTo>
                      <a:pt x="29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0"/>
                    </a:lnTo>
                    <a:lnTo>
                      <a:pt x="21" y="130"/>
                    </a:lnTo>
                    <a:lnTo>
                      <a:pt x="21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7" y="133"/>
                    </a:lnTo>
                    <a:lnTo>
                      <a:pt x="17" y="130"/>
                    </a:lnTo>
                    <a:lnTo>
                      <a:pt x="19" y="130"/>
                    </a:lnTo>
                    <a:lnTo>
                      <a:pt x="19" y="130"/>
                    </a:lnTo>
                    <a:lnTo>
                      <a:pt x="17" y="130"/>
                    </a:lnTo>
                    <a:lnTo>
                      <a:pt x="17" y="130"/>
                    </a:lnTo>
                    <a:lnTo>
                      <a:pt x="17" y="128"/>
                    </a:lnTo>
                    <a:lnTo>
                      <a:pt x="17" y="128"/>
                    </a:lnTo>
                    <a:lnTo>
                      <a:pt x="17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21" y="128"/>
                    </a:lnTo>
                    <a:lnTo>
                      <a:pt x="21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0" y="126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1"/>
                    </a:lnTo>
                    <a:lnTo>
                      <a:pt x="14" y="121"/>
                    </a:lnTo>
                    <a:lnTo>
                      <a:pt x="14" y="121"/>
                    </a:lnTo>
                    <a:lnTo>
                      <a:pt x="14" y="121"/>
                    </a:lnTo>
                    <a:lnTo>
                      <a:pt x="14" y="119"/>
                    </a:lnTo>
                    <a:lnTo>
                      <a:pt x="14" y="119"/>
                    </a:lnTo>
                    <a:lnTo>
                      <a:pt x="14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4" y="116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4" y="114"/>
                    </a:lnTo>
                    <a:lnTo>
                      <a:pt x="14" y="111"/>
                    </a:lnTo>
                    <a:lnTo>
                      <a:pt x="14" y="111"/>
                    </a:lnTo>
                    <a:lnTo>
                      <a:pt x="17" y="111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1"/>
                    </a:lnTo>
                    <a:lnTo>
                      <a:pt x="17" y="111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11"/>
                    </a:lnTo>
                    <a:lnTo>
                      <a:pt x="21" y="111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4" y="109"/>
                    </a:lnTo>
                    <a:lnTo>
                      <a:pt x="24" y="109"/>
                    </a:lnTo>
                    <a:lnTo>
                      <a:pt x="24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4"/>
                    </a:lnTo>
                    <a:lnTo>
                      <a:pt x="21" y="104"/>
                    </a:lnTo>
                    <a:lnTo>
                      <a:pt x="21" y="104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24" y="102"/>
                    </a:lnTo>
                    <a:lnTo>
                      <a:pt x="24" y="100"/>
                    </a:lnTo>
                    <a:lnTo>
                      <a:pt x="24" y="100"/>
                    </a:lnTo>
                    <a:lnTo>
                      <a:pt x="24" y="100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6" y="97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5"/>
                    </a:lnTo>
                    <a:lnTo>
                      <a:pt x="17" y="85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5"/>
                    </a:lnTo>
                    <a:lnTo>
                      <a:pt x="7" y="85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10" y="83"/>
                    </a:lnTo>
                    <a:lnTo>
                      <a:pt x="10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78"/>
                    </a:lnTo>
                    <a:lnTo>
                      <a:pt x="2" y="78"/>
                    </a:lnTo>
                    <a:lnTo>
                      <a:pt x="2" y="81"/>
                    </a:lnTo>
                    <a:lnTo>
                      <a:pt x="2" y="81"/>
                    </a:lnTo>
                    <a:lnTo>
                      <a:pt x="2" y="81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2" y="8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2" y="81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10" y="71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6" y="59"/>
                    </a:lnTo>
                    <a:lnTo>
                      <a:pt x="26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40" y="55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3" y="52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3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5" y="36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1"/>
                    </a:lnTo>
                    <a:lnTo>
                      <a:pt x="57" y="31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1"/>
                    </a:lnTo>
                    <a:lnTo>
                      <a:pt x="57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3"/>
                    </a:lnTo>
                    <a:lnTo>
                      <a:pt x="62" y="33"/>
                    </a:lnTo>
                    <a:lnTo>
                      <a:pt x="64" y="33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3" y="38"/>
                    </a:lnTo>
                    <a:lnTo>
                      <a:pt x="73" y="38"/>
                    </a:lnTo>
                    <a:lnTo>
                      <a:pt x="73" y="40"/>
                    </a:lnTo>
                    <a:lnTo>
                      <a:pt x="76" y="40"/>
                    </a:lnTo>
                    <a:lnTo>
                      <a:pt x="76" y="40"/>
                    </a:lnTo>
                    <a:lnTo>
                      <a:pt x="76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8" y="40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6"/>
                    </a:lnTo>
                    <a:lnTo>
                      <a:pt x="90" y="36"/>
                    </a:lnTo>
                    <a:lnTo>
                      <a:pt x="90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5" y="28"/>
                    </a:lnTo>
                    <a:lnTo>
                      <a:pt x="85" y="28"/>
                    </a:lnTo>
                    <a:lnTo>
                      <a:pt x="85" y="28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8" y="26"/>
                    </a:lnTo>
                    <a:lnTo>
                      <a:pt x="88" y="26"/>
                    </a:lnTo>
                    <a:lnTo>
                      <a:pt x="88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2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4"/>
                    </a:lnTo>
                    <a:lnTo>
                      <a:pt x="97" y="24"/>
                    </a:lnTo>
                    <a:lnTo>
                      <a:pt x="97" y="24"/>
                    </a:lnTo>
                    <a:lnTo>
                      <a:pt x="97" y="26"/>
                    </a:lnTo>
                    <a:lnTo>
                      <a:pt x="97" y="26"/>
                    </a:lnTo>
                    <a:lnTo>
                      <a:pt x="97" y="24"/>
                    </a:lnTo>
                    <a:lnTo>
                      <a:pt x="100" y="24"/>
                    </a:lnTo>
                    <a:lnTo>
                      <a:pt x="100" y="24"/>
                    </a:lnTo>
                    <a:lnTo>
                      <a:pt x="102" y="24"/>
                    </a:lnTo>
                    <a:lnTo>
                      <a:pt x="102" y="26"/>
                    </a:lnTo>
                    <a:lnTo>
                      <a:pt x="102" y="26"/>
                    </a:lnTo>
                    <a:lnTo>
                      <a:pt x="102" y="26"/>
                    </a:lnTo>
                    <a:lnTo>
                      <a:pt x="104" y="26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9" y="21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1" y="17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4" y="14"/>
                    </a:lnTo>
                    <a:lnTo>
                      <a:pt x="114" y="14"/>
                    </a:lnTo>
                    <a:lnTo>
                      <a:pt x="114" y="14"/>
                    </a:lnTo>
                    <a:lnTo>
                      <a:pt x="116" y="14"/>
                    </a:lnTo>
                    <a:lnTo>
                      <a:pt x="116" y="17"/>
                    </a:lnTo>
                    <a:lnTo>
                      <a:pt x="116" y="17"/>
                    </a:lnTo>
                    <a:lnTo>
                      <a:pt x="116" y="17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21" y="14"/>
                    </a:lnTo>
                    <a:lnTo>
                      <a:pt x="121" y="12"/>
                    </a:lnTo>
                    <a:lnTo>
                      <a:pt x="121" y="12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5"/>
                    </a:lnTo>
                    <a:lnTo>
                      <a:pt x="121" y="5"/>
                    </a:lnTo>
                    <a:lnTo>
                      <a:pt x="123" y="5"/>
                    </a:lnTo>
                    <a:lnTo>
                      <a:pt x="123" y="2"/>
                    </a:lnTo>
                    <a:lnTo>
                      <a:pt x="123" y="2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0" y="7"/>
                    </a:lnTo>
                    <a:lnTo>
                      <a:pt x="130" y="7"/>
                    </a:lnTo>
                    <a:lnTo>
                      <a:pt x="133" y="7"/>
                    </a:lnTo>
                    <a:lnTo>
                      <a:pt x="133" y="10"/>
                    </a:lnTo>
                    <a:lnTo>
                      <a:pt x="133" y="10"/>
                    </a:lnTo>
                    <a:lnTo>
                      <a:pt x="133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0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4"/>
                    </a:lnTo>
                    <a:lnTo>
                      <a:pt x="137" y="14"/>
                    </a:lnTo>
                    <a:lnTo>
                      <a:pt x="137" y="14"/>
                    </a:lnTo>
                    <a:lnTo>
                      <a:pt x="140" y="14"/>
                    </a:lnTo>
                    <a:lnTo>
                      <a:pt x="140" y="14"/>
                    </a:lnTo>
                    <a:lnTo>
                      <a:pt x="140" y="17"/>
                    </a:lnTo>
                    <a:lnTo>
                      <a:pt x="140" y="17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3" y="19"/>
                    </a:lnTo>
                    <a:lnTo>
                      <a:pt x="133" y="21"/>
                    </a:lnTo>
                    <a:lnTo>
                      <a:pt x="133" y="21"/>
                    </a:lnTo>
                    <a:lnTo>
                      <a:pt x="133" y="21"/>
                    </a:lnTo>
                    <a:lnTo>
                      <a:pt x="130" y="21"/>
                    </a:lnTo>
                    <a:lnTo>
                      <a:pt x="130" y="21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28" y="24"/>
                    </a:lnTo>
                    <a:lnTo>
                      <a:pt x="128" y="24"/>
                    </a:lnTo>
                    <a:lnTo>
                      <a:pt x="128" y="26"/>
                    </a:lnTo>
                    <a:lnTo>
                      <a:pt x="128" y="26"/>
                    </a:lnTo>
                    <a:lnTo>
                      <a:pt x="128" y="26"/>
                    </a:lnTo>
                    <a:lnTo>
                      <a:pt x="126" y="26"/>
                    </a:lnTo>
                    <a:lnTo>
                      <a:pt x="126" y="28"/>
                    </a:lnTo>
                    <a:lnTo>
                      <a:pt x="126" y="28"/>
                    </a:lnTo>
                    <a:lnTo>
                      <a:pt x="126" y="28"/>
                    </a:lnTo>
                    <a:lnTo>
                      <a:pt x="123" y="28"/>
                    </a:lnTo>
                    <a:lnTo>
                      <a:pt x="123" y="28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1" y="31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18" y="33"/>
                    </a:lnTo>
                    <a:lnTo>
                      <a:pt x="118" y="36"/>
                    </a:lnTo>
                    <a:lnTo>
                      <a:pt x="118" y="36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21" y="38"/>
                    </a:lnTo>
                    <a:lnTo>
                      <a:pt x="121" y="40"/>
                    </a:lnTo>
                    <a:lnTo>
                      <a:pt x="121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1" y="43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50"/>
                    </a:lnTo>
                    <a:lnTo>
                      <a:pt x="121" y="50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18" y="57"/>
                    </a:lnTo>
                    <a:lnTo>
                      <a:pt x="118" y="57"/>
                    </a:lnTo>
                    <a:lnTo>
                      <a:pt x="118" y="57"/>
                    </a:lnTo>
                    <a:lnTo>
                      <a:pt x="118" y="55"/>
                    </a:lnTo>
                    <a:lnTo>
                      <a:pt x="116" y="55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4" y="57"/>
                    </a:lnTo>
                    <a:lnTo>
                      <a:pt x="114" y="57"/>
                    </a:lnTo>
                    <a:lnTo>
                      <a:pt x="114" y="57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59"/>
                    </a:lnTo>
                    <a:lnTo>
                      <a:pt x="111" y="59"/>
                    </a:lnTo>
                    <a:lnTo>
                      <a:pt x="109" y="59"/>
                    </a:lnTo>
                    <a:lnTo>
                      <a:pt x="109" y="59"/>
                    </a:lnTo>
                    <a:lnTo>
                      <a:pt x="109" y="59"/>
                    </a:lnTo>
                    <a:lnTo>
                      <a:pt x="109" y="62"/>
                    </a:lnTo>
                    <a:lnTo>
                      <a:pt x="109" y="62"/>
                    </a:lnTo>
                    <a:lnTo>
                      <a:pt x="109" y="62"/>
                    </a:lnTo>
                    <a:lnTo>
                      <a:pt x="109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2" y="69"/>
                    </a:lnTo>
                    <a:lnTo>
                      <a:pt x="102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2" y="73"/>
                    </a:lnTo>
                    <a:lnTo>
                      <a:pt x="92" y="73"/>
                    </a:lnTo>
                    <a:lnTo>
                      <a:pt x="90" y="73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88" y="76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78" y="78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3" y="81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71" y="83"/>
                    </a:lnTo>
                    <a:lnTo>
                      <a:pt x="71" y="85"/>
                    </a:lnTo>
                    <a:lnTo>
                      <a:pt x="73" y="85"/>
                    </a:lnTo>
                    <a:lnTo>
                      <a:pt x="73" y="85"/>
                    </a:lnTo>
                    <a:lnTo>
                      <a:pt x="73" y="85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73" y="92"/>
                    </a:lnTo>
                    <a:lnTo>
                      <a:pt x="73" y="92"/>
                    </a:lnTo>
                    <a:lnTo>
                      <a:pt x="73" y="95"/>
                    </a:lnTo>
                    <a:lnTo>
                      <a:pt x="73" y="9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4" name="Freeform 68"/>
              <p:cNvSpPr>
                <a:spLocks/>
              </p:cNvSpPr>
              <p:nvPr/>
            </p:nvSpPr>
            <p:spPr bwMode="auto">
              <a:xfrm>
                <a:off x="3496" y="1663"/>
                <a:ext cx="140" cy="135"/>
              </a:xfrm>
              <a:custGeom>
                <a:avLst/>
                <a:gdLst/>
                <a:ahLst/>
                <a:cxnLst>
                  <a:cxn ang="0">
                    <a:pos x="78" y="97"/>
                  </a:cxn>
                  <a:cxn ang="0">
                    <a:pos x="83" y="104"/>
                  </a:cxn>
                  <a:cxn ang="0">
                    <a:pos x="90" y="109"/>
                  </a:cxn>
                  <a:cxn ang="0">
                    <a:pos x="85" y="116"/>
                  </a:cxn>
                  <a:cxn ang="0">
                    <a:pos x="78" y="119"/>
                  </a:cxn>
                  <a:cxn ang="0">
                    <a:pos x="69" y="119"/>
                  </a:cxn>
                  <a:cxn ang="0">
                    <a:pos x="62" y="121"/>
                  </a:cxn>
                  <a:cxn ang="0">
                    <a:pos x="55" y="128"/>
                  </a:cxn>
                  <a:cxn ang="0">
                    <a:pos x="50" y="130"/>
                  </a:cxn>
                  <a:cxn ang="0">
                    <a:pos x="43" y="133"/>
                  </a:cxn>
                  <a:cxn ang="0">
                    <a:pos x="36" y="128"/>
                  </a:cxn>
                  <a:cxn ang="0">
                    <a:pos x="33" y="130"/>
                  </a:cxn>
                  <a:cxn ang="0">
                    <a:pos x="26" y="135"/>
                  </a:cxn>
                  <a:cxn ang="0">
                    <a:pos x="19" y="133"/>
                  </a:cxn>
                  <a:cxn ang="0">
                    <a:pos x="21" y="128"/>
                  </a:cxn>
                  <a:cxn ang="0">
                    <a:pos x="10" y="126"/>
                  </a:cxn>
                  <a:cxn ang="0">
                    <a:pos x="17" y="116"/>
                  </a:cxn>
                  <a:cxn ang="0">
                    <a:pos x="17" y="111"/>
                  </a:cxn>
                  <a:cxn ang="0">
                    <a:pos x="19" y="111"/>
                  </a:cxn>
                  <a:cxn ang="0">
                    <a:pos x="21" y="107"/>
                  </a:cxn>
                  <a:cxn ang="0">
                    <a:pos x="24" y="97"/>
                  </a:cxn>
                  <a:cxn ang="0">
                    <a:pos x="24" y="88"/>
                  </a:cxn>
                  <a:cxn ang="0">
                    <a:pos x="17" y="88"/>
                  </a:cxn>
                  <a:cxn ang="0">
                    <a:pos x="12" y="90"/>
                  </a:cxn>
                  <a:cxn ang="0">
                    <a:pos x="7" y="85"/>
                  </a:cxn>
                  <a:cxn ang="0">
                    <a:pos x="2" y="81"/>
                  </a:cxn>
                  <a:cxn ang="0">
                    <a:pos x="2" y="78"/>
                  </a:cxn>
                  <a:cxn ang="0">
                    <a:pos x="7" y="71"/>
                  </a:cxn>
                  <a:cxn ang="0">
                    <a:pos x="14" y="66"/>
                  </a:cxn>
                  <a:cxn ang="0">
                    <a:pos x="21" y="62"/>
                  </a:cxn>
                  <a:cxn ang="0">
                    <a:pos x="31" y="57"/>
                  </a:cxn>
                  <a:cxn ang="0">
                    <a:pos x="38" y="55"/>
                  </a:cxn>
                  <a:cxn ang="0">
                    <a:pos x="45" y="47"/>
                  </a:cxn>
                  <a:cxn ang="0">
                    <a:pos x="50" y="40"/>
                  </a:cxn>
                  <a:cxn ang="0">
                    <a:pos x="55" y="33"/>
                  </a:cxn>
                  <a:cxn ang="0">
                    <a:pos x="62" y="31"/>
                  </a:cxn>
                  <a:cxn ang="0">
                    <a:pos x="69" y="38"/>
                  </a:cxn>
                  <a:cxn ang="0">
                    <a:pos x="78" y="40"/>
                  </a:cxn>
                  <a:cxn ang="0">
                    <a:pos x="85" y="40"/>
                  </a:cxn>
                  <a:cxn ang="0">
                    <a:pos x="85" y="33"/>
                  </a:cxn>
                  <a:cxn ang="0">
                    <a:pos x="88" y="26"/>
                  </a:cxn>
                  <a:cxn ang="0">
                    <a:pos x="97" y="24"/>
                  </a:cxn>
                  <a:cxn ang="0">
                    <a:pos x="104" y="24"/>
                  </a:cxn>
                  <a:cxn ang="0">
                    <a:pos x="109" y="17"/>
                  </a:cxn>
                  <a:cxn ang="0">
                    <a:pos x="116" y="14"/>
                  </a:cxn>
                  <a:cxn ang="0">
                    <a:pos x="121" y="10"/>
                  </a:cxn>
                  <a:cxn ang="0">
                    <a:pos x="123" y="0"/>
                  </a:cxn>
                  <a:cxn ang="0">
                    <a:pos x="130" y="2"/>
                  </a:cxn>
                  <a:cxn ang="0">
                    <a:pos x="135" y="12"/>
                  </a:cxn>
                  <a:cxn ang="0">
                    <a:pos x="140" y="17"/>
                  </a:cxn>
                  <a:cxn ang="0">
                    <a:pos x="135" y="19"/>
                  </a:cxn>
                  <a:cxn ang="0">
                    <a:pos x="128" y="26"/>
                  </a:cxn>
                  <a:cxn ang="0">
                    <a:pos x="121" y="33"/>
                  </a:cxn>
                  <a:cxn ang="0">
                    <a:pos x="121" y="40"/>
                  </a:cxn>
                  <a:cxn ang="0">
                    <a:pos x="121" y="50"/>
                  </a:cxn>
                  <a:cxn ang="0">
                    <a:pos x="116" y="57"/>
                  </a:cxn>
                  <a:cxn ang="0">
                    <a:pos x="109" y="59"/>
                  </a:cxn>
                  <a:cxn ang="0">
                    <a:pos x="102" y="66"/>
                  </a:cxn>
                  <a:cxn ang="0">
                    <a:pos x="97" y="71"/>
                  </a:cxn>
                  <a:cxn ang="0">
                    <a:pos x="90" y="76"/>
                  </a:cxn>
                  <a:cxn ang="0">
                    <a:pos x="81" y="78"/>
                  </a:cxn>
                  <a:cxn ang="0">
                    <a:pos x="73" y="83"/>
                  </a:cxn>
                  <a:cxn ang="0">
                    <a:pos x="73" y="90"/>
                  </a:cxn>
                </a:cxnLst>
                <a:rect l="0" t="0" r="r" b="b"/>
                <a:pathLst>
                  <a:path w="140" h="135">
                    <a:moveTo>
                      <a:pt x="73" y="95"/>
                    </a:moveTo>
                    <a:lnTo>
                      <a:pt x="73" y="95"/>
                    </a:lnTo>
                    <a:lnTo>
                      <a:pt x="73" y="97"/>
                    </a:lnTo>
                    <a:lnTo>
                      <a:pt x="71" y="97"/>
                    </a:lnTo>
                    <a:lnTo>
                      <a:pt x="71" y="97"/>
                    </a:lnTo>
                    <a:lnTo>
                      <a:pt x="73" y="97"/>
                    </a:lnTo>
                    <a:lnTo>
                      <a:pt x="73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6" y="97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97"/>
                    </a:lnTo>
                    <a:lnTo>
                      <a:pt x="78" y="100"/>
                    </a:lnTo>
                    <a:lnTo>
                      <a:pt x="78" y="100"/>
                    </a:lnTo>
                    <a:lnTo>
                      <a:pt x="78" y="100"/>
                    </a:lnTo>
                    <a:lnTo>
                      <a:pt x="81" y="100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3" y="102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5" y="104"/>
                    </a:lnTo>
                    <a:lnTo>
                      <a:pt x="85" y="104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8" y="107"/>
                    </a:lnTo>
                    <a:lnTo>
                      <a:pt x="88" y="107"/>
                    </a:lnTo>
                    <a:lnTo>
                      <a:pt x="88" y="107"/>
                    </a:lnTo>
                    <a:lnTo>
                      <a:pt x="90" y="107"/>
                    </a:lnTo>
                    <a:lnTo>
                      <a:pt x="90" y="107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90" y="111"/>
                    </a:lnTo>
                    <a:lnTo>
                      <a:pt x="90" y="111"/>
                    </a:lnTo>
                    <a:lnTo>
                      <a:pt x="90" y="111"/>
                    </a:lnTo>
                    <a:lnTo>
                      <a:pt x="90" y="114"/>
                    </a:lnTo>
                    <a:lnTo>
                      <a:pt x="90" y="114"/>
                    </a:lnTo>
                    <a:lnTo>
                      <a:pt x="90" y="114"/>
                    </a:lnTo>
                    <a:lnTo>
                      <a:pt x="90" y="116"/>
                    </a:lnTo>
                    <a:lnTo>
                      <a:pt x="90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8" y="116"/>
                    </a:lnTo>
                    <a:lnTo>
                      <a:pt x="85" y="116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5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3" y="119"/>
                    </a:lnTo>
                    <a:lnTo>
                      <a:pt x="81" y="119"/>
                    </a:lnTo>
                    <a:lnTo>
                      <a:pt x="81" y="119"/>
                    </a:lnTo>
                    <a:lnTo>
                      <a:pt x="81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8" y="119"/>
                    </a:lnTo>
                    <a:lnTo>
                      <a:pt x="76" y="119"/>
                    </a:lnTo>
                    <a:lnTo>
                      <a:pt x="76" y="119"/>
                    </a:lnTo>
                    <a:lnTo>
                      <a:pt x="76" y="119"/>
                    </a:lnTo>
                    <a:lnTo>
                      <a:pt x="73" y="119"/>
                    </a:lnTo>
                    <a:lnTo>
                      <a:pt x="73" y="119"/>
                    </a:lnTo>
                    <a:lnTo>
                      <a:pt x="73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71" y="119"/>
                    </a:lnTo>
                    <a:lnTo>
                      <a:pt x="69" y="119"/>
                    </a:lnTo>
                    <a:lnTo>
                      <a:pt x="69" y="119"/>
                    </a:lnTo>
                    <a:lnTo>
                      <a:pt x="69" y="119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64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1"/>
                    </a:lnTo>
                    <a:lnTo>
                      <a:pt x="62" y="123"/>
                    </a:lnTo>
                    <a:lnTo>
                      <a:pt x="62" y="123"/>
                    </a:lnTo>
                    <a:lnTo>
                      <a:pt x="59" y="123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7" y="126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7" y="128"/>
                    </a:lnTo>
                    <a:lnTo>
                      <a:pt x="55" y="128"/>
                    </a:lnTo>
                    <a:lnTo>
                      <a:pt x="55" y="128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33"/>
                    </a:lnTo>
                    <a:lnTo>
                      <a:pt x="55" y="133"/>
                    </a:lnTo>
                    <a:lnTo>
                      <a:pt x="55" y="13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0"/>
                    </a:lnTo>
                    <a:lnTo>
                      <a:pt x="50" y="130"/>
                    </a:lnTo>
                    <a:lnTo>
                      <a:pt x="47" y="130"/>
                    </a:lnTo>
                    <a:lnTo>
                      <a:pt x="47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5" y="130"/>
                    </a:lnTo>
                    <a:lnTo>
                      <a:pt x="45" y="133"/>
                    </a:lnTo>
                    <a:lnTo>
                      <a:pt x="43" y="133"/>
                    </a:lnTo>
                    <a:lnTo>
                      <a:pt x="43" y="133"/>
                    </a:lnTo>
                    <a:lnTo>
                      <a:pt x="43" y="135"/>
                    </a:lnTo>
                    <a:lnTo>
                      <a:pt x="43" y="135"/>
                    </a:lnTo>
                    <a:lnTo>
                      <a:pt x="43" y="135"/>
                    </a:lnTo>
                    <a:lnTo>
                      <a:pt x="43" y="133"/>
                    </a:lnTo>
                    <a:lnTo>
                      <a:pt x="43" y="133"/>
                    </a:lnTo>
                    <a:lnTo>
                      <a:pt x="40" y="133"/>
                    </a:lnTo>
                    <a:lnTo>
                      <a:pt x="40" y="130"/>
                    </a:lnTo>
                    <a:lnTo>
                      <a:pt x="40" y="130"/>
                    </a:lnTo>
                    <a:lnTo>
                      <a:pt x="40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3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6" y="130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0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3" y="133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29" y="133"/>
                    </a:lnTo>
                    <a:lnTo>
                      <a:pt x="29" y="135"/>
                    </a:lnTo>
                    <a:lnTo>
                      <a:pt x="29" y="135"/>
                    </a:lnTo>
                    <a:lnTo>
                      <a:pt x="29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3"/>
                    </a:lnTo>
                    <a:lnTo>
                      <a:pt x="21" y="130"/>
                    </a:lnTo>
                    <a:lnTo>
                      <a:pt x="21" y="130"/>
                    </a:lnTo>
                    <a:lnTo>
                      <a:pt x="21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7" y="133"/>
                    </a:lnTo>
                    <a:lnTo>
                      <a:pt x="17" y="130"/>
                    </a:lnTo>
                    <a:lnTo>
                      <a:pt x="19" y="130"/>
                    </a:lnTo>
                    <a:lnTo>
                      <a:pt x="19" y="130"/>
                    </a:lnTo>
                    <a:lnTo>
                      <a:pt x="17" y="130"/>
                    </a:lnTo>
                    <a:lnTo>
                      <a:pt x="17" y="130"/>
                    </a:lnTo>
                    <a:lnTo>
                      <a:pt x="17" y="128"/>
                    </a:lnTo>
                    <a:lnTo>
                      <a:pt x="17" y="128"/>
                    </a:lnTo>
                    <a:lnTo>
                      <a:pt x="17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21" y="128"/>
                    </a:lnTo>
                    <a:lnTo>
                      <a:pt x="21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7" y="126"/>
                    </a:lnTo>
                    <a:lnTo>
                      <a:pt x="14" y="126"/>
                    </a:lnTo>
                    <a:lnTo>
                      <a:pt x="14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10" y="126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3"/>
                    </a:lnTo>
                    <a:lnTo>
                      <a:pt x="12" y="121"/>
                    </a:lnTo>
                    <a:lnTo>
                      <a:pt x="14" y="121"/>
                    </a:lnTo>
                    <a:lnTo>
                      <a:pt x="14" y="121"/>
                    </a:lnTo>
                    <a:lnTo>
                      <a:pt x="14" y="121"/>
                    </a:lnTo>
                    <a:lnTo>
                      <a:pt x="14" y="119"/>
                    </a:lnTo>
                    <a:lnTo>
                      <a:pt x="14" y="119"/>
                    </a:lnTo>
                    <a:lnTo>
                      <a:pt x="14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7" y="116"/>
                    </a:lnTo>
                    <a:lnTo>
                      <a:pt x="14" y="116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4" y="114"/>
                    </a:lnTo>
                    <a:lnTo>
                      <a:pt x="14" y="111"/>
                    </a:lnTo>
                    <a:lnTo>
                      <a:pt x="14" y="111"/>
                    </a:lnTo>
                    <a:lnTo>
                      <a:pt x="17" y="111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4"/>
                    </a:lnTo>
                    <a:lnTo>
                      <a:pt x="17" y="111"/>
                    </a:lnTo>
                    <a:lnTo>
                      <a:pt x="17" y="111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11"/>
                    </a:lnTo>
                    <a:lnTo>
                      <a:pt x="21" y="111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4" y="109"/>
                    </a:lnTo>
                    <a:lnTo>
                      <a:pt x="24" y="109"/>
                    </a:lnTo>
                    <a:lnTo>
                      <a:pt x="24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4"/>
                    </a:lnTo>
                    <a:lnTo>
                      <a:pt x="21" y="104"/>
                    </a:lnTo>
                    <a:lnTo>
                      <a:pt x="21" y="104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24" y="102"/>
                    </a:lnTo>
                    <a:lnTo>
                      <a:pt x="24" y="100"/>
                    </a:lnTo>
                    <a:lnTo>
                      <a:pt x="24" y="100"/>
                    </a:lnTo>
                    <a:lnTo>
                      <a:pt x="24" y="100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6" y="97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21" y="88"/>
                    </a:lnTo>
                    <a:lnTo>
                      <a:pt x="19" y="88"/>
                    </a:lnTo>
                    <a:lnTo>
                      <a:pt x="19" y="88"/>
                    </a:lnTo>
                    <a:lnTo>
                      <a:pt x="19" y="85"/>
                    </a:lnTo>
                    <a:lnTo>
                      <a:pt x="17" y="85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5"/>
                    </a:lnTo>
                    <a:lnTo>
                      <a:pt x="7" y="85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10" y="83"/>
                    </a:lnTo>
                    <a:lnTo>
                      <a:pt x="10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81"/>
                    </a:lnTo>
                    <a:lnTo>
                      <a:pt x="5" y="78"/>
                    </a:lnTo>
                    <a:lnTo>
                      <a:pt x="2" y="78"/>
                    </a:lnTo>
                    <a:lnTo>
                      <a:pt x="2" y="81"/>
                    </a:lnTo>
                    <a:lnTo>
                      <a:pt x="2" y="81"/>
                    </a:lnTo>
                    <a:lnTo>
                      <a:pt x="2" y="81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2" y="8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2" y="81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10" y="71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6" y="59"/>
                    </a:lnTo>
                    <a:lnTo>
                      <a:pt x="26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40" y="55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3" y="52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7"/>
                    </a:lnTo>
                    <a:lnTo>
                      <a:pt x="45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47" y="43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40"/>
                    </a:lnTo>
                    <a:lnTo>
                      <a:pt x="50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5" y="36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3"/>
                    </a:lnTo>
                    <a:lnTo>
                      <a:pt x="55" y="31"/>
                    </a:lnTo>
                    <a:lnTo>
                      <a:pt x="57" y="31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1"/>
                    </a:lnTo>
                    <a:lnTo>
                      <a:pt x="57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33"/>
                    </a:lnTo>
                    <a:lnTo>
                      <a:pt x="62" y="33"/>
                    </a:lnTo>
                    <a:lnTo>
                      <a:pt x="64" y="33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3" y="38"/>
                    </a:lnTo>
                    <a:lnTo>
                      <a:pt x="73" y="38"/>
                    </a:lnTo>
                    <a:lnTo>
                      <a:pt x="73" y="40"/>
                    </a:lnTo>
                    <a:lnTo>
                      <a:pt x="76" y="40"/>
                    </a:lnTo>
                    <a:lnTo>
                      <a:pt x="76" y="40"/>
                    </a:lnTo>
                    <a:lnTo>
                      <a:pt x="76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78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38"/>
                    </a:lnTo>
                    <a:lnTo>
                      <a:pt x="83" y="38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5" y="40"/>
                    </a:lnTo>
                    <a:lnTo>
                      <a:pt x="88" y="40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6"/>
                    </a:lnTo>
                    <a:lnTo>
                      <a:pt x="90" y="36"/>
                    </a:lnTo>
                    <a:lnTo>
                      <a:pt x="90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5" y="31"/>
                    </a:lnTo>
                    <a:lnTo>
                      <a:pt x="85" y="28"/>
                    </a:lnTo>
                    <a:lnTo>
                      <a:pt x="85" y="28"/>
                    </a:lnTo>
                    <a:lnTo>
                      <a:pt x="85" y="28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5" y="26"/>
                    </a:lnTo>
                    <a:lnTo>
                      <a:pt x="88" y="26"/>
                    </a:lnTo>
                    <a:lnTo>
                      <a:pt x="88" y="26"/>
                    </a:lnTo>
                    <a:lnTo>
                      <a:pt x="88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2" y="24"/>
                    </a:lnTo>
                    <a:lnTo>
                      <a:pt x="92" y="24"/>
                    </a:lnTo>
                    <a:lnTo>
                      <a:pt x="92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6"/>
                    </a:lnTo>
                    <a:lnTo>
                      <a:pt x="95" y="24"/>
                    </a:lnTo>
                    <a:lnTo>
                      <a:pt x="97" y="24"/>
                    </a:lnTo>
                    <a:lnTo>
                      <a:pt x="97" y="24"/>
                    </a:lnTo>
                    <a:lnTo>
                      <a:pt x="97" y="26"/>
                    </a:lnTo>
                    <a:lnTo>
                      <a:pt x="97" y="26"/>
                    </a:lnTo>
                    <a:lnTo>
                      <a:pt x="97" y="24"/>
                    </a:lnTo>
                    <a:lnTo>
                      <a:pt x="100" y="24"/>
                    </a:lnTo>
                    <a:lnTo>
                      <a:pt x="100" y="24"/>
                    </a:lnTo>
                    <a:lnTo>
                      <a:pt x="102" y="24"/>
                    </a:lnTo>
                    <a:lnTo>
                      <a:pt x="102" y="26"/>
                    </a:lnTo>
                    <a:lnTo>
                      <a:pt x="102" y="26"/>
                    </a:lnTo>
                    <a:lnTo>
                      <a:pt x="102" y="26"/>
                    </a:lnTo>
                    <a:lnTo>
                      <a:pt x="104" y="26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4"/>
                    </a:lnTo>
                    <a:lnTo>
                      <a:pt x="104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7" y="21"/>
                    </a:lnTo>
                    <a:lnTo>
                      <a:pt x="109" y="21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9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1" y="17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1" y="14"/>
                    </a:lnTo>
                    <a:lnTo>
                      <a:pt x="114" y="14"/>
                    </a:lnTo>
                    <a:lnTo>
                      <a:pt x="114" y="14"/>
                    </a:lnTo>
                    <a:lnTo>
                      <a:pt x="114" y="14"/>
                    </a:lnTo>
                    <a:lnTo>
                      <a:pt x="116" y="14"/>
                    </a:lnTo>
                    <a:lnTo>
                      <a:pt x="116" y="17"/>
                    </a:lnTo>
                    <a:lnTo>
                      <a:pt x="116" y="17"/>
                    </a:lnTo>
                    <a:lnTo>
                      <a:pt x="116" y="17"/>
                    </a:lnTo>
                    <a:lnTo>
                      <a:pt x="116" y="14"/>
                    </a:lnTo>
                    <a:lnTo>
                      <a:pt x="116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18" y="14"/>
                    </a:lnTo>
                    <a:lnTo>
                      <a:pt x="121" y="14"/>
                    </a:lnTo>
                    <a:lnTo>
                      <a:pt x="121" y="12"/>
                    </a:lnTo>
                    <a:lnTo>
                      <a:pt x="121" y="12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10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5"/>
                    </a:lnTo>
                    <a:lnTo>
                      <a:pt x="121" y="5"/>
                    </a:lnTo>
                    <a:lnTo>
                      <a:pt x="123" y="5"/>
                    </a:lnTo>
                    <a:lnTo>
                      <a:pt x="123" y="2"/>
                    </a:lnTo>
                    <a:lnTo>
                      <a:pt x="123" y="2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6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0"/>
                    </a:lnTo>
                    <a:lnTo>
                      <a:pt x="128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2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0" y="7"/>
                    </a:lnTo>
                    <a:lnTo>
                      <a:pt x="130" y="7"/>
                    </a:lnTo>
                    <a:lnTo>
                      <a:pt x="133" y="7"/>
                    </a:lnTo>
                    <a:lnTo>
                      <a:pt x="133" y="10"/>
                    </a:lnTo>
                    <a:lnTo>
                      <a:pt x="133" y="10"/>
                    </a:lnTo>
                    <a:lnTo>
                      <a:pt x="133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7" y="10"/>
                    </a:lnTo>
                    <a:lnTo>
                      <a:pt x="137" y="10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2"/>
                    </a:lnTo>
                    <a:lnTo>
                      <a:pt x="137" y="14"/>
                    </a:lnTo>
                    <a:lnTo>
                      <a:pt x="137" y="14"/>
                    </a:lnTo>
                    <a:lnTo>
                      <a:pt x="137" y="14"/>
                    </a:lnTo>
                    <a:lnTo>
                      <a:pt x="140" y="14"/>
                    </a:lnTo>
                    <a:lnTo>
                      <a:pt x="140" y="14"/>
                    </a:lnTo>
                    <a:lnTo>
                      <a:pt x="140" y="17"/>
                    </a:lnTo>
                    <a:lnTo>
                      <a:pt x="140" y="17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40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7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5" y="19"/>
                    </a:lnTo>
                    <a:lnTo>
                      <a:pt x="133" y="19"/>
                    </a:lnTo>
                    <a:lnTo>
                      <a:pt x="133" y="21"/>
                    </a:lnTo>
                    <a:lnTo>
                      <a:pt x="133" y="21"/>
                    </a:lnTo>
                    <a:lnTo>
                      <a:pt x="133" y="21"/>
                    </a:lnTo>
                    <a:lnTo>
                      <a:pt x="130" y="21"/>
                    </a:lnTo>
                    <a:lnTo>
                      <a:pt x="130" y="21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28" y="24"/>
                    </a:lnTo>
                    <a:lnTo>
                      <a:pt x="128" y="24"/>
                    </a:lnTo>
                    <a:lnTo>
                      <a:pt x="128" y="26"/>
                    </a:lnTo>
                    <a:lnTo>
                      <a:pt x="128" y="26"/>
                    </a:lnTo>
                    <a:lnTo>
                      <a:pt x="128" y="26"/>
                    </a:lnTo>
                    <a:lnTo>
                      <a:pt x="126" y="26"/>
                    </a:lnTo>
                    <a:lnTo>
                      <a:pt x="126" y="28"/>
                    </a:lnTo>
                    <a:lnTo>
                      <a:pt x="126" y="28"/>
                    </a:lnTo>
                    <a:lnTo>
                      <a:pt x="126" y="28"/>
                    </a:lnTo>
                    <a:lnTo>
                      <a:pt x="123" y="28"/>
                    </a:lnTo>
                    <a:lnTo>
                      <a:pt x="123" y="28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3" y="31"/>
                    </a:lnTo>
                    <a:lnTo>
                      <a:pt x="121" y="31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18" y="33"/>
                    </a:lnTo>
                    <a:lnTo>
                      <a:pt x="118" y="36"/>
                    </a:lnTo>
                    <a:lnTo>
                      <a:pt x="118" y="36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21" y="38"/>
                    </a:lnTo>
                    <a:lnTo>
                      <a:pt x="121" y="40"/>
                    </a:lnTo>
                    <a:lnTo>
                      <a:pt x="121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1" y="43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5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47"/>
                    </a:lnTo>
                    <a:lnTo>
                      <a:pt x="121" y="50"/>
                    </a:lnTo>
                    <a:lnTo>
                      <a:pt x="121" y="50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2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18" y="57"/>
                    </a:lnTo>
                    <a:lnTo>
                      <a:pt x="118" y="57"/>
                    </a:lnTo>
                    <a:lnTo>
                      <a:pt x="118" y="57"/>
                    </a:lnTo>
                    <a:lnTo>
                      <a:pt x="118" y="55"/>
                    </a:lnTo>
                    <a:lnTo>
                      <a:pt x="116" y="55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4" y="57"/>
                    </a:lnTo>
                    <a:lnTo>
                      <a:pt x="114" y="57"/>
                    </a:lnTo>
                    <a:lnTo>
                      <a:pt x="114" y="57"/>
                    </a:lnTo>
                    <a:lnTo>
                      <a:pt x="111" y="57"/>
                    </a:lnTo>
                    <a:lnTo>
                      <a:pt x="111" y="57"/>
                    </a:lnTo>
                    <a:lnTo>
                      <a:pt x="111" y="59"/>
                    </a:lnTo>
                    <a:lnTo>
                      <a:pt x="111" y="59"/>
                    </a:lnTo>
                    <a:lnTo>
                      <a:pt x="109" y="59"/>
                    </a:lnTo>
                    <a:lnTo>
                      <a:pt x="109" y="59"/>
                    </a:lnTo>
                    <a:lnTo>
                      <a:pt x="109" y="59"/>
                    </a:lnTo>
                    <a:lnTo>
                      <a:pt x="109" y="62"/>
                    </a:lnTo>
                    <a:lnTo>
                      <a:pt x="109" y="62"/>
                    </a:lnTo>
                    <a:lnTo>
                      <a:pt x="109" y="62"/>
                    </a:lnTo>
                    <a:lnTo>
                      <a:pt x="109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2" y="69"/>
                    </a:lnTo>
                    <a:lnTo>
                      <a:pt x="102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69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5" y="73"/>
                    </a:lnTo>
                    <a:lnTo>
                      <a:pt x="92" y="73"/>
                    </a:lnTo>
                    <a:lnTo>
                      <a:pt x="92" y="73"/>
                    </a:lnTo>
                    <a:lnTo>
                      <a:pt x="90" y="73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88" y="76"/>
                    </a:lnTo>
                    <a:lnTo>
                      <a:pt x="88" y="78"/>
                    </a:lnTo>
                    <a:lnTo>
                      <a:pt x="88" y="78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6"/>
                    </a:lnTo>
                    <a:lnTo>
                      <a:pt x="83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81" y="78"/>
                    </a:lnTo>
                    <a:lnTo>
                      <a:pt x="78" y="78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3" y="81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71" y="83"/>
                    </a:lnTo>
                    <a:lnTo>
                      <a:pt x="71" y="85"/>
                    </a:lnTo>
                    <a:lnTo>
                      <a:pt x="73" y="85"/>
                    </a:lnTo>
                    <a:lnTo>
                      <a:pt x="73" y="85"/>
                    </a:lnTo>
                    <a:lnTo>
                      <a:pt x="73" y="85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73" y="92"/>
                    </a:lnTo>
                    <a:lnTo>
                      <a:pt x="73" y="92"/>
                    </a:lnTo>
                    <a:lnTo>
                      <a:pt x="73" y="95"/>
                    </a:lnTo>
                    <a:lnTo>
                      <a:pt x="73" y="9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5" name="Freeform 69"/>
              <p:cNvSpPr>
                <a:spLocks/>
              </p:cNvSpPr>
              <p:nvPr/>
            </p:nvSpPr>
            <p:spPr bwMode="auto">
              <a:xfrm>
                <a:off x="4050" y="2815"/>
                <a:ext cx="69" cy="64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2" y="2"/>
                  </a:cxn>
                  <a:cxn ang="0">
                    <a:pos x="14" y="5"/>
                  </a:cxn>
                  <a:cxn ang="0">
                    <a:pos x="17" y="7"/>
                  </a:cxn>
                  <a:cxn ang="0">
                    <a:pos x="19" y="5"/>
                  </a:cxn>
                  <a:cxn ang="0">
                    <a:pos x="21" y="7"/>
                  </a:cxn>
                  <a:cxn ang="0">
                    <a:pos x="26" y="9"/>
                  </a:cxn>
                  <a:cxn ang="0">
                    <a:pos x="28" y="12"/>
                  </a:cxn>
                  <a:cxn ang="0">
                    <a:pos x="31" y="12"/>
                  </a:cxn>
                  <a:cxn ang="0">
                    <a:pos x="33" y="14"/>
                  </a:cxn>
                  <a:cxn ang="0">
                    <a:pos x="38" y="16"/>
                  </a:cxn>
                  <a:cxn ang="0">
                    <a:pos x="40" y="19"/>
                  </a:cxn>
                  <a:cxn ang="0">
                    <a:pos x="43" y="21"/>
                  </a:cxn>
                  <a:cxn ang="0">
                    <a:pos x="47" y="21"/>
                  </a:cxn>
                  <a:cxn ang="0">
                    <a:pos x="47" y="23"/>
                  </a:cxn>
                  <a:cxn ang="0">
                    <a:pos x="50" y="28"/>
                  </a:cxn>
                  <a:cxn ang="0">
                    <a:pos x="52" y="31"/>
                  </a:cxn>
                  <a:cxn ang="0">
                    <a:pos x="54" y="33"/>
                  </a:cxn>
                  <a:cxn ang="0">
                    <a:pos x="57" y="35"/>
                  </a:cxn>
                  <a:cxn ang="0">
                    <a:pos x="59" y="38"/>
                  </a:cxn>
                  <a:cxn ang="0">
                    <a:pos x="62" y="38"/>
                  </a:cxn>
                  <a:cxn ang="0">
                    <a:pos x="64" y="40"/>
                  </a:cxn>
                  <a:cxn ang="0">
                    <a:pos x="66" y="42"/>
                  </a:cxn>
                  <a:cxn ang="0">
                    <a:pos x="69" y="47"/>
                  </a:cxn>
                  <a:cxn ang="0">
                    <a:pos x="69" y="52"/>
                  </a:cxn>
                  <a:cxn ang="0">
                    <a:pos x="66" y="54"/>
                  </a:cxn>
                  <a:cxn ang="0">
                    <a:pos x="66" y="57"/>
                  </a:cxn>
                  <a:cxn ang="0">
                    <a:pos x="66" y="61"/>
                  </a:cxn>
                  <a:cxn ang="0">
                    <a:pos x="64" y="64"/>
                  </a:cxn>
                  <a:cxn ang="0">
                    <a:pos x="62" y="61"/>
                  </a:cxn>
                  <a:cxn ang="0">
                    <a:pos x="59" y="57"/>
                  </a:cxn>
                  <a:cxn ang="0">
                    <a:pos x="57" y="54"/>
                  </a:cxn>
                  <a:cxn ang="0">
                    <a:pos x="59" y="50"/>
                  </a:cxn>
                  <a:cxn ang="0">
                    <a:pos x="57" y="45"/>
                  </a:cxn>
                  <a:cxn ang="0">
                    <a:pos x="57" y="42"/>
                  </a:cxn>
                  <a:cxn ang="0">
                    <a:pos x="54" y="38"/>
                  </a:cxn>
                  <a:cxn ang="0">
                    <a:pos x="52" y="35"/>
                  </a:cxn>
                  <a:cxn ang="0">
                    <a:pos x="50" y="33"/>
                  </a:cxn>
                  <a:cxn ang="0">
                    <a:pos x="50" y="31"/>
                  </a:cxn>
                  <a:cxn ang="0">
                    <a:pos x="45" y="28"/>
                  </a:cxn>
                  <a:cxn ang="0">
                    <a:pos x="43" y="28"/>
                  </a:cxn>
                  <a:cxn ang="0">
                    <a:pos x="40" y="26"/>
                  </a:cxn>
                  <a:cxn ang="0">
                    <a:pos x="38" y="21"/>
                  </a:cxn>
                  <a:cxn ang="0">
                    <a:pos x="35" y="21"/>
                  </a:cxn>
                  <a:cxn ang="0">
                    <a:pos x="33" y="19"/>
                  </a:cxn>
                  <a:cxn ang="0">
                    <a:pos x="28" y="16"/>
                  </a:cxn>
                  <a:cxn ang="0">
                    <a:pos x="26" y="14"/>
                  </a:cxn>
                  <a:cxn ang="0">
                    <a:pos x="24" y="12"/>
                  </a:cxn>
                  <a:cxn ang="0">
                    <a:pos x="21" y="12"/>
                  </a:cxn>
                  <a:cxn ang="0">
                    <a:pos x="17" y="12"/>
                  </a:cxn>
                  <a:cxn ang="0">
                    <a:pos x="14" y="9"/>
                  </a:cxn>
                  <a:cxn ang="0">
                    <a:pos x="9" y="9"/>
                  </a:cxn>
                  <a:cxn ang="0">
                    <a:pos x="7" y="9"/>
                  </a:cxn>
                  <a:cxn ang="0">
                    <a:pos x="2" y="7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7" y="0"/>
                  </a:cxn>
                </a:cxnLst>
                <a:rect l="0" t="0" r="r" b="b"/>
                <a:pathLst>
                  <a:path w="69" h="64">
                    <a:moveTo>
                      <a:pt x="7" y="0"/>
                    </a:move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6"/>
                    </a:lnTo>
                    <a:lnTo>
                      <a:pt x="35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5" y="21"/>
                    </a:lnTo>
                    <a:lnTo>
                      <a:pt x="45" y="21"/>
                    </a:lnTo>
                    <a:lnTo>
                      <a:pt x="47" y="21"/>
                    </a:lnTo>
                    <a:lnTo>
                      <a:pt x="47" y="21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8"/>
                    </a:lnTo>
                    <a:lnTo>
                      <a:pt x="50" y="28"/>
                    </a:lnTo>
                    <a:lnTo>
                      <a:pt x="50" y="28"/>
                    </a:lnTo>
                    <a:lnTo>
                      <a:pt x="52" y="28"/>
                    </a:lnTo>
                    <a:lnTo>
                      <a:pt x="52" y="28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4" y="31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59" y="35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5"/>
                    </a:lnTo>
                    <a:lnTo>
                      <a:pt x="66" y="45"/>
                    </a:lnTo>
                    <a:lnTo>
                      <a:pt x="69" y="45"/>
                    </a:lnTo>
                    <a:lnTo>
                      <a:pt x="69" y="47"/>
                    </a:lnTo>
                    <a:lnTo>
                      <a:pt x="69" y="47"/>
                    </a:lnTo>
                    <a:lnTo>
                      <a:pt x="69" y="47"/>
                    </a:lnTo>
                    <a:lnTo>
                      <a:pt x="69" y="50"/>
                    </a:lnTo>
                    <a:lnTo>
                      <a:pt x="69" y="50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6" y="52"/>
                    </a:lnTo>
                    <a:lnTo>
                      <a:pt x="66" y="54"/>
                    </a:lnTo>
                    <a:lnTo>
                      <a:pt x="69" y="54"/>
                    </a:lnTo>
                    <a:lnTo>
                      <a:pt x="69" y="54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6" y="57"/>
                    </a:lnTo>
                    <a:lnTo>
                      <a:pt x="66" y="59"/>
                    </a:lnTo>
                    <a:lnTo>
                      <a:pt x="66" y="59"/>
                    </a:lnTo>
                    <a:lnTo>
                      <a:pt x="66" y="59"/>
                    </a:lnTo>
                    <a:lnTo>
                      <a:pt x="66" y="61"/>
                    </a:lnTo>
                    <a:lnTo>
                      <a:pt x="66" y="61"/>
                    </a:lnTo>
                    <a:lnTo>
                      <a:pt x="64" y="61"/>
                    </a:lnTo>
                    <a:lnTo>
                      <a:pt x="64" y="61"/>
                    </a:lnTo>
                    <a:lnTo>
                      <a:pt x="64" y="61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62" y="64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59"/>
                    </a:lnTo>
                    <a:lnTo>
                      <a:pt x="59" y="59"/>
                    </a:lnTo>
                    <a:lnTo>
                      <a:pt x="59" y="59"/>
                    </a:lnTo>
                    <a:lnTo>
                      <a:pt x="59" y="57"/>
                    </a:lnTo>
                    <a:lnTo>
                      <a:pt x="59" y="57"/>
                    </a:lnTo>
                    <a:lnTo>
                      <a:pt x="59" y="57"/>
                    </a:lnTo>
                    <a:lnTo>
                      <a:pt x="59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9" y="52"/>
                    </a:lnTo>
                    <a:lnTo>
                      <a:pt x="59" y="52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59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0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5"/>
                    </a:lnTo>
                    <a:lnTo>
                      <a:pt x="52" y="35"/>
                    </a:lnTo>
                    <a:lnTo>
                      <a:pt x="52" y="35"/>
                    </a:lnTo>
                    <a:lnTo>
                      <a:pt x="52" y="35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0" y="33"/>
                    </a:lnTo>
                    <a:lnTo>
                      <a:pt x="50" y="33"/>
                    </a:lnTo>
                    <a:lnTo>
                      <a:pt x="50" y="33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47" y="31"/>
                    </a:lnTo>
                    <a:lnTo>
                      <a:pt x="47" y="28"/>
                    </a:lnTo>
                    <a:lnTo>
                      <a:pt x="47" y="28"/>
                    </a:lnTo>
                    <a:lnTo>
                      <a:pt x="47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3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1" y="19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4" y="14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9" y="9"/>
                    </a:lnTo>
                    <a:lnTo>
                      <a:pt x="9" y="9"/>
                    </a:lnTo>
                    <a:lnTo>
                      <a:pt x="9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6" name="Freeform 70"/>
              <p:cNvSpPr>
                <a:spLocks/>
              </p:cNvSpPr>
              <p:nvPr/>
            </p:nvSpPr>
            <p:spPr bwMode="auto">
              <a:xfrm>
                <a:off x="4050" y="2815"/>
                <a:ext cx="69" cy="64"/>
              </a:xfrm>
              <a:custGeom>
                <a:avLst/>
                <a:gdLst/>
                <a:ahLst/>
                <a:cxnLst>
                  <a:cxn ang="0">
                    <a:pos x="9" y="0"/>
                  </a:cxn>
                  <a:cxn ang="0">
                    <a:pos x="12" y="2"/>
                  </a:cxn>
                  <a:cxn ang="0">
                    <a:pos x="14" y="5"/>
                  </a:cxn>
                  <a:cxn ang="0">
                    <a:pos x="17" y="7"/>
                  </a:cxn>
                  <a:cxn ang="0">
                    <a:pos x="19" y="5"/>
                  </a:cxn>
                  <a:cxn ang="0">
                    <a:pos x="21" y="7"/>
                  </a:cxn>
                  <a:cxn ang="0">
                    <a:pos x="26" y="9"/>
                  </a:cxn>
                  <a:cxn ang="0">
                    <a:pos x="28" y="12"/>
                  </a:cxn>
                  <a:cxn ang="0">
                    <a:pos x="31" y="12"/>
                  </a:cxn>
                  <a:cxn ang="0">
                    <a:pos x="33" y="14"/>
                  </a:cxn>
                  <a:cxn ang="0">
                    <a:pos x="38" y="16"/>
                  </a:cxn>
                  <a:cxn ang="0">
                    <a:pos x="40" y="19"/>
                  </a:cxn>
                  <a:cxn ang="0">
                    <a:pos x="43" y="21"/>
                  </a:cxn>
                  <a:cxn ang="0">
                    <a:pos x="47" y="21"/>
                  </a:cxn>
                  <a:cxn ang="0">
                    <a:pos x="47" y="23"/>
                  </a:cxn>
                  <a:cxn ang="0">
                    <a:pos x="50" y="28"/>
                  </a:cxn>
                  <a:cxn ang="0">
                    <a:pos x="52" y="31"/>
                  </a:cxn>
                  <a:cxn ang="0">
                    <a:pos x="54" y="33"/>
                  </a:cxn>
                  <a:cxn ang="0">
                    <a:pos x="57" y="35"/>
                  </a:cxn>
                  <a:cxn ang="0">
                    <a:pos x="59" y="38"/>
                  </a:cxn>
                  <a:cxn ang="0">
                    <a:pos x="62" y="38"/>
                  </a:cxn>
                  <a:cxn ang="0">
                    <a:pos x="64" y="40"/>
                  </a:cxn>
                  <a:cxn ang="0">
                    <a:pos x="66" y="42"/>
                  </a:cxn>
                  <a:cxn ang="0">
                    <a:pos x="69" y="47"/>
                  </a:cxn>
                  <a:cxn ang="0">
                    <a:pos x="69" y="52"/>
                  </a:cxn>
                  <a:cxn ang="0">
                    <a:pos x="66" y="54"/>
                  </a:cxn>
                  <a:cxn ang="0">
                    <a:pos x="66" y="57"/>
                  </a:cxn>
                  <a:cxn ang="0">
                    <a:pos x="66" y="61"/>
                  </a:cxn>
                  <a:cxn ang="0">
                    <a:pos x="64" y="64"/>
                  </a:cxn>
                  <a:cxn ang="0">
                    <a:pos x="62" y="61"/>
                  </a:cxn>
                  <a:cxn ang="0">
                    <a:pos x="59" y="57"/>
                  </a:cxn>
                  <a:cxn ang="0">
                    <a:pos x="57" y="54"/>
                  </a:cxn>
                  <a:cxn ang="0">
                    <a:pos x="59" y="50"/>
                  </a:cxn>
                  <a:cxn ang="0">
                    <a:pos x="57" y="45"/>
                  </a:cxn>
                  <a:cxn ang="0">
                    <a:pos x="57" y="42"/>
                  </a:cxn>
                  <a:cxn ang="0">
                    <a:pos x="54" y="38"/>
                  </a:cxn>
                  <a:cxn ang="0">
                    <a:pos x="52" y="35"/>
                  </a:cxn>
                  <a:cxn ang="0">
                    <a:pos x="50" y="33"/>
                  </a:cxn>
                  <a:cxn ang="0">
                    <a:pos x="50" y="31"/>
                  </a:cxn>
                  <a:cxn ang="0">
                    <a:pos x="45" y="28"/>
                  </a:cxn>
                  <a:cxn ang="0">
                    <a:pos x="43" y="28"/>
                  </a:cxn>
                  <a:cxn ang="0">
                    <a:pos x="40" y="26"/>
                  </a:cxn>
                  <a:cxn ang="0">
                    <a:pos x="38" y="21"/>
                  </a:cxn>
                  <a:cxn ang="0">
                    <a:pos x="35" y="21"/>
                  </a:cxn>
                  <a:cxn ang="0">
                    <a:pos x="33" y="19"/>
                  </a:cxn>
                  <a:cxn ang="0">
                    <a:pos x="28" y="16"/>
                  </a:cxn>
                  <a:cxn ang="0">
                    <a:pos x="26" y="14"/>
                  </a:cxn>
                  <a:cxn ang="0">
                    <a:pos x="24" y="12"/>
                  </a:cxn>
                  <a:cxn ang="0">
                    <a:pos x="21" y="12"/>
                  </a:cxn>
                  <a:cxn ang="0">
                    <a:pos x="17" y="12"/>
                  </a:cxn>
                  <a:cxn ang="0">
                    <a:pos x="14" y="9"/>
                  </a:cxn>
                  <a:cxn ang="0">
                    <a:pos x="9" y="9"/>
                  </a:cxn>
                  <a:cxn ang="0">
                    <a:pos x="7" y="9"/>
                  </a:cxn>
                  <a:cxn ang="0">
                    <a:pos x="2" y="7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7" y="0"/>
                  </a:cxn>
                </a:cxnLst>
                <a:rect l="0" t="0" r="r" b="b"/>
                <a:pathLst>
                  <a:path w="69" h="64">
                    <a:moveTo>
                      <a:pt x="7" y="0"/>
                    </a:move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6"/>
                    </a:lnTo>
                    <a:lnTo>
                      <a:pt x="35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5" y="21"/>
                    </a:lnTo>
                    <a:lnTo>
                      <a:pt x="45" y="21"/>
                    </a:lnTo>
                    <a:lnTo>
                      <a:pt x="47" y="21"/>
                    </a:lnTo>
                    <a:lnTo>
                      <a:pt x="47" y="21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8"/>
                    </a:lnTo>
                    <a:lnTo>
                      <a:pt x="50" y="28"/>
                    </a:lnTo>
                    <a:lnTo>
                      <a:pt x="50" y="28"/>
                    </a:lnTo>
                    <a:lnTo>
                      <a:pt x="52" y="28"/>
                    </a:lnTo>
                    <a:lnTo>
                      <a:pt x="52" y="28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4" y="31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59" y="35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59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38"/>
                    </a:lnTo>
                    <a:lnTo>
                      <a:pt x="62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5"/>
                    </a:lnTo>
                    <a:lnTo>
                      <a:pt x="66" y="45"/>
                    </a:lnTo>
                    <a:lnTo>
                      <a:pt x="69" y="45"/>
                    </a:lnTo>
                    <a:lnTo>
                      <a:pt x="69" y="47"/>
                    </a:lnTo>
                    <a:lnTo>
                      <a:pt x="69" y="47"/>
                    </a:lnTo>
                    <a:lnTo>
                      <a:pt x="69" y="47"/>
                    </a:lnTo>
                    <a:lnTo>
                      <a:pt x="69" y="50"/>
                    </a:lnTo>
                    <a:lnTo>
                      <a:pt x="69" y="50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6" y="52"/>
                    </a:lnTo>
                    <a:lnTo>
                      <a:pt x="66" y="54"/>
                    </a:lnTo>
                    <a:lnTo>
                      <a:pt x="69" y="54"/>
                    </a:lnTo>
                    <a:lnTo>
                      <a:pt x="69" y="54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6" y="57"/>
                    </a:lnTo>
                    <a:lnTo>
                      <a:pt x="66" y="59"/>
                    </a:lnTo>
                    <a:lnTo>
                      <a:pt x="66" y="59"/>
                    </a:lnTo>
                    <a:lnTo>
                      <a:pt x="66" y="59"/>
                    </a:lnTo>
                    <a:lnTo>
                      <a:pt x="66" y="61"/>
                    </a:lnTo>
                    <a:lnTo>
                      <a:pt x="66" y="61"/>
                    </a:lnTo>
                    <a:lnTo>
                      <a:pt x="64" y="61"/>
                    </a:lnTo>
                    <a:lnTo>
                      <a:pt x="64" y="61"/>
                    </a:lnTo>
                    <a:lnTo>
                      <a:pt x="64" y="61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62" y="64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62" y="59"/>
                    </a:lnTo>
                    <a:lnTo>
                      <a:pt x="59" y="59"/>
                    </a:lnTo>
                    <a:lnTo>
                      <a:pt x="59" y="59"/>
                    </a:lnTo>
                    <a:lnTo>
                      <a:pt x="59" y="57"/>
                    </a:lnTo>
                    <a:lnTo>
                      <a:pt x="59" y="57"/>
                    </a:lnTo>
                    <a:lnTo>
                      <a:pt x="59" y="57"/>
                    </a:lnTo>
                    <a:lnTo>
                      <a:pt x="59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9" y="52"/>
                    </a:lnTo>
                    <a:lnTo>
                      <a:pt x="59" y="52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59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5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2"/>
                    </a:lnTo>
                    <a:lnTo>
                      <a:pt x="57" y="40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4" y="35"/>
                    </a:lnTo>
                    <a:lnTo>
                      <a:pt x="52" y="35"/>
                    </a:lnTo>
                    <a:lnTo>
                      <a:pt x="52" y="35"/>
                    </a:lnTo>
                    <a:lnTo>
                      <a:pt x="52" y="35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0" y="33"/>
                    </a:lnTo>
                    <a:lnTo>
                      <a:pt x="50" y="33"/>
                    </a:lnTo>
                    <a:lnTo>
                      <a:pt x="50" y="33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50" y="31"/>
                    </a:lnTo>
                    <a:lnTo>
                      <a:pt x="47" y="31"/>
                    </a:lnTo>
                    <a:lnTo>
                      <a:pt x="47" y="28"/>
                    </a:lnTo>
                    <a:lnTo>
                      <a:pt x="47" y="28"/>
                    </a:lnTo>
                    <a:lnTo>
                      <a:pt x="47" y="28"/>
                    </a:lnTo>
                    <a:lnTo>
                      <a:pt x="45" y="28"/>
                    </a:lnTo>
                    <a:lnTo>
                      <a:pt x="45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6"/>
                    </a:lnTo>
                    <a:lnTo>
                      <a:pt x="40" y="23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3"/>
                    </a:lnTo>
                    <a:lnTo>
                      <a:pt x="38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5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1" y="19"/>
                    </a:lnTo>
                    <a:lnTo>
                      <a:pt x="31" y="16"/>
                    </a:lnTo>
                    <a:lnTo>
                      <a:pt x="31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28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4" y="14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9" y="9"/>
                    </a:lnTo>
                    <a:lnTo>
                      <a:pt x="9" y="9"/>
                    </a:lnTo>
                    <a:lnTo>
                      <a:pt x="9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7" name="Freeform 71"/>
              <p:cNvSpPr>
                <a:spLocks/>
              </p:cNvSpPr>
              <p:nvPr/>
            </p:nvSpPr>
            <p:spPr bwMode="auto">
              <a:xfrm>
                <a:off x="4014" y="2857"/>
                <a:ext cx="90" cy="60"/>
              </a:xfrm>
              <a:custGeom>
                <a:avLst/>
                <a:gdLst/>
                <a:ahLst/>
                <a:cxnLst>
                  <a:cxn ang="0">
                    <a:pos x="86" y="5"/>
                  </a:cxn>
                  <a:cxn ang="0">
                    <a:pos x="88" y="8"/>
                  </a:cxn>
                  <a:cxn ang="0">
                    <a:pos x="88" y="12"/>
                  </a:cxn>
                  <a:cxn ang="0">
                    <a:pos x="90" y="17"/>
                  </a:cxn>
                  <a:cxn ang="0">
                    <a:pos x="88" y="22"/>
                  </a:cxn>
                  <a:cxn ang="0">
                    <a:pos x="83" y="24"/>
                  </a:cxn>
                  <a:cxn ang="0">
                    <a:pos x="79" y="27"/>
                  </a:cxn>
                  <a:cxn ang="0">
                    <a:pos x="83" y="31"/>
                  </a:cxn>
                  <a:cxn ang="0">
                    <a:pos x="83" y="36"/>
                  </a:cxn>
                  <a:cxn ang="0">
                    <a:pos x="79" y="38"/>
                  </a:cxn>
                  <a:cxn ang="0">
                    <a:pos x="76" y="38"/>
                  </a:cxn>
                  <a:cxn ang="0">
                    <a:pos x="71" y="38"/>
                  </a:cxn>
                  <a:cxn ang="0">
                    <a:pos x="69" y="41"/>
                  </a:cxn>
                  <a:cxn ang="0">
                    <a:pos x="69" y="43"/>
                  </a:cxn>
                  <a:cxn ang="0">
                    <a:pos x="64" y="48"/>
                  </a:cxn>
                  <a:cxn ang="0">
                    <a:pos x="60" y="50"/>
                  </a:cxn>
                  <a:cxn ang="0">
                    <a:pos x="57" y="53"/>
                  </a:cxn>
                  <a:cxn ang="0">
                    <a:pos x="53" y="55"/>
                  </a:cxn>
                  <a:cxn ang="0">
                    <a:pos x="48" y="57"/>
                  </a:cxn>
                  <a:cxn ang="0">
                    <a:pos x="43" y="60"/>
                  </a:cxn>
                  <a:cxn ang="0">
                    <a:pos x="38" y="60"/>
                  </a:cxn>
                  <a:cxn ang="0">
                    <a:pos x="34" y="60"/>
                  </a:cxn>
                  <a:cxn ang="0">
                    <a:pos x="29" y="60"/>
                  </a:cxn>
                  <a:cxn ang="0">
                    <a:pos x="27" y="55"/>
                  </a:cxn>
                  <a:cxn ang="0">
                    <a:pos x="22" y="53"/>
                  </a:cxn>
                  <a:cxn ang="0">
                    <a:pos x="17" y="55"/>
                  </a:cxn>
                  <a:cxn ang="0">
                    <a:pos x="15" y="53"/>
                  </a:cxn>
                  <a:cxn ang="0">
                    <a:pos x="12" y="50"/>
                  </a:cxn>
                  <a:cxn ang="0">
                    <a:pos x="10" y="48"/>
                  </a:cxn>
                  <a:cxn ang="0">
                    <a:pos x="5" y="48"/>
                  </a:cxn>
                  <a:cxn ang="0">
                    <a:pos x="3" y="45"/>
                  </a:cxn>
                  <a:cxn ang="0">
                    <a:pos x="0" y="38"/>
                  </a:cxn>
                  <a:cxn ang="0">
                    <a:pos x="5" y="36"/>
                  </a:cxn>
                  <a:cxn ang="0">
                    <a:pos x="8" y="36"/>
                  </a:cxn>
                  <a:cxn ang="0">
                    <a:pos x="12" y="36"/>
                  </a:cxn>
                  <a:cxn ang="0">
                    <a:pos x="17" y="36"/>
                  </a:cxn>
                  <a:cxn ang="0">
                    <a:pos x="22" y="38"/>
                  </a:cxn>
                  <a:cxn ang="0">
                    <a:pos x="27" y="38"/>
                  </a:cxn>
                  <a:cxn ang="0">
                    <a:pos x="31" y="36"/>
                  </a:cxn>
                  <a:cxn ang="0">
                    <a:pos x="36" y="36"/>
                  </a:cxn>
                  <a:cxn ang="0">
                    <a:pos x="36" y="31"/>
                  </a:cxn>
                  <a:cxn ang="0">
                    <a:pos x="36" y="29"/>
                  </a:cxn>
                  <a:cxn ang="0">
                    <a:pos x="38" y="24"/>
                  </a:cxn>
                  <a:cxn ang="0">
                    <a:pos x="43" y="29"/>
                  </a:cxn>
                  <a:cxn ang="0">
                    <a:pos x="38" y="31"/>
                  </a:cxn>
                  <a:cxn ang="0">
                    <a:pos x="41" y="36"/>
                  </a:cxn>
                  <a:cxn ang="0">
                    <a:pos x="43" y="38"/>
                  </a:cxn>
                  <a:cxn ang="0">
                    <a:pos x="48" y="36"/>
                  </a:cxn>
                  <a:cxn ang="0">
                    <a:pos x="53" y="38"/>
                  </a:cxn>
                  <a:cxn ang="0">
                    <a:pos x="57" y="36"/>
                  </a:cxn>
                  <a:cxn ang="0">
                    <a:pos x="60" y="31"/>
                  </a:cxn>
                  <a:cxn ang="0">
                    <a:pos x="60" y="27"/>
                  </a:cxn>
                  <a:cxn ang="0">
                    <a:pos x="60" y="24"/>
                  </a:cxn>
                  <a:cxn ang="0">
                    <a:pos x="64" y="22"/>
                  </a:cxn>
                  <a:cxn ang="0">
                    <a:pos x="67" y="22"/>
                  </a:cxn>
                  <a:cxn ang="0">
                    <a:pos x="71" y="22"/>
                  </a:cxn>
                  <a:cxn ang="0">
                    <a:pos x="71" y="17"/>
                  </a:cxn>
                  <a:cxn ang="0">
                    <a:pos x="71" y="10"/>
                  </a:cxn>
                  <a:cxn ang="0">
                    <a:pos x="69" y="5"/>
                  </a:cxn>
                  <a:cxn ang="0">
                    <a:pos x="74" y="3"/>
                  </a:cxn>
                  <a:cxn ang="0">
                    <a:pos x="79" y="5"/>
                  </a:cxn>
                  <a:cxn ang="0">
                    <a:pos x="79" y="5"/>
                  </a:cxn>
                  <a:cxn ang="0">
                    <a:pos x="81" y="0"/>
                  </a:cxn>
                </a:cxnLst>
                <a:rect l="0" t="0" r="r" b="b"/>
                <a:pathLst>
                  <a:path w="90" h="60">
                    <a:moveTo>
                      <a:pt x="83" y="0"/>
                    </a:moveTo>
                    <a:lnTo>
                      <a:pt x="83" y="3"/>
                    </a:lnTo>
                    <a:lnTo>
                      <a:pt x="83" y="3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8"/>
                    </a:lnTo>
                    <a:lnTo>
                      <a:pt x="86" y="8"/>
                    </a:lnTo>
                    <a:lnTo>
                      <a:pt x="86" y="8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90" y="8"/>
                    </a:lnTo>
                    <a:lnTo>
                      <a:pt x="90" y="8"/>
                    </a:lnTo>
                    <a:lnTo>
                      <a:pt x="90" y="10"/>
                    </a:lnTo>
                    <a:lnTo>
                      <a:pt x="90" y="10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5"/>
                    </a:lnTo>
                    <a:lnTo>
                      <a:pt x="90" y="15"/>
                    </a:lnTo>
                    <a:lnTo>
                      <a:pt x="90" y="15"/>
                    </a:lnTo>
                    <a:lnTo>
                      <a:pt x="88" y="15"/>
                    </a:lnTo>
                    <a:lnTo>
                      <a:pt x="88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88" y="17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22"/>
                    </a:lnTo>
                    <a:lnTo>
                      <a:pt x="88" y="22"/>
                    </a:lnTo>
                    <a:lnTo>
                      <a:pt x="86" y="22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1" y="24"/>
                    </a:lnTo>
                    <a:lnTo>
                      <a:pt x="81" y="24"/>
                    </a:lnTo>
                    <a:lnTo>
                      <a:pt x="81" y="27"/>
                    </a:lnTo>
                    <a:lnTo>
                      <a:pt x="81" y="27"/>
                    </a:lnTo>
                    <a:lnTo>
                      <a:pt x="79" y="27"/>
                    </a:lnTo>
                    <a:lnTo>
                      <a:pt x="79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3" y="29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1" y="36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6" y="38"/>
                    </a:lnTo>
                    <a:lnTo>
                      <a:pt x="76" y="41"/>
                    </a:lnTo>
                    <a:lnTo>
                      <a:pt x="76" y="41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41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1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7" y="45"/>
                    </a:lnTo>
                    <a:lnTo>
                      <a:pt x="67" y="45"/>
                    </a:lnTo>
                    <a:lnTo>
                      <a:pt x="67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3"/>
                    </a:lnTo>
                    <a:lnTo>
                      <a:pt x="55" y="53"/>
                    </a:lnTo>
                    <a:lnTo>
                      <a:pt x="55" y="53"/>
                    </a:lnTo>
                    <a:lnTo>
                      <a:pt x="55" y="53"/>
                    </a:lnTo>
                    <a:lnTo>
                      <a:pt x="53" y="53"/>
                    </a:lnTo>
                    <a:lnTo>
                      <a:pt x="53" y="55"/>
                    </a:lnTo>
                    <a:lnTo>
                      <a:pt x="53" y="55"/>
                    </a:lnTo>
                    <a:lnTo>
                      <a:pt x="53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48" y="55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60"/>
                    </a:lnTo>
                    <a:lnTo>
                      <a:pt x="43" y="60"/>
                    </a:lnTo>
                    <a:lnTo>
                      <a:pt x="43" y="60"/>
                    </a:lnTo>
                    <a:lnTo>
                      <a:pt x="43" y="57"/>
                    </a:lnTo>
                    <a:lnTo>
                      <a:pt x="43" y="57"/>
                    </a:lnTo>
                    <a:lnTo>
                      <a:pt x="41" y="57"/>
                    </a:lnTo>
                    <a:lnTo>
                      <a:pt x="41" y="57"/>
                    </a:lnTo>
                    <a:lnTo>
                      <a:pt x="38" y="57"/>
                    </a:lnTo>
                    <a:lnTo>
                      <a:pt x="38" y="60"/>
                    </a:lnTo>
                    <a:lnTo>
                      <a:pt x="38" y="60"/>
                    </a:lnTo>
                    <a:lnTo>
                      <a:pt x="38" y="60"/>
                    </a:lnTo>
                    <a:lnTo>
                      <a:pt x="36" y="60"/>
                    </a:lnTo>
                    <a:lnTo>
                      <a:pt x="36" y="60"/>
                    </a:lnTo>
                    <a:lnTo>
                      <a:pt x="36" y="60"/>
                    </a:lnTo>
                    <a:lnTo>
                      <a:pt x="36" y="57"/>
                    </a:lnTo>
                    <a:lnTo>
                      <a:pt x="34" y="57"/>
                    </a:lnTo>
                    <a:lnTo>
                      <a:pt x="34" y="60"/>
                    </a:lnTo>
                    <a:lnTo>
                      <a:pt x="34" y="60"/>
                    </a:lnTo>
                    <a:lnTo>
                      <a:pt x="31" y="60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60"/>
                    </a:lnTo>
                    <a:lnTo>
                      <a:pt x="31" y="60"/>
                    </a:lnTo>
                    <a:lnTo>
                      <a:pt x="29" y="60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27" y="55"/>
                    </a:lnTo>
                    <a:lnTo>
                      <a:pt x="27" y="55"/>
                    </a:lnTo>
                    <a:lnTo>
                      <a:pt x="27" y="55"/>
                    </a:lnTo>
                    <a:lnTo>
                      <a:pt x="27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2" y="53"/>
                    </a:lnTo>
                    <a:lnTo>
                      <a:pt x="22" y="53"/>
                    </a:lnTo>
                    <a:lnTo>
                      <a:pt x="22" y="53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19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3"/>
                    </a:lnTo>
                    <a:lnTo>
                      <a:pt x="15" y="53"/>
                    </a:lnTo>
                    <a:lnTo>
                      <a:pt x="15" y="53"/>
                    </a:lnTo>
                    <a:lnTo>
                      <a:pt x="15" y="50"/>
                    </a:lnTo>
                    <a:lnTo>
                      <a:pt x="15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8" y="48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8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3" y="38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8"/>
                    </a:lnTo>
                    <a:lnTo>
                      <a:pt x="8" y="3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2" y="36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5" y="36"/>
                    </a:lnTo>
                    <a:lnTo>
                      <a:pt x="15" y="36"/>
                    </a:lnTo>
                    <a:lnTo>
                      <a:pt x="15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27" y="3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8"/>
                    </a:lnTo>
                    <a:lnTo>
                      <a:pt x="31" y="38"/>
                    </a:lnTo>
                    <a:lnTo>
                      <a:pt x="31" y="36"/>
                    </a:lnTo>
                    <a:lnTo>
                      <a:pt x="34" y="36"/>
                    </a:lnTo>
                    <a:lnTo>
                      <a:pt x="34" y="36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8" y="29"/>
                    </a:lnTo>
                    <a:lnTo>
                      <a:pt x="38" y="27"/>
                    </a:lnTo>
                    <a:lnTo>
                      <a:pt x="38" y="27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43" y="24"/>
                    </a:lnTo>
                    <a:lnTo>
                      <a:pt x="43" y="27"/>
                    </a:lnTo>
                    <a:lnTo>
                      <a:pt x="43" y="27"/>
                    </a:lnTo>
                    <a:lnTo>
                      <a:pt x="43" y="29"/>
                    </a:lnTo>
                    <a:lnTo>
                      <a:pt x="41" y="29"/>
                    </a:lnTo>
                    <a:lnTo>
                      <a:pt x="41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41" y="31"/>
                    </a:lnTo>
                    <a:lnTo>
                      <a:pt x="41" y="34"/>
                    </a:lnTo>
                    <a:lnTo>
                      <a:pt x="38" y="34"/>
                    </a:lnTo>
                    <a:lnTo>
                      <a:pt x="38" y="34"/>
                    </a:lnTo>
                    <a:lnTo>
                      <a:pt x="38" y="36"/>
                    </a:lnTo>
                    <a:lnTo>
                      <a:pt x="41" y="36"/>
                    </a:lnTo>
                    <a:lnTo>
                      <a:pt x="41" y="36"/>
                    </a:lnTo>
                    <a:lnTo>
                      <a:pt x="41" y="38"/>
                    </a:lnTo>
                    <a:lnTo>
                      <a:pt x="41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5" y="38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8" y="36"/>
                    </a:lnTo>
                    <a:lnTo>
                      <a:pt x="48" y="36"/>
                    </a:lnTo>
                    <a:lnTo>
                      <a:pt x="50" y="36"/>
                    </a:lnTo>
                    <a:lnTo>
                      <a:pt x="50" y="36"/>
                    </a:lnTo>
                    <a:lnTo>
                      <a:pt x="50" y="36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3" y="38"/>
                    </a:lnTo>
                    <a:lnTo>
                      <a:pt x="53" y="38"/>
                    </a:lnTo>
                    <a:lnTo>
                      <a:pt x="53" y="36"/>
                    </a:lnTo>
                    <a:lnTo>
                      <a:pt x="53" y="36"/>
                    </a:lnTo>
                    <a:lnTo>
                      <a:pt x="53" y="36"/>
                    </a:lnTo>
                    <a:lnTo>
                      <a:pt x="55" y="36"/>
                    </a:lnTo>
                    <a:lnTo>
                      <a:pt x="55" y="36"/>
                    </a:lnTo>
                    <a:lnTo>
                      <a:pt x="55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4"/>
                    </a:lnTo>
                    <a:lnTo>
                      <a:pt x="60" y="34"/>
                    </a:lnTo>
                    <a:lnTo>
                      <a:pt x="60" y="34"/>
                    </a:lnTo>
                    <a:lnTo>
                      <a:pt x="60" y="31"/>
                    </a:lnTo>
                    <a:lnTo>
                      <a:pt x="60" y="31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7"/>
                    </a:lnTo>
                    <a:lnTo>
                      <a:pt x="62" y="27"/>
                    </a:lnTo>
                    <a:lnTo>
                      <a:pt x="62" y="27"/>
                    </a:lnTo>
                    <a:lnTo>
                      <a:pt x="62" y="27"/>
                    </a:lnTo>
                    <a:lnTo>
                      <a:pt x="62" y="24"/>
                    </a:lnTo>
                    <a:lnTo>
                      <a:pt x="62" y="24"/>
                    </a:lnTo>
                    <a:lnTo>
                      <a:pt x="62" y="24"/>
                    </a:lnTo>
                    <a:lnTo>
                      <a:pt x="60" y="24"/>
                    </a:lnTo>
                    <a:lnTo>
                      <a:pt x="60" y="22"/>
                    </a:lnTo>
                    <a:lnTo>
                      <a:pt x="60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67" y="24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4" y="22"/>
                    </a:lnTo>
                    <a:lnTo>
                      <a:pt x="74" y="19"/>
                    </a:lnTo>
                    <a:lnTo>
                      <a:pt x="71" y="19"/>
                    </a:lnTo>
                    <a:lnTo>
                      <a:pt x="71" y="19"/>
                    </a:lnTo>
                    <a:lnTo>
                      <a:pt x="71" y="19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1" y="15"/>
                    </a:lnTo>
                    <a:lnTo>
                      <a:pt x="71" y="15"/>
                    </a:lnTo>
                    <a:lnTo>
                      <a:pt x="71" y="15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5"/>
                    </a:lnTo>
                    <a:lnTo>
                      <a:pt x="69" y="5"/>
                    </a:lnTo>
                    <a:lnTo>
                      <a:pt x="69" y="3"/>
                    </a:lnTo>
                    <a:lnTo>
                      <a:pt x="69" y="3"/>
                    </a:lnTo>
                    <a:lnTo>
                      <a:pt x="71" y="3"/>
                    </a:lnTo>
                    <a:lnTo>
                      <a:pt x="71" y="3"/>
                    </a:lnTo>
                    <a:lnTo>
                      <a:pt x="71" y="3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76" y="3"/>
                    </a:lnTo>
                    <a:lnTo>
                      <a:pt x="76" y="3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8"/>
                    </a:lnTo>
                    <a:lnTo>
                      <a:pt x="79" y="8"/>
                    </a:lnTo>
                    <a:lnTo>
                      <a:pt x="79" y="8"/>
                    </a:lnTo>
                    <a:lnTo>
                      <a:pt x="81" y="8"/>
                    </a:lnTo>
                    <a:lnTo>
                      <a:pt x="81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3"/>
                    </a:lnTo>
                    <a:lnTo>
                      <a:pt x="79" y="3"/>
                    </a:lnTo>
                    <a:lnTo>
                      <a:pt x="81" y="3"/>
                    </a:lnTo>
                    <a:lnTo>
                      <a:pt x="81" y="3"/>
                    </a:lnTo>
                    <a:lnTo>
                      <a:pt x="81" y="3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8" name="Freeform 72"/>
              <p:cNvSpPr>
                <a:spLocks/>
              </p:cNvSpPr>
              <p:nvPr/>
            </p:nvSpPr>
            <p:spPr bwMode="auto">
              <a:xfrm>
                <a:off x="4014" y="2857"/>
                <a:ext cx="90" cy="60"/>
              </a:xfrm>
              <a:custGeom>
                <a:avLst/>
                <a:gdLst/>
                <a:ahLst/>
                <a:cxnLst>
                  <a:cxn ang="0">
                    <a:pos x="86" y="5"/>
                  </a:cxn>
                  <a:cxn ang="0">
                    <a:pos x="88" y="8"/>
                  </a:cxn>
                  <a:cxn ang="0">
                    <a:pos x="88" y="12"/>
                  </a:cxn>
                  <a:cxn ang="0">
                    <a:pos x="90" y="17"/>
                  </a:cxn>
                  <a:cxn ang="0">
                    <a:pos x="88" y="22"/>
                  </a:cxn>
                  <a:cxn ang="0">
                    <a:pos x="83" y="24"/>
                  </a:cxn>
                  <a:cxn ang="0">
                    <a:pos x="79" y="27"/>
                  </a:cxn>
                  <a:cxn ang="0">
                    <a:pos x="83" y="31"/>
                  </a:cxn>
                  <a:cxn ang="0">
                    <a:pos x="83" y="36"/>
                  </a:cxn>
                  <a:cxn ang="0">
                    <a:pos x="79" y="38"/>
                  </a:cxn>
                  <a:cxn ang="0">
                    <a:pos x="76" y="38"/>
                  </a:cxn>
                  <a:cxn ang="0">
                    <a:pos x="71" y="38"/>
                  </a:cxn>
                  <a:cxn ang="0">
                    <a:pos x="69" y="41"/>
                  </a:cxn>
                  <a:cxn ang="0">
                    <a:pos x="69" y="43"/>
                  </a:cxn>
                  <a:cxn ang="0">
                    <a:pos x="64" y="48"/>
                  </a:cxn>
                  <a:cxn ang="0">
                    <a:pos x="60" y="50"/>
                  </a:cxn>
                  <a:cxn ang="0">
                    <a:pos x="57" y="53"/>
                  </a:cxn>
                  <a:cxn ang="0">
                    <a:pos x="53" y="55"/>
                  </a:cxn>
                  <a:cxn ang="0">
                    <a:pos x="48" y="57"/>
                  </a:cxn>
                  <a:cxn ang="0">
                    <a:pos x="43" y="60"/>
                  </a:cxn>
                  <a:cxn ang="0">
                    <a:pos x="38" y="60"/>
                  </a:cxn>
                  <a:cxn ang="0">
                    <a:pos x="34" y="60"/>
                  </a:cxn>
                  <a:cxn ang="0">
                    <a:pos x="29" y="60"/>
                  </a:cxn>
                  <a:cxn ang="0">
                    <a:pos x="27" y="55"/>
                  </a:cxn>
                  <a:cxn ang="0">
                    <a:pos x="22" y="53"/>
                  </a:cxn>
                  <a:cxn ang="0">
                    <a:pos x="17" y="55"/>
                  </a:cxn>
                  <a:cxn ang="0">
                    <a:pos x="15" y="53"/>
                  </a:cxn>
                  <a:cxn ang="0">
                    <a:pos x="12" y="50"/>
                  </a:cxn>
                  <a:cxn ang="0">
                    <a:pos x="10" y="48"/>
                  </a:cxn>
                  <a:cxn ang="0">
                    <a:pos x="5" y="48"/>
                  </a:cxn>
                  <a:cxn ang="0">
                    <a:pos x="3" y="45"/>
                  </a:cxn>
                  <a:cxn ang="0">
                    <a:pos x="0" y="38"/>
                  </a:cxn>
                  <a:cxn ang="0">
                    <a:pos x="5" y="36"/>
                  </a:cxn>
                  <a:cxn ang="0">
                    <a:pos x="8" y="36"/>
                  </a:cxn>
                  <a:cxn ang="0">
                    <a:pos x="12" y="36"/>
                  </a:cxn>
                  <a:cxn ang="0">
                    <a:pos x="17" y="36"/>
                  </a:cxn>
                  <a:cxn ang="0">
                    <a:pos x="22" y="38"/>
                  </a:cxn>
                  <a:cxn ang="0">
                    <a:pos x="27" y="38"/>
                  </a:cxn>
                  <a:cxn ang="0">
                    <a:pos x="31" y="36"/>
                  </a:cxn>
                  <a:cxn ang="0">
                    <a:pos x="36" y="36"/>
                  </a:cxn>
                  <a:cxn ang="0">
                    <a:pos x="36" y="31"/>
                  </a:cxn>
                  <a:cxn ang="0">
                    <a:pos x="36" y="29"/>
                  </a:cxn>
                  <a:cxn ang="0">
                    <a:pos x="38" y="24"/>
                  </a:cxn>
                  <a:cxn ang="0">
                    <a:pos x="43" y="29"/>
                  </a:cxn>
                  <a:cxn ang="0">
                    <a:pos x="38" y="31"/>
                  </a:cxn>
                  <a:cxn ang="0">
                    <a:pos x="41" y="36"/>
                  </a:cxn>
                  <a:cxn ang="0">
                    <a:pos x="43" y="38"/>
                  </a:cxn>
                  <a:cxn ang="0">
                    <a:pos x="48" y="36"/>
                  </a:cxn>
                  <a:cxn ang="0">
                    <a:pos x="53" y="38"/>
                  </a:cxn>
                  <a:cxn ang="0">
                    <a:pos x="57" y="36"/>
                  </a:cxn>
                  <a:cxn ang="0">
                    <a:pos x="60" y="31"/>
                  </a:cxn>
                  <a:cxn ang="0">
                    <a:pos x="60" y="27"/>
                  </a:cxn>
                  <a:cxn ang="0">
                    <a:pos x="60" y="24"/>
                  </a:cxn>
                  <a:cxn ang="0">
                    <a:pos x="64" y="22"/>
                  </a:cxn>
                  <a:cxn ang="0">
                    <a:pos x="67" y="22"/>
                  </a:cxn>
                  <a:cxn ang="0">
                    <a:pos x="71" y="22"/>
                  </a:cxn>
                  <a:cxn ang="0">
                    <a:pos x="71" y="17"/>
                  </a:cxn>
                  <a:cxn ang="0">
                    <a:pos x="71" y="10"/>
                  </a:cxn>
                  <a:cxn ang="0">
                    <a:pos x="69" y="5"/>
                  </a:cxn>
                  <a:cxn ang="0">
                    <a:pos x="74" y="3"/>
                  </a:cxn>
                  <a:cxn ang="0">
                    <a:pos x="79" y="5"/>
                  </a:cxn>
                  <a:cxn ang="0">
                    <a:pos x="79" y="5"/>
                  </a:cxn>
                  <a:cxn ang="0">
                    <a:pos x="81" y="0"/>
                  </a:cxn>
                </a:cxnLst>
                <a:rect l="0" t="0" r="r" b="b"/>
                <a:pathLst>
                  <a:path w="90" h="60">
                    <a:moveTo>
                      <a:pt x="83" y="0"/>
                    </a:moveTo>
                    <a:lnTo>
                      <a:pt x="83" y="3"/>
                    </a:lnTo>
                    <a:lnTo>
                      <a:pt x="83" y="3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8"/>
                    </a:lnTo>
                    <a:lnTo>
                      <a:pt x="86" y="8"/>
                    </a:lnTo>
                    <a:lnTo>
                      <a:pt x="86" y="8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88" y="8"/>
                    </a:lnTo>
                    <a:lnTo>
                      <a:pt x="90" y="8"/>
                    </a:lnTo>
                    <a:lnTo>
                      <a:pt x="90" y="8"/>
                    </a:lnTo>
                    <a:lnTo>
                      <a:pt x="90" y="10"/>
                    </a:lnTo>
                    <a:lnTo>
                      <a:pt x="90" y="10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5"/>
                    </a:lnTo>
                    <a:lnTo>
                      <a:pt x="90" y="15"/>
                    </a:lnTo>
                    <a:lnTo>
                      <a:pt x="90" y="15"/>
                    </a:lnTo>
                    <a:lnTo>
                      <a:pt x="88" y="15"/>
                    </a:lnTo>
                    <a:lnTo>
                      <a:pt x="88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88" y="17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22"/>
                    </a:lnTo>
                    <a:lnTo>
                      <a:pt x="88" y="22"/>
                    </a:lnTo>
                    <a:lnTo>
                      <a:pt x="86" y="22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3" y="24"/>
                    </a:lnTo>
                    <a:lnTo>
                      <a:pt x="81" y="24"/>
                    </a:lnTo>
                    <a:lnTo>
                      <a:pt x="81" y="24"/>
                    </a:lnTo>
                    <a:lnTo>
                      <a:pt x="81" y="27"/>
                    </a:lnTo>
                    <a:lnTo>
                      <a:pt x="81" y="27"/>
                    </a:lnTo>
                    <a:lnTo>
                      <a:pt x="79" y="27"/>
                    </a:lnTo>
                    <a:lnTo>
                      <a:pt x="79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1" y="29"/>
                    </a:lnTo>
                    <a:lnTo>
                      <a:pt x="83" y="29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1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1" y="36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6" y="38"/>
                    </a:lnTo>
                    <a:lnTo>
                      <a:pt x="76" y="41"/>
                    </a:lnTo>
                    <a:lnTo>
                      <a:pt x="76" y="41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38"/>
                    </a:lnTo>
                    <a:lnTo>
                      <a:pt x="69" y="41"/>
                    </a:lnTo>
                    <a:lnTo>
                      <a:pt x="71" y="41"/>
                    </a:lnTo>
                    <a:lnTo>
                      <a:pt x="71" y="41"/>
                    </a:lnTo>
                    <a:lnTo>
                      <a:pt x="71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7" y="45"/>
                    </a:lnTo>
                    <a:lnTo>
                      <a:pt x="67" y="45"/>
                    </a:lnTo>
                    <a:lnTo>
                      <a:pt x="67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3"/>
                    </a:lnTo>
                    <a:lnTo>
                      <a:pt x="55" y="53"/>
                    </a:lnTo>
                    <a:lnTo>
                      <a:pt x="55" y="53"/>
                    </a:lnTo>
                    <a:lnTo>
                      <a:pt x="55" y="53"/>
                    </a:lnTo>
                    <a:lnTo>
                      <a:pt x="53" y="53"/>
                    </a:lnTo>
                    <a:lnTo>
                      <a:pt x="53" y="55"/>
                    </a:lnTo>
                    <a:lnTo>
                      <a:pt x="53" y="55"/>
                    </a:lnTo>
                    <a:lnTo>
                      <a:pt x="53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48" y="55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60"/>
                    </a:lnTo>
                    <a:lnTo>
                      <a:pt x="43" y="60"/>
                    </a:lnTo>
                    <a:lnTo>
                      <a:pt x="43" y="60"/>
                    </a:lnTo>
                    <a:lnTo>
                      <a:pt x="43" y="57"/>
                    </a:lnTo>
                    <a:lnTo>
                      <a:pt x="43" y="57"/>
                    </a:lnTo>
                    <a:lnTo>
                      <a:pt x="41" y="57"/>
                    </a:lnTo>
                    <a:lnTo>
                      <a:pt x="41" y="57"/>
                    </a:lnTo>
                    <a:lnTo>
                      <a:pt x="38" y="57"/>
                    </a:lnTo>
                    <a:lnTo>
                      <a:pt x="38" y="60"/>
                    </a:lnTo>
                    <a:lnTo>
                      <a:pt x="38" y="60"/>
                    </a:lnTo>
                    <a:lnTo>
                      <a:pt x="38" y="60"/>
                    </a:lnTo>
                    <a:lnTo>
                      <a:pt x="36" y="60"/>
                    </a:lnTo>
                    <a:lnTo>
                      <a:pt x="36" y="60"/>
                    </a:lnTo>
                    <a:lnTo>
                      <a:pt x="36" y="60"/>
                    </a:lnTo>
                    <a:lnTo>
                      <a:pt x="36" y="57"/>
                    </a:lnTo>
                    <a:lnTo>
                      <a:pt x="34" y="57"/>
                    </a:lnTo>
                    <a:lnTo>
                      <a:pt x="34" y="60"/>
                    </a:lnTo>
                    <a:lnTo>
                      <a:pt x="34" y="60"/>
                    </a:lnTo>
                    <a:lnTo>
                      <a:pt x="31" y="60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60"/>
                    </a:lnTo>
                    <a:lnTo>
                      <a:pt x="31" y="60"/>
                    </a:lnTo>
                    <a:lnTo>
                      <a:pt x="29" y="60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27" y="57"/>
                    </a:lnTo>
                    <a:lnTo>
                      <a:pt x="27" y="55"/>
                    </a:lnTo>
                    <a:lnTo>
                      <a:pt x="27" y="55"/>
                    </a:lnTo>
                    <a:lnTo>
                      <a:pt x="27" y="55"/>
                    </a:lnTo>
                    <a:lnTo>
                      <a:pt x="27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4" y="53"/>
                    </a:lnTo>
                    <a:lnTo>
                      <a:pt x="22" y="53"/>
                    </a:lnTo>
                    <a:lnTo>
                      <a:pt x="22" y="53"/>
                    </a:lnTo>
                    <a:lnTo>
                      <a:pt x="22" y="53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19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3"/>
                    </a:lnTo>
                    <a:lnTo>
                      <a:pt x="15" y="53"/>
                    </a:lnTo>
                    <a:lnTo>
                      <a:pt x="15" y="53"/>
                    </a:lnTo>
                    <a:lnTo>
                      <a:pt x="15" y="50"/>
                    </a:lnTo>
                    <a:lnTo>
                      <a:pt x="15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8" y="48"/>
                    </a:lnTo>
                    <a:lnTo>
                      <a:pt x="8" y="45"/>
                    </a:lnTo>
                    <a:lnTo>
                      <a:pt x="8" y="45"/>
                    </a:lnTo>
                    <a:lnTo>
                      <a:pt x="8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3" y="38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8"/>
                    </a:lnTo>
                    <a:lnTo>
                      <a:pt x="8" y="38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2" y="36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5" y="36"/>
                    </a:lnTo>
                    <a:lnTo>
                      <a:pt x="15" y="36"/>
                    </a:lnTo>
                    <a:lnTo>
                      <a:pt x="15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27" y="3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8"/>
                    </a:lnTo>
                    <a:lnTo>
                      <a:pt x="31" y="38"/>
                    </a:lnTo>
                    <a:lnTo>
                      <a:pt x="31" y="36"/>
                    </a:lnTo>
                    <a:lnTo>
                      <a:pt x="34" y="36"/>
                    </a:lnTo>
                    <a:lnTo>
                      <a:pt x="34" y="36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8" y="29"/>
                    </a:lnTo>
                    <a:lnTo>
                      <a:pt x="38" y="27"/>
                    </a:lnTo>
                    <a:lnTo>
                      <a:pt x="38" y="27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43" y="24"/>
                    </a:lnTo>
                    <a:lnTo>
                      <a:pt x="43" y="27"/>
                    </a:lnTo>
                    <a:lnTo>
                      <a:pt x="43" y="27"/>
                    </a:lnTo>
                    <a:lnTo>
                      <a:pt x="43" y="29"/>
                    </a:lnTo>
                    <a:lnTo>
                      <a:pt x="41" y="29"/>
                    </a:lnTo>
                    <a:lnTo>
                      <a:pt x="41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41" y="31"/>
                    </a:lnTo>
                    <a:lnTo>
                      <a:pt x="41" y="34"/>
                    </a:lnTo>
                    <a:lnTo>
                      <a:pt x="38" y="34"/>
                    </a:lnTo>
                    <a:lnTo>
                      <a:pt x="38" y="34"/>
                    </a:lnTo>
                    <a:lnTo>
                      <a:pt x="38" y="36"/>
                    </a:lnTo>
                    <a:lnTo>
                      <a:pt x="41" y="36"/>
                    </a:lnTo>
                    <a:lnTo>
                      <a:pt x="41" y="36"/>
                    </a:lnTo>
                    <a:lnTo>
                      <a:pt x="41" y="38"/>
                    </a:lnTo>
                    <a:lnTo>
                      <a:pt x="41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45" y="38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8" y="36"/>
                    </a:lnTo>
                    <a:lnTo>
                      <a:pt x="48" y="36"/>
                    </a:lnTo>
                    <a:lnTo>
                      <a:pt x="50" y="36"/>
                    </a:lnTo>
                    <a:lnTo>
                      <a:pt x="50" y="36"/>
                    </a:lnTo>
                    <a:lnTo>
                      <a:pt x="50" y="36"/>
                    </a:lnTo>
                    <a:lnTo>
                      <a:pt x="50" y="38"/>
                    </a:lnTo>
                    <a:lnTo>
                      <a:pt x="50" y="38"/>
                    </a:lnTo>
                    <a:lnTo>
                      <a:pt x="53" y="38"/>
                    </a:lnTo>
                    <a:lnTo>
                      <a:pt x="53" y="38"/>
                    </a:lnTo>
                    <a:lnTo>
                      <a:pt x="53" y="36"/>
                    </a:lnTo>
                    <a:lnTo>
                      <a:pt x="53" y="36"/>
                    </a:lnTo>
                    <a:lnTo>
                      <a:pt x="53" y="36"/>
                    </a:lnTo>
                    <a:lnTo>
                      <a:pt x="55" y="36"/>
                    </a:lnTo>
                    <a:lnTo>
                      <a:pt x="55" y="36"/>
                    </a:lnTo>
                    <a:lnTo>
                      <a:pt x="55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6"/>
                    </a:lnTo>
                    <a:lnTo>
                      <a:pt x="57" y="34"/>
                    </a:lnTo>
                    <a:lnTo>
                      <a:pt x="60" y="34"/>
                    </a:lnTo>
                    <a:lnTo>
                      <a:pt x="60" y="34"/>
                    </a:lnTo>
                    <a:lnTo>
                      <a:pt x="60" y="31"/>
                    </a:lnTo>
                    <a:lnTo>
                      <a:pt x="60" y="31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7"/>
                    </a:lnTo>
                    <a:lnTo>
                      <a:pt x="62" y="27"/>
                    </a:lnTo>
                    <a:lnTo>
                      <a:pt x="62" y="27"/>
                    </a:lnTo>
                    <a:lnTo>
                      <a:pt x="62" y="27"/>
                    </a:lnTo>
                    <a:lnTo>
                      <a:pt x="62" y="24"/>
                    </a:lnTo>
                    <a:lnTo>
                      <a:pt x="62" y="24"/>
                    </a:lnTo>
                    <a:lnTo>
                      <a:pt x="62" y="24"/>
                    </a:lnTo>
                    <a:lnTo>
                      <a:pt x="60" y="24"/>
                    </a:lnTo>
                    <a:lnTo>
                      <a:pt x="60" y="22"/>
                    </a:lnTo>
                    <a:lnTo>
                      <a:pt x="60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67" y="24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7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69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1" y="22"/>
                    </a:lnTo>
                    <a:lnTo>
                      <a:pt x="74" y="22"/>
                    </a:lnTo>
                    <a:lnTo>
                      <a:pt x="74" y="19"/>
                    </a:lnTo>
                    <a:lnTo>
                      <a:pt x="71" y="19"/>
                    </a:lnTo>
                    <a:lnTo>
                      <a:pt x="71" y="19"/>
                    </a:lnTo>
                    <a:lnTo>
                      <a:pt x="71" y="19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1" y="15"/>
                    </a:lnTo>
                    <a:lnTo>
                      <a:pt x="71" y="15"/>
                    </a:lnTo>
                    <a:lnTo>
                      <a:pt x="71" y="15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71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69" y="5"/>
                    </a:lnTo>
                    <a:lnTo>
                      <a:pt x="69" y="5"/>
                    </a:lnTo>
                    <a:lnTo>
                      <a:pt x="69" y="3"/>
                    </a:lnTo>
                    <a:lnTo>
                      <a:pt x="69" y="3"/>
                    </a:lnTo>
                    <a:lnTo>
                      <a:pt x="71" y="3"/>
                    </a:lnTo>
                    <a:lnTo>
                      <a:pt x="71" y="3"/>
                    </a:lnTo>
                    <a:lnTo>
                      <a:pt x="71" y="3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76" y="3"/>
                    </a:lnTo>
                    <a:lnTo>
                      <a:pt x="76" y="3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8"/>
                    </a:lnTo>
                    <a:lnTo>
                      <a:pt x="79" y="8"/>
                    </a:lnTo>
                    <a:lnTo>
                      <a:pt x="79" y="8"/>
                    </a:lnTo>
                    <a:lnTo>
                      <a:pt x="81" y="8"/>
                    </a:lnTo>
                    <a:lnTo>
                      <a:pt x="81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5"/>
                    </a:lnTo>
                    <a:lnTo>
                      <a:pt x="79" y="3"/>
                    </a:lnTo>
                    <a:lnTo>
                      <a:pt x="79" y="3"/>
                    </a:lnTo>
                    <a:lnTo>
                      <a:pt x="81" y="3"/>
                    </a:lnTo>
                    <a:lnTo>
                      <a:pt x="81" y="3"/>
                    </a:lnTo>
                    <a:lnTo>
                      <a:pt x="81" y="3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9" name="Freeform 73"/>
              <p:cNvSpPr>
                <a:spLocks/>
              </p:cNvSpPr>
              <p:nvPr/>
            </p:nvSpPr>
            <p:spPr bwMode="auto">
              <a:xfrm>
                <a:off x="3854" y="2820"/>
                <a:ext cx="222" cy="208"/>
              </a:xfrm>
              <a:custGeom>
                <a:avLst/>
                <a:gdLst/>
                <a:ahLst/>
                <a:cxnLst>
                  <a:cxn ang="0">
                    <a:pos x="146" y="132"/>
                  </a:cxn>
                  <a:cxn ang="0">
                    <a:pos x="158" y="139"/>
                  </a:cxn>
                  <a:cxn ang="0">
                    <a:pos x="163" y="154"/>
                  </a:cxn>
                  <a:cxn ang="0">
                    <a:pos x="170" y="165"/>
                  </a:cxn>
                  <a:cxn ang="0">
                    <a:pos x="182" y="163"/>
                  </a:cxn>
                  <a:cxn ang="0">
                    <a:pos x="184" y="175"/>
                  </a:cxn>
                  <a:cxn ang="0">
                    <a:pos x="198" y="180"/>
                  </a:cxn>
                  <a:cxn ang="0">
                    <a:pos x="194" y="187"/>
                  </a:cxn>
                  <a:cxn ang="0">
                    <a:pos x="205" y="194"/>
                  </a:cxn>
                  <a:cxn ang="0">
                    <a:pos x="217" y="196"/>
                  </a:cxn>
                  <a:cxn ang="0">
                    <a:pos x="208" y="199"/>
                  </a:cxn>
                  <a:cxn ang="0">
                    <a:pos x="220" y="203"/>
                  </a:cxn>
                  <a:cxn ang="0">
                    <a:pos x="215" y="206"/>
                  </a:cxn>
                  <a:cxn ang="0">
                    <a:pos x="205" y="208"/>
                  </a:cxn>
                  <a:cxn ang="0">
                    <a:pos x="194" y="201"/>
                  </a:cxn>
                  <a:cxn ang="0">
                    <a:pos x="182" y="196"/>
                  </a:cxn>
                  <a:cxn ang="0">
                    <a:pos x="170" y="194"/>
                  </a:cxn>
                  <a:cxn ang="0">
                    <a:pos x="153" y="194"/>
                  </a:cxn>
                  <a:cxn ang="0">
                    <a:pos x="144" y="187"/>
                  </a:cxn>
                  <a:cxn ang="0">
                    <a:pos x="137" y="177"/>
                  </a:cxn>
                  <a:cxn ang="0">
                    <a:pos x="130" y="168"/>
                  </a:cxn>
                  <a:cxn ang="0">
                    <a:pos x="123" y="156"/>
                  </a:cxn>
                  <a:cxn ang="0">
                    <a:pos x="116" y="144"/>
                  </a:cxn>
                  <a:cxn ang="0">
                    <a:pos x="104" y="137"/>
                  </a:cxn>
                  <a:cxn ang="0">
                    <a:pos x="92" y="135"/>
                  </a:cxn>
                  <a:cxn ang="0">
                    <a:pos x="80" y="132"/>
                  </a:cxn>
                  <a:cxn ang="0">
                    <a:pos x="71" y="132"/>
                  </a:cxn>
                  <a:cxn ang="0">
                    <a:pos x="63" y="139"/>
                  </a:cxn>
                  <a:cxn ang="0">
                    <a:pos x="59" y="146"/>
                  </a:cxn>
                  <a:cxn ang="0">
                    <a:pos x="63" y="151"/>
                  </a:cxn>
                  <a:cxn ang="0">
                    <a:pos x="59" y="156"/>
                  </a:cxn>
                  <a:cxn ang="0">
                    <a:pos x="54" y="165"/>
                  </a:cxn>
                  <a:cxn ang="0">
                    <a:pos x="44" y="168"/>
                  </a:cxn>
                  <a:cxn ang="0">
                    <a:pos x="33" y="170"/>
                  </a:cxn>
                  <a:cxn ang="0">
                    <a:pos x="18" y="170"/>
                  </a:cxn>
                  <a:cxn ang="0">
                    <a:pos x="4" y="168"/>
                  </a:cxn>
                  <a:cxn ang="0">
                    <a:pos x="4" y="149"/>
                  </a:cxn>
                  <a:cxn ang="0">
                    <a:pos x="4" y="130"/>
                  </a:cxn>
                  <a:cxn ang="0">
                    <a:pos x="4" y="111"/>
                  </a:cxn>
                  <a:cxn ang="0">
                    <a:pos x="4" y="97"/>
                  </a:cxn>
                  <a:cxn ang="0">
                    <a:pos x="4" y="78"/>
                  </a:cxn>
                  <a:cxn ang="0">
                    <a:pos x="4" y="56"/>
                  </a:cxn>
                  <a:cxn ang="0">
                    <a:pos x="4" y="37"/>
                  </a:cxn>
                  <a:cxn ang="0">
                    <a:pos x="4" y="16"/>
                  </a:cxn>
                  <a:cxn ang="0">
                    <a:pos x="7" y="0"/>
                  </a:cxn>
                  <a:cxn ang="0">
                    <a:pos x="18" y="7"/>
                  </a:cxn>
                  <a:cxn ang="0">
                    <a:pos x="30" y="14"/>
                  </a:cxn>
                  <a:cxn ang="0">
                    <a:pos x="42" y="16"/>
                  </a:cxn>
                  <a:cxn ang="0">
                    <a:pos x="56" y="21"/>
                  </a:cxn>
                  <a:cxn ang="0">
                    <a:pos x="61" y="26"/>
                  </a:cxn>
                  <a:cxn ang="0">
                    <a:pos x="71" y="30"/>
                  </a:cxn>
                  <a:cxn ang="0">
                    <a:pos x="80" y="37"/>
                  </a:cxn>
                  <a:cxn ang="0">
                    <a:pos x="92" y="45"/>
                  </a:cxn>
                  <a:cxn ang="0">
                    <a:pos x="104" y="52"/>
                  </a:cxn>
                  <a:cxn ang="0">
                    <a:pos x="108" y="64"/>
                  </a:cxn>
                  <a:cxn ang="0">
                    <a:pos x="113" y="73"/>
                  </a:cxn>
                  <a:cxn ang="0">
                    <a:pos x="125" y="80"/>
                  </a:cxn>
                  <a:cxn ang="0">
                    <a:pos x="137" y="85"/>
                  </a:cxn>
                  <a:cxn ang="0">
                    <a:pos x="146" y="90"/>
                  </a:cxn>
                  <a:cxn ang="0">
                    <a:pos x="151" y="104"/>
                  </a:cxn>
                  <a:cxn ang="0">
                    <a:pos x="137" y="106"/>
                  </a:cxn>
                  <a:cxn ang="0">
                    <a:pos x="134" y="116"/>
                  </a:cxn>
                </a:cxnLst>
                <a:rect l="0" t="0" r="r" b="b"/>
                <a:pathLst>
                  <a:path w="222" h="208">
                    <a:moveTo>
                      <a:pt x="139" y="125"/>
                    </a:moveTo>
                    <a:lnTo>
                      <a:pt x="139" y="125"/>
                    </a:lnTo>
                    <a:lnTo>
                      <a:pt x="142" y="125"/>
                    </a:lnTo>
                    <a:lnTo>
                      <a:pt x="142" y="125"/>
                    </a:lnTo>
                    <a:lnTo>
                      <a:pt x="142" y="125"/>
                    </a:lnTo>
                    <a:lnTo>
                      <a:pt x="144" y="125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2"/>
                    </a:lnTo>
                    <a:lnTo>
                      <a:pt x="146" y="132"/>
                    </a:lnTo>
                    <a:lnTo>
                      <a:pt x="149" y="132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51" y="135"/>
                    </a:lnTo>
                    <a:lnTo>
                      <a:pt x="151" y="135"/>
                    </a:lnTo>
                    <a:lnTo>
                      <a:pt x="151" y="135"/>
                    </a:lnTo>
                    <a:lnTo>
                      <a:pt x="153" y="135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9"/>
                    </a:lnTo>
                    <a:lnTo>
                      <a:pt x="156" y="139"/>
                    </a:lnTo>
                    <a:lnTo>
                      <a:pt x="156" y="139"/>
                    </a:lnTo>
                    <a:lnTo>
                      <a:pt x="158" y="139"/>
                    </a:lnTo>
                    <a:lnTo>
                      <a:pt x="158" y="139"/>
                    </a:lnTo>
                    <a:lnTo>
                      <a:pt x="158" y="139"/>
                    </a:lnTo>
                    <a:lnTo>
                      <a:pt x="158" y="142"/>
                    </a:lnTo>
                    <a:lnTo>
                      <a:pt x="158" y="142"/>
                    </a:lnTo>
                    <a:lnTo>
                      <a:pt x="158" y="144"/>
                    </a:lnTo>
                    <a:lnTo>
                      <a:pt x="158" y="144"/>
                    </a:lnTo>
                    <a:lnTo>
                      <a:pt x="158" y="144"/>
                    </a:lnTo>
                    <a:lnTo>
                      <a:pt x="158" y="146"/>
                    </a:lnTo>
                    <a:lnTo>
                      <a:pt x="160" y="146"/>
                    </a:lnTo>
                    <a:lnTo>
                      <a:pt x="160" y="146"/>
                    </a:lnTo>
                    <a:lnTo>
                      <a:pt x="160" y="146"/>
                    </a:lnTo>
                    <a:lnTo>
                      <a:pt x="160" y="149"/>
                    </a:lnTo>
                    <a:lnTo>
                      <a:pt x="160" y="149"/>
                    </a:lnTo>
                    <a:lnTo>
                      <a:pt x="160" y="151"/>
                    </a:lnTo>
                    <a:lnTo>
                      <a:pt x="160" y="151"/>
                    </a:lnTo>
                    <a:lnTo>
                      <a:pt x="160" y="154"/>
                    </a:lnTo>
                    <a:lnTo>
                      <a:pt x="160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8"/>
                    </a:lnTo>
                    <a:lnTo>
                      <a:pt x="165" y="158"/>
                    </a:lnTo>
                    <a:lnTo>
                      <a:pt x="165" y="161"/>
                    </a:lnTo>
                    <a:lnTo>
                      <a:pt x="165" y="161"/>
                    </a:lnTo>
                    <a:lnTo>
                      <a:pt x="165" y="161"/>
                    </a:lnTo>
                    <a:lnTo>
                      <a:pt x="165" y="163"/>
                    </a:lnTo>
                    <a:lnTo>
                      <a:pt x="165" y="163"/>
                    </a:lnTo>
                    <a:lnTo>
                      <a:pt x="168" y="163"/>
                    </a:lnTo>
                    <a:lnTo>
                      <a:pt x="168" y="165"/>
                    </a:lnTo>
                    <a:lnTo>
                      <a:pt x="168" y="165"/>
                    </a:lnTo>
                    <a:lnTo>
                      <a:pt x="168" y="165"/>
                    </a:lnTo>
                    <a:lnTo>
                      <a:pt x="170" y="165"/>
                    </a:lnTo>
                    <a:lnTo>
                      <a:pt x="170" y="165"/>
                    </a:lnTo>
                    <a:lnTo>
                      <a:pt x="170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5" y="165"/>
                    </a:lnTo>
                    <a:lnTo>
                      <a:pt x="175" y="165"/>
                    </a:lnTo>
                    <a:lnTo>
                      <a:pt x="177" y="165"/>
                    </a:lnTo>
                    <a:lnTo>
                      <a:pt x="177" y="165"/>
                    </a:lnTo>
                    <a:lnTo>
                      <a:pt x="177" y="163"/>
                    </a:lnTo>
                    <a:lnTo>
                      <a:pt x="177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82" y="163"/>
                    </a:lnTo>
                    <a:lnTo>
                      <a:pt x="182" y="163"/>
                    </a:lnTo>
                    <a:lnTo>
                      <a:pt x="182" y="163"/>
                    </a:lnTo>
                    <a:lnTo>
                      <a:pt x="184" y="163"/>
                    </a:lnTo>
                    <a:lnTo>
                      <a:pt x="184" y="165"/>
                    </a:lnTo>
                    <a:lnTo>
                      <a:pt x="184" y="165"/>
                    </a:lnTo>
                    <a:lnTo>
                      <a:pt x="184" y="165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82" y="168"/>
                    </a:lnTo>
                    <a:lnTo>
                      <a:pt x="182" y="168"/>
                    </a:lnTo>
                    <a:lnTo>
                      <a:pt x="182" y="170"/>
                    </a:lnTo>
                    <a:lnTo>
                      <a:pt x="182" y="170"/>
                    </a:lnTo>
                    <a:lnTo>
                      <a:pt x="182" y="173"/>
                    </a:lnTo>
                    <a:lnTo>
                      <a:pt x="179" y="173"/>
                    </a:lnTo>
                    <a:lnTo>
                      <a:pt x="179" y="173"/>
                    </a:lnTo>
                    <a:lnTo>
                      <a:pt x="179" y="175"/>
                    </a:lnTo>
                    <a:lnTo>
                      <a:pt x="179" y="175"/>
                    </a:lnTo>
                    <a:lnTo>
                      <a:pt x="182" y="175"/>
                    </a:lnTo>
                    <a:lnTo>
                      <a:pt x="182" y="175"/>
                    </a:lnTo>
                    <a:lnTo>
                      <a:pt x="182" y="175"/>
                    </a:lnTo>
                    <a:lnTo>
                      <a:pt x="184" y="175"/>
                    </a:lnTo>
                    <a:lnTo>
                      <a:pt x="184" y="175"/>
                    </a:lnTo>
                    <a:lnTo>
                      <a:pt x="184" y="177"/>
                    </a:lnTo>
                    <a:lnTo>
                      <a:pt x="184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9" y="177"/>
                    </a:lnTo>
                    <a:lnTo>
                      <a:pt x="189" y="177"/>
                    </a:lnTo>
                    <a:lnTo>
                      <a:pt x="191" y="177"/>
                    </a:lnTo>
                    <a:lnTo>
                      <a:pt x="191" y="177"/>
                    </a:lnTo>
                    <a:lnTo>
                      <a:pt x="191" y="177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6" y="177"/>
                    </a:lnTo>
                    <a:lnTo>
                      <a:pt x="196" y="180"/>
                    </a:lnTo>
                    <a:lnTo>
                      <a:pt x="196" y="180"/>
                    </a:lnTo>
                    <a:lnTo>
                      <a:pt x="196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4"/>
                    </a:lnTo>
                    <a:lnTo>
                      <a:pt x="196" y="184"/>
                    </a:lnTo>
                    <a:lnTo>
                      <a:pt x="196" y="184"/>
                    </a:lnTo>
                    <a:lnTo>
                      <a:pt x="196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1" y="184"/>
                    </a:lnTo>
                    <a:lnTo>
                      <a:pt x="191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6" y="187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8" y="189"/>
                    </a:lnTo>
                    <a:lnTo>
                      <a:pt x="198" y="189"/>
                    </a:lnTo>
                    <a:lnTo>
                      <a:pt x="198" y="189"/>
                    </a:lnTo>
                    <a:lnTo>
                      <a:pt x="198" y="191"/>
                    </a:lnTo>
                    <a:lnTo>
                      <a:pt x="201" y="191"/>
                    </a:lnTo>
                    <a:lnTo>
                      <a:pt x="201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4"/>
                    </a:lnTo>
                    <a:lnTo>
                      <a:pt x="205" y="194"/>
                    </a:lnTo>
                    <a:lnTo>
                      <a:pt x="205" y="194"/>
                    </a:lnTo>
                    <a:lnTo>
                      <a:pt x="205" y="194"/>
                    </a:lnTo>
                    <a:lnTo>
                      <a:pt x="208" y="194"/>
                    </a:lnTo>
                    <a:lnTo>
                      <a:pt x="208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5" y="194"/>
                    </a:lnTo>
                    <a:lnTo>
                      <a:pt x="215" y="194"/>
                    </a:lnTo>
                    <a:lnTo>
                      <a:pt x="215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6"/>
                    </a:lnTo>
                    <a:lnTo>
                      <a:pt x="215" y="196"/>
                    </a:lnTo>
                    <a:lnTo>
                      <a:pt x="215" y="196"/>
                    </a:lnTo>
                    <a:lnTo>
                      <a:pt x="215" y="196"/>
                    </a:lnTo>
                    <a:lnTo>
                      <a:pt x="213" y="196"/>
                    </a:lnTo>
                    <a:lnTo>
                      <a:pt x="213" y="196"/>
                    </a:lnTo>
                    <a:lnTo>
                      <a:pt x="213" y="196"/>
                    </a:lnTo>
                    <a:lnTo>
                      <a:pt x="213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08" y="199"/>
                    </a:lnTo>
                    <a:lnTo>
                      <a:pt x="208" y="196"/>
                    </a:lnTo>
                    <a:lnTo>
                      <a:pt x="208" y="196"/>
                    </a:lnTo>
                    <a:lnTo>
                      <a:pt x="205" y="196"/>
                    </a:lnTo>
                    <a:lnTo>
                      <a:pt x="205" y="196"/>
                    </a:lnTo>
                    <a:lnTo>
                      <a:pt x="205" y="199"/>
                    </a:lnTo>
                    <a:lnTo>
                      <a:pt x="205" y="199"/>
                    </a:lnTo>
                    <a:lnTo>
                      <a:pt x="208" y="199"/>
                    </a:lnTo>
                    <a:lnTo>
                      <a:pt x="208" y="199"/>
                    </a:lnTo>
                    <a:lnTo>
                      <a:pt x="208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10" y="201"/>
                    </a:lnTo>
                    <a:lnTo>
                      <a:pt x="210" y="201"/>
                    </a:lnTo>
                    <a:lnTo>
                      <a:pt x="213" y="201"/>
                    </a:lnTo>
                    <a:lnTo>
                      <a:pt x="213" y="201"/>
                    </a:lnTo>
                    <a:lnTo>
                      <a:pt x="213" y="201"/>
                    </a:lnTo>
                    <a:lnTo>
                      <a:pt x="213" y="203"/>
                    </a:lnTo>
                    <a:lnTo>
                      <a:pt x="213" y="203"/>
                    </a:lnTo>
                    <a:lnTo>
                      <a:pt x="215" y="203"/>
                    </a:lnTo>
                    <a:lnTo>
                      <a:pt x="215" y="201"/>
                    </a:lnTo>
                    <a:lnTo>
                      <a:pt x="215" y="201"/>
                    </a:lnTo>
                    <a:lnTo>
                      <a:pt x="217" y="201"/>
                    </a:lnTo>
                    <a:lnTo>
                      <a:pt x="217" y="201"/>
                    </a:lnTo>
                    <a:lnTo>
                      <a:pt x="217" y="203"/>
                    </a:lnTo>
                    <a:lnTo>
                      <a:pt x="217" y="203"/>
                    </a:lnTo>
                    <a:lnTo>
                      <a:pt x="217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6"/>
                    </a:lnTo>
                    <a:lnTo>
                      <a:pt x="222" y="206"/>
                    </a:lnTo>
                    <a:lnTo>
                      <a:pt x="222" y="206"/>
                    </a:lnTo>
                    <a:lnTo>
                      <a:pt x="222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5" y="206"/>
                    </a:lnTo>
                    <a:lnTo>
                      <a:pt x="215" y="206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3" y="208"/>
                    </a:lnTo>
                    <a:lnTo>
                      <a:pt x="213" y="208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08" y="206"/>
                    </a:lnTo>
                    <a:lnTo>
                      <a:pt x="208" y="206"/>
                    </a:lnTo>
                    <a:lnTo>
                      <a:pt x="208" y="206"/>
                    </a:lnTo>
                    <a:lnTo>
                      <a:pt x="205" y="206"/>
                    </a:lnTo>
                    <a:lnTo>
                      <a:pt x="205" y="206"/>
                    </a:lnTo>
                    <a:lnTo>
                      <a:pt x="205" y="206"/>
                    </a:lnTo>
                    <a:lnTo>
                      <a:pt x="205" y="208"/>
                    </a:lnTo>
                    <a:lnTo>
                      <a:pt x="203" y="208"/>
                    </a:lnTo>
                    <a:lnTo>
                      <a:pt x="203" y="208"/>
                    </a:lnTo>
                    <a:lnTo>
                      <a:pt x="203" y="208"/>
                    </a:lnTo>
                    <a:lnTo>
                      <a:pt x="203" y="206"/>
                    </a:lnTo>
                    <a:lnTo>
                      <a:pt x="201" y="206"/>
                    </a:lnTo>
                    <a:lnTo>
                      <a:pt x="201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6" y="206"/>
                    </a:lnTo>
                    <a:lnTo>
                      <a:pt x="196" y="206"/>
                    </a:lnTo>
                    <a:lnTo>
                      <a:pt x="196" y="203"/>
                    </a:lnTo>
                    <a:lnTo>
                      <a:pt x="196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01"/>
                    </a:lnTo>
                    <a:lnTo>
                      <a:pt x="194" y="201"/>
                    </a:lnTo>
                    <a:lnTo>
                      <a:pt x="194" y="201"/>
                    </a:lnTo>
                    <a:lnTo>
                      <a:pt x="194" y="199"/>
                    </a:lnTo>
                    <a:lnTo>
                      <a:pt x="194" y="199"/>
                    </a:lnTo>
                    <a:lnTo>
                      <a:pt x="194" y="199"/>
                    </a:lnTo>
                    <a:lnTo>
                      <a:pt x="191" y="199"/>
                    </a:lnTo>
                    <a:lnTo>
                      <a:pt x="191" y="199"/>
                    </a:lnTo>
                    <a:lnTo>
                      <a:pt x="191" y="199"/>
                    </a:lnTo>
                    <a:lnTo>
                      <a:pt x="189" y="199"/>
                    </a:lnTo>
                    <a:lnTo>
                      <a:pt x="189" y="199"/>
                    </a:lnTo>
                    <a:lnTo>
                      <a:pt x="187" y="199"/>
                    </a:lnTo>
                    <a:lnTo>
                      <a:pt x="187" y="199"/>
                    </a:lnTo>
                    <a:lnTo>
                      <a:pt x="187" y="199"/>
                    </a:lnTo>
                    <a:lnTo>
                      <a:pt x="184" y="199"/>
                    </a:lnTo>
                    <a:lnTo>
                      <a:pt x="184" y="196"/>
                    </a:lnTo>
                    <a:lnTo>
                      <a:pt x="184" y="196"/>
                    </a:lnTo>
                    <a:lnTo>
                      <a:pt x="184" y="196"/>
                    </a:lnTo>
                    <a:lnTo>
                      <a:pt x="182" y="196"/>
                    </a:lnTo>
                    <a:lnTo>
                      <a:pt x="182" y="196"/>
                    </a:lnTo>
                    <a:lnTo>
                      <a:pt x="182" y="196"/>
                    </a:lnTo>
                    <a:lnTo>
                      <a:pt x="179" y="196"/>
                    </a:lnTo>
                    <a:lnTo>
                      <a:pt x="179" y="196"/>
                    </a:lnTo>
                    <a:lnTo>
                      <a:pt x="179" y="194"/>
                    </a:lnTo>
                    <a:lnTo>
                      <a:pt x="179" y="194"/>
                    </a:lnTo>
                    <a:lnTo>
                      <a:pt x="177" y="194"/>
                    </a:lnTo>
                    <a:lnTo>
                      <a:pt x="177" y="194"/>
                    </a:lnTo>
                    <a:lnTo>
                      <a:pt x="177" y="196"/>
                    </a:lnTo>
                    <a:lnTo>
                      <a:pt x="177" y="196"/>
                    </a:lnTo>
                    <a:lnTo>
                      <a:pt x="175" y="196"/>
                    </a:lnTo>
                    <a:lnTo>
                      <a:pt x="175" y="196"/>
                    </a:lnTo>
                    <a:lnTo>
                      <a:pt x="175" y="194"/>
                    </a:lnTo>
                    <a:lnTo>
                      <a:pt x="172" y="194"/>
                    </a:lnTo>
                    <a:lnTo>
                      <a:pt x="172" y="194"/>
                    </a:lnTo>
                    <a:lnTo>
                      <a:pt x="172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68" y="194"/>
                    </a:lnTo>
                    <a:lnTo>
                      <a:pt x="168" y="194"/>
                    </a:lnTo>
                    <a:lnTo>
                      <a:pt x="165" y="194"/>
                    </a:lnTo>
                    <a:lnTo>
                      <a:pt x="165" y="194"/>
                    </a:lnTo>
                    <a:lnTo>
                      <a:pt x="165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0" y="194"/>
                    </a:lnTo>
                    <a:lnTo>
                      <a:pt x="160" y="194"/>
                    </a:lnTo>
                    <a:lnTo>
                      <a:pt x="160" y="191"/>
                    </a:lnTo>
                    <a:lnTo>
                      <a:pt x="158" y="191"/>
                    </a:lnTo>
                    <a:lnTo>
                      <a:pt x="158" y="191"/>
                    </a:lnTo>
                    <a:lnTo>
                      <a:pt x="158" y="194"/>
                    </a:lnTo>
                    <a:lnTo>
                      <a:pt x="158" y="194"/>
                    </a:lnTo>
                    <a:lnTo>
                      <a:pt x="156" y="194"/>
                    </a:lnTo>
                    <a:lnTo>
                      <a:pt x="156" y="194"/>
                    </a:lnTo>
                    <a:lnTo>
                      <a:pt x="153" y="194"/>
                    </a:lnTo>
                    <a:lnTo>
                      <a:pt x="153" y="194"/>
                    </a:lnTo>
                    <a:lnTo>
                      <a:pt x="153" y="194"/>
                    </a:lnTo>
                    <a:lnTo>
                      <a:pt x="153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7"/>
                    </a:lnTo>
                    <a:lnTo>
                      <a:pt x="144" y="187"/>
                    </a:lnTo>
                    <a:lnTo>
                      <a:pt x="144" y="187"/>
                    </a:lnTo>
                    <a:lnTo>
                      <a:pt x="144" y="187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2"/>
                    </a:lnTo>
                    <a:lnTo>
                      <a:pt x="142" y="182"/>
                    </a:lnTo>
                    <a:lnTo>
                      <a:pt x="142" y="182"/>
                    </a:lnTo>
                    <a:lnTo>
                      <a:pt x="142" y="182"/>
                    </a:lnTo>
                    <a:lnTo>
                      <a:pt x="142" y="180"/>
                    </a:lnTo>
                    <a:lnTo>
                      <a:pt x="142" y="180"/>
                    </a:lnTo>
                    <a:lnTo>
                      <a:pt x="139" y="180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7" y="177"/>
                    </a:lnTo>
                    <a:lnTo>
                      <a:pt x="137" y="177"/>
                    </a:lnTo>
                    <a:lnTo>
                      <a:pt x="137" y="177"/>
                    </a:lnTo>
                    <a:lnTo>
                      <a:pt x="137" y="175"/>
                    </a:lnTo>
                    <a:lnTo>
                      <a:pt x="137" y="175"/>
                    </a:lnTo>
                    <a:lnTo>
                      <a:pt x="137" y="177"/>
                    </a:lnTo>
                    <a:lnTo>
                      <a:pt x="134" y="177"/>
                    </a:lnTo>
                    <a:lnTo>
                      <a:pt x="134" y="177"/>
                    </a:lnTo>
                    <a:lnTo>
                      <a:pt x="134" y="175"/>
                    </a:lnTo>
                    <a:lnTo>
                      <a:pt x="134" y="175"/>
                    </a:lnTo>
                    <a:lnTo>
                      <a:pt x="132" y="175"/>
                    </a:lnTo>
                    <a:lnTo>
                      <a:pt x="132" y="175"/>
                    </a:lnTo>
                    <a:lnTo>
                      <a:pt x="132" y="173"/>
                    </a:lnTo>
                    <a:lnTo>
                      <a:pt x="132" y="173"/>
                    </a:lnTo>
                    <a:lnTo>
                      <a:pt x="132" y="173"/>
                    </a:lnTo>
                    <a:lnTo>
                      <a:pt x="132" y="170"/>
                    </a:lnTo>
                    <a:lnTo>
                      <a:pt x="132" y="170"/>
                    </a:lnTo>
                    <a:lnTo>
                      <a:pt x="130" y="170"/>
                    </a:lnTo>
                    <a:lnTo>
                      <a:pt x="130" y="170"/>
                    </a:lnTo>
                    <a:lnTo>
                      <a:pt x="130" y="168"/>
                    </a:lnTo>
                    <a:lnTo>
                      <a:pt x="130" y="168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27" y="165"/>
                    </a:lnTo>
                    <a:lnTo>
                      <a:pt x="127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3"/>
                    </a:lnTo>
                    <a:lnTo>
                      <a:pt x="123" y="163"/>
                    </a:lnTo>
                    <a:lnTo>
                      <a:pt x="123" y="163"/>
                    </a:lnTo>
                    <a:lnTo>
                      <a:pt x="123" y="161"/>
                    </a:lnTo>
                    <a:lnTo>
                      <a:pt x="123" y="161"/>
                    </a:lnTo>
                    <a:lnTo>
                      <a:pt x="123" y="161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0" y="156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18" y="154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18" y="149"/>
                    </a:lnTo>
                    <a:lnTo>
                      <a:pt x="118" y="149"/>
                    </a:lnTo>
                    <a:lnTo>
                      <a:pt x="118" y="149"/>
                    </a:lnTo>
                    <a:lnTo>
                      <a:pt x="118" y="146"/>
                    </a:lnTo>
                    <a:lnTo>
                      <a:pt x="118" y="146"/>
                    </a:lnTo>
                    <a:lnTo>
                      <a:pt x="116" y="146"/>
                    </a:lnTo>
                    <a:lnTo>
                      <a:pt x="116" y="146"/>
                    </a:lnTo>
                    <a:lnTo>
                      <a:pt x="116" y="144"/>
                    </a:lnTo>
                    <a:lnTo>
                      <a:pt x="116" y="144"/>
                    </a:lnTo>
                    <a:lnTo>
                      <a:pt x="113" y="144"/>
                    </a:lnTo>
                    <a:lnTo>
                      <a:pt x="113" y="144"/>
                    </a:lnTo>
                    <a:lnTo>
                      <a:pt x="113" y="144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13" y="139"/>
                    </a:lnTo>
                    <a:lnTo>
                      <a:pt x="111" y="139"/>
                    </a:lnTo>
                    <a:lnTo>
                      <a:pt x="111" y="139"/>
                    </a:lnTo>
                    <a:lnTo>
                      <a:pt x="111" y="139"/>
                    </a:lnTo>
                    <a:lnTo>
                      <a:pt x="108" y="139"/>
                    </a:lnTo>
                    <a:lnTo>
                      <a:pt x="108" y="139"/>
                    </a:lnTo>
                    <a:lnTo>
                      <a:pt x="108" y="139"/>
                    </a:lnTo>
                    <a:lnTo>
                      <a:pt x="106" y="139"/>
                    </a:lnTo>
                    <a:lnTo>
                      <a:pt x="106" y="137"/>
                    </a:lnTo>
                    <a:lnTo>
                      <a:pt x="106" y="137"/>
                    </a:lnTo>
                    <a:lnTo>
                      <a:pt x="106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1" y="137"/>
                    </a:lnTo>
                    <a:lnTo>
                      <a:pt x="101" y="137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4" y="135"/>
                    </a:lnTo>
                    <a:lnTo>
                      <a:pt x="94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89" y="135"/>
                    </a:lnTo>
                    <a:lnTo>
                      <a:pt x="89" y="135"/>
                    </a:lnTo>
                    <a:lnTo>
                      <a:pt x="89" y="135"/>
                    </a:lnTo>
                    <a:lnTo>
                      <a:pt x="89" y="132"/>
                    </a:lnTo>
                    <a:lnTo>
                      <a:pt x="87" y="132"/>
                    </a:lnTo>
                    <a:lnTo>
                      <a:pt x="87" y="132"/>
                    </a:lnTo>
                    <a:lnTo>
                      <a:pt x="87" y="132"/>
                    </a:lnTo>
                    <a:lnTo>
                      <a:pt x="85" y="132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2" y="130"/>
                    </a:lnTo>
                    <a:lnTo>
                      <a:pt x="82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80" y="135"/>
                    </a:lnTo>
                    <a:lnTo>
                      <a:pt x="80" y="135"/>
                    </a:lnTo>
                    <a:lnTo>
                      <a:pt x="78" y="135"/>
                    </a:lnTo>
                    <a:lnTo>
                      <a:pt x="78" y="132"/>
                    </a:lnTo>
                    <a:lnTo>
                      <a:pt x="78" y="132"/>
                    </a:lnTo>
                    <a:lnTo>
                      <a:pt x="78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5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6" y="135"/>
                    </a:lnTo>
                    <a:lnTo>
                      <a:pt x="66" y="135"/>
                    </a:lnTo>
                    <a:lnTo>
                      <a:pt x="66" y="135"/>
                    </a:lnTo>
                    <a:lnTo>
                      <a:pt x="66" y="137"/>
                    </a:lnTo>
                    <a:lnTo>
                      <a:pt x="68" y="137"/>
                    </a:lnTo>
                    <a:lnTo>
                      <a:pt x="68" y="137"/>
                    </a:lnTo>
                    <a:lnTo>
                      <a:pt x="68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4"/>
                    </a:lnTo>
                    <a:lnTo>
                      <a:pt x="63" y="144"/>
                    </a:lnTo>
                    <a:lnTo>
                      <a:pt x="63" y="144"/>
                    </a:lnTo>
                    <a:lnTo>
                      <a:pt x="61" y="144"/>
                    </a:lnTo>
                    <a:lnTo>
                      <a:pt x="61" y="144"/>
                    </a:lnTo>
                    <a:lnTo>
                      <a:pt x="59" y="144"/>
                    </a:lnTo>
                    <a:lnTo>
                      <a:pt x="59" y="144"/>
                    </a:lnTo>
                    <a:lnTo>
                      <a:pt x="59" y="144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6"/>
                    </a:lnTo>
                    <a:lnTo>
                      <a:pt x="56" y="146"/>
                    </a:lnTo>
                    <a:lnTo>
                      <a:pt x="56" y="146"/>
                    </a:lnTo>
                    <a:lnTo>
                      <a:pt x="59" y="146"/>
                    </a:lnTo>
                    <a:lnTo>
                      <a:pt x="59" y="146"/>
                    </a:lnTo>
                    <a:lnTo>
                      <a:pt x="59" y="146"/>
                    </a:lnTo>
                    <a:lnTo>
                      <a:pt x="61" y="146"/>
                    </a:lnTo>
                    <a:lnTo>
                      <a:pt x="61" y="146"/>
                    </a:lnTo>
                    <a:lnTo>
                      <a:pt x="61" y="146"/>
                    </a:lnTo>
                    <a:lnTo>
                      <a:pt x="63" y="146"/>
                    </a:lnTo>
                    <a:lnTo>
                      <a:pt x="63" y="146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6" y="149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4"/>
                    </a:lnTo>
                    <a:lnTo>
                      <a:pt x="63" y="154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1" y="151"/>
                    </a:lnTo>
                    <a:lnTo>
                      <a:pt x="61" y="151"/>
                    </a:lnTo>
                    <a:lnTo>
                      <a:pt x="59" y="151"/>
                    </a:lnTo>
                    <a:lnTo>
                      <a:pt x="59" y="154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6" y="156"/>
                    </a:lnTo>
                    <a:lnTo>
                      <a:pt x="56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8"/>
                    </a:lnTo>
                    <a:lnTo>
                      <a:pt x="56" y="158"/>
                    </a:lnTo>
                    <a:lnTo>
                      <a:pt x="56" y="158"/>
                    </a:lnTo>
                    <a:lnTo>
                      <a:pt x="56" y="158"/>
                    </a:lnTo>
                    <a:lnTo>
                      <a:pt x="56" y="161"/>
                    </a:lnTo>
                    <a:lnTo>
                      <a:pt x="56" y="161"/>
                    </a:lnTo>
                    <a:lnTo>
                      <a:pt x="56" y="161"/>
                    </a:lnTo>
                    <a:lnTo>
                      <a:pt x="56" y="163"/>
                    </a:lnTo>
                    <a:lnTo>
                      <a:pt x="56" y="163"/>
                    </a:lnTo>
                    <a:lnTo>
                      <a:pt x="56" y="165"/>
                    </a:lnTo>
                    <a:lnTo>
                      <a:pt x="56" y="165"/>
                    </a:lnTo>
                    <a:lnTo>
                      <a:pt x="56" y="165"/>
                    </a:lnTo>
                    <a:lnTo>
                      <a:pt x="54" y="165"/>
                    </a:lnTo>
                    <a:lnTo>
                      <a:pt x="54" y="165"/>
                    </a:lnTo>
                    <a:lnTo>
                      <a:pt x="52" y="165"/>
                    </a:lnTo>
                    <a:lnTo>
                      <a:pt x="52" y="165"/>
                    </a:lnTo>
                    <a:lnTo>
                      <a:pt x="54" y="165"/>
                    </a:lnTo>
                    <a:lnTo>
                      <a:pt x="54" y="165"/>
                    </a:lnTo>
                    <a:lnTo>
                      <a:pt x="54" y="168"/>
                    </a:lnTo>
                    <a:lnTo>
                      <a:pt x="52" y="168"/>
                    </a:lnTo>
                    <a:lnTo>
                      <a:pt x="52" y="168"/>
                    </a:lnTo>
                    <a:lnTo>
                      <a:pt x="52" y="168"/>
                    </a:lnTo>
                    <a:lnTo>
                      <a:pt x="52" y="165"/>
                    </a:lnTo>
                    <a:lnTo>
                      <a:pt x="52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7" y="165"/>
                    </a:lnTo>
                    <a:lnTo>
                      <a:pt x="47" y="168"/>
                    </a:lnTo>
                    <a:lnTo>
                      <a:pt x="47" y="168"/>
                    </a:lnTo>
                    <a:lnTo>
                      <a:pt x="47" y="168"/>
                    </a:lnTo>
                    <a:lnTo>
                      <a:pt x="44" y="168"/>
                    </a:lnTo>
                    <a:lnTo>
                      <a:pt x="44" y="168"/>
                    </a:lnTo>
                    <a:lnTo>
                      <a:pt x="44" y="170"/>
                    </a:lnTo>
                    <a:lnTo>
                      <a:pt x="44" y="170"/>
                    </a:lnTo>
                    <a:lnTo>
                      <a:pt x="44" y="170"/>
                    </a:lnTo>
                    <a:lnTo>
                      <a:pt x="42" y="170"/>
                    </a:lnTo>
                    <a:lnTo>
                      <a:pt x="42" y="170"/>
                    </a:lnTo>
                    <a:lnTo>
                      <a:pt x="42" y="173"/>
                    </a:lnTo>
                    <a:lnTo>
                      <a:pt x="40" y="173"/>
                    </a:lnTo>
                    <a:lnTo>
                      <a:pt x="40" y="173"/>
                    </a:lnTo>
                    <a:lnTo>
                      <a:pt x="40" y="173"/>
                    </a:lnTo>
                    <a:lnTo>
                      <a:pt x="37" y="173"/>
                    </a:lnTo>
                    <a:lnTo>
                      <a:pt x="37" y="173"/>
                    </a:lnTo>
                    <a:lnTo>
                      <a:pt x="37" y="173"/>
                    </a:lnTo>
                    <a:lnTo>
                      <a:pt x="37" y="170"/>
                    </a:lnTo>
                    <a:lnTo>
                      <a:pt x="35" y="170"/>
                    </a:lnTo>
                    <a:lnTo>
                      <a:pt x="35" y="170"/>
                    </a:lnTo>
                    <a:lnTo>
                      <a:pt x="35" y="170"/>
                    </a:lnTo>
                    <a:lnTo>
                      <a:pt x="33" y="170"/>
                    </a:lnTo>
                    <a:lnTo>
                      <a:pt x="33" y="170"/>
                    </a:lnTo>
                    <a:lnTo>
                      <a:pt x="33" y="170"/>
                    </a:lnTo>
                    <a:lnTo>
                      <a:pt x="30" y="170"/>
                    </a:lnTo>
                    <a:lnTo>
                      <a:pt x="30" y="168"/>
                    </a:lnTo>
                    <a:lnTo>
                      <a:pt x="30" y="168"/>
                    </a:lnTo>
                    <a:lnTo>
                      <a:pt x="30" y="168"/>
                    </a:lnTo>
                    <a:lnTo>
                      <a:pt x="28" y="168"/>
                    </a:lnTo>
                    <a:lnTo>
                      <a:pt x="28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3" y="168"/>
                    </a:lnTo>
                    <a:lnTo>
                      <a:pt x="23" y="168"/>
                    </a:lnTo>
                    <a:lnTo>
                      <a:pt x="23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18" y="168"/>
                    </a:lnTo>
                    <a:lnTo>
                      <a:pt x="18" y="170"/>
                    </a:lnTo>
                    <a:lnTo>
                      <a:pt x="18" y="170"/>
                    </a:lnTo>
                    <a:lnTo>
                      <a:pt x="18" y="170"/>
                    </a:lnTo>
                    <a:lnTo>
                      <a:pt x="16" y="170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4" y="168"/>
                    </a:lnTo>
                    <a:lnTo>
                      <a:pt x="14" y="168"/>
                    </a:lnTo>
                    <a:lnTo>
                      <a:pt x="14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70"/>
                    </a:lnTo>
                    <a:lnTo>
                      <a:pt x="9" y="170"/>
                    </a:lnTo>
                    <a:lnTo>
                      <a:pt x="9" y="170"/>
                    </a:lnTo>
                    <a:lnTo>
                      <a:pt x="7" y="170"/>
                    </a:lnTo>
                    <a:lnTo>
                      <a:pt x="7" y="170"/>
                    </a:lnTo>
                    <a:lnTo>
                      <a:pt x="7" y="170"/>
                    </a:lnTo>
                    <a:lnTo>
                      <a:pt x="7" y="16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4" y="165"/>
                    </a:lnTo>
                    <a:lnTo>
                      <a:pt x="4" y="165"/>
                    </a:lnTo>
                    <a:lnTo>
                      <a:pt x="4" y="165"/>
                    </a:lnTo>
                    <a:lnTo>
                      <a:pt x="4" y="163"/>
                    </a:lnTo>
                    <a:lnTo>
                      <a:pt x="4" y="163"/>
                    </a:lnTo>
                    <a:lnTo>
                      <a:pt x="4" y="161"/>
                    </a:lnTo>
                    <a:lnTo>
                      <a:pt x="4" y="161"/>
                    </a:lnTo>
                    <a:lnTo>
                      <a:pt x="4" y="158"/>
                    </a:lnTo>
                    <a:lnTo>
                      <a:pt x="4" y="158"/>
                    </a:lnTo>
                    <a:lnTo>
                      <a:pt x="4" y="156"/>
                    </a:lnTo>
                    <a:lnTo>
                      <a:pt x="4" y="156"/>
                    </a:lnTo>
                    <a:lnTo>
                      <a:pt x="4" y="156"/>
                    </a:lnTo>
                    <a:lnTo>
                      <a:pt x="4" y="154"/>
                    </a:lnTo>
                    <a:lnTo>
                      <a:pt x="4" y="154"/>
                    </a:lnTo>
                    <a:lnTo>
                      <a:pt x="4" y="151"/>
                    </a:lnTo>
                    <a:lnTo>
                      <a:pt x="4" y="151"/>
                    </a:lnTo>
                    <a:lnTo>
                      <a:pt x="4" y="149"/>
                    </a:lnTo>
                    <a:lnTo>
                      <a:pt x="4" y="149"/>
                    </a:lnTo>
                    <a:lnTo>
                      <a:pt x="4" y="146"/>
                    </a:lnTo>
                    <a:lnTo>
                      <a:pt x="4" y="146"/>
                    </a:lnTo>
                    <a:lnTo>
                      <a:pt x="4" y="146"/>
                    </a:lnTo>
                    <a:lnTo>
                      <a:pt x="4" y="144"/>
                    </a:lnTo>
                    <a:lnTo>
                      <a:pt x="4" y="144"/>
                    </a:lnTo>
                    <a:lnTo>
                      <a:pt x="4" y="142"/>
                    </a:lnTo>
                    <a:lnTo>
                      <a:pt x="4" y="142"/>
                    </a:lnTo>
                    <a:lnTo>
                      <a:pt x="4" y="139"/>
                    </a:lnTo>
                    <a:lnTo>
                      <a:pt x="4" y="139"/>
                    </a:lnTo>
                    <a:lnTo>
                      <a:pt x="4" y="137"/>
                    </a:lnTo>
                    <a:lnTo>
                      <a:pt x="4" y="137"/>
                    </a:lnTo>
                    <a:lnTo>
                      <a:pt x="4" y="135"/>
                    </a:lnTo>
                    <a:lnTo>
                      <a:pt x="4" y="135"/>
                    </a:lnTo>
                    <a:lnTo>
                      <a:pt x="4" y="135"/>
                    </a:lnTo>
                    <a:lnTo>
                      <a:pt x="4" y="132"/>
                    </a:lnTo>
                    <a:lnTo>
                      <a:pt x="4" y="132"/>
                    </a:lnTo>
                    <a:lnTo>
                      <a:pt x="4" y="130"/>
                    </a:lnTo>
                    <a:lnTo>
                      <a:pt x="4" y="130"/>
                    </a:lnTo>
                    <a:lnTo>
                      <a:pt x="4" y="127"/>
                    </a:lnTo>
                    <a:lnTo>
                      <a:pt x="4" y="127"/>
                    </a:lnTo>
                    <a:lnTo>
                      <a:pt x="4" y="125"/>
                    </a:lnTo>
                    <a:lnTo>
                      <a:pt x="4" y="125"/>
                    </a:lnTo>
                    <a:lnTo>
                      <a:pt x="4" y="125"/>
                    </a:lnTo>
                    <a:lnTo>
                      <a:pt x="4" y="123"/>
                    </a:lnTo>
                    <a:lnTo>
                      <a:pt x="4" y="123"/>
                    </a:lnTo>
                    <a:lnTo>
                      <a:pt x="4" y="120"/>
                    </a:lnTo>
                    <a:lnTo>
                      <a:pt x="4" y="120"/>
                    </a:lnTo>
                    <a:lnTo>
                      <a:pt x="4" y="118"/>
                    </a:lnTo>
                    <a:lnTo>
                      <a:pt x="4" y="118"/>
                    </a:lnTo>
                    <a:lnTo>
                      <a:pt x="4" y="116"/>
                    </a:lnTo>
                    <a:lnTo>
                      <a:pt x="4" y="116"/>
                    </a:lnTo>
                    <a:lnTo>
                      <a:pt x="4" y="116"/>
                    </a:lnTo>
                    <a:lnTo>
                      <a:pt x="4" y="113"/>
                    </a:lnTo>
                    <a:lnTo>
                      <a:pt x="4" y="113"/>
                    </a:lnTo>
                    <a:lnTo>
                      <a:pt x="4" y="111"/>
                    </a:lnTo>
                    <a:lnTo>
                      <a:pt x="4" y="111"/>
                    </a:lnTo>
                    <a:lnTo>
                      <a:pt x="4" y="111"/>
                    </a:lnTo>
                    <a:lnTo>
                      <a:pt x="4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6"/>
                    </a:lnTo>
                    <a:lnTo>
                      <a:pt x="2" y="106"/>
                    </a:lnTo>
                    <a:lnTo>
                      <a:pt x="2" y="106"/>
                    </a:lnTo>
                    <a:lnTo>
                      <a:pt x="0" y="106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2" y="104"/>
                    </a:lnTo>
                    <a:lnTo>
                      <a:pt x="2" y="101"/>
                    </a:lnTo>
                    <a:lnTo>
                      <a:pt x="2" y="101"/>
                    </a:lnTo>
                    <a:lnTo>
                      <a:pt x="2" y="101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97"/>
                    </a:lnTo>
                    <a:lnTo>
                      <a:pt x="4" y="97"/>
                    </a:lnTo>
                    <a:lnTo>
                      <a:pt x="4" y="97"/>
                    </a:lnTo>
                    <a:lnTo>
                      <a:pt x="4" y="97"/>
                    </a:lnTo>
                    <a:lnTo>
                      <a:pt x="4" y="94"/>
                    </a:lnTo>
                    <a:lnTo>
                      <a:pt x="4" y="94"/>
                    </a:lnTo>
                    <a:lnTo>
                      <a:pt x="4" y="92"/>
                    </a:lnTo>
                    <a:lnTo>
                      <a:pt x="4" y="92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5"/>
                    </a:lnTo>
                    <a:lnTo>
                      <a:pt x="4" y="85"/>
                    </a:lnTo>
                    <a:lnTo>
                      <a:pt x="4" y="82"/>
                    </a:lnTo>
                    <a:lnTo>
                      <a:pt x="4" y="82"/>
                    </a:lnTo>
                    <a:lnTo>
                      <a:pt x="4" y="80"/>
                    </a:lnTo>
                    <a:lnTo>
                      <a:pt x="4" y="80"/>
                    </a:lnTo>
                    <a:lnTo>
                      <a:pt x="4" y="78"/>
                    </a:lnTo>
                    <a:lnTo>
                      <a:pt x="4" y="78"/>
                    </a:lnTo>
                    <a:lnTo>
                      <a:pt x="4" y="75"/>
                    </a:lnTo>
                    <a:lnTo>
                      <a:pt x="4" y="75"/>
                    </a:lnTo>
                    <a:lnTo>
                      <a:pt x="4" y="75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4" y="71"/>
                    </a:lnTo>
                    <a:lnTo>
                      <a:pt x="4" y="71"/>
                    </a:lnTo>
                    <a:lnTo>
                      <a:pt x="4" y="68"/>
                    </a:lnTo>
                    <a:lnTo>
                      <a:pt x="4" y="68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4" y="61"/>
                    </a:lnTo>
                    <a:lnTo>
                      <a:pt x="4" y="61"/>
                    </a:lnTo>
                    <a:lnTo>
                      <a:pt x="4" y="59"/>
                    </a:lnTo>
                    <a:lnTo>
                      <a:pt x="4" y="59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4" y="49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4" y="47"/>
                    </a:lnTo>
                    <a:lnTo>
                      <a:pt x="4" y="47"/>
                    </a:lnTo>
                    <a:lnTo>
                      <a:pt x="4" y="45"/>
                    </a:lnTo>
                    <a:lnTo>
                      <a:pt x="4" y="45"/>
                    </a:lnTo>
                    <a:lnTo>
                      <a:pt x="4" y="42"/>
                    </a:lnTo>
                    <a:lnTo>
                      <a:pt x="4" y="42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4" y="35"/>
                    </a:lnTo>
                    <a:lnTo>
                      <a:pt x="4" y="35"/>
                    </a:lnTo>
                    <a:lnTo>
                      <a:pt x="4" y="33"/>
                    </a:lnTo>
                    <a:lnTo>
                      <a:pt x="4" y="33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4" y="23"/>
                    </a:lnTo>
                    <a:lnTo>
                      <a:pt x="4" y="23"/>
                    </a:lnTo>
                    <a:lnTo>
                      <a:pt x="4" y="21"/>
                    </a:lnTo>
                    <a:lnTo>
                      <a:pt x="4" y="21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4" y="9"/>
                    </a:lnTo>
                    <a:lnTo>
                      <a:pt x="4" y="9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8" y="9"/>
                    </a:lnTo>
                    <a:lnTo>
                      <a:pt x="28" y="11"/>
                    </a:lnTo>
                    <a:lnTo>
                      <a:pt x="28" y="11"/>
                    </a:lnTo>
                    <a:lnTo>
                      <a:pt x="28" y="11"/>
                    </a:lnTo>
                    <a:lnTo>
                      <a:pt x="30" y="11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7" y="14"/>
                    </a:lnTo>
                    <a:lnTo>
                      <a:pt x="37" y="14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2" y="16"/>
                    </a:lnTo>
                    <a:lnTo>
                      <a:pt x="42" y="18"/>
                    </a:lnTo>
                    <a:lnTo>
                      <a:pt x="42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7" y="18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18"/>
                    </a:lnTo>
                    <a:lnTo>
                      <a:pt x="49" y="18"/>
                    </a:lnTo>
                    <a:lnTo>
                      <a:pt x="52" y="18"/>
                    </a:lnTo>
                    <a:lnTo>
                      <a:pt x="52" y="18"/>
                    </a:lnTo>
                    <a:lnTo>
                      <a:pt x="52" y="18"/>
                    </a:lnTo>
                    <a:lnTo>
                      <a:pt x="52" y="21"/>
                    </a:lnTo>
                    <a:lnTo>
                      <a:pt x="54" y="21"/>
                    </a:lnTo>
                    <a:lnTo>
                      <a:pt x="54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61" y="18"/>
                    </a:lnTo>
                    <a:lnTo>
                      <a:pt x="61" y="21"/>
                    </a:lnTo>
                    <a:lnTo>
                      <a:pt x="61" y="21"/>
                    </a:lnTo>
                    <a:lnTo>
                      <a:pt x="61" y="21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61" y="23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8" y="28"/>
                    </a:lnTo>
                    <a:lnTo>
                      <a:pt x="68" y="30"/>
                    </a:lnTo>
                    <a:lnTo>
                      <a:pt x="68" y="30"/>
                    </a:lnTo>
                    <a:lnTo>
                      <a:pt x="68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75" y="30"/>
                    </a:lnTo>
                    <a:lnTo>
                      <a:pt x="75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80" y="30"/>
                    </a:lnTo>
                    <a:lnTo>
                      <a:pt x="80" y="30"/>
                    </a:lnTo>
                    <a:lnTo>
                      <a:pt x="80" y="33"/>
                    </a:lnTo>
                    <a:lnTo>
                      <a:pt x="80" y="33"/>
                    </a:lnTo>
                    <a:lnTo>
                      <a:pt x="80" y="33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7"/>
                    </a:lnTo>
                    <a:lnTo>
                      <a:pt x="82" y="37"/>
                    </a:lnTo>
                    <a:lnTo>
                      <a:pt x="82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87" y="40"/>
                    </a:lnTo>
                    <a:lnTo>
                      <a:pt x="87" y="40"/>
                    </a:lnTo>
                    <a:lnTo>
                      <a:pt x="89" y="40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4" y="45"/>
                    </a:lnTo>
                    <a:lnTo>
                      <a:pt x="94" y="47"/>
                    </a:lnTo>
                    <a:lnTo>
                      <a:pt x="94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101" y="47"/>
                    </a:lnTo>
                    <a:lnTo>
                      <a:pt x="101" y="49"/>
                    </a:lnTo>
                    <a:lnTo>
                      <a:pt x="101" y="49"/>
                    </a:lnTo>
                    <a:lnTo>
                      <a:pt x="101" y="49"/>
                    </a:lnTo>
                    <a:lnTo>
                      <a:pt x="104" y="49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4"/>
                    </a:lnTo>
                    <a:lnTo>
                      <a:pt x="104" y="54"/>
                    </a:lnTo>
                    <a:lnTo>
                      <a:pt x="104" y="54"/>
                    </a:lnTo>
                    <a:lnTo>
                      <a:pt x="106" y="54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8" y="56"/>
                    </a:lnTo>
                    <a:lnTo>
                      <a:pt x="108" y="59"/>
                    </a:lnTo>
                    <a:lnTo>
                      <a:pt x="108" y="59"/>
                    </a:lnTo>
                    <a:lnTo>
                      <a:pt x="106" y="59"/>
                    </a:lnTo>
                    <a:lnTo>
                      <a:pt x="106" y="61"/>
                    </a:lnTo>
                    <a:lnTo>
                      <a:pt x="108" y="61"/>
                    </a:lnTo>
                    <a:lnTo>
                      <a:pt x="108" y="61"/>
                    </a:lnTo>
                    <a:lnTo>
                      <a:pt x="108" y="64"/>
                    </a:lnTo>
                    <a:lnTo>
                      <a:pt x="108" y="64"/>
                    </a:lnTo>
                    <a:lnTo>
                      <a:pt x="108" y="66"/>
                    </a:lnTo>
                    <a:lnTo>
                      <a:pt x="108" y="66"/>
                    </a:lnTo>
                    <a:lnTo>
                      <a:pt x="108" y="66"/>
                    </a:lnTo>
                    <a:lnTo>
                      <a:pt x="108" y="68"/>
                    </a:lnTo>
                    <a:lnTo>
                      <a:pt x="106" y="68"/>
                    </a:lnTo>
                    <a:lnTo>
                      <a:pt x="106" y="68"/>
                    </a:lnTo>
                    <a:lnTo>
                      <a:pt x="106" y="71"/>
                    </a:lnTo>
                    <a:lnTo>
                      <a:pt x="106" y="71"/>
                    </a:lnTo>
                    <a:lnTo>
                      <a:pt x="106" y="71"/>
                    </a:lnTo>
                    <a:lnTo>
                      <a:pt x="106" y="73"/>
                    </a:lnTo>
                    <a:lnTo>
                      <a:pt x="106" y="73"/>
                    </a:lnTo>
                    <a:lnTo>
                      <a:pt x="106" y="73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13" y="73"/>
                    </a:lnTo>
                    <a:lnTo>
                      <a:pt x="113" y="75"/>
                    </a:lnTo>
                    <a:lnTo>
                      <a:pt x="113" y="75"/>
                    </a:lnTo>
                    <a:lnTo>
                      <a:pt x="113" y="75"/>
                    </a:lnTo>
                    <a:lnTo>
                      <a:pt x="116" y="75"/>
                    </a:lnTo>
                    <a:lnTo>
                      <a:pt x="116" y="75"/>
                    </a:lnTo>
                    <a:lnTo>
                      <a:pt x="116" y="75"/>
                    </a:lnTo>
                    <a:lnTo>
                      <a:pt x="118" y="75"/>
                    </a:lnTo>
                    <a:lnTo>
                      <a:pt x="118" y="75"/>
                    </a:lnTo>
                    <a:lnTo>
                      <a:pt x="118" y="75"/>
                    </a:lnTo>
                    <a:lnTo>
                      <a:pt x="120" y="75"/>
                    </a:lnTo>
                    <a:lnTo>
                      <a:pt x="120" y="75"/>
                    </a:lnTo>
                    <a:lnTo>
                      <a:pt x="120" y="75"/>
                    </a:lnTo>
                    <a:lnTo>
                      <a:pt x="123" y="75"/>
                    </a:lnTo>
                    <a:lnTo>
                      <a:pt x="123" y="75"/>
                    </a:lnTo>
                    <a:lnTo>
                      <a:pt x="123" y="78"/>
                    </a:lnTo>
                    <a:lnTo>
                      <a:pt x="123" y="78"/>
                    </a:lnTo>
                    <a:lnTo>
                      <a:pt x="123" y="78"/>
                    </a:lnTo>
                    <a:lnTo>
                      <a:pt x="125" y="78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7" y="80"/>
                    </a:lnTo>
                    <a:lnTo>
                      <a:pt x="127" y="80"/>
                    </a:lnTo>
                    <a:lnTo>
                      <a:pt x="127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2" y="82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4" y="85"/>
                    </a:lnTo>
                    <a:lnTo>
                      <a:pt x="134" y="85"/>
                    </a:lnTo>
                    <a:lnTo>
                      <a:pt x="134" y="85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42" y="85"/>
                    </a:lnTo>
                    <a:lnTo>
                      <a:pt x="142" y="85"/>
                    </a:lnTo>
                    <a:lnTo>
                      <a:pt x="142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6" y="87"/>
                    </a:lnTo>
                    <a:lnTo>
                      <a:pt x="146" y="87"/>
                    </a:lnTo>
                    <a:lnTo>
                      <a:pt x="146" y="87"/>
                    </a:lnTo>
                    <a:lnTo>
                      <a:pt x="146" y="90"/>
                    </a:lnTo>
                    <a:lnTo>
                      <a:pt x="146" y="90"/>
                    </a:lnTo>
                    <a:lnTo>
                      <a:pt x="146" y="90"/>
                    </a:lnTo>
                    <a:lnTo>
                      <a:pt x="146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4"/>
                    </a:lnTo>
                    <a:lnTo>
                      <a:pt x="149" y="94"/>
                    </a:lnTo>
                    <a:lnTo>
                      <a:pt x="151" y="94"/>
                    </a:lnTo>
                    <a:lnTo>
                      <a:pt x="151" y="94"/>
                    </a:lnTo>
                    <a:lnTo>
                      <a:pt x="151" y="94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9"/>
                    </a:lnTo>
                    <a:lnTo>
                      <a:pt x="151" y="99"/>
                    </a:lnTo>
                    <a:lnTo>
                      <a:pt x="151" y="101"/>
                    </a:lnTo>
                    <a:lnTo>
                      <a:pt x="151" y="101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1" y="106"/>
                    </a:lnTo>
                    <a:lnTo>
                      <a:pt x="151" y="106"/>
                    </a:lnTo>
                    <a:lnTo>
                      <a:pt x="149" y="106"/>
                    </a:lnTo>
                    <a:lnTo>
                      <a:pt x="149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4" y="106"/>
                    </a:lnTo>
                    <a:lnTo>
                      <a:pt x="144" y="106"/>
                    </a:lnTo>
                    <a:lnTo>
                      <a:pt x="144" y="106"/>
                    </a:lnTo>
                    <a:lnTo>
                      <a:pt x="142" y="106"/>
                    </a:lnTo>
                    <a:lnTo>
                      <a:pt x="142" y="106"/>
                    </a:lnTo>
                    <a:lnTo>
                      <a:pt x="139" y="106"/>
                    </a:lnTo>
                    <a:lnTo>
                      <a:pt x="139" y="106"/>
                    </a:lnTo>
                    <a:lnTo>
                      <a:pt x="139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4" y="106"/>
                    </a:lnTo>
                    <a:lnTo>
                      <a:pt x="134" y="106"/>
                    </a:lnTo>
                    <a:lnTo>
                      <a:pt x="134" y="106"/>
                    </a:lnTo>
                    <a:lnTo>
                      <a:pt x="132" y="106"/>
                    </a:lnTo>
                    <a:lnTo>
                      <a:pt x="132" y="106"/>
                    </a:lnTo>
                    <a:lnTo>
                      <a:pt x="132" y="106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3"/>
                    </a:lnTo>
                    <a:lnTo>
                      <a:pt x="134" y="113"/>
                    </a:lnTo>
                    <a:lnTo>
                      <a:pt x="134" y="113"/>
                    </a:lnTo>
                    <a:lnTo>
                      <a:pt x="134" y="113"/>
                    </a:lnTo>
                    <a:lnTo>
                      <a:pt x="134" y="116"/>
                    </a:lnTo>
                    <a:lnTo>
                      <a:pt x="134" y="116"/>
                    </a:lnTo>
                    <a:lnTo>
                      <a:pt x="137" y="116"/>
                    </a:lnTo>
                    <a:lnTo>
                      <a:pt x="137" y="116"/>
                    </a:lnTo>
                    <a:lnTo>
                      <a:pt x="137" y="118"/>
                    </a:lnTo>
                    <a:lnTo>
                      <a:pt x="137" y="118"/>
                    </a:lnTo>
                    <a:lnTo>
                      <a:pt x="137" y="118"/>
                    </a:lnTo>
                    <a:lnTo>
                      <a:pt x="137" y="120"/>
                    </a:lnTo>
                    <a:lnTo>
                      <a:pt x="137" y="120"/>
                    </a:lnTo>
                    <a:lnTo>
                      <a:pt x="137" y="123"/>
                    </a:lnTo>
                    <a:lnTo>
                      <a:pt x="137" y="123"/>
                    </a:lnTo>
                    <a:lnTo>
                      <a:pt x="139" y="123"/>
                    </a:lnTo>
                    <a:lnTo>
                      <a:pt x="139" y="123"/>
                    </a:lnTo>
                    <a:lnTo>
                      <a:pt x="139" y="123"/>
                    </a:lnTo>
                    <a:lnTo>
                      <a:pt x="139" y="125"/>
                    </a:lnTo>
                    <a:lnTo>
                      <a:pt x="139" y="12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0" name="Freeform 74"/>
              <p:cNvSpPr>
                <a:spLocks/>
              </p:cNvSpPr>
              <p:nvPr/>
            </p:nvSpPr>
            <p:spPr bwMode="auto">
              <a:xfrm>
                <a:off x="3854" y="2820"/>
                <a:ext cx="222" cy="208"/>
              </a:xfrm>
              <a:custGeom>
                <a:avLst/>
                <a:gdLst/>
                <a:ahLst/>
                <a:cxnLst>
                  <a:cxn ang="0">
                    <a:pos x="146" y="132"/>
                  </a:cxn>
                  <a:cxn ang="0">
                    <a:pos x="158" y="139"/>
                  </a:cxn>
                  <a:cxn ang="0">
                    <a:pos x="163" y="154"/>
                  </a:cxn>
                  <a:cxn ang="0">
                    <a:pos x="170" y="165"/>
                  </a:cxn>
                  <a:cxn ang="0">
                    <a:pos x="182" y="163"/>
                  </a:cxn>
                  <a:cxn ang="0">
                    <a:pos x="184" y="175"/>
                  </a:cxn>
                  <a:cxn ang="0">
                    <a:pos x="198" y="180"/>
                  </a:cxn>
                  <a:cxn ang="0">
                    <a:pos x="194" y="187"/>
                  </a:cxn>
                  <a:cxn ang="0">
                    <a:pos x="205" y="194"/>
                  </a:cxn>
                  <a:cxn ang="0">
                    <a:pos x="217" y="196"/>
                  </a:cxn>
                  <a:cxn ang="0">
                    <a:pos x="208" y="199"/>
                  </a:cxn>
                  <a:cxn ang="0">
                    <a:pos x="220" y="203"/>
                  </a:cxn>
                  <a:cxn ang="0">
                    <a:pos x="215" y="206"/>
                  </a:cxn>
                  <a:cxn ang="0">
                    <a:pos x="205" y="208"/>
                  </a:cxn>
                  <a:cxn ang="0">
                    <a:pos x="194" y="201"/>
                  </a:cxn>
                  <a:cxn ang="0">
                    <a:pos x="182" y="196"/>
                  </a:cxn>
                  <a:cxn ang="0">
                    <a:pos x="170" y="194"/>
                  </a:cxn>
                  <a:cxn ang="0">
                    <a:pos x="153" y="194"/>
                  </a:cxn>
                  <a:cxn ang="0">
                    <a:pos x="144" y="187"/>
                  </a:cxn>
                  <a:cxn ang="0">
                    <a:pos x="137" y="177"/>
                  </a:cxn>
                  <a:cxn ang="0">
                    <a:pos x="130" y="168"/>
                  </a:cxn>
                  <a:cxn ang="0">
                    <a:pos x="123" y="156"/>
                  </a:cxn>
                  <a:cxn ang="0">
                    <a:pos x="116" y="144"/>
                  </a:cxn>
                  <a:cxn ang="0">
                    <a:pos x="104" y="137"/>
                  </a:cxn>
                  <a:cxn ang="0">
                    <a:pos x="92" y="135"/>
                  </a:cxn>
                  <a:cxn ang="0">
                    <a:pos x="80" y="132"/>
                  </a:cxn>
                  <a:cxn ang="0">
                    <a:pos x="71" y="132"/>
                  </a:cxn>
                  <a:cxn ang="0">
                    <a:pos x="63" y="139"/>
                  </a:cxn>
                  <a:cxn ang="0">
                    <a:pos x="59" y="146"/>
                  </a:cxn>
                  <a:cxn ang="0">
                    <a:pos x="63" y="151"/>
                  </a:cxn>
                  <a:cxn ang="0">
                    <a:pos x="59" y="156"/>
                  </a:cxn>
                  <a:cxn ang="0">
                    <a:pos x="54" y="165"/>
                  </a:cxn>
                  <a:cxn ang="0">
                    <a:pos x="44" y="168"/>
                  </a:cxn>
                  <a:cxn ang="0">
                    <a:pos x="33" y="170"/>
                  </a:cxn>
                  <a:cxn ang="0">
                    <a:pos x="18" y="170"/>
                  </a:cxn>
                  <a:cxn ang="0">
                    <a:pos x="4" y="168"/>
                  </a:cxn>
                  <a:cxn ang="0">
                    <a:pos x="4" y="149"/>
                  </a:cxn>
                  <a:cxn ang="0">
                    <a:pos x="4" y="130"/>
                  </a:cxn>
                  <a:cxn ang="0">
                    <a:pos x="4" y="111"/>
                  </a:cxn>
                  <a:cxn ang="0">
                    <a:pos x="4" y="97"/>
                  </a:cxn>
                  <a:cxn ang="0">
                    <a:pos x="4" y="78"/>
                  </a:cxn>
                  <a:cxn ang="0">
                    <a:pos x="4" y="56"/>
                  </a:cxn>
                  <a:cxn ang="0">
                    <a:pos x="4" y="37"/>
                  </a:cxn>
                  <a:cxn ang="0">
                    <a:pos x="4" y="16"/>
                  </a:cxn>
                  <a:cxn ang="0">
                    <a:pos x="7" y="0"/>
                  </a:cxn>
                  <a:cxn ang="0">
                    <a:pos x="18" y="7"/>
                  </a:cxn>
                  <a:cxn ang="0">
                    <a:pos x="30" y="14"/>
                  </a:cxn>
                  <a:cxn ang="0">
                    <a:pos x="42" y="16"/>
                  </a:cxn>
                  <a:cxn ang="0">
                    <a:pos x="56" y="21"/>
                  </a:cxn>
                  <a:cxn ang="0">
                    <a:pos x="61" y="26"/>
                  </a:cxn>
                  <a:cxn ang="0">
                    <a:pos x="71" y="30"/>
                  </a:cxn>
                  <a:cxn ang="0">
                    <a:pos x="80" y="37"/>
                  </a:cxn>
                  <a:cxn ang="0">
                    <a:pos x="92" y="45"/>
                  </a:cxn>
                  <a:cxn ang="0">
                    <a:pos x="104" y="52"/>
                  </a:cxn>
                  <a:cxn ang="0">
                    <a:pos x="108" y="64"/>
                  </a:cxn>
                  <a:cxn ang="0">
                    <a:pos x="113" y="73"/>
                  </a:cxn>
                  <a:cxn ang="0">
                    <a:pos x="125" y="80"/>
                  </a:cxn>
                  <a:cxn ang="0">
                    <a:pos x="137" y="85"/>
                  </a:cxn>
                  <a:cxn ang="0">
                    <a:pos x="146" y="90"/>
                  </a:cxn>
                  <a:cxn ang="0">
                    <a:pos x="151" y="104"/>
                  </a:cxn>
                  <a:cxn ang="0">
                    <a:pos x="137" y="106"/>
                  </a:cxn>
                  <a:cxn ang="0">
                    <a:pos x="134" y="116"/>
                  </a:cxn>
                </a:cxnLst>
                <a:rect l="0" t="0" r="r" b="b"/>
                <a:pathLst>
                  <a:path w="222" h="208">
                    <a:moveTo>
                      <a:pt x="139" y="125"/>
                    </a:moveTo>
                    <a:lnTo>
                      <a:pt x="139" y="125"/>
                    </a:lnTo>
                    <a:lnTo>
                      <a:pt x="142" y="125"/>
                    </a:lnTo>
                    <a:lnTo>
                      <a:pt x="142" y="125"/>
                    </a:lnTo>
                    <a:lnTo>
                      <a:pt x="142" y="125"/>
                    </a:lnTo>
                    <a:lnTo>
                      <a:pt x="144" y="125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27"/>
                    </a:lnTo>
                    <a:lnTo>
                      <a:pt x="144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0"/>
                    </a:lnTo>
                    <a:lnTo>
                      <a:pt x="146" y="132"/>
                    </a:lnTo>
                    <a:lnTo>
                      <a:pt x="146" y="132"/>
                    </a:lnTo>
                    <a:lnTo>
                      <a:pt x="149" y="132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49" y="135"/>
                    </a:lnTo>
                    <a:lnTo>
                      <a:pt x="151" y="135"/>
                    </a:lnTo>
                    <a:lnTo>
                      <a:pt x="151" y="135"/>
                    </a:lnTo>
                    <a:lnTo>
                      <a:pt x="151" y="135"/>
                    </a:lnTo>
                    <a:lnTo>
                      <a:pt x="153" y="135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7"/>
                    </a:lnTo>
                    <a:lnTo>
                      <a:pt x="153" y="139"/>
                    </a:lnTo>
                    <a:lnTo>
                      <a:pt x="156" y="139"/>
                    </a:lnTo>
                    <a:lnTo>
                      <a:pt x="156" y="139"/>
                    </a:lnTo>
                    <a:lnTo>
                      <a:pt x="158" y="139"/>
                    </a:lnTo>
                    <a:lnTo>
                      <a:pt x="158" y="139"/>
                    </a:lnTo>
                    <a:lnTo>
                      <a:pt x="158" y="139"/>
                    </a:lnTo>
                    <a:lnTo>
                      <a:pt x="158" y="142"/>
                    </a:lnTo>
                    <a:lnTo>
                      <a:pt x="158" y="142"/>
                    </a:lnTo>
                    <a:lnTo>
                      <a:pt x="158" y="144"/>
                    </a:lnTo>
                    <a:lnTo>
                      <a:pt x="158" y="144"/>
                    </a:lnTo>
                    <a:lnTo>
                      <a:pt x="158" y="144"/>
                    </a:lnTo>
                    <a:lnTo>
                      <a:pt x="158" y="146"/>
                    </a:lnTo>
                    <a:lnTo>
                      <a:pt x="160" y="146"/>
                    </a:lnTo>
                    <a:lnTo>
                      <a:pt x="160" y="146"/>
                    </a:lnTo>
                    <a:lnTo>
                      <a:pt x="160" y="146"/>
                    </a:lnTo>
                    <a:lnTo>
                      <a:pt x="160" y="149"/>
                    </a:lnTo>
                    <a:lnTo>
                      <a:pt x="160" y="149"/>
                    </a:lnTo>
                    <a:lnTo>
                      <a:pt x="160" y="151"/>
                    </a:lnTo>
                    <a:lnTo>
                      <a:pt x="160" y="151"/>
                    </a:lnTo>
                    <a:lnTo>
                      <a:pt x="160" y="154"/>
                    </a:lnTo>
                    <a:lnTo>
                      <a:pt x="160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4"/>
                    </a:lnTo>
                    <a:lnTo>
                      <a:pt x="163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6"/>
                    </a:lnTo>
                    <a:lnTo>
                      <a:pt x="165" y="158"/>
                    </a:lnTo>
                    <a:lnTo>
                      <a:pt x="165" y="158"/>
                    </a:lnTo>
                    <a:lnTo>
                      <a:pt x="165" y="161"/>
                    </a:lnTo>
                    <a:lnTo>
                      <a:pt x="165" y="161"/>
                    </a:lnTo>
                    <a:lnTo>
                      <a:pt x="165" y="161"/>
                    </a:lnTo>
                    <a:lnTo>
                      <a:pt x="165" y="163"/>
                    </a:lnTo>
                    <a:lnTo>
                      <a:pt x="165" y="163"/>
                    </a:lnTo>
                    <a:lnTo>
                      <a:pt x="168" y="163"/>
                    </a:lnTo>
                    <a:lnTo>
                      <a:pt x="168" y="165"/>
                    </a:lnTo>
                    <a:lnTo>
                      <a:pt x="168" y="165"/>
                    </a:lnTo>
                    <a:lnTo>
                      <a:pt x="168" y="165"/>
                    </a:lnTo>
                    <a:lnTo>
                      <a:pt x="170" y="165"/>
                    </a:lnTo>
                    <a:lnTo>
                      <a:pt x="170" y="165"/>
                    </a:lnTo>
                    <a:lnTo>
                      <a:pt x="170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2" y="165"/>
                    </a:lnTo>
                    <a:lnTo>
                      <a:pt x="175" y="165"/>
                    </a:lnTo>
                    <a:lnTo>
                      <a:pt x="175" y="165"/>
                    </a:lnTo>
                    <a:lnTo>
                      <a:pt x="177" y="165"/>
                    </a:lnTo>
                    <a:lnTo>
                      <a:pt x="177" y="165"/>
                    </a:lnTo>
                    <a:lnTo>
                      <a:pt x="177" y="163"/>
                    </a:lnTo>
                    <a:lnTo>
                      <a:pt x="177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79" y="163"/>
                    </a:lnTo>
                    <a:lnTo>
                      <a:pt x="182" y="163"/>
                    </a:lnTo>
                    <a:lnTo>
                      <a:pt x="182" y="163"/>
                    </a:lnTo>
                    <a:lnTo>
                      <a:pt x="182" y="163"/>
                    </a:lnTo>
                    <a:lnTo>
                      <a:pt x="184" y="163"/>
                    </a:lnTo>
                    <a:lnTo>
                      <a:pt x="184" y="165"/>
                    </a:lnTo>
                    <a:lnTo>
                      <a:pt x="184" y="165"/>
                    </a:lnTo>
                    <a:lnTo>
                      <a:pt x="184" y="165"/>
                    </a:lnTo>
                    <a:lnTo>
                      <a:pt x="184" y="168"/>
                    </a:lnTo>
                    <a:lnTo>
                      <a:pt x="184" y="168"/>
                    </a:lnTo>
                    <a:lnTo>
                      <a:pt x="182" y="168"/>
                    </a:lnTo>
                    <a:lnTo>
                      <a:pt x="182" y="168"/>
                    </a:lnTo>
                    <a:lnTo>
                      <a:pt x="182" y="170"/>
                    </a:lnTo>
                    <a:lnTo>
                      <a:pt x="182" y="170"/>
                    </a:lnTo>
                    <a:lnTo>
                      <a:pt x="182" y="173"/>
                    </a:lnTo>
                    <a:lnTo>
                      <a:pt x="179" y="173"/>
                    </a:lnTo>
                    <a:lnTo>
                      <a:pt x="179" y="173"/>
                    </a:lnTo>
                    <a:lnTo>
                      <a:pt x="179" y="175"/>
                    </a:lnTo>
                    <a:lnTo>
                      <a:pt x="179" y="175"/>
                    </a:lnTo>
                    <a:lnTo>
                      <a:pt x="182" y="175"/>
                    </a:lnTo>
                    <a:lnTo>
                      <a:pt x="182" y="175"/>
                    </a:lnTo>
                    <a:lnTo>
                      <a:pt x="182" y="175"/>
                    </a:lnTo>
                    <a:lnTo>
                      <a:pt x="184" y="175"/>
                    </a:lnTo>
                    <a:lnTo>
                      <a:pt x="184" y="175"/>
                    </a:lnTo>
                    <a:lnTo>
                      <a:pt x="184" y="177"/>
                    </a:lnTo>
                    <a:lnTo>
                      <a:pt x="184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9" y="177"/>
                    </a:lnTo>
                    <a:lnTo>
                      <a:pt x="189" y="177"/>
                    </a:lnTo>
                    <a:lnTo>
                      <a:pt x="191" y="177"/>
                    </a:lnTo>
                    <a:lnTo>
                      <a:pt x="191" y="177"/>
                    </a:lnTo>
                    <a:lnTo>
                      <a:pt x="191" y="177"/>
                    </a:lnTo>
                    <a:lnTo>
                      <a:pt x="194" y="177"/>
                    </a:lnTo>
                    <a:lnTo>
                      <a:pt x="194" y="177"/>
                    </a:lnTo>
                    <a:lnTo>
                      <a:pt x="196" y="177"/>
                    </a:lnTo>
                    <a:lnTo>
                      <a:pt x="196" y="180"/>
                    </a:lnTo>
                    <a:lnTo>
                      <a:pt x="196" y="180"/>
                    </a:lnTo>
                    <a:lnTo>
                      <a:pt x="196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0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2"/>
                    </a:lnTo>
                    <a:lnTo>
                      <a:pt x="198" y="184"/>
                    </a:lnTo>
                    <a:lnTo>
                      <a:pt x="196" y="184"/>
                    </a:lnTo>
                    <a:lnTo>
                      <a:pt x="196" y="184"/>
                    </a:lnTo>
                    <a:lnTo>
                      <a:pt x="196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1" y="184"/>
                    </a:lnTo>
                    <a:lnTo>
                      <a:pt x="191" y="184"/>
                    </a:lnTo>
                    <a:lnTo>
                      <a:pt x="194" y="184"/>
                    </a:lnTo>
                    <a:lnTo>
                      <a:pt x="194" y="184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6" y="187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6" y="189"/>
                    </a:lnTo>
                    <a:lnTo>
                      <a:pt x="198" y="189"/>
                    </a:lnTo>
                    <a:lnTo>
                      <a:pt x="198" y="189"/>
                    </a:lnTo>
                    <a:lnTo>
                      <a:pt x="198" y="189"/>
                    </a:lnTo>
                    <a:lnTo>
                      <a:pt x="198" y="191"/>
                    </a:lnTo>
                    <a:lnTo>
                      <a:pt x="201" y="191"/>
                    </a:lnTo>
                    <a:lnTo>
                      <a:pt x="201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1"/>
                    </a:lnTo>
                    <a:lnTo>
                      <a:pt x="203" y="194"/>
                    </a:lnTo>
                    <a:lnTo>
                      <a:pt x="205" y="194"/>
                    </a:lnTo>
                    <a:lnTo>
                      <a:pt x="205" y="194"/>
                    </a:lnTo>
                    <a:lnTo>
                      <a:pt x="205" y="194"/>
                    </a:lnTo>
                    <a:lnTo>
                      <a:pt x="208" y="194"/>
                    </a:lnTo>
                    <a:lnTo>
                      <a:pt x="208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0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3" y="194"/>
                    </a:lnTo>
                    <a:lnTo>
                      <a:pt x="215" y="194"/>
                    </a:lnTo>
                    <a:lnTo>
                      <a:pt x="215" y="194"/>
                    </a:lnTo>
                    <a:lnTo>
                      <a:pt x="215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4"/>
                    </a:lnTo>
                    <a:lnTo>
                      <a:pt x="217" y="196"/>
                    </a:lnTo>
                    <a:lnTo>
                      <a:pt x="215" y="196"/>
                    </a:lnTo>
                    <a:lnTo>
                      <a:pt x="215" y="196"/>
                    </a:lnTo>
                    <a:lnTo>
                      <a:pt x="215" y="196"/>
                    </a:lnTo>
                    <a:lnTo>
                      <a:pt x="213" y="196"/>
                    </a:lnTo>
                    <a:lnTo>
                      <a:pt x="213" y="196"/>
                    </a:lnTo>
                    <a:lnTo>
                      <a:pt x="213" y="196"/>
                    </a:lnTo>
                    <a:lnTo>
                      <a:pt x="213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08" y="199"/>
                    </a:lnTo>
                    <a:lnTo>
                      <a:pt x="208" y="196"/>
                    </a:lnTo>
                    <a:lnTo>
                      <a:pt x="208" y="196"/>
                    </a:lnTo>
                    <a:lnTo>
                      <a:pt x="205" y="196"/>
                    </a:lnTo>
                    <a:lnTo>
                      <a:pt x="205" y="196"/>
                    </a:lnTo>
                    <a:lnTo>
                      <a:pt x="205" y="199"/>
                    </a:lnTo>
                    <a:lnTo>
                      <a:pt x="205" y="199"/>
                    </a:lnTo>
                    <a:lnTo>
                      <a:pt x="208" y="199"/>
                    </a:lnTo>
                    <a:lnTo>
                      <a:pt x="208" y="199"/>
                    </a:lnTo>
                    <a:lnTo>
                      <a:pt x="208" y="199"/>
                    </a:lnTo>
                    <a:lnTo>
                      <a:pt x="210" y="199"/>
                    </a:lnTo>
                    <a:lnTo>
                      <a:pt x="210" y="199"/>
                    </a:lnTo>
                    <a:lnTo>
                      <a:pt x="210" y="201"/>
                    </a:lnTo>
                    <a:lnTo>
                      <a:pt x="210" y="201"/>
                    </a:lnTo>
                    <a:lnTo>
                      <a:pt x="213" y="201"/>
                    </a:lnTo>
                    <a:lnTo>
                      <a:pt x="213" y="201"/>
                    </a:lnTo>
                    <a:lnTo>
                      <a:pt x="213" y="201"/>
                    </a:lnTo>
                    <a:lnTo>
                      <a:pt x="213" y="203"/>
                    </a:lnTo>
                    <a:lnTo>
                      <a:pt x="213" y="203"/>
                    </a:lnTo>
                    <a:lnTo>
                      <a:pt x="215" y="203"/>
                    </a:lnTo>
                    <a:lnTo>
                      <a:pt x="215" y="201"/>
                    </a:lnTo>
                    <a:lnTo>
                      <a:pt x="215" y="201"/>
                    </a:lnTo>
                    <a:lnTo>
                      <a:pt x="217" y="201"/>
                    </a:lnTo>
                    <a:lnTo>
                      <a:pt x="217" y="201"/>
                    </a:lnTo>
                    <a:lnTo>
                      <a:pt x="217" y="203"/>
                    </a:lnTo>
                    <a:lnTo>
                      <a:pt x="217" y="203"/>
                    </a:lnTo>
                    <a:lnTo>
                      <a:pt x="217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3"/>
                    </a:lnTo>
                    <a:lnTo>
                      <a:pt x="220" y="206"/>
                    </a:lnTo>
                    <a:lnTo>
                      <a:pt x="222" y="206"/>
                    </a:lnTo>
                    <a:lnTo>
                      <a:pt x="222" y="206"/>
                    </a:lnTo>
                    <a:lnTo>
                      <a:pt x="222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20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7" y="206"/>
                    </a:lnTo>
                    <a:lnTo>
                      <a:pt x="215" y="206"/>
                    </a:lnTo>
                    <a:lnTo>
                      <a:pt x="215" y="206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3" y="208"/>
                    </a:lnTo>
                    <a:lnTo>
                      <a:pt x="213" y="208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3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10" y="206"/>
                    </a:lnTo>
                    <a:lnTo>
                      <a:pt x="208" y="206"/>
                    </a:lnTo>
                    <a:lnTo>
                      <a:pt x="208" y="206"/>
                    </a:lnTo>
                    <a:lnTo>
                      <a:pt x="208" y="206"/>
                    </a:lnTo>
                    <a:lnTo>
                      <a:pt x="205" y="206"/>
                    </a:lnTo>
                    <a:lnTo>
                      <a:pt x="205" y="206"/>
                    </a:lnTo>
                    <a:lnTo>
                      <a:pt x="205" y="206"/>
                    </a:lnTo>
                    <a:lnTo>
                      <a:pt x="205" y="208"/>
                    </a:lnTo>
                    <a:lnTo>
                      <a:pt x="203" y="208"/>
                    </a:lnTo>
                    <a:lnTo>
                      <a:pt x="203" y="208"/>
                    </a:lnTo>
                    <a:lnTo>
                      <a:pt x="203" y="208"/>
                    </a:lnTo>
                    <a:lnTo>
                      <a:pt x="203" y="206"/>
                    </a:lnTo>
                    <a:lnTo>
                      <a:pt x="201" y="206"/>
                    </a:lnTo>
                    <a:lnTo>
                      <a:pt x="201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8" y="206"/>
                    </a:lnTo>
                    <a:lnTo>
                      <a:pt x="196" y="206"/>
                    </a:lnTo>
                    <a:lnTo>
                      <a:pt x="196" y="206"/>
                    </a:lnTo>
                    <a:lnTo>
                      <a:pt x="196" y="203"/>
                    </a:lnTo>
                    <a:lnTo>
                      <a:pt x="196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03"/>
                    </a:lnTo>
                    <a:lnTo>
                      <a:pt x="194" y="201"/>
                    </a:lnTo>
                    <a:lnTo>
                      <a:pt x="194" y="201"/>
                    </a:lnTo>
                    <a:lnTo>
                      <a:pt x="194" y="201"/>
                    </a:lnTo>
                    <a:lnTo>
                      <a:pt x="194" y="199"/>
                    </a:lnTo>
                    <a:lnTo>
                      <a:pt x="194" y="199"/>
                    </a:lnTo>
                    <a:lnTo>
                      <a:pt x="194" y="199"/>
                    </a:lnTo>
                    <a:lnTo>
                      <a:pt x="191" y="199"/>
                    </a:lnTo>
                    <a:lnTo>
                      <a:pt x="191" y="199"/>
                    </a:lnTo>
                    <a:lnTo>
                      <a:pt x="191" y="199"/>
                    </a:lnTo>
                    <a:lnTo>
                      <a:pt x="189" y="199"/>
                    </a:lnTo>
                    <a:lnTo>
                      <a:pt x="189" y="199"/>
                    </a:lnTo>
                    <a:lnTo>
                      <a:pt x="187" y="199"/>
                    </a:lnTo>
                    <a:lnTo>
                      <a:pt x="187" y="199"/>
                    </a:lnTo>
                    <a:lnTo>
                      <a:pt x="187" y="199"/>
                    </a:lnTo>
                    <a:lnTo>
                      <a:pt x="184" y="199"/>
                    </a:lnTo>
                    <a:lnTo>
                      <a:pt x="184" y="196"/>
                    </a:lnTo>
                    <a:lnTo>
                      <a:pt x="184" y="196"/>
                    </a:lnTo>
                    <a:lnTo>
                      <a:pt x="184" y="196"/>
                    </a:lnTo>
                    <a:lnTo>
                      <a:pt x="182" y="196"/>
                    </a:lnTo>
                    <a:lnTo>
                      <a:pt x="182" y="196"/>
                    </a:lnTo>
                    <a:lnTo>
                      <a:pt x="182" y="196"/>
                    </a:lnTo>
                    <a:lnTo>
                      <a:pt x="179" y="196"/>
                    </a:lnTo>
                    <a:lnTo>
                      <a:pt x="179" y="196"/>
                    </a:lnTo>
                    <a:lnTo>
                      <a:pt x="179" y="194"/>
                    </a:lnTo>
                    <a:lnTo>
                      <a:pt x="179" y="194"/>
                    </a:lnTo>
                    <a:lnTo>
                      <a:pt x="177" y="194"/>
                    </a:lnTo>
                    <a:lnTo>
                      <a:pt x="177" y="194"/>
                    </a:lnTo>
                    <a:lnTo>
                      <a:pt x="177" y="196"/>
                    </a:lnTo>
                    <a:lnTo>
                      <a:pt x="177" y="196"/>
                    </a:lnTo>
                    <a:lnTo>
                      <a:pt x="175" y="196"/>
                    </a:lnTo>
                    <a:lnTo>
                      <a:pt x="175" y="196"/>
                    </a:lnTo>
                    <a:lnTo>
                      <a:pt x="175" y="194"/>
                    </a:lnTo>
                    <a:lnTo>
                      <a:pt x="172" y="194"/>
                    </a:lnTo>
                    <a:lnTo>
                      <a:pt x="172" y="194"/>
                    </a:lnTo>
                    <a:lnTo>
                      <a:pt x="172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70" y="194"/>
                    </a:lnTo>
                    <a:lnTo>
                      <a:pt x="168" y="194"/>
                    </a:lnTo>
                    <a:lnTo>
                      <a:pt x="168" y="194"/>
                    </a:lnTo>
                    <a:lnTo>
                      <a:pt x="165" y="194"/>
                    </a:lnTo>
                    <a:lnTo>
                      <a:pt x="165" y="194"/>
                    </a:lnTo>
                    <a:lnTo>
                      <a:pt x="165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3" y="194"/>
                    </a:lnTo>
                    <a:lnTo>
                      <a:pt x="160" y="194"/>
                    </a:lnTo>
                    <a:lnTo>
                      <a:pt x="160" y="194"/>
                    </a:lnTo>
                    <a:lnTo>
                      <a:pt x="160" y="191"/>
                    </a:lnTo>
                    <a:lnTo>
                      <a:pt x="158" y="191"/>
                    </a:lnTo>
                    <a:lnTo>
                      <a:pt x="158" y="191"/>
                    </a:lnTo>
                    <a:lnTo>
                      <a:pt x="158" y="194"/>
                    </a:lnTo>
                    <a:lnTo>
                      <a:pt x="158" y="194"/>
                    </a:lnTo>
                    <a:lnTo>
                      <a:pt x="156" y="194"/>
                    </a:lnTo>
                    <a:lnTo>
                      <a:pt x="156" y="194"/>
                    </a:lnTo>
                    <a:lnTo>
                      <a:pt x="153" y="194"/>
                    </a:lnTo>
                    <a:lnTo>
                      <a:pt x="153" y="194"/>
                    </a:lnTo>
                    <a:lnTo>
                      <a:pt x="153" y="194"/>
                    </a:lnTo>
                    <a:lnTo>
                      <a:pt x="153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51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91"/>
                    </a:lnTo>
                    <a:lnTo>
                      <a:pt x="149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9"/>
                    </a:lnTo>
                    <a:lnTo>
                      <a:pt x="146" y="187"/>
                    </a:lnTo>
                    <a:lnTo>
                      <a:pt x="144" y="187"/>
                    </a:lnTo>
                    <a:lnTo>
                      <a:pt x="144" y="187"/>
                    </a:lnTo>
                    <a:lnTo>
                      <a:pt x="144" y="187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44" y="182"/>
                    </a:lnTo>
                    <a:lnTo>
                      <a:pt x="142" y="182"/>
                    </a:lnTo>
                    <a:lnTo>
                      <a:pt x="142" y="182"/>
                    </a:lnTo>
                    <a:lnTo>
                      <a:pt x="142" y="182"/>
                    </a:lnTo>
                    <a:lnTo>
                      <a:pt x="142" y="180"/>
                    </a:lnTo>
                    <a:lnTo>
                      <a:pt x="142" y="180"/>
                    </a:lnTo>
                    <a:lnTo>
                      <a:pt x="139" y="180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9" y="177"/>
                    </a:lnTo>
                    <a:lnTo>
                      <a:pt x="137" y="177"/>
                    </a:lnTo>
                    <a:lnTo>
                      <a:pt x="137" y="177"/>
                    </a:lnTo>
                    <a:lnTo>
                      <a:pt x="137" y="177"/>
                    </a:lnTo>
                    <a:lnTo>
                      <a:pt x="137" y="175"/>
                    </a:lnTo>
                    <a:lnTo>
                      <a:pt x="137" y="175"/>
                    </a:lnTo>
                    <a:lnTo>
                      <a:pt x="137" y="177"/>
                    </a:lnTo>
                    <a:lnTo>
                      <a:pt x="134" y="177"/>
                    </a:lnTo>
                    <a:lnTo>
                      <a:pt x="134" y="177"/>
                    </a:lnTo>
                    <a:lnTo>
                      <a:pt x="134" y="175"/>
                    </a:lnTo>
                    <a:lnTo>
                      <a:pt x="134" y="175"/>
                    </a:lnTo>
                    <a:lnTo>
                      <a:pt x="132" y="175"/>
                    </a:lnTo>
                    <a:lnTo>
                      <a:pt x="132" y="175"/>
                    </a:lnTo>
                    <a:lnTo>
                      <a:pt x="132" y="173"/>
                    </a:lnTo>
                    <a:lnTo>
                      <a:pt x="132" y="173"/>
                    </a:lnTo>
                    <a:lnTo>
                      <a:pt x="132" y="173"/>
                    </a:lnTo>
                    <a:lnTo>
                      <a:pt x="132" y="170"/>
                    </a:lnTo>
                    <a:lnTo>
                      <a:pt x="132" y="170"/>
                    </a:lnTo>
                    <a:lnTo>
                      <a:pt x="130" y="170"/>
                    </a:lnTo>
                    <a:lnTo>
                      <a:pt x="130" y="170"/>
                    </a:lnTo>
                    <a:lnTo>
                      <a:pt x="130" y="168"/>
                    </a:lnTo>
                    <a:lnTo>
                      <a:pt x="130" y="168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30" y="165"/>
                    </a:lnTo>
                    <a:lnTo>
                      <a:pt x="127" y="165"/>
                    </a:lnTo>
                    <a:lnTo>
                      <a:pt x="127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5"/>
                    </a:lnTo>
                    <a:lnTo>
                      <a:pt x="125" y="163"/>
                    </a:lnTo>
                    <a:lnTo>
                      <a:pt x="123" y="163"/>
                    </a:lnTo>
                    <a:lnTo>
                      <a:pt x="123" y="163"/>
                    </a:lnTo>
                    <a:lnTo>
                      <a:pt x="123" y="161"/>
                    </a:lnTo>
                    <a:lnTo>
                      <a:pt x="123" y="161"/>
                    </a:lnTo>
                    <a:lnTo>
                      <a:pt x="123" y="161"/>
                    </a:lnTo>
                    <a:lnTo>
                      <a:pt x="123" y="158"/>
                    </a:lnTo>
                    <a:lnTo>
                      <a:pt x="123" y="158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3" y="156"/>
                    </a:lnTo>
                    <a:lnTo>
                      <a:pt x="120" y="156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20" y="154"/>
                    </a:lnTo>
                    <a:lnTo>
                      <a:pt x="118" y="154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18" y="149"/>
                    </a:lnTo>
                    <a:lnTo>
                      <a:pt x="118" y="149"/>
                    </a:lnTo>
                    <a:lnTo>
                      <a:pt x="118" y="149"/>
                    </a:lnTo>
                    <a:lnTo>
                      <a:pt x="118" y="146"/>
                    </a:lnTo>
                    <a:lnTo>
                      <a:pt x="118" y="146"/>
                    </a:lnTo>
                    <a:lnTo>
                      <a:pt x="116" y="146"/>
                    </a:lnTo>
                    <a:lnTo>
                      <a:pt x="116" y="146"/>
                    </a:lnTo>
                    <a:lnTo>
                      <a:pt x="116" y="144"/>
                    </a:lnTo>
                    <a:lnTo>
                      <a:pt x="116" y="144"/>
                    </a:lnTo>
                    <a:lnTo>
                      <a:pt x="113" y="144"/>
                    </a:lnTo>
                    <a:lnTo>
                      <a:pt x="113" y="144"/>
                    </a:lnTo>
                    <a:lnTo>
                      <a:pt x="113" y="144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13" y="139"/>
                    </a:lnTo>
                    <a:lnTo>
                      <a:pt x="111" y="139"/>
                    </a:lnTo>
                    <a:lnTo>
                      <a:pt x="111" y="139"/>
                    </a:lnTo>
                    <a:lnTo>
                      <a:pt x="111" y="139"/>
                    </a:lnTo>
                    <a:lnTo>
                      <a:pt x="108" y="139"/>
                    </a:lnTo>
                    <a:lnTo>
                      <a:pt x="108" y="139"/>
                    </a:lnTo>
                    <a:lnTo>
                      <a:pt x="108" y="139"/>
                    </a:lnTo>
                    <a:lnTo>
                      <a:pt x="106" y="139"/>
                    </a:lnTo>
                    <a:lnTo>
                      <a:pt x="106" y="137"/>
                    </a:lnTo>
                    <a:lnTo>
                      <a:pt x="106" y="137"/>
                    </a:lnTo>
                    <a:lnTo>
                      <a:pt x="106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4" y="137"/>
                    </a:lnTo>
                    <a:lnTo>
                      <a:pt x="101" y="137"/>
                    </a:lnTo>
                    <a:lnTo>
                      <a:pt x="101" y="137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7"/>
                    </a:lnTo>
                    <a:lnTo>
                      <a:pt x="99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7" y="135"/>
                    </a:lnTo>
                    <a:lnTo>
                      <a:pt x="94" y="135"/>
                    </a:lnTo>
                    <a:lnTo>
                      <a:pt x="94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92" y="135"/>
                    </a:lnTo>
                    <a:lnTo>
                      <a:pt x="89" y="135"/>
                    </a:lnTo>
                    <a:lnTo>
                      <a:pt x="89" y="135"/>
                    </a:lnTo>
                    <a:lnTo>
                      <a:pt x="89" y="135"/>
                    </a:lnTo>
                    <a:lnTo>
                      <a:pt x="89" y="132"/>
                    </a:lnTo>
                    <a:lnTo>
                      <a:pt x="87" y="132"/>
                    </a:lnTo>
                    <a:lnTo>
                      <a:pt x="87" y="132"/>
                    </a:lnTo>
                    <a:lnTo>
                      <a:pt x="87" y="132"/>
                    </a:lnTo>
                    <a:lnTo>
                      <a:pt x="85" y="132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5" y="130"/>
                    </a:lnTo>
                    <a:lnTo>
                      <a:pt x="82" y="130"/>
                    </a:lnTo>
                    <a:lnTo>
                      <a:pt x="82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80" y="135"/>
                    </a:lnTo>
                    <a:lnTo>
                      <a:pt x="80" y="135"/>
                    </a:lnTo>
                    <a:lnTo>
                      <a:pt x="78" y="135"/>
                    </a:lnTo>
                    <a:lnTo>
                      <a:pt x="78" y="132"/>
                    </a:lnTo>
                    <a:lnTo>
                      <a:pt x="78" y="132"/>
                    </a:lnTo>
                    <a:lnTo>
                      <a:pt x="78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2"/>
                    </a:lnTo>
                    <a:lnTo>
                      <a:pt x="75" y="135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3" y="135"/>
                    </a:lnTo>
                    <a:lnTo>
                      <a:pt x="73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71" y="132"/>
                    </a:lnTo>
                    <a:lnTo>
                      <a:pt x="68" y="132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8" y="135"/>
                    </a:lnTo>
                    <a:lnTo>
                      <a:pt x="66" y="135"/>
                    </a:lnTo>
                    <a:lnTo>
                      <a:pt x="66" y="135"/>
                    </a:lnTo>
                    <a:lnTo>
                      <a:pt x="66" y="135"/>
                    </a:lnTo>
                    <a:lnTo>
                      <a:pt x="66" y="137"/>
                    </a:lnTo>
                    <a:lnTo>
                      <a:pt x="68" y="137"/>
                    </a:lnTo>
                    <a:lnTo>
                      <a:pt x="68" y="137"/>
                    </a:lnTo>
                    <a:lnTo>
                      <a:pt x="68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6" y="139"/>
                    </a:lnTo>
                    <a:lnTo>
                      <a:pt x="63" y="139"/>
                    </a:lnTo>
                    <a:lnTo>
                      <a:pt x="63" y="139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2"/>
                    </a:lnTo>
                    <a:lnTo>
                      <a:pt x="63" y="144"/>
                    </a:lnTo>
                    <a:lnTo>
                      <a:pt x="63" y="144"/>
                    </a:lnTo>
                    <a:lnTo>
                      <a:pt x="63" y="144"/>
                    </a:lnTo>
                    <a:lnTo>
                      <a:pt x="61" y="144"/>
                    </a:lnTo>
                    <a:lnTo>
                      <a:pt x="61" y="144"/>
                    </a:lnTo>
                    <a:lnTo>
                      <a:pt x="59" y="144"/>
                    </a:lnTo>
                    <a:lnTo>
                      <a:pt x="59" y="144"/>
                    </a:lnTo>
                    <a:lnTo>
                      <a:pt x="59" y="144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6"/>
                    </a:lnTo>
                    <a:lnTo>
                      <a:pt x="56" y="146"/>
                    </a:lnTo>
                    <a:lnTo>
                      <a:pt x="56" y="146"/>
                    </a:lnTo>
                    <a:lnTo>
                      <a:pt x="59" y="146"/>
                    </a:lnTo>
                    <a:lnTo>
                      <a:pt x="59" y="146"/>
                    </a:lnTo>
                    <a:lnTo>
                      <a:pt x="59" y="146"/>
                    </a:lnTo>
                    <a:lnTo>
                      <a:pt x="61" y="146"/>
                    </a:lnTo>
                    <a:lnTo>
                      <a:pt x="61" y="146"/>
                    </a:lnTo>
                    <a:lnTo>
                      <a:pt x="61" y="146"/>
                    </a:lnTo>
                    <a:lnTo>
                      <a:pt x="63" y="146"/>
                    </a:lnTo>
                    <a:lnTo>
                      <a:pt x="63" y="146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3" y="149"/>
                    </a:lnTo>
                    <a:lnTo>
                      <a:pt x="66" y="149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1"/>
                    </a:lnTo>
                    <a:lnTo>
                      <a:pt x="66" y="154"/>
                    </a:lnTo>
                    <a:lnTo>
                      <a:pt x="63" y="154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3" y="151"/>
                    </a:lnTo>
                    <a:lnTo>
                      <a:pt x="61" y="151"/>
                    </a:lnTo>
                    <a:lnTo>
                      <a:pt x="61" y="151"/>
                    </a:lnTo>
                    <a:lnTo>
                      <a:pt x="59" y="151"/>
                    </a:lnTo>
                    <a:lnTo>
                      <a:pt x="59" y="154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4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61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6" y="156"/>
                    </a:lnTo>
                    <a:lnTo>
                      <a:pt x="56" y="156"/>
                    </a:lnTo>
                    <a:lnTo>
                      <a:pt x="59" y="156"/>
                    </a:lnTo>
                    <a:lnTo>
                      <a:pt x="59" y="156"/>
                    </a:lnTo>
                    <a:lnTo>
                      <a:pt x="59" y="158"/>
                    </a:lnTo>
                    <a:lnTo>
                      <a:pt x="56" y="158"/>
                    </a:lnTo>
                    <a:lnTo>
                      <a:pt x="56" y="158"/>
                    </a:lnTo>
                    <a:lnTo>
                      <a:pt x="56" y="158"/>
                    </a:lnTo>
                    <a:lnTo>
                      <a:pt x="56" y="161"/>
                    </a:lnTo>
                    <a:lnTo>
                      <a:pt x="56" y="161"/>
                    </a:lnTo>
                    <a:lnTo>
                      <a:pt x="56" y="161"/>
                    </a:lnTo>
                    <a:lnTo>
                      <a:pt x="56" y="163"/>
                    </a:lnTo>
                    <a:lnTo>
                      <a:pt x="56" y="163"/>
                    </a:lnTo>
                    <a:lnTo>
                      <a:pt x="56" y="165"/>
                    </a:lnTo>
                    <a:lnTo>
                      <a:pt x="56" y="165"/>
                    </a:lnTo>
                    <a:lnTo>
                      <a:pt x="56" y="165"/>
                    </a:lnTo>
                    <a:lnTo>
                      <a:pt x="54" y="165"/>
                    </a:lnTo>
                    <a:lnTo>
                      <a:pt x="54" y="165"/>
                    </a:lnTo>
                    <a:lnTo>
                      <a:pt x="52" y="165"/>
                    </a:lnTo>
                    <a:lnTo>
                      <a:pt x="52" y="165"/>
                    </a:lnTo>
                    <a:lnTo>
                      <a:pt x="54" y="165"/>
                    </a:lnTo>
                    <a:lnTo>
                      <a:pt x="54" y="165"/>
                    </a:lnTo>
                    <a:lnTo>
                      <a:pt x="54" y="168"/>
                    </a:lnTo>
                    <a:lnTo>
                      <a:pt x="52" y="168"/>
                    </a:lnTo>
                    <a:lnTo>
                      <a:pt x="52" y="168"/>
                    </a:lnTo>
                    <a:lnTo>
                      <a:pt x="52" y="168"/>
                    </a:lnTo>
                    <a:lnTo>
                      <a:pt x="52" y="165"/>
                    </a:lnTo>
                    <a:lnTo>
                      <a:pt x="52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9" y="165"/>
                    </a:lnTo>
                    <a:lnTo>
                      <a:pt x="47" y="165"/>
                    </a:lnTo>
                    <a:lnTo>
                      <a:pt x="47" y="168"/>
                    </a:lnTo>
                    <a:lnTo>
                      <a:pt x="47" y="168"/>
                    </a:lnTo>
                    <a:lnTo>
                      <a:pt x="47" y="168"/>
                    </a:lnTo>
                    <a:lnTo>
                      <a:pt x="44" y="168"/>
                    </a:lnTo>
                    <a:lnTo>
                      <a:pt x="44" y="168"/>
                    </a:lnTo>
                    <a:lnTo>
                      <a:pt x="44" y="170"/>
                    </a:lnTo>
                    <a:lnTo>
                      <a:pt x="44" y="170"/>
                    </a:lnTo>
                    <a:lnTo>
                      <a:pt x="44" y="170"/>
                    </a:lnTo>
                    <a:lnTo>
                      <a:pt x="42" y="170"/>
                    </a:lnTo>
                    <a:lnTo>
                      <a:pt x="42" y="170"/>
                    </a:lnTo>
                    <a:lnTo>
                      <a:pt x="42" y="173"/>
                    </a:lnTo>
                    <a:lnTo>
                      <a:pt x="40" y="173"/>
                    </a:lnTo>
                    <a:lnTo>
                      <a:pt x="40" y="173"/>
                    </a:lnTo>
                    <a:lnTo>
                      <a:pt x="40" y="173"/>
                    </a:lnTo>
                    <a:lnTo>
                      <a:pt x="37" y="173"/>
                    </a:lnTo>
                    <a:lnTo>
                      <a:pt x="37" y="173"/>
                    </a:lnTo>
                    <a:lnTo>
                      <a:pt x="37" y="173"/>
                    </a:lnTo>
                    <a:lnTo>
                      <a:pt x="37" y="170"/>
                    </a:lnTo>
                    <a:lnTo>
                      <a:pt x="35" y="170"/>
                    </a:lnTo>
                    <a:lnTo>
                      <a:pt x="35" y="170"/>
                    </a:lnTo>
                    <a:lnTo>
                      <a:pt x="35" y="170"/>
                    </a:lnTo>
                    <a:lnTo>
                      <a:pt x="33" y="170"/>
                    </a:lnTo>
                    <a:lnTo>
                      <a:pt x="33" y="170"/>
                    </a:lnTo>
                    <a:lnTo>
                      <a:pt x="33" y="170"/>
                    </a:lnTo>
                    <a:lnTo>
                      <a:pt x="30" y="170"/>
                    </a:lnTo>
                    <a:lnTo>
                      <a:pt x="30" y="168"/>
                    </a:lnTo>
                    <a:lnTo>
                      <a:pt x="30" y="168"/>
                    </a:lnTo>
                    <a:lnTo>
                      <a:pt x="30" y="168"/>
                    </a:lnTo>
                    <a:lnTo>
                      <a:pt x="28" y="168"/>
                    </a:lnTo>
                    <a:lnTo>
                      <a:pt x="28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6" y="168"/>
                    </a:lnTo>
                    <a:lnTo>
                      <a:pt x="23" y="168"/>
                    </a:lnTo>
                    <a:lnTo>
                      <a:pt x="23" y="168"/>
                    </a:lnTo>
                    <a:lnTo>
                      <a:pt x="23" y="168"/>
                    </a:lnTo>
                    <a:lnTo>
                      <a:pt x="21" y="168"/>
                    </a:lnTo>
                    <a:lnTo>
                      <a:pt x="21" y="168"/>
                    </a:lnTo>
                    <a:lnTo>
                      <a:pt x="18" y="168"/>
                    </a:lnTo>
                    <a:lnTo>
                      <a:pt x="18" y="170"/>
                    </a:lnTo>
                    <a:lnTo>
                      <a:pt x="18" y="170"/>
                    </a:lnTo>
                    <a:lnTo>
                      <a:pt x="18" y="170"/>
                    </a:lnTo>
                    <a:lnTo>
                      <a:pt x="16" y="170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6" y="168"/>
                    </a:lnTo>
                    <a:lnTo>
                      <a:pt x="14" y="168"/>
                    </a:lnTo>
                    <a:lnTo>
                      <a:pt x="14" y="168"/>
                    </a:lnTo>
                    <a:lnTo>
                      <a:pt x="14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68"/>
                    </a:lnTo>
                    <a:lnTo>
                      <a:pt x="11" y="170"/>
                    </a:lnTo>
                    <a:lnTo>
                      <a:pt x="9" y="170"/>
                    </a:lnTo>
                    <a:lnTo>
                      <a:pt x="9" y="170"/>
                    </a:lnTo>
                    <a:lnTo>
                      <a:pt x="7" y="170"/>
                    </a:lnTo>
                    <a:lnTo>
                      <a:pt x="7" y="170"/>
                    </a:lnTo>
                    <a:lnTo>
                      <a:pt x="7" y="170"/>
                    </a:lnTo>
                    <a:lnTo>
                      <a:pt x="7" y="16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4" y="165"/>
                    </a:lnTo>
                    <a:lnTo>
                      <a:pt x="4" y="165"/>
                    </a:lnTo>
                    <a:lnTo>
                      <a:pt x="4" y="165"/>
                    </a:lnTo>
                    <a:lnTo>
                      <a:pt x="4" y="163"/>
                    </a:lnTo>
                    <a:lnTo>
                      <a:pt x="4" y="163"/>
                    </a:lnTo>
                    <a:lnTo>
                      <a:pt x="4" y="161"/>
                    </a:lnTo>
                    <a:lnTo>
                      <a:pt x="4" y="161"/>
                    </a:lnTo>
                    <a:lnTo>
                      <a:pt x="4" y="158"/>
                    </a:lnTo>
                    <a:lnTo>
                      <a:pt x="4" y="158"/>
                    </a:lnTo>
                    <a:lnTo>
                      <a:pt x="4" y="156"/>
                    </a:lnTo>
                    <a:lnTo>
                      <a:pt x="4" y="156"/>
                    </a:lnTo>
                    <a:lnTo>
                      <a:pt x="4" y="156"/>
                    </a:lnTo>
                    <a:lnTo>
                      <a:pt x="4" y="154"/>
                    </a:lnTo>
                    <a:lnTo>
                      <a:pt x="4" y="154"/>
                    </a:lnTo>
                    <a:lnTo>
                      <a:pt x="4" y="151"/>
                    </a:lnTo>
                    <a:lnTo>
                      <a:pt x="4" y="151"/>
                    </a:lnTo>
                    <a:lnTo>
                      <a:pt x="4" y="149"/>
                    </a:lnTo>
                    <a:lnTo>
                      <a:pt x="4" y="149"/>
                    </a:lnTo>
                    <a:lnTo>
                      <a:pt x="4" y="146"/>
                    </a:lnTo>
                    <a:lnTo>
                      <a:pt x="4" y="146"/>
                    </a:lnTo>
                    <a:lnTo>
                      <a:pt x="4" y="146"/>
                    </a:lnTo>
                    <a:lnTo>
                      <a:pt x="4" y="144"/>
                    </a:lnTo>
                    <a:lnTo>
                      <a:pt x="4" y="144"/>
                    </a:lnTo>
                    <a:lnTo>
                      <a:pt x="4" y="142"/>
                    </a:lnTo>
                    <a:lnTo>
                      <a:pt x="4" y="142"/>
                    </a:lnTo>
                    <a:lnTo>
                      <a:pt x="4" y="139"/>
                    </a:lnTo>
                    <a:lnTo>
                      <a:pt x="4" y="139"/>
                    </a:lnTo>
                    <a:lnTo>
                      <a:pt x="4" y="137"/>
                    </a:lnTo>
                    <a:lnTo>
                      <a:pt x="4" y="137"/>
                    </a:lnTo>
                    <a:lnTo>
                      <a:pt x="4" y="135"/>
                    </a:lnTo>
                    <a:lnTo>
                      <a:pt x="4" y="135"/>
                    </a:lnTo>
                    <a:lnTo>
                      <a:pt x="4" y="135"/>
                    </a:lnTo>
                    <a:lnTo>
                      <a:pt x="4" y="132"/>
                    </a:lnTo>
                    <a:lnTo>
                      <a:pt x="4" y="132"/>
                    </a:lnTo>
                    <a:lnTo>
                      <a:pt x="4" y="130"/>
                    </a:lnTo>
                    <a:lnTo>
                      <a:pt x="4" y="130"/>
                    </a:lnTo>
                    <a:lnTo>
                      <a:pt x="4" y="127"/>
                    </a:lnTo>
                    <a:lnTo>
                      <a:pt x="4" y="127"/>
                    </a:lnTo>
                    <a:lnTo>
                      <a:pt x="4" y="125"/>
                    </a:lnTo>
                    <a:lnTo>
                      <a:pt x="4" y="125"/>
                    </a:lnTo>
                    <a:lnTo>
                      <a:pt x="4" y="125"/>
                    </a:lnTo>
                    <a:lnTo>
                      <a:pt x="4" y="123"/>
                    </a:lnTo>
                    <a:lnTo>
                      <a:pt x="4" y="123"/>
                    </a:lnTo>
                    <a:lnTo>
                      <a:pt x="4" y="120"/>
                    </a:lnTo>
                    <a:lnTo>
                      <a:pt x="4" y="120"/>
                    </a:lnTo>
                    <a:lnTo>
                      <a:pt x="4" y="118"/>
                    </a:lnTo>
                    <a:lnTo>
                      <a:pt x="4" y="118"/>
                    </a:lnTo>
                    <a:lnTo>
                      <a:pt x="4" y="116"/>
                    </a:lnTo>
                    <a:lnTo>
                      <a:pt x="4" y="116"/>
                    </a:lnTo>
                    <a:lnTo>
                      <a:pt x="4" y="116"/>
                    </a:lnTo>
                    <a:lnTo>
                      <a:pt x="4" y="113"/>
                    </a:lnTo>
                    <a:lnTo>
                      <a:pt x="4" y="113"/>
                    </a:lnTo>
                    <a:lnTo>
                      <a:pt x="4" y="111"/>
                    </a:lnTo>
                    <a:lnTo>
                      <a:pt x="4" y="111"/>
                    </a:lnTo>
                    <a:lnTo>
                      <a:pt x="4" y="111"/>
                    </a:lnTo>
                    <a:lnTo>
                      <a:pt x="4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6"/>
                    </a:lnTo>
                    <a:lnTo>
                      <a:pt x="2" y="106"/>
                    </a:lnTo>
                    <a:lnTo>
                      <a:pt x="2" y="106"/>
                    </a:lnTo>
                    <a:lnTo>
                      <a:pt x="0" y="106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2" y="104"/>
                    </a:lnTo>
                    <a:lnTo>
                      <a:pt x="2" y="101"/>
                    </a:lnTo>
                    <a:lnTo>
                      <a:pt x="2" y="101"/>
                    </a:lnTo>
                    <a:lnTo>
                      <a:pt x="2" y="101"/>
                    </a:lnTo>
                    <a:lnTo>
                      <a:pt x="2" y="99"/>
                    </a:lnTo>
                    <a:lnTo>
                      <a:pt x="2" y="99"/>
                    </a:lnTo>
                    <a:lnTo>
                      <a:pt x="2" y="97"/>
                    </a:lnTo>
                    <a:lnTo>
                      <a:pt x="4" y="97"/>
                    </a:lnTo>
                    <a:lnTo>
                      <a:pt x="4" y="97"/>
                    </a:lnTo>
                    <a:lnTo>
                      <a:pt x="4" y="97"/>
                    </a:lnTo>
                    <a:lnTo>
                      <a:pt x="4" y="94"/>
                    </a:lnTo>
                    <a:lnTo>
                      <a:pt x="4" y="94"/>
                    </a:lnTo>
                    <a:lnTo>
                      <a:pt x="4" y="92"/>
                    </a:lnTo>
                    <a:lnTo>
                      <a:pt x="4" y="92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7"/>
                    </a:lnTo>
                    <a:lnTo>
                      <a:pt x="4" y="85"/>
                    </a:lnTo>
                    <a:lnTo>
                      <a:pt x="4" y="85"/>
                    </a:lnTo>
                    <a:lnTo>
                      <a:pt x="4" y="82"/>
                    </a:lnTo>
                    <a:lnTo>
                      <a:pt x="4" y="82"/>
                    </a:lnTo>
                    <a:lnTo>
                      <a:pt x="4" y="80"/>
                    </a:lnTo>
                    <a:lnTo>
                      <a:pt x="4" y="80"/>
                    </a:lnTo>
                    <a:lnTo>
                      <a:pt x="4" y="78"/>
                    </a:lnTo>
                    <a:lnTo>
                      <a:pt x="4" y="78"/>
                    </a:lnTo>
                    <a:lnTo>
                      <a:pt x="4" y="75"/>
                    </a:lnTo>
                    <a:lnTo>
                      <a:pt x="4" y="75"/>
                    </a:lnTo>
                    <a:lnTo>
                      <a:pt x="4" y="75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4" y="71"/>
                    </a:lnTo>
                    <a:lnTo>
                      <a:pt x="4" y="71"/>
                    </a:lnTo>
                    <a:lnTo>
                      <a:pt x="4" y="68"/>
                    </a:lnTo>
                    <a:lnTo>
                      <a:pt x="4" y="68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4" y="61"/>
                    </a:lnTo>
                    <a:lnTo>
                      <a:pt x="4" y="61"/>
                    </a:lnTo>
                    <a:lnTo>
                      <a:pt x="4" y="59"/>
                    </a:lnTo>
                    <a:lnTo>
                      <a:pt x="4" y="59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4" y="49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4" y="47"/>
                    </a:lnTo>
                    <a:lnTo>
                      <a:pt x="4" y="47"/>
                    </a:lnTo>
                    <a:lnTo>
                      <a:pt x="4" y="45"/>
                    </a:lnTo>
                    <a:lnTo>
                      <a:pt x="4" y="45"/>
                    </a:lnTo>
                    <a:lnTo>
                      <a:pt x="4" y="42"/>
                    </a:lnTo>
                    <a:lnTo>
                      <a:pt x="4" y="42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4" y="35"/>
                    </a:lnTo>
                    <a:lnTo>
                      <a:pt x="4" y="35"/>
                    </a:lnTo>
                    <a:lnTo>
                      <a:pt x="4" y="33"/>
                    </a:lnTo>
                    <a:lnTo>
                      <a:pt x="4" y="33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4" y="23"/>
                    </a:lnTo>
                    <a:lnTo>
                      <a:pt x="4" y="23"/>
                    </a:lnTo>
                    <a:lnTo>
                      <a:pt x="4" y="21"/>
                    </a:lnTo>
                    <a:lnTo>
                      <a:pt x="4" y="21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4" y="9"/>
                    </a:lnTo>
                    <a:lnTo>
                      <a:pt x="4" y="9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4"/>
                    </a:lnTo>
                    <a:lnTo>
                      <a:pt x="11" y="4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3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8" y="9"/>
                    </a:lnTo>
                    <a:lnTo>
                      <a:pt x="28" y="11"/>
                    </a:lnTo>
                    <a:lnTo>
                      <a:pt x="28" y="11"/>
                    </a:lnTo>
                    <a:lnTo>
                      <a:pt x="28" y="11"/>
                    </a:lnTo>
                    <a:lnTo>
                      <a:pt x="30" y="11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7" y="14"/>
                    </a:lnTo>
                    <a:lnTo>
                      <a:pt x="37" y="14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37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2" y="16"/>
                    </a:lnTo>
                    <a:lnTo>
                      <a:pt x="42" y="18"/>
                    </a:lnTo>
                    <a:lnTo>
                      <a:pt x="42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4" y="18"/>
                    </a:lnTo>
                    <a:lnTo>
                      <a:pt x="47" y="18"/>
                    </a:lnTo>
                    <a:lnTo>
                      <a:pt x="47" y="18"/>
                    </a:lnTo>
                    <a:lnTo>
                      <a:pt x="49" y="18"/>
                    </a:lnTo>
                    <a:lnTo>
                      <a:pt x="49" y="18"/>
                    </a:lnTo>
                    <a:lnTo>
                      <a:pt x="49" y="18"/>
                    </a:lnTo>
                    <a:lnTo>
                      <a:pt x="52" y="18"/>
                    </a:lnTo>
                    <a:lnTo>
                      <a:pt x="52" y="18"/>
                    </a:lnTo>
                    <a:lnTo>
                      <a:pt x="52" y="18"/>
                    </a:lnTo>
                    <a:lnTo>
                      <a:pt x="52" y="21"/>
                    </a:lnTo>
                    <a:lnTo>
                      <a:pt x="54" y="21"/>
                    </a:lnTo>
                    <a:lnTo>
                      <a:pt x="54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9" y="21"/>
                    </a:lnTo>
                    <a:lnTo>
                      <a:pt x="59" y="21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59" y="18"/>
                    </a:lnTo>
                    <a:lnTo>
                      <a:pt x="61" y="18"/>
                    </a:lnTo>
                    <a:lnTo>
                      <a:pt x="61" y="21"/>
                    </a:lnTo>
                    <a:lnTo>
                      <a:pt x="61" y="21"/>
                    </a:lnTo>
                    <a:lnTo>
                      <a:pt x="61" y="21"/>
                    </a:lnTo>
                    <a:lnTo>
                      <a:pt x="61" y="23"/>
                    </a:lnTo>
                    <a:lnTo>
                      <a:pt x="61" y="23"/>
                    </a:lnTo>
                    <a:lnTo>
                      <a:pt x="59" y="23"/>
                    </a:lnTo>
                    <a:lnTo>
                      <a:pt x="59" y="23"/>
                    </a:lnTo>
                    <a:lnTo>
                      <a:pt x="61" y="23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6"/>
                    </a:lnTo>
                    <a:lnTo>
                      <a:pt x="63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6" y="28"/>
                    </a:lnTo>
                    <a:lnTo>
                      <a:pt x="68" y="28"/>
                    </a:lnTo>
                    <a:lnTo>
                      <a:pt x="68" y="30"/>
                    </a:lnTo>
                    <a:lnTo>
                      <a:pt x="68" y="30"/>
                    </a:lnTo>
                    <a:lnTo>
                      <a:pt x="68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75" y="30"/>
                    </a:lnTo>
                    <a:lnTo>
                      <a:pt x="75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78" y="30"/>
                    </a:lnTo>
                    <a:lnTo>
                      <a:pt x="80" y="30"/>
                    </a:lnTo>
                    <a:lnTo>
                      <a:pt x="80" y="30"/>
                    </a:lnTo>
                    <a:lnTo>
                      <a:pt x="80" y="33"/>
                    </a:lnTo>
                    <a:lnTo>
                      <a:pt x="80" y="33"/>
                    </a:lnTo>
                    <a:lnTo>
                      <a:pt x="80" y="33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5"/>
                    </a:lnTo>
                    <a:lnTo>
                      <a:pt x="80" y="37"/>
                    </a:lnTo>
                    <a:lnTo>
                      <a:pt x="82" y="37"/>
                    </a:lnTo>
                    <a:lnTo>
                      <a:pt x="82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87" y="37"/>
                    </a:lnTo>
                    <a:lnTo>
                      <a:pt x="87" y="37"/>
                    </a:lnTo>
                    <a:lnTo>
                      <a:pt x="87" y="40"/>
                    </a:lnTo>
                    <a:lnTo>
                      <a:pt x="87" y="40"/>
                    </a:lnTo>
                    <a:lnTo>
                      <a:pt x="89" y="40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2"/>
                    </a:lnTo>
                    <a:lnTo>
                      <a:pt x="89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2" y="45"/>
                    </a:lnTo>
                    <a:lnTo>
                      <a:pt x="94" y="45"/>
                    </a:lnTo>
                    <a:lnTo>
                      <a:pt x="94" y="47"/>
                    </a:lnTo>
                    <a:lnTo>
                      <a:pt x="94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7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99" y="47"/>
                    </a:lnTo>
                    <a:lnTo>
                      <a:pt x="101" y="47"/>
                    </a:lnTo>
                    <a:lnTo>
                      <a:pt x="101" y="49"/>
                    </a:lnTo>
                    <a:lnTo>
                      <a:pt x="101" y="49"/>
                    </a:lnTo>
                    <a:lnTo>
                      <a:pt x="101" y="49"/>
                    </a:lnTo>
                    <a:lnTo>
                      <a:pt x="104" y="49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2"/>
                    </a:lnTo>
                    <a:lnTo>
                      <a:pt x="104" y="54"/>
                    </a:lnTo>
                    <a:lnTo>
                      <a:pt x="104" y="54"/>
                    </a:lnTo>
                    <a:lnTo>
                      <a:pt x="104" y="54"/>
                    </a:lnTo>
                    <a:lnTo>
                      <a:pt x="106" y="54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6" y="56"/>
                    </a:lnTo>
                    <a:lnTo>
                      <a:pt x="108" y="56"/>
                    </a:lnTo>
                    <a:lnTo>
                      <a:pt x="108" y="59"/>
                    </a:lnTo>
                    <a:lnTo>
                      <a:pt x="108" y="59"/>
                    </a:lnTo>
                    <a:lnTo>
                      <a:pt x="106" y="59"/>
                    </a:lnTo>
                    <a:lnTo>
                      <a:pt x="106" y="61"/>
                    </a:lnTo>
                    <a:lnTo>
                      <a:pt x="108" y="61"/>
                    </a:lnTo>
                    <a:lnTo>
                      <a:pt x="108" y="61"/>
                    </a:lnTo>
                    <a:lnTo>
                      <a:pt x="108" y="64"/>
                    </a:lnTo>
                    <a:lnTo>
                      <a:pt x="108" y="64"/>
                    </a:lnTo>
                    <a:lnTo>
                      <a:pt x="108" y="66"/>
                    </a:lnTo>
                    <a:lnTo>
                      <a:pt x="108" y="66"/>
                    </a:lnTo>
                    <a:lnTo>
                      <a:pt x="108" y="66"/>
                    </a:lnTo>
                    <a:lnTo>
                      <a:pt x="108" y="68"/>
                    </a:lnTo>
                    <a:lnTo>
                      <a:pt x="106" y="68"/>
                    </a:lnTo>
                    <a:lnTo>
                      <a:pt x="106" y="68"/>
                    </a:lnTo>
                    <a:lnTo>
                      <a:pt x="106" y="71"/>
                    </a:lnTo>
                    <a:lnTo>
                      <a:pt x="106" y="71"/>
                    </a:lnTo>
                    <a:lnTo>
                      <a:pt x="106" y="71"/>
                    </a:lnTo>
                    <a:lnTo>
                      <a:pt x="106" y="73"/>
                    </a:lnTo>
                    <a:lnTo>
                      <a:pt x="106" y="73"/>
                    </a:lnTo>
                    <a:lnTo>
                      <a:pt x="106" y="73"/>
                    </a:lnTo>
                    <a:lnTo>
                      <a:pt x="108" y="73"/>
                    </a:lnTo>
                    <a:lnTo>
                      <a:pt x="108" y="7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13" y="73"/>
                    </a:lnTo>
                    <a:lnTo>
                      <a:pt x="113" y="75"/>
                    </a:lnTo>
                    <a:lnTo>
                      <a:pt x="113" y="75"/>
                    </a:lnTo>
                    <a:lnTo>
                      <a:pt x="113" y="75"/>
                    </a:lnTo>
                    <a:lnTo>
                      <a:pt x="116" y="75"/>
                    </a:lnTo>
                    <a:lnTo>
                      <a:pt x="116" y="75"/>
                    </a:lnTo>
                    <a:lnTo>
                      <a:pt x="116" y="75"/>
                    </a:lnTo>
                    <a:lnTo>
                      <a:pt x="118" y="75"/>
                    </a:lnTo>
                    <a:lnTo>
                      <a:pt x="118" y="75"/>
                    </a:lnTo>
                    <a:lnTo>
                      <a:pt x="118" y="75"/>
                    </a:lnTo>
                    <a:lnTo>
                      <a:pt x="120" y="75"/>
                    </a:lnTo>
                    <a:lnTo>
                      <a:pt x="120" y="75"/>
                    </a:lnTo>
                    <a:lnTo>
                      <a:pt x="120" y="75"/>
                    </a:lnTo>
                    <a:lnTo>
                      <a:pt x="123" y="75"/>
                    </a:lnTo>
                    <a:lnTo>
                      <a:pt x="123" y="75"/>
                    </a:lnTo>
                    <a:lnTo>
                      <a:pt x="123" y="78"/>
                    </a:lnTo>
                    <a:lnTo>
                      <a:pt x="123" y="78"/>
                    </a:lnTo>
                    <a:lnTo>
                      <a:pt x="123" y="78"/>
                    </a:lnTo>
                    <a:lnTo>
                      <a:pt x="125" y="78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5" y="80"/>
                    </a:lnTo>
                    <a:lnTo>
                      <a:pt x="127" y="80"/>
                    </a:lnTo>
                    <a:lnTo>
                      <a:pt x="127" y="80"/>
                    </a:lnTo>
                    <a:lnTo>
                      <a:pt x="127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0" y="82"/>
                    </a:lnTo>
                    <a:lnTo>
                      <a:pt x="132" y="82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2" y="85"/>
                    </a:lnTo>
                    <a:lnTo>
                      <a:pt x="134" y="85"/>
                    </a:lnTo>
                    <a:lnTo>
                      <a:pt x="134" y="85"/>
                    </a:lnTo>
                    <a:lnTo>
                      <a:pt x="134" y="85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7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39" y="85"/>
                    </a:lnTo>
                    <a:lnTo>
                      <a:pt x="142" y="85"/>
                    </a:lnTo>
                    <a:lnTo>
                      <a:pt x="142" y="85"/>
                    </a:lnTo>
                    <a:lnTo>
                      <a:pt x="142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4" y="87"/>
                    </a:lnTo>
                    <a:lnTo>
                      <a:pt x="146" y="87"/>
                    </a:lnTo>
                    <a:lnTo>
                      <a:pt x="146" y="87"/>
                    </a:lnTo>
                    <a:lnTo>
                      <a:pt x="146" y="87"/>
                    </a:lnTo>
                    <a:lnTo>
                      <a:pt x="146" y="90"/>
                    </a:lnTo>
                    <a:lnTo>
                      <a:pt x="146" y="90"/>
                    </a:lnTo>
                    <a:lnTo>
                      <a:pt x="146" y="90"/>
                    </a:lnTo>
                    <a:lnTo>
                      <a:pt x="146" y="92"/>
                    </a:lnTo>
                    <a:lnTo>
                      <a:pt x="149" y="92"/>
                    </a:lnTo>
                    <a:lnTo>
                      <a:pt x="149" y="92"/>
                    </a:lnTo>
                    <a:lnTo>
                      <a:pt x="149" y="94"/>
                    </a:lnTo>
                    <a:lnTo>
                      <a:pt x="149" y="94"/>
                    </a:lnTo>
                    <a:lnTo>
                      <a:pt x="151" y="94"/>
                    </a:lnTo>
                    <a:lnTo>
                      <a:pt x="151" y="94"/>
                    </a:lnTo>
                    <a:lnTo>
                      <a:pt x="151" y="94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7"/>
                    </a:lnTo>
                    <a:lnTo>
                      <a:pt x="151" y="99"/>
                    </a:lnTo>
                    <a:lnTo>
                      <a:pt x="151" y="99"/>
                    </a:lnTo>
                    <a:lnTo>
                      <a:pt x="151" y="101"/>
                    </a:lnTo>
                    <a:lnTo>
                      <a:pt x="151" y="101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1" y="104"/>
                    </a:lnTo>
                    <a:lnTo>
                      <a:pt x="151" y="106"/>
                    </a:lnTo>
                    <a:lnTo>
                      <a:pt x="151" y="106"/>
                    </a:lnTo>
                    <a:lnTo>
                      <a:pt x="149" y="106"/>
                    </a:lnTo>
                    <a:lnTo>
                      <a:pt x="149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44" y="106"/>
                    </a:lnTo>
                    <a:lnTo>
                      <a:pt x="144" y="106"/>
                    </a:lnTo>
                    <a:lnTo>
                      <a:pt x="144" y="106"/>
                    </a:lnTo>
                    <a:lnTo>
                      <a:pt x="142" y="106"/>
                    </a:lnTo>
                    <a:lnTo>
                      <a:pt x="142" y="106"/>
                    </a:lnTo>
                    <a:lnTo>
                      <a:pt x="139" y="106"/>
                    </a:lnTo>
                    <a:lnTo>
                      <a:pt x="139" y="106"/>
                    </a:lnTo>
                    <a:lnTo>
                      <a:pt x="139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7" y="106"/>
                    </a:lnTo>
                    <a:lnTo>
                      <a:pt x="134" y="106"/>
                    </a:lnTo>
                    <a:lnTo>
                      <a:pt x="134" y="106"/>
                    </a:lnTo>
                    <a:lnTo>
                      <a:pt x="134" y="106"/>
                    </a:lnTo>
                    <a:lnTo>
                      <a:pt x="132" y="106"/>
                    </a:lnTo>
                    <a:lnTo>
                      <a:pt x="132" y="106"/>
                    </a:lnTo>
                    <a:lnTo>
                      <a:pt x="132" y="106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1"/>
                    </a:lnTo>
                    <a:lnTo>
                      <a:pt x="132" y="113"/>
                    </a:lnTo>
                    <a:lnTo>
                      <a:pt x="134" y="113"/>
                    </a:lnTo>
                    <a:lnTo>
                      <a:pt x="134" y="113"/>
                    </a:lnTo>
                    <a:lnTo>
                      <a:pt x="134" y="113"/>
                    </a:lnTo>
                    <a:lnTo>
                      <a:pt x="134" y="116"/>
                    </a:lnTo>
                    <a:lnTo>
                      <a:pt x="134" y="116"/>
                    </a:lnTo>
                    <a:lnTo>
                      <a:pt x="137" y="116"/>
                    </a:lnTo>
                    <a:lnTo>
                      <a:pt x="137" y="116"/>
                    </a:lnTo>
                    <a:lnTo>
                      <a:pt x="137" y="118"/>
                    </a:lnTo>
                    <a:lnTo>
                      <a:pt x="137" y="118"/>
                    </a:lnTo>
                    <a:lnTo>
                      <a:pt x="137" y="118"/>
                    </a:lnTo>
                    <a:lnTo>
                      <a:pt x="137" y="120"/>
                    </a:lnTo>
                    <a:lnTo>
                      <a:pt x="137" y="120"/>
                    </a:lnTo>
                    <a:lnTo>
                      <a:pt x="137" y="123"/>
                    </a:lnTo>
                    <a:lnTo>
                      <a:pt x="137" y="123"/>
                    </a:lnTo>
                    <a:lnTo>
                      <a:pt x="139" y="123"/>
                    </a:lnTo>
                    <a:lnTo>
                      <a:pt x="139" y="123"/>
                    </a:lnTo>
                    <a:lnTo>
                      <a:pt x="139" y="123"/>
                    </a:lnTo>
                    <a:lnTo>
                      <a:pt x="139" y="125"/>
                    </a:lnTo>
                    <a:lnTo>
                      <a:pt x="139" y="12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1" name="Freeform 75"/>
              <p:cNvSpPr>
                <a:spLocks/>
              </p:cNvSpPr>
              <p:nvPr/>
            </p:nvSpPr>
            <p:spPr bwMode="auto">
              <a:xfrm>
                <a:off x="3413" y="2412"/>
                <a:ext cx="29" cy="35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9" y="0"/>
                  </a:cxn>
                  <a:cxn ang="0">
                    <a:pos x="22" y="0"/>
                  </a:cxn>
                  <a:cxn ang="0">
                    <a:pos x="22" y="2"/>
                  </a:cxn>
                  <a:cxn ang="0">
                    <a:pos x="24" y="5"/>
                  </a:cxn>
                  <a:cxn ang="0">
                    <a:pos x="24" y="7"/>
                  </a:cxn>
                  <a:cxn ang="0">
                    <a:pos x="26" y="9"/>
                  </a:cxn>
                  <a:cxn ang="0">
                    <a:pos x="29" y="9"/>
                  </a:cxn>
                  <a:cxn ang="0">
                    <a:pos x="29" y="12"/>
                  </a:cxn>
                  <a:cxn ang="0">
                    <a:pos x="26" y="12"/>
                  </a:cxn>
                  <a:cxn ang="0">
                    <a:pos x="26" y="16"/>
                  </a:cxn>
                  <a:cxn ang="0">
                    <a:pos x="26" y="19"/>
                  </a:cxn>
                  <a:cxn ang="0">
                    <a:pos x="29" y="21"/>
                  </a:cxn>
                  <a:cxn ang="0">
                    <a:pos x="29" y="24"/>
                  </a:cxn>
                  <a:cxn ang="0">
                    <a:pos x="26" y="24"/>
                  </a:cxn>
                  <a:cxn ang="0">
                    <a:pos x="26" y="26"/>
                  </a:cxn>
                  <a:cxn ang="0">
                    <a:pos x="26" y="31"/>
                  </a:cxn>
                  <a:cxn ang="0">
                    <a:pos x="24" y="31"/>
                  </a:cxn>
                  <a:cxn ang="0">
                    <a:pos x="22" y="31"/>
                  </a:cxn>
                  <a:cxn ang="0">
                    <a:pos x="19" y="33"/>
                  </a:cxn>
                  <a:cxn ang="0">
                    <a:pos x="19" y="35"/>
                  </a:cxn>
                  <a:cxn ang="0">
                    <a:pos x="17" y="33"/>
                  </a:cxn>
                  <a:cxn ang="0">
                    <a:pos x="14" y="33"/>
                  </a:cxn>
                  <a:cxn ang="0">
                    <a:pos x="14" y="31"/>
                  </a:cxn>
                  <a:cxn ang="0">
                    <a:pos x="17" y="31"/>
                  </a:cxn>
                  <a:cxn ang="0">
                    <a:pos x="14" y="28"/>
                  </a:cxn>
                  <a:cxn ang="0">
                    <a:pos x="14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2" y="21"/>
                  </a:cxn>
                  <a:cxn ang="0">
                    <a:pos x="12" y="19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7" y="9"/>
                  </a:cxn>
                  <a:cxn ang="0">
                    <a:pos x="7" y="9"/>
                  </a:cxn>
                  <a:cxn ang="0">
                    <a:pos x="5" y="7"/>
                  </a:cxn>
                  <a:cxn ang="0">
                    <a:pos x="5" y="5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12" y="0"/>
                  </a:cxn>
                  <a:cxn ang="0">
                    <a:pos x="14" y="0"/>
                  </a:cxn>
                </a:cxnLst>
                <a:rect l="0" t="0" r="r" b="b"/>
                <a:pathLst>
                  <a:path w="29" h="35">
                    <a:moveTo>
                      <a:pt x="14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29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8"/>
                    </a:lnTo>
                    <a:lnTo>
                      <a:pt x="26" y="28"/>
                    </a:lnTo>
                    <a:lnTo>
                      <a:pt x="26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7" y="35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14" y="31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2" name="Freeform 76"/>
              <p:cNvSpPr>
                <a:spLocks/>
              </p:cNvSpPr>
              <p:nvPr/>
            </p:nvSpPr>
            <p:spPr bwMode="auto">
              <a:xfrm>
                <a:off x="3413" y="2412"/>
                <a:ext cx="29" cy="35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9" y="0"/>
                  </a:cxn>
                  <a:cxn ang="0">
                    <a:pos x="22" y="0"/>
                  </a:cxn>
                  <a:cxn ang="0">
                    <a:pos x="22" y="2"/>
                  </a:cxn>
                  <a:cxn ang="0">
                    <a:pos x="24" y="5"/>
                  </a:cxn>
                  <a:cxn ang="0">
                    <a:pos x="24" y="7"/>
                  </a:cxn>
                  <a:cxn ang="0">
                    <a:pos x="26" y="9"/>
                  </a:cxn>
                  <a:cxn ang="0">
                    <a:pos x="29" y="9"/>
                  </a:cxn>
                  <a:cxn ang="0">
                    <a:pos x="29" y="12"/>
                  </a:cxn>
                  <a:cxn ang="0">
                    <a:pos x="26" y="12"/>
                  </a:cxn>
                  <a:cxn ang="0">
                    <a:pos x="26" y="16"/>
                  </a:cxn>
                  <a:cxn ang="0">
                    <a:pos x="26" y="19"/>
                  </a:cxn>
                  <a:cxn ang="0">
                    <a:pos x="29" y="21"/>
                  </a:cxn>
                  <a:cxn ang="0">
                    <a:pos x="29" y="24"/>
                  </a:cxn>
                  <a:cxn ang="0">
                    <a:pos x="26" y="24"/>
                  </a:cxn>
                  <a:cxn ang="0">
                    <a:pos x="26" y="26"/>
                  </a:cxn>
                  <a:cxn ang="0">
                    <a:pos x="26" y="31"/>
                  </a:cxn>
                  <a:cxn ang="0">
                    <a:pos x="24" y="31"/>
                  </a:cxn>
                  <a:cxn ang="0">
                    <a:pos x="22" y="31"/>
                  </a:cxn>
                  <a:cxn ang="0">
                    <a:pos x="19" y="33"/>
                  </a:cxn>
                  <a:cxn ang="0">
                    <a:pos x="19" y="35"/>
                  </a:cxn>
                  <a:cxn ang="0">
                    <a:pos x="17" y="33"/>
                  </a:cxn>
                  <a:cxn ang="0">
                    <a:pos x="14" y="33"/>
                  </a:cxn>
                  <a:cxn ang="0">
                    <a:pos x="14" y="31"/>
                  </a:cxn>
                  <a:cxn ang="0">
                    <a:pos x="17" y="31"/>
                  </a:cxn>
                  <a:cxn ang="0">
                    <a:pos x="14" y="28"/>
                  </a:cxn>
                  <a:cxn ang="0">
                    <a:pos x="14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2" y="21"/>
                  </a:cxn>
                  <a:cxn ang="0">
                    <a:pos x="12" y="19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7" y="9"/>
                  </a:cxn>
                  <a:cxn ang="0">
                    <a:pos x="7" y="9"/>
                  </a:cxn>
                  <a:cxn ang="0">
                    <a:pos x="5" y="7"/>
                  </a:cxn>
                  <a:cxn ang="0">
                    <a:pos x="5" y="5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12" y="0"/>
                  </a:cxn>
                  <a:cxn ang="0">
                    <a:pos x="14" y="0"/>
                  </a:cxn>
                </a:cxnLst>
                <a:rect l="0" t="0" r="r" b="b"/>
                <a:pathLst>
                  <a:path w="29" h="35">
                    <a:moveTo>
                      <a:pt x="14" y="0"/>
                    </a:moveTo>
                    <a:lnTo>
                      <a:pt x="14" y="0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29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8"/>
                    </a:lnTo>
                    <a:lnTo>
                      <a:pt x="26" y="28"/>
                    </a:lnTo>
                    <a:lnTo>
                      <a:pt x="26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7" y="35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14" y="31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4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3" name="Freeform 77"/>
              <p:cNvSpPr>
                <a:spLocks/>
              </p:cNvSpPr>
              <p:nvPr/>
            </p:nvSpPr>
            <p:spPr bwMode="auto">
              <a:xfrm>
                <a:off x="3446" y="2433"/>
                <a:ext cx="31" cy="59"/>
              </a:xfrm>
              <a:custGeom>
                <a:avLst/>
                <a:gdLst/>
                <a:ahLst/>
                <a:cxnLst>
                  <a:cxn ang="0">
                    <a:pos x="26" y="38"/>
                  </a:cxn>
                  <a:cxn ang="0">
                    <a:pos x="26" y="41"/>
                  </a:cxn>
                  <a:cxn ang="0">
                    <a:pos x="22" y="43"/>
                  </a:cxn>
                  <a:cxn ang="0">
                    <a:pos x="22" y="45"/>
                  </a:cxn>
                  <a:cxn ang="0">
                    <a:pos x="19" y="48"/>
                  </a:cxn>
                  <a:cxn ang="0">
                    <a:pos x="19" y="52"/>
                  </a:cxn>
                  <a:cxn ang="0">
                    <a:pos x="19" y="57"/>
                  </a:cxn>
                  <a:cxn ang="0">
                    <a:pos x="19" y="59"/>
                  </a:cxn>
                  <a:cxn ang="0">
                    <a:pos x="15" y="59"/>
                  </a:cxn>
                  <a:cxn ang="0">
                    <a:pos x="15" y="55"/>
                  </a:cxn>
                  <a:cxn ang="0">
                    <a:pos x="15" y="52"/>
                  </a:cxn>
                  <a:cxn ang="0">
                    <a:pos x="12" y="50"/>
                  </a:cxn>
                  <a:cxn ang="0">
                    <a:pos x="10" y="52"/>
                  </a:cxn>
                  <a:cxn ang="0">
                    <a:pos x="8" y="52"/>
                  </a:cxn>
                  <a:cxn ang="0">
                    <a:pos x="5" y="57"/>
                  </a:cxn>
                  <a:cxn ang="0">
                    <a:pos x="3" y="57"/>
                  </a:cxn>
                  <a:cxn ang="0">
                    <a:pos x="3" y="57"/>
                  </a:cxn>
                  <a:cxn ang="0">
                    <a:pos x="3" y="52"/>
                  </a:cxn>
                  <a:cxn ang="0">
                    <a:pos x="3" y="50"/>
                  </a:cxn>
                  <a:cxn ang="0">
                    <a:pos x="3" y="45"/>
                  </a:cxn>
                  <a:cxn ang="0">
                    <a:pos x="5" y="43"/>
                  </a:cxn>
                  <a:cxn ang="0">
                    <a:pos x="5" y="38"/>
                  </a:cxn>
                  <a:cxn ang="0">
                    <a:pos x="5" y="36"/>
                  </a:cxn>
                  <a:cxn ang="0">
                    <a:pos x="5" y="33"/>
                  </a:cxn>
                  <a:cxn ang="0">
                    <a:pos x="5" y="29"/>
                  </a:cxn>
                  <a:cxn ang="0">
                    <a:pos x="5" y="26"/>
                  </a:cxn>
                  <a:cxn ang="0">
                    <a:pos x="5" y="24"/>
                  </a:cxn>
                  <a:cxn ang="0">
                    <a:pos x="0" y="24"/>
                  </a:cxn>
                  <a:cxn ang="0">
                    <a:pos x="0" y="22"/>
                  </a:cxn>
                  <a:cxn ang="0">
                    <a:pos x="3" y="19"/>
                  </a:cxn>
                  <a:cxn ang="0">
                    <a:pos x="3" y="17"/>
                  </a:cxn>
                  <a:cxn ang="0">
                    <a:pos x="3" y="14"/>
                  </a:cxn>
                  <a:cxn ang="0">
                    <a:pos x="3" y="10"/>
                  </a:cxn>
                  <a:cxn ang="0">
                    <a:pos x="3" y="7"/>
                  </a:cxn>
                  <a:cxn ang="0">
                    <a:pos x="5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0"/>
                  </a:cxn>
                  <a:cxn ang="0">
                    <a:pos x="8" y="3"/>
                  </a:cxn>
                  <a:cxn ang="0">
                    <a:pos x="8" y="7"/>
                  </a:cxn>
                  <a:cxn ang="0">
                    <a:pos x="5" y="10"/>
                  </a:cxn>
                  <a:cxn ang="0">
                    <a:pos x="5" y="14"/>
                  </a:cxn>
                  <a:cxn ang="0">
                    <a:pos x="5" y="17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8" y="22"/>
                  </a:cxn>
                  <a:cxn ang="0">
                    <a:pos x="12" y="22"/>
                  </a:cxn>
                  <a:cxn ang="0">
                    <a:pos x="12" y="24"/>
                  </a:cxn>
                  <a:cxn ang="0">
                    <a:pos x="15" y="26"/>
                  </a:cxn>
                  <a:cxn ang="0">
                    <a:pos x="17" y="29"/>
                  </a:cxn>
                  <a:cxn ang="0">
                    <a:pos x="19" y="26"/>
                  </a:cxn>
                  <a:cxn ang="0">
                    <a:pos x="22" y="26"/>
                  </a:cxn>
                  <a:cxn ang="0">
                    <a:pos x="24" y="29"/>
                  </a:cxn>
                  <a:cxn ang="0">
                    <a:pos x="26" y="29"/>
                  </a:cxn>
                  <a:cxn ang="0">
                    <a:pos x="29" y="29"/>
                  </a:cxn>
                  <a:cxn ang="0">
                    <a:pos x="31" y="26"/>
                  </a:cxn>
                  <a:cxn ang="0">
                    <a:pos x="29" y="29"/>
                  </a:cxn>
                  <a:cxn ang="0">
                    <a:pos x="31" y="29"/>
                  </a:cxn>
                  <a:cxn ang="0">
                    <a:pos x="29" y="31"/>
                  </a:cxn>
                  <a:cxn ang="0">
                    <a:pos x="29" y="33"/>
                  </a:cxn>
                  <a:cxn ang="0">
                    <a:pos x="31" y="38"/>
                  </a:cxn>
                  <a:cxn ang="0">
                    <a:pos x="29" y="38"/>
                  </a:cxn>
                </a:cxnLst>
                <a:rect l="0" t="0" r="r" b="b"/>
                <a:pathLst>
                  <a:path w="31" h="59">
                    <a:moveTo>
                      <a:pt x="29" y="41"/>
                    </a:moveTo>
                    <a:lnTo>
                      <a:pt x="29" y="41"/>
                    </a:lnTo>
                    <a:lnTo>
                      <a:pt x="26" y="41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4" y="41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2"/>
                    </a:lnTo>
                    <a:lnTo>
                      <a:pt x="19" y="52"/>
                    </a:lnTo>
                    <a:lnTo>
                      <a:pt x="19" y="55"/>
                    </a:lnTo>
                    <a:lnTo>
                      <a:pt x="19" y="55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2"/>
                    </a:lnTo>
                    <a:lnTo>
                      <a:pt x="15" y="52"/>
                    </a:lnTo>
                    <a:lnTo>
                      <a:pt x="15" y="50"/>
                    </a:lnTo>
                    <a:lnTo>
                      <a:pt x="15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3" y="57"/>
                    </a:lnTo>
                    <a:lnTo>
                      <a:pt x="3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3" y="57"/>
                    </a:lnTo>
                    <a:lnTo>
                      <a:pt x="3" y="55"/>
                    </a:lnTo>
                    <a:lnTo>
                      <a:pt x="3" y="55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0"/>
                    </a:lnTo>
                    <a:lnTo>
                      <a:pt x="3" y="50"/>
                    </a:lnTo>
                    <a:lnTo>
                      <a:pt x="3" y="50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3" y="24"/>
                    </a:lnTo>
                    <a:lnTo>
                      <a:pt x="3" y="24"/>
                    </a:lnTo>
                    <a:lnTo>
                      <a:pt x="3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3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7"/>
                    </a:lnTo>
                    <a:lnTo>
                      <a:pt x="8" y="7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8" y="19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2" y="22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5" y="24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9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9" y="29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31" y="26"/>
                    </a:lnTo>
                    <a:lnTo>
                      <a:pt x="31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41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4" name="Freeform 78"/>
              <p:cNvSpPr>
                <a:spLocks/>
              </p:cNvSpPr>
              <p:nvPr/>
            </p:nvSpPr>
            <p:spPr bwMode="auto">
              <a:xfrm>
                <a:off x="3446" y="2433"/>
                <a:ext cx="31" cy="59"/>
              </a:xfrm>
              <a:custGeom>
                <a:avLst/>
                <a:gdLst/>
                <a:ahLst/>
                <a:cxnLst>
                  <a:cxn ang="0">
                    <a:pos x="26" y="38"/>
                  </a:cxn>
                  <a:cxn ang="0">
                    <a:pos x="26" y="41"/>
                  </a:cxn>
                  <a:cxn ang="0">
                    <a:pos x="22" y="43"/>
                  </a:cxn>
                  <a:cxn ang="0">
                    <a:pos x="22" y="45"/>
                  </a:cxn>
                  <a:cxn ang="0">
                    <a:pos x="19" y="48"/>
                  </a:cxn>
                  <a:cxn ang="0">
                    <a:pos x="19" y="52"/>
                  </a:cxn>
                  <a:cxn ang="0">
                    <a:pos x="19" y="57"/>
                  </a:cxn>
                  <a:cxn ang="0">
                    <a:pos x="19" y="59"/>
                  </a:cxn>
                  <a:cxn ang="0">
                    <a:pos x="15" y="59"/>
                  </a:cxn>
                  <a:cxn ang="0">
                    <a:pos x="15" y="55"/>
                  </a:cxn>
                  <a:cxn ang="0">
                    <a:pos x="15" y="52"/>
                  </a:cxn>
                  <a:cxn ang="0">
                    <a:pos x="12" y="50"/>
                  </a:cxn>
                  <a:cxn ang="0">
                    <a:pos x="10" y="52"/>
                  </a:cxn>
                  <a:cxn ang="0">
                    <a:pos x="8" y="52"/>
                  </a:cxn>
                  <a:cxn ang="0">
                    <a:pos x="5" y="57"/>
                  </a:cxn>
                  <a:cxn ang="0">
                    <a:pos x="3" y="57"/>
                  </a:cxn>
                  <a:cxn ang="0">
                    <a:pos x="3" y="57"/>
                  </a:cxn>
                  <a:cxn ang="0">
                    <a:pos x="3" y="52"/>
                  </a:cxn>
                  <a:cxn ang="0">
                    <a:pos x="3" y="50"/>
                  </a:cxn>
                  <a:cxn ang="0">
                    <a:pos x="3" y="45"/>
                  </a:cxn>
                  <a:cxn ang="0">
                    <a:pos x="5" y="43"/>
                  </a:cxn>
                  <a:cxn ang="0">
                    <a:pos x="5" y="38"/>
                  </a:cxn>
                  <a:cxn ang="0">
                    <a:pos x="5" y="36"/>
                  </a:cxn>
                  <a:cxn ang="0">
                    <a:pos x="5" y="33"/>
                  </a:cxn>
                  <a:cxn ang="0">
                    <a:pos x="5" y="29"/>
                  </a:cxn>
                  <a:cxn ang="0">
                    <a:pos x="5" y="26"/>
                  </a:cxn>
                  <a:cxn ang="0">
                    <a:pos x="5" y="24"/>
                  </a:cxn>
                  <a:cxn ang="0">
                    <a:pos x="0" y="24"/>
                  </a:cxn>
                  <a:cxn ang="0">
                    <a:pos x="0" y="22"/>
                  </a:cxn>
                  <a:cxn ang="0">
                    <a:pos x="3" y="19"/>
                  </a:cxn>
                  <a:cxn ang="0">
                    <a:pos x="3" y="17"/>
                  </a:cxn>
                  <a:cxn ang="0">
                    <a:pos x="3" y="14"/>
                  </a:cxn>
                  <a:cxn ang="0">
                    <a:pos x="3" y="10"/>
                  </a:cxn>
                  <a:cxn ang="0">
                    <a:pos x="3" y="7"/>
                  </a:cxn>
                  <a:cxn ang="0">
                    <a:pos x="5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0"/>
                  </a:cxn>
                  <a:cxn ang="0">
                    <a:pos x="8" y="3"/>
                  </a:cxn>
                  <a:cxn ang="0">
                    <a:pos x="8" y="7"/>
                  </a:cxn>
                  <a:cxn ang="0">
                    <a:pos x="5" y="10"/>
                  </a:cxn>
                  <a:cxn ang="0">
                    <a:pos x="5" y="14"/>
                  </a:cxn>
                  <a:cxn ang="0">
                    <a:pos x="5" y="17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8" y="22"/>
                  </a:cxn>
                  <a:cxn ang="0">
                    <a:pos x="12" y="22"/>
                  </a:cxn>
                  <a:cxn ang="0">
                    <a:pos x="12" y="24"/>
                  </a:cxn>
                  <a:cxn ang="0">
                    <a:pos x="15" y="26"/>
                  </a:cxn>
                  <a:cxn ang="0">
                    <a:pos x="17" y="29"/>
                  </a:cxn>
                  <a:cxn ang="0">
                    <a:pos x="19" y="26"/>
                  </a:cxn>
                  <a:cxn ang="0">
                    <a:pos x="22" y="26"/>
                  </a:cxn>
                  <a:cxn ang="0">
                    <a:pos x="24" y="29"/>
                  </a:cxn>
                  <a:cxn ang="0">
                    <a:pos x="26" y="29"/>
                  </a:cxn>
                  <a:cxn ang="0">
                    <a:pos x="29" y="29"/>
                  </a:cxn>
                  <a:cxn ang="0">
                    <a:pos x="31" y="26"/>
                  </a:cxn>
                  <a:cxn ang="0">
                    <a:pos x="29" y="29"/>
                  </a:cxn>
                  <a:cxn ang="0">
                    <a:pos x="31" y="29"/>
                  </a:cxn>
                  <a:cxn ang="0">
                    <a:pos x="29" y="31"/>
                  </a:cxn>
                  <a:cxn ang="0">
                    <a:pos x="29" y="33"/>
                  </a:cxn>
                  <a:cxn ang="0">
                    <a:pos x="31" y="38"/>
                  </a:cxn>
                  <a:cxn ang="0">
                    <a:pos x="29" y="38"/>
                  </a:cxn>
                </a:cxnLst>
                <a:rect l="0" t="0" r="r" b="b"/>
                <a:pathLst>
                  <a:path w="31" h="59">
                    <a:moveTo>
                      <a:pt x="29" y="41"/>
                    </a:moveTo>
                    <a:lnTo>
                      <a:pt x="29" y="41"/>
                    </a:lnTo>
                    <a:lnTo>
                      <a:pt x="26" y="41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4" y="41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2"/>
                    </a:lnTo>
                    <a:lnTo>
                      <a:pt x="19" y="52"/>
                    </a:lnTo>
                    <a:lnTo>
                      <a:pt x="19" y="55"/>
                    </a:lnTo>
                    <a:lnTo>
                      <a:pt x="19" y="55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9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5"/>
                    </a:lnTo>
                    <a:lnTo>
                      <a:pt x="15" y="52"/>
                    </a:lnTo>
                    <a:lnTo>
                      <a:pt x="15" y="52"/>
                    </a:lnTo>
                    <a:lnTo>
                      <a:pt x="15" y="50"/>
                    </a:lnTo>
                    <a:lnTo>
                      <a:pt x="15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8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3" y="57"/>
                    </a:lnTo>
                    <a:lnTo>
                      <a:pt x="3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3" y="57"/>
                    </a:lnTo>
                    <a:lnTo>
                      <a:pt x="3" y="55"/>
                    </a:lnTo>
                    <a:lnTo>
                      <a:pt x="3" y="55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2"/>
                    </a:lnTo>
                    <a:lnTo>
                      <a:pt x="3" y="50"/>
                    </a:lnTo>
                    <a:lnTo>
                      <a:pt x="3" y="50"/>
                    </a:lnTo>
                    <a:lnTo>
                      <a:pt x="3" y="50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3" y="24"/>
                    </a:lnTo>
                    <a:lnTo>
                      <a:pt x="3" y="24"/>
                    </a:lnTo>
                    <a:lnTo>
                      <a:pt x="3" y="2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0" y="19"/>
                    </a:lnTo>
                    <a:lnTo>
                      <a:pt x="0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8" y="3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7"/>
                    </a:lnTo>
                    <a:lnTo>
                      <a:pt x="8" y="7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8" y="19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2" y="22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5" y="24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6"/>
                    </a:lnTo>
                    <a:lnTo>
                      <a:pt x="15" y="29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9" y="29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31" y="26"/>
                    </a:lnTo>
                    <a:lnTo>
                      <a:pt x="31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1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41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5" name="Freeform 79"/>
              <p:cNvSpPr>
                <a:spLocks/>
              </p:cNvSpPr>
              <p:nvPr/>
            </p:nvSpPr>
            <p:spPr bwMode="auto">
              <a:xfrm>
                <a:off x="3340" y="2459"/>
                <a:ext cx="69" cy="97"/>
              </a:xfrm>
              <a:custGeom>
                <a:avLst/>
                <a:gdLst/>
                <a:ahLst/>
                <a:cxnLst>
                  <a:cxn ang="0">
                    <a:pos x="64" y="7"/>
                  </a:cxn>
                  <a:cxn ang="0">
                    <a:pos x="61" y="10"/>
                  </a:cxn>
                  <a:cxn ang="0">
                    <a:pos x="61" y="15"/>
                  </a:cxn>
                  <a:cxn ang="0">
                    <a:pos x="59" y="19"/>
                  </a:cxn>
                  <a:cxn ang="0">
                    <a:pos x="57" y="17"/>
                  </a:cxn>
                  <a:cxn ang="0">
                    <a:pos x="59" y="19"/>
                  </a:cxn>
                  <a:cxn ang="0">
                    <a:pos x="61" y="22"/>
                  </a:cxn>
                  <a:cxn ang="0">
                    <a:pos x="61" y="26"/>
                  </a:cxn>
                  <a:cxn ang="0">
                    <a:pos x="66" y="26"/>
                  </a:cxn>
                  <a:cxn ang="0">
                    <a:pos x="66" y="29"/>
                  </a:cxn>
                  <a:cxn ang="0">
                    <a:pos x="61" y="31"/>
                  </a:cxn>
                  <a:cxn ang="0">
                    <a:pos x="59" y="31"/>
                  </a:cxn>
                  <a:cxn ang="0">
                    <a:pos x="54" y="33"/>
                  </a:cxn>
                  <a:cxn ang="0">
                    <a:pos x="57" y="36"/>
                  </a:cxn>
                  <a:cxn ang="0">
                    <a:pos x="52" y="36"/>
                  </a:cxn>
                  <a:cxn ang="0">
                    <a:pos x="50" y="41"/>
                  </a:cxn>
                  <a:cxn ang="0">
                    <a:pos x="45" y="43"/>
                  </a:cxn>
                  <a:cxn ang="0">
                    <a:pos x="40" y="45"/>
                  </a:cxn>
                  <a:cxn ang="0">
                    <a:pos x="40" y="50"/>
                  </a:cxn>
                  <a:cxn ang="0">
                    <a:pos x="38" y="55"/>
                  </a:cxn>
                  <a:cxn ang="0">
                    <a:pos x="35" y="60"/>
                  </a:cxn>
                  <a:cxn ang="0">
                    <a:pos x="33" y="62"/>
                  </a:cxn>
                  <a:cxn ang="0">
                    <a:pos x="28" y="64"/>
                  </a:cxn>
                  <a:cxn ang="0">
                    <a:pos x="26" y="67"/>
                  </a:cxn>
                  <a:cxn ang="0">
                    <a:pos x="24" y="71"/>
                  </a:cxn>
                  <a:cxn ang="0">
                    <a:pos x="19" y="74"/>
                  </a:cxn>
                  <a:cxn ang="0">
                    <a:pos x="14" y="76"/>
                  </a:cxn>
                  <a:cxn ang="0">
                    <a:pos x="12" y="81"/>
                  </a:cxn>
                  <a:cxn ang="0">
                    <a:pos x="7" y="83"/>
                  </a:cxn>
                  <a:cxn ang="0">
                    <a:pos x="12" y="88"/>
                  </a:cxn>
                  <a:cxn ang="0">
                    <a:pos x="7" y="90"/>
                  </a:cxn>
                  <a:cxn ang="0">
                    <a:pos x="5" y="93"/>
                  </a:cxn>
                  <a:cxn ang="0">
                    <a:pos x="2" y="97"/>
                  </a:cxn>
                  <a:cxn ang="0">
                    <a:pos x="0" y="93"/>
                  </a:cxn>
                  <a:cxn ang="0">
                    <a:pos x="2" y="88"/>
                  </a:cxn>
                  <a:cxn ang="0">
                    <a:pos x="7" y="83"/>
                  </a:cxn>
                  <a:cxn ang="0">
                    <a:pos x="7" y="79"/>
                  </a:cxn>
                  <a:cxn ang="0">
                    <a:pos x="9" y="74"/>
                  </a:cxn>
                  <a:cxn ang="0">
                    <a:pos x="12" y="69"/>
                  </a:cxn>
                  <a:cxn ang="0">
                    <a:pos x="16" y="67"/>
                  </a:cxn>
                  <a:cxn ang="0">
                    <a:pos x="19" y="64"/>
                  </a:cxn>
                  <a:cxn ang="0">
                    <a:pos x="21" y="60"/>
                  </a:cxn>
                  <a:cxn ang="0">
                    <a:pos x="26" y="57"/>
                  </a:cxn>
                  <a:cxn ang="0">
                    <a:pos x="28" y="52"/>
                  </a:cxn>
                  <a:cxn ang="0">
                    <a:pos x="33" y="50"/>
                  </a:cxn>
                  <a:cxn ang="0">
                    <a:pos x="35" y="45"/>
                  </a:cxn>
                  <a:cxn ang="0">
                    <a:pos x="38" y="43"/>
                  </a:cxn>
                  <a:cxn ang="0">
                    <a:pos x="40" y="38"/>
                  </a:cxn>
                  <a:cxn ang="0">
                    <a:pos x="45" y="36"/>
                  </a:cxn>
                  <a:cxn ang="0">
                    <a:pos x="45" y="31"/>
                  </a:cxn>
                  <a:cxn ang="0">
                    <a:pos x="47" y="26"/>
                  </a:cxn>
                  <a:cxn ang="0">
                    <a:pos x="52" y="26"/>
                  </a:cxn>
                  <a:cxn ang="0">
                    <a:pos x="50" y="22"/>
                  </a:cxn>
                  <a:cxn ang="0">
                    <a:pos x="52" y="17"/>
                  </a:cxn>
                  <a:cxn ang="0">
                    <a:pos x="50" y="12"/>
                  </a:cxn>
                  <a:cxn ang="0">
                    <a:pos x="54" y="10"/>
                  </a:cxn>
                  <a:cxn ang="0">
                    <a:pos x="57" y="5"/>
                  </a:cxn>
                  <a:cxn ang="0">
                    <a:pos x="59" y="10"/>
                  </a:cxn>
                  <a:cxn ang="0">
                    <a:pos x="59" y="5"/>
                  </a:cxn>
                  <a:cxn ang="0">
                    <a:pos x="61" y="3"/>
                  </a:cxn>
                  <a:cxn ang="0">
                    <a:pos x="64" y="3"/>
                  </a:cxn>
                </a:cxnLst>
                <a:rect l="0" t="0" r="r" b="b"/>
                <a:pathLst>
                  <a:path w="69" h="97">
                    <a:moveTo>
                      <a:pt x="66" y="3"/>
                    </a:moveTo>
                    <a:lnTo>
                      <a:pt x="66" y="3"/>
                    </a:lnTo>
                    <a:lnTo>
                      <a:pt x="66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7"/>
                    </a:lnTo>
                    <a:lnTo>
                      <a:pt x="64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1" y="17"/>
                    </a:lnTo>
                    <a:lnTo>
                      <a:pt x="61" y="17"/>
                    </a:lnTo>
                    <a:lnTo>
                      <a:pt x="61" y="19"/>
                    </a:lnTo>
                    <a:lnTo>
                      <a:pt x="61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1" y="22"/>
                    </a:lnTo>
                    <a:lnTo>
                      <a:pt x="61" y="24"/>
                    </a:lnTo>
                    <a:lnTo>
                      <a:pt x="61" y="24"/>
                    </a:lnTo>
                    <a:lnTo>
                      <a:pt x="61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4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66" y="24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9" y="26"/>
                    </a:lnTo>
                    <a:lnTo>
                      <a:pt x="69" y="29"/>
                    </a:lnTo>
                    <a:lnTo>
                      <a:pt x="66" y="29"/>
                    </a:lnTo>
                    <a:lnTo>
                      <a:pt x="66" y="29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29"/>
                    </a:lnTo>
                    <a:lnTo>
                      <a:pt x="61" y="29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7" y="33"/>
                    </a:lnTo>
                    <a:lnTo>
                      <a:pt x="57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50" y="41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3" y="43"/>
                    </a:lnTo>
                    <a:lnTo>
                      <a:pt x="43" y="43"/>
                    </a:lnTo>
                    <a:lnTo>
                      <a:pt x="43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50"/>
                    </a:lnTo>
                    <a:lnTo>
                      <a:pt x="40" y="50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38" y="52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5" y="57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3" y="60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28" y="62"/>
                    </a:lnTo>
                    <a:lnTo>
                      <a:pt x="28" y="64"/>
                    </a:lnTo>
                    <a:lnTo>
                      <a:pt x="28" y="64"/>
                    </a:lnTo>
                    <a:lnTo>
                      <a:pt x="28" y="64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8" y="64"/>
                    </a:lnTo>
                    <a:lnTo>
                      <a:pt x="28" y="67"/>
                    </a:lnTo>
                    <a:lnTo>
                      <a:pt x="26" y="67"/>
                    </a:lnTo>
                    <a:lnTo>
                      <a:pt x="26" y="67"/>
                    </a:lnTo>
                    <a:lnTo>
                      <a:pt x="26" y="67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19" y="74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6" y="76"/>
                    </a:lnTo>
                    <a:lnTo>
                      <a:pt x="16" y="76"/>
                    </a:lnTo>
                    <a:lnTo>
                      <a:pt x="16" y="76"/>
                    </a:lnTo>
                    <a:lnTo>
                      <a:pt x="14" y="76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9" y="81"/>
                    </a:lnTo>
                    <a:lnTo>
                      <a:pt x="9" y="81"/>
                    </a:lnTo>
                    <a:lnTo>
                      <a:pt x="9" y="81"/>
                    </a:lnTo>
                    <a:lnTo>
                      <a:pt x="9" y="83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12" y="83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5" y="90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2" y="97"/>
                    </a:lnTo>
                    <a:lnTo>
                      <a:pt x="2" y="97"/>
                    </a:lnTo>
                    <a:lnTo>
                      <a:pt x="2" y="97"/>
                    </a:lnTo>
                    <a:lnTo>
                      <a:pt x="2" y="95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0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2" y="88"/>
                    </a:lnTo>
                    <a:lnTo>
                      <a:pt x="2" y="88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7" y="86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12" y="74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69"/>
                    </a:lnTo>
                    <a:lnTo>
                      <a:pt x="14" y="69"/>
                    </a:lnTo>
                    <a:lnTo>
                      <a:pt x="14" y="69"/>
                    </a:lnTo>
                    <a:lnTo>
                      <a:pt x="14" y="69"/>
                    </a:lnTo>
                    <a:lnTo>
                      <a:pt x="14" y="67"/>
                    </a:lnTo>
                    <a:lnTo>
                      <a:pt x="14" y="67"/>
                    </a:lnTo>
                    <a:lnTo>
                      <a:pt x="14" y="67"/>
                    </a:lnTo>
                    <a:lnTo>
                      <a:pt x="16" y="67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0"/>
                    </a:lnTo>
                    <a:lnTo>
                      <a:pt x="21" y="60"/>
                    </a:lnTo>
                    <a:lnTo>
                      <a:pt x="21" y="60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8" y="57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31" y="52"/>
                    </a:lnTo>
                    <a:lnTo>
                      <a:pt x="31" y="52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35" y="48"/>
                    </a:lnTo>
                    <a:lnTo>
                      <a:pt x="35" y="45"/>
                    </a:lnTo>
                    <a:lnTo>
                      <a:pt x="35" y="45"/>
                    </a:lnTo>
                    <a:lnTo>
                      <a:pt x="35" y="45"/>
                    </a:lnTo>
                    <a:lnTo>
                      <a:pt x="38" y="45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1"/>
                    </a:lnTo>
                    <a:lnTo>
                      <a:pt x="45" y="31"/>
                    </a:lnTo>
                    <a:lnTo>
                      <a:pt x="45" y="29"/>
                    </a:lnTo>
                    <a:lnTo>
                      <a:pt x="45" y="29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4"/>
                    </a:lnTo>
                    <a:lnTo>
                      <a:pt x="52" y="24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7"/>
                    </a:lnTo>
                    <a:lnTo>
                      <a:pt x="52" y="17"/>
                    </a:lnTo>
                    <a:lnTo>
                      <a:pt x="52" y="17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0" y="15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4" y="10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4" y="3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6" y="3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6" name="Freeform 80"/>
              <p:cNvSpPr>
                <a:spLocks/>
              </p:cNvSpPr>
              <p:nvPr/>
            </p:nvSpPr>
            <p:spPr bwMode="auto">
              <a:xfrm>
                <a:off x="3340" y="2459"/>
                <a:ext cx="69" cy="97"/>
              </a:xfrm>
              <a:custGeom>
                <a:avLst/>
                <a:gdLst/>
                <a:ahLst/>
                <a:cxnLst>
                  <a:cxn ang="0">
                    <a:pos x="64" y="7"/>
                  </a:cxn>
                  <a:cxn ang="0">
                    <a:pos x="61" y="10"/>
                  </a:cxn>
                  <a:cxn ang="0">
                    <a:pos x="61" y="15"/>
                  </a:cxn>
                  <a:cxn ang="0">
                    <a:pos x="59" y="19"/>
                  </a:cxn>
                  <a:cxn ang="0">
                    <a:pos x="57" y="17"/>
                  </a:cxn>
                  <a:cxn ang="0">
                    <a:pos x="59" y="19"/>
                  </a:cxn>
                  <a:cxn ang="0">
                    <a:pos x="61" y="22"/>
                  </a:cxn>
                  <a:cxn ang="0">
                    <a:pos x="61" y="26"/>
                  </a:cxn>
                  <a:cxn ang="0">
                    <a:pos x="66" y="26"/>
                  </a:cxn>
                  <a:cxn ang="0">
                    <a:pos x="66" y="29"/>
                  </a:cxn>
                  <a:cxn ang="0">
                    <a:pos x="61" y="31"/>
                  </a:cxn>
                  <a:cxn ang="0">
                    <a:pos x="59" y="31"/>
                  </a:cxn>
                  <a:cxn ang="0">
                    <a:pos x="54" y="33"/>
                  </a:cxn>
                  <a:cxn ang="0">
                    <a:pos x="57" y="36"/>
                  </a:cxn>
                  <a:cxn ang="0">
                    <a:pos x="52" y="36"/>
                  </a:cxn>
                  <a:cxn ang="0">
                    <a:pos x="50" y="41"/>
                  </a:cxn>
                  <a:cxn ang="0">
                    <a:pos x="45" y="43"/>
                  </a:cxn>
                  <a:cxn ang="0">
                    <a:pos x="40" y="45"/>
                  </a:cxn>
                  <a:cxn ang="0">
                    <a:pos x="40" y="50"/>
                  </a:cxn>
                  <a:cxn ang="0">
                    <a:pos x="38" y="55"/>
                  </a:cxn>
                  <a:cxn ang="0">
                    <a:pos x="35" y="60"/>
                  </a:cxn>
                  <a:cxn ang="0">
                    <a:pos x="33" y="62"/>
                  </a:cxn>
                  <a:cxn ang="0">
                    <a:pos x="28" y="64"/>
                  </a:cxn>
                  <a:cxn ang="0">
                    <a:pos x="26" y="67"/>
                  </a:cxn>
                  <a:cxn ang="0">
                    <a:pos x="24" y="71"/>
                  </a:cxn>
                  <a:cxn ang="0">
                    <a:pos x="19" y="74"/>
                  </a:cxn>
                  <a:cxn ang="0">
                    <a:pos x="14" y="76"/>
                  </a:cxn>
                  <a:cxn ang="0">
                    <a:pos x="12" y="81"/>
                  </a:cxn>
                  <a:cxn ang="0">
                    <a:pos x="7" y="83"/>
                  </a:cxn>
                  <a:cxn ang="0">
                    <a:pos x="12" y="88"/>
                  </a:cxn>
                  <a:cxn ang="0">
                    <a:pos x="7" y="90"/>
                  </a:cxn>
                  <a:cxn ang="0">
                    <a:pos x="5" y="93"/>
                  </a:cxn>
                  <a:cxn ang="0">
                    <a:pos x="2" y="97"/>
                  </a:cxn>
                  <a:cxn ang="0">
                    <a:pos x="0" y="93"/>
                  </a:cxn>
                  <a:cxn ang="0">
                    <a:pos x="2" y="88"/>
                  </a:cxn>
                  <a:cxn ang="0">
                    <a:pos x="7" y="83"/>
                  </a:cxn>
                  <a:cxn ang="0">
                    <a:pos x="7" y="79"/>
                  </a:cxn>
                  <a:cxn ang="0">
                    <a:pos x="9" y="74"/>
                  </a:cxn>
                  <a:cxn ang="0">
                    <a:pos x="12" y="69"/>
                  </a:cxn>
                  <a:cxn ang="0">
                    <a:pos x="16" y="67"/>
                  </a:cxn>
                  <a:cxn ang="0">
                    <a:pos x="19" y="64"/>
                  </a:cxn>
                  <a:cxn ang="0">
                    <a:pos x="21" y="60"/>
                  </a:cxn>
                  <a:cxn ang="0">
                    <a:pos x="26" y="57"/>
                  </a:cxn>
                  <a:cxn ang="0">
                    <a:pos x="28" y="52"/>
                  </a:cxn>
                  <a:cxn ang="0">
                    <a:pos x="33" y="50"/>
                  </a:cxn>
                  <a:cxn ang="0">
                    <a:pos x="35" y="45"/>
                  </a:cxn>
                  <a:cxn ang="0">
                    <a:pos x="38" y="43"/>
                  </a:cxn>
                  <a:cxn ang="0">
                    <a:pos x="40" y="38"/>
                  </a:cxn>
                  <a:cxn ang="0">
                    <a:pos x="45" y="36"/>
                  </a:cxn>
                  <a:cxn ang="0">
                    <a:pos x="45" y="31"/>
                  </a:cxn>
                  <a:cxn ang="0">
                    <a:pos x="47" y="26"/>
                  </a:cxn>
                  <a:cxn ang="0">
                    <a:pos x="52" y="26"/>
                  </a:cxn>
                  <a:cxn ang="0">
                    <a:pos x="50" y="22"/>
                  </a:cxn>
                  <a:cxn ang="0">
                    <a:pos x="52" y="17"/>
                  </a:cxn>
                  <a:cxn ang="0">
                    <a:pos x="50" y="12"/>
                  </a:cxn>
                  <a:cxn ang="0">
                    <a:pos x="54" y="10"/>
                  </a:cxn>
                  <a:cxn ang="0">
                    <a:pos x="57" y="5"/>
                  </a:cxn>
                  <a:cxn ang="0">
                    <a:pos x="59" y="10"/>
                  </a:cxn>
                  <a:cxn ang="0">
                    <a:pos x="59" y="5"/>
                  </a:cxn>
                  <a:cxn ang="0">
                    <a:pos x="61" y="3"/>
                  </a:cxn>
                  <a:cxn ang="0">
                    <a:pos x="64" y="3"/>
                  </a:cxn>
                </a:cxnLst>
                <a:rect l="0" t="0" r="r" b="b"/>
                <a:pathLst>
                  <a:path w="69" h="97">
                    <a:moveTo>
                      <a:pt x="66" y="3"/>
                    </a:moveTo>
                    <a:lnTo>
                      <a:pt x="66" y="3"/>
                    </a:lnTo>
                    <a:lnTo>
                      <a:pt x="66" y="5"/>
                    </a:lnTo>
                    <a:lnTo>
                      <a:pt x="64" y="5"/>
                    </a:lnTo>
                    <a:lnTo>
                      <a:pt x="64" y="5"/>
                    </a:lnTo>
                    <a:lnTo>
                      <a:pt x="64" y="7"/>
                    </a:lnTo>
                    <a:lnTo>
                      <a:pt x="64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7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1" y="17"/>
                    </a:lnTo>
                    <a:lnTo>
                      <a:pt x="61" y="17"/>
                    </a:lnTo>
                    <a:lnTo>
                      <a:pt x="61" y="19"/>
                    </a:lnTo>
                    <a:lnTo>
                      <a:pt x="61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1" y="22"/>
                    </a:lnTo>
                    <a:lnTo>
                      <a:pt x="61" y="24"/>
                    </a:lnTo>
                    <a:lnTo>
                      <a:pt x="61" y="24"/>
                    </a:lnTo>
                    <a:lnTo>
                      <a:pt x="61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6"/>
                    </a:lnTo>
                    <a:lnTo>
                      <a:pt x="61" y="24"/>
                    </a:lnTo>
                    <a:lnTo>
                      <a:pt x="64" y="24"/>
                    </a:lnTo>
                    <a:lnTo>
                      <a:pt x="64" y="24"/>
                    </a:lnTo>
                    <a:lnTo>
                      <a:pt x="66" y="24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9" y="26"/>
                    </a:lnTo>
                    <a:lnTo>
                      <a:pt x="69" y="29"/>
                    </a:lnTo>
                    <a:lnTo>
                      <a:pt x="66" y="29"/>
                    </a:lnTo>
                    <a:lnTo>
                      <a:pt x="66" y="29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6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31"/>
                    </a:lnTo>
                    <a:lnTo>
                      <a:pt x="61" y="29"/>
                    </a:lnTo>
                    <a:lnTo>
                      <a:pt x="61" y="29"/>
                    </a:lnTo>
                    <a:lnTo>
                      <a:pt x="61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9" y="33"/>
                    </a:lnTo>
                    <a:lnTo>
                      <a:pt x="57" y="33"/>
                    </a:lnTo>
                    <a:lnTo>
                      <a:pt x="57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4" y="33"/>
                    </a:lnTo>
                    <a:lnTo>
                      <a:pt x="57" y="33"/>
                    </a:lnTo>
                    <a:lnTo>
                      <a:pt x="57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4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50" y="41"/>
                    </a:lnTo>
                    <a:lnTo>
                      <a:pt x="50" y="43"/>
                    </a:lnTo>
                    <a:lnTo>
                      <a:pt x="50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7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5" y="43"/>
                    </a:lnTo>
                    <a:lnTo>
                      <a:pt x="43" y="43"/>
                    </a:lnTo>
                    <a:lnTo>
                      <a:pt x="43" y="43"/>
                    </a:lnTo>
                    <a:lnTo>
                      <a:pt x="43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40" y="48"/>
                    </a:lnTo>
                    <a:lnTo>
                      <a:pt x="40" y="48"/>
                    </a:lnTo>
                    <a:lnTo>
                      <a:pt x="40" y="50"/>
                    </a:lnTo>
                    <a:lnTo>
                      <a:pt x="40" y="50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38" y="52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35" y="57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3" y="60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28" y="62"/>
                    </a:lnTo>
                    <a:lnTo>
                      <a:pt x="28" y="64"/>
                    </a:lnTo>
                    <a:lnTo>
                      <a:pt x="28" y="64"/>
                    </a:lnTo>
                    <a:lnTo>
                      <a:pt x="28" y="64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8" y="64"/>
                    </a:lnTo>
                    <a:lnTo>
                      <a:pt x="28" y="67"/>
                    </a:lnTo>
                    <a:lnTo>
                      <a:pt x="26" y="67"/>
                    </a:lnTo>
                    <a:lnTo>
                      <a:pt x="26" y="67"/>
                    </a:lnTo>
                    <a:lnTo>
                      <a:pt x="26" y="67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1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19" y="74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6" y="76"/>
                    </a:lnTo>
                    <a:lnTo>
                      <a:pt x="16" y="76"/>
                    </a:lnTo>
                    <a:lnTo>
                      <a:pt x="16" y="76"/>
                    </a:lnTo>
                    <a:lnTo>
                      <a:pt x="14" y="76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9" y="81"/>
                    </a:lnTo>
                    <a:lnTo>
                      <a:pt x="9" y="81"/>
                    </a:lnTo>
                    <a:lnTo>
                      <a:pt x="9" y="81"/>
                    </a:lnTo>
                    <a:lnTo>
                      <a:pt x="9" y="83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12" y="83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5" y="90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3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2" y="97"/>
                    </a:lnTo>
                    <a:lnTo>
                      <a:pt x="2" y="97"/>
                    </a:lnTo>
                    <a:lnTo>
                      <a:pt x="2" y="97"/>
                    </a:lnTo>
                    <a:lnTo>
                      <a:pt x="2" y="95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0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2" y="88"/>
                    </a:lnTo>
                    <a:lnTo>
                      <a:pt x="2" y="88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7" y="86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12" y="74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69"/>
                    </a:lnTo>
                    <a:lnTo>
                      <a:pt x="14" y="69"/>
                    </a:lnTo>
                    <a:lnTo>
                      <a:pt x="14" y="69"/>
                    </a:lnTo>
                    <a:lnTo>
                      <a:pt x="14" y="69"/>
                    </a:lnTo>
                    <a:lnTo>
                      <a:pt x="14" y="67"/>
                    </a:lnTo>
                    <a:lnTo>
                      <a:pt x="14" y="67"/>
                    </a:lnTo>
                    <a:lnTo>
                      <a:pt x="14" y="67"/>
                    </a:lnTo>
                    <a:lnTo>
                      <a:pt x="16" y="67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19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0"/>
                    </a:lnTo>
                    <a:lnTo>
                      <a:pt x="21" y="60"/>
                    </a:lnTo>
                    <a:lnTo>
                      <a:pt x="21" y="60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8" y="57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31" y="52"/>
                    </a:lnTo>
                    <a:lnTo>
                      <a:pt x="31" y="52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35" y="48"/>
                    </a:lnTo>
                    <a:lnTo>
                      <a:pt x="35" y="45"/>
                    </a:lnTo>
                    <a:lnTo>
                      <a:pt x="35" y="45"/>
                    </a:lnTo>
                    <a:lnTo>
                      <a:pt x="35" y="45"/>
                    </a:lnTo>
                    <a:lnTo>
                      <a:pt x="38" y="45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3" y="36"/>
                    </a:lnTo>
                    <a:lnTo>
                      <a:pt x="45" y="36"/>
                    </a:lnTo>
                    <a:lnTo>
                      <a:pt x="45" y="36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3"/>
                    </a:lnTo>
                    <a:lnTo>
                      <a:pt x="45" y="31"/>
                    </a:lnTo>
                    <a:lnTo>
                      <a:pt x="45" y="31"/>
                    </a:lnTo>
                    <a:lnTo>
                      <a:pt x="45" y="29"/>
                    </a:lnTo>
                    <a:lnTo>
                      <a:pt x="45" y="29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7" y="29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47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0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4"/>
                    </a:lnTo>
                    <a:lnTo>
                      <a:pt x="52" y="24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9"/>
                    </a:lnTo>
                    <a:lnTo>
                      <a:pt x="50" y="17"/>
                    </a:lnTo>
                    <a:lnTo>
                      <a:pt x="52" y="17"/>
                    </a:lnTo>
                    <a:lnTo>
                      <a:pt x="52" y="17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2" y="15"/>
                    </a:lnTo>
                    <a:lnTo>
                      <a:pt x="50" y="15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4" y="10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7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59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4" y="3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4" y="3"/>
                    </a:lnTo>
                    <a:lnTo>
                      <a:pt x="64" y="3"/>
                    </a:lnTo>
                    <a:lnTo>
                      <a:pt x="66" y="3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7" name="Freeform 81"/>
              <p:cNvSpPr>
                <a:spLocks/>
              </p:cNvSpPr>
              <p:nvPr/>
            </p:nvSpPr>
            <p:spPr bwMode="auto">
              <a:xfrm>
                <a:off x="3458" y="2469"/>
                <a:ext cx="36" cy="57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22" y="7"/>
                  </a:cxn>
                  <a:cxn ang="0">
                    <a:pos x="26" y="7"/>
                  </a:cxn>
                  <a:cxn ang="0">
                    <a:pos x="26" y="9"/>
                  </a:cxn>
                  <a:cxn ang="0">
                    <a:pos x="26" y="12"/>
                  </a:cxn>
                  <a:cxn ang="0">
                    <a:pos x="24" y="16"/>
                  </a:cxn>
                  <a:cxn ang="0">
                    <a:pos x="24" y="21"/>
                  </a:cxn>
                  <a:cxn ang="0">
                    <a:pos x="22" y="23"/>
                  </a:cxn>
                  <a:cxn ang="0">
                    <a:pos x="22" y="28"/>
                  </a:cxn>
                  <a:cxn ang="0">
                    <a:pos x="19" y="31"/>
                  </a:cxn>
                  <a:cxn ang="0">
                    <a:pos x="17" y="35"/>
                  </a:cxn>
                  <a:cxn ang="0">
                    <a:pos x="17" y="40"/>
                  </a:cxn>
                  <a:cxn ang="0">
                    <a:pos x="17" y="42"/>
                  </a:cxn>
                  <a:cxn ang="0">
                    <a:pos x="19" y="47"/>
                  </a:cxn>
                  <a:cxn ang="0">
                    <a:pos x="19" y="42"/>
                  </a:cxn>
                  <a:cxn ang="0">
                    <a:pos x="22" y="38"/>
                  </a:cxn>
                  <a:cxn ang="0">
                    <a:pos x="22" y="33"/>
                  </a:cxn>
                  <a:cxn ang="0">
                    <a:pos x="22" y="28"/>
                  </a:cxn>
                  <a:cxn ang="0">
                    <a:pos x="24" y="26"/>
                  </a:cxn>
                  <a:cxn ang="0">
                    <a:pos x="26" y="23"/>
                  </a:cxn>
                  <a:cxn ang="0">
                    <a:pos x="29" y="19"/>
                  </a:cxn>
                  <a:cxn ang="0">
                    <a:pos x="29" y="14"/>
                  </a:cxn>
                  <a:cxn ang="0">
                    <a:pos x="31" y="12"/>
                  </a:cxn>
                  <a:cxn ang="0">
                    <a:pos x="33" y="9"/>
                  </a:cxn>
                  <a:cxn ang="0">
                    <a:pos x="33" y="5"/>
                  </a:cxn>
                  <a:cxn ang="0">
                    <a:pos x="33" y="2"/>
                  </a:cxn>
                  <a:cxn ang="0">
                    <a:pos x="33" y="0"/>
                  </a:cxn>
                  <a:cxn ang="0">
                    <a:pos x="36" y="2"/>
                  </a:cxn>
                  <a:cxn ang="0">
                    <a:pos x="36" y="5"/>
                  </a:cxn>
                  <a:cxn ang="0">
                    <a:pos x="36" y="9"/>
                  </a:cxn>
                  <a:cxn ang="0">
                    <a:pos x="36" y="14"/>
                  </a:cxn>
                  <a:cxn ang="0">
                    <a:pos x="36" y="19"/>
                  </a:cxn>
                  <a:cxn ang="0">
                    <a:pos x="36" y="23"/>
                  </a:cxn>
                  <a:cxn ang="0">
                    <a:pos x="36" y="26"/>
                  </a:cxn>
                  <a:cxn ang="0">
                    <a:pos x="33" y="26"/>
                  </a:cxn>
                  <a:cxn ang="0">
                    <a:pos x="31" y="28"/>
                  </a:cxn>
                  <a:cxn ang="0">
                    <a:pos x="29" y="31"/>
                  </a:cxn>
                  <a:cxn ang="0">
                    <a:pos x="26" y="33"/>
                  </a:cxn>
                  <a:cxn ang="0">
                    <a:pos x="26" y="38"/>
                  </a:cxn>
                  <a:cxn ang="0">
                    <a:pos x="24" y="42"/>
                  </a:cxn>
                  <a:cxn ang="0">
                    <a:pos x="22" y="45"/>
                  </a:cxn>
                  <a:cxn ang="0">
                    <a:pos x="22" y="47"/>
                  </a:cxn>
                  <a:cxn ang="0">
                    <a:pos x="19" y="52"/>
                  </a:cxn>
                  <a:cxn ang="0">
                    <a:pos x="19" y="57"/>
                  </a:cxn>
                  <a:cxn ang="0">
                    <a:pos x="17" y="57"/>
                  </a:cxn>
                  <a:cxn ang="0">
                    <a:pos x="14" y="57"/>
                  </a:cxn>
                  <a:cxn ang="0">
                    <a:pos x="10" y="54"/>
                  </a:cxn>
                  <a:cxn ang="0">
                    <a:pos x="10" y="50"/>
                  </a:cxn>
                  <a:cxn ang="0">
                    <a:pos x="7" y="47"/>
                  </a:cxn>
                  <a:cxn ang="0">
                    <a:pos x="3" y="47"/>
                  </a:cxn>
                  <a:cxn ang="0">
                    <a:pos x="3" y="42"/>
                  </a:cxn>
                  <a:cxn ang="0">
                    <a:pos x="0" y="40"/>
                  </a:cxn>
                  <a:cxn ang="0">
                    <a:pos x="0" y="35"/>
                  </a:cxn>
                  <a:cxn ang="0">
                    <a:pos x="3" y="33"/>
                  </a:cxn>
                  <a:cxn ang="0">
                    <a:pos x="7" y="33"/>
                  </a:cxn>
                  <a:cxn ang="0">
                    <a:pos x="10" y="31"/>
                  </a:cxn>
                  <a:cxn ang="0">
                    <a:pos x="10" y="26"/>
                  </a:cxn>
                  <a:cxn ang="0">
                    <a:pos x="10" y="21"/>
                  </a:cxn>
                  <a:cxn ang="0">
                    <a:pos x="10" y="16"/>
                  </a:cxn>
                  <a:cxn ang="0">
                    <a:pos x="12" y="14"/>
                  </a:cxn>
                  <a:cxn ang="0">
                    <a:pos x="12" y="12"/>
                  </a:cxn>
                  <a:cxn ang="0">
                    <a:pos x="14" y="7"/>
                  </a:cxn>
                  <a:cxn ang="0">
                    <a:pos x="17" y="7"/>
                  </a:cxn>
                </a:cxnLst>
                <a:rect l="0" t="0" r="r" b="b"/>
                <a:pathLst>
                  <a:path w="36" h="57">
                    <a:moveTo>
                      <a:pt x="17" y="5"/>
                    </a:move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7" y="5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22" y="40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28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6" y="26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9"/>
                    </a:lnTo>
                    <a:lnTo>
                      <a:pt x="33" y="9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4"/>
                    </a:lnTo>
                    <a:lnTo>
                      <a:pt x="36" y="14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6" y="33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5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50"/>
                    </a:lnTo>
                    <a:lnTo>
                      <a:pt x="22" y="50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19" y="52"/>
                    </a:lnTo>
                    <a:lnTo>
                      <a:pt x="19" y="52"/>
                    </a:lnTo>
                    <a:lnTo>
                      <a:pt x="19" y="54"/>
                    </a:lnTo>
                    <a:lnTo>
                      <a:pt x="19" y="54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4"/>
                    </a:lnTo>
                    <a:lnTo>
                      <a:pt x="17" y="54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28"/>
                    </a:lnTo>
                    <a:lnTo>
                      <a:pt x="10" y="28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3"/>
                    </a:lnTo>
                    <a:lnTo>
                      <a:pt x="10" y="23"/>
                    </a:lnTo>
                    <a:lnTo>
                      <a:pt x="10" y="23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2" y="16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8" name="Freeform 82"/>
              <p:cNvSpPr>
                <a:spLocks/>
              </p:cNvSpPr>
              <p:nvPr/>
            </p:nvSpPr>
            <p:spPr bwMode="auto">
              <a:xfrm>
                <a:off x="3458" y="2469"/>
                <a:ext cx="36" cy="57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22" y="7"/>
                  </a:cxn>
                  <a:cxn ang="0">
                    <a:pos x="26" y="7"/>
                  </a:cxn>
                  <a:cxn ang="0">
                    <a:pos x="26" y="9"/>
                  </a:cxn>
                  <a:cxn ang="0">
                    <a:pos x="26" y="12"/>
                  </a:cxn>
                  <a:cxn ang="0">
                    <a:pos x="24" y="16"/>
                  </a:cxn>
                  <a:cxn ang="0">
                    <a:pos x="24" y="21"/>
                  </a:cxn>
                  <a:cxn ang="0">
                    <a:pos x="22" y="23"/>
                  </a:cxn>
                  <a:cxn ang="0">
                    <a:pos x="22" y="28"/>
                  </a:cxn>
                  <a:cxn ang="0">
                    <a:pos x="19" y="31"/>
                  </a:cxn>
                  <a:cxn ang="0">
                    <a:pos x="17" y="35"/>
                  </a:cxn>
                  <a:cxn ang="0">
                    <a:pos x="17" y="40"/>
                  </a:cxn>
                  <a:cxn ang="0">
                    <a:pos x="17" y="42"/>
                  </a:cxn>
                  <a:cxn ang="0">
                    <a:pos x="19" y="47"/>
                  </a:cxn>
                  <a:cxn ang="0">
                    <a:pos x="19" y="42"/>
                  </a:cxn>
                  <a:cxn ang="0">
                    <a:pos x="22" y="38"/>
                  </a:cxn>
                  <a:cxn ang="0">
                    <a:pos x="22" y="33"/>
                  </a:cxn>
                  <a:cxn ang="0">
                    <a:pos x="22" y="28"/>
                  </a:cxn>
                  <a:cxn ang="0">
                    <a:pos x="24" y="26"/>
                  </a:cxn>
                  <a:cxn ang="0">
                    <a:pos x="26" y="23"/>
                  </a:cxn>
                  <a:cxn ang="0">
                    <a:pos x="29" y="19"/>
                  </a:cxn>
                  <a:cxn ang="0">
                    <a:pos x="29" y="14"/>
                  </a:cxn>
                  <a:cxn ang="0">
                    <a:pos x="31" y="12"/>
                  </a:cxn>
                  <a:cxn ang="0">
                    <a:pos x="33" y="9"/>
                  </a:cxn>
                  <a:cxn ang="0">
                    <a:pos x="33" y="5"/>
                  </a:cxn>
                  <a:cxn ang="0">
                    <a:pos x="33" y="2"/>
                  </a:cxn>
                  <a:cxn ang="0">
                    <a:pos x="33" y="0"/>
                  </a:cxn>
                  <a:cxn ang="0">
                    <a:pos x="36" y="2"/>
                  </a:cxn>
                  <a:cxn ang="0">
                    <a:pos x="36" y="5"/>
                  </a:cxn>
                  <a:cxn ang="0">
                    <a:pos x="36" y="9"/>
                  </a:cxn>
                  <a:cxn ang="0">
                    <a:pos x="36" y="14"/>
                  </a:cxn>
                  <a:cxn ang="0">
                    <a:pos x="36" y="19"/>
                  </a:cxn>
                  <a:cxn ang="0">
                    <a:pos x="36" y="23"/>
                  </a:cxn>
                  <a:cxn ang="0">
                    <a:pos x="36" y="26"/>
                  </a:cxn>
                  <a:cxn ang="0">
                    <a:pos x="33" y="26"/>
                  </a:cxn>
                  <a:cxn ang="0">
                    <a:pos x="31" y="28"/>
                  </a:cxn>
                  <a:cxn ang="0">
                    <a:pos x="29" y="31"/>
                  </a:cxn>
                  <a:cxn ang="0">
                    <a:pos x="26" y="33"/>
                  </a:cxn>
                  <a:cxn ang="0">
                    <a:pos x="26" y="38"/>
                  </a:cxn>
                  <a:cxn ang="0">
                    <a:pos x="24" y="42"/>
                  </a:cxn>
                  <a:cxn ang="0">
                    <a:pos x="22" y="45"/>
                  </a:cxn>
                  <a:cxn ang="0">
                    <a:pos x="22" y="47"/>
                  </a:cxn>
                  <a:cxn ang="0">
                    <a:pos x="19" y="52"/>
                  </a:cxn>
                  <a:cxn ang="0">
                    <a:pos x="19" y="57"/>
                  </a:cxn>
                  <a:cxn ang="0">
                    <a:pos x="17" y="57"/>
                  </a:cxn>
                  <a:cxn ang="0">
                    <a:pos x="14" y="57"/>
                  </a:cxn>
                  <a:cxn ang="0">
                    <a:pos x="10" y="54"/>
                  </a:cxn>
                  <a:cxn ang="0">
                    <a:pos x="10" y="50"/>
                  </a:cxn>
                  <a:cxn ang="0">
                    <a:pos x="7" y="47"/>
                  </a:cxn>
                  <a:cxn ang="0">
                    <a:pos x="3" y="47"/>
                  </a:cxn>
                  <a:cxn ang="0">
                    <a:pos x="3" y="42"/>
                  </a:cxn>
                  <a:cxn ang="0">
                    <a:pos x="0" y="40"/>
                  </a:cxn>
                  <a:cxn ang="0">
                    <a:pos x="0" y="35"/>
                  </a:cxn>
                  <a:cxn ang="0">
                    <a:pos x="3" y="33"/>
                  </a:cxn>
                  <a:cxn ang="0">
                    <a:pos x="7" y="33"/>
                  </a:cxn>
                  <a:cxn ang="0">
                    <a:pos x="10" y="31"/>
                  </a:cxn>
                  <a:cxn ang="0">
                    <a:pos x="10" y="26"/>
                  </a:cxn>
                  <a:cxn ang="0">
                    <a:pos x="10" y="21"/>
                  </a:cxn>
                  <a:cxn ang="0">
                    <a:pos x="10" y="16"/>
                  </a:cxn>
                  <a:cxn ang="0">
                    <a:pos x="12" y="14"/>
                  </a:cxn>
                  <a:cxn ang="0">
                    <a:pos x="12" y="12"/>
                  </a:cxn>
                  <a:cxn ang="0">
                    <a:pos x="14" y="7"/>
                  </a:cxn>
                  <a:cxn ang="0">
                    <a:pos x="17" y="7"/>
                  </a:cxn>
                </a:cxnLst>
                <a:rect l="0" t="0" r="r" b="b"/>
                <a:pathLst>
                  <a:path w="36" h="57">
                    <a:moveTo>
                      <a:pt x="17" y="5"/>
                    </a:move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7" y="5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6"/>
                    </a:lnTo>
                    <a:lnTo>
                      <a:pt x="24" y="16"/>
                    </a:lnTo>
                    <a:lnTo>
                      <a:pt x="24" y="16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22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7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22" y="40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28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6" y="26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3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6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31" y="9"/>
                    </a:lnTo>
                    <a:lnTo>
                      <a:pt x="33" y="9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2"/>
                    </a:lnTo>
                    <a:lnTo>
                      <a:pt x="36" y="14"/>
                    </a:lnTo>
                    <a:lnTo>
                      <a:pt x="36" y="14"/>
                    </a:lnTo>
                    <a:lnTo>
                      <a:pt x="36" y="16"/>
                    </a:lnTo>
                    <a:lnTo>
                      <a:pt x="36" y="16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28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26" y="33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4" y="45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47"/>
                    </a:lnTo>
                    <a:lnTo>
                      <a:pt x="22" y="50"/>
                    </a:lnTo>
                    <a:lnTo>
                      <a:pt x="22" y="50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19" y="52"/>
                    </a:lnTo>
                    <a:lnTo>
                      <a:pt x="19" y="52"/>
                    </a:lnTo>
                    <a:lnTo>
                      <a:pt x="19" y="54"/>
                    </a:lnTo>
                    <a:lnTo>
                      <a:pt x="19" y="54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19" y="54"/>
                    </a:lnTo>
                    <a:lnTo>
                      <a:pt x="17" y="54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7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3" y="47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5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28"/>
                    </a:lnTo>
                    <a:lnTo>
                      <a:pt x="10" y="28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3"/>
                    </a:lnTo>
                    <a:lnTo>
                      <a:pt x="10" y="23"/>
                    </a:lnTo>
                    <a:lnTo>
                      <a:pt x="10" y="23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2" y="16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9" name="Freeform 83"/>
              <p:cNvSpPr>
                <a:spLocks/>
              </p:cNvSpPr>
              <p:nvPr/>
            </p:nvSpPr>
            <p:spPr bwMode="auto">
              <a:xfrm>
                <a:off x="3496" y="2433"/>
                <a:ext cx="38" cy="71"/>
              </a:xfrm>
              <a:custGeom>
                <a:avLst/>
                <a:gdLst/>
                <a:ahLst/>
                <a:cxnLst>
                  <a:cxn ang="0">
                    <a:pos x="17" y="67"/>
                  </a:cxn>
                  <a:cxn ang="0">
                    <a:pos x="12" y="62"/>
                  </a:cxn>
                  <a:cxn ang="0">
                    <a:pos x="12" y="57"/>
                  </a:cxn>
                  <a:cxn ang="0">
                    <a:pos x="12" y="50"/>
                  </a:cxn>
                  <a:cxn ang="0">
                    <a:pos x="12" y="48"/>
                  </a:cxn>
                  <a:cxn ang="0">
                    <a:pos x="10" y="45"/>
                  </a:cxn>
                  <a:cxn ang="0">
                    <a:pos x="10" y="48"/>
                  </a:cxn>
                  <a:cxn ang="0">
                    <a:pos x="5" y="52"/>
                  </a:cxn>
                  <a:cxn ang="0">
                    <a:pos x="2" y="50"/>
                  </a:cxn>
                  <a:cxn ang="0">
                    <a:pos x="7" y="48"/>
                  </a:cxn>
                  <a:cxn ang="0">
                    <a:pos x="5" y="45"/>
                  </a:cxn>
                  <a:cxn ang="0">
                    <a:pos x="5" y="38"/>
                  </a:cxn>
                  <a:cxn ang="0">
                    <a:pos x="2" y="31"/>
                  </a:cxn>
                  <a:cxn ang="0">
                    <a:pos x="2" y="26"/>
                  </a:cxn>
                  <a:cxn ang="0">
                    <a:pos x="5" y="24"/>
                  </a:cxn>
                  <a:cxn ang="0">
                    <a:pos x="10" y="24"/>
                  </a:cxn>
                  <a:cxn ang="0">
                    <a:pos x="10" y="29"/>
                  </a:cxn>
                  <a:cxn ang="0">
                    <a:pos x="10" y="33"/>
                  </a:cxn>
                  <a:cxn ang="0">
                    <a:pos x="14" y="31"/>
                  </a:cxn>
                  <a:cxn ang="0">
                    <a:pos x="12" y="26"/>
                  </a:cxn>
                  <a:cxn ang="0">
                    <a:pos x="14" y="24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7" y="14"/>
                  </a:cxn>
                  <a:cxn ang="0">
                    <a:pos x="5" y="12"/>
                  </a:cxn>
                  <a:cxn ang="0">
                    <a:pos x="2" y="10"/>
                  </a:cxn>
                  <a:cxn ang="0">
                    <a:pos x="0" y="7"/>
                  </a:cxn>
                  <a:cxn ang="0">
                    <a:pos x="2" y="5"/>
                  </a:cxn>
                  <a:cxn ang="0">
                    <a:pos x="5" y="0"/>
                  </a:cxn>
                  <a:cxn ang="0">
                    <a:pos x="7" y="3"/>
                  </a:cxn>
                  <a:cxn ang="0">
                    <a:pos x="12" y="3"/>
                  </a:cxn>
                  <a:cxn ang="0">
                    <a:pos x="17" y="3"/>
                  </a:cxn>
                  <a:cxn ang="0">
                    <a:pos x="21" y="0"/>
                  </a:cxn>
                  <a:cxn ang="0">
                    <a:pos x="24" y="3"/>
                  </a:cxn>
                  <a:cxn ang="0">
                    <a:pos x="26" y="7"/>
                  </a:cxn>
                  <a:cxn ang="0">
                    <a:pos x="29" y="10"/>
                  </a:cxn>
                  <a:cxn ang="0">
                    <a:pos x="29" y="14"/>
                  </a:cxn>
                  <a:cxn ang="0">
                    <a:pos x="31" y="17"/>
                  </a:cxn>
                  <a:cxn ang="0">
                    <a:pos x="29" y="19"/>
                  </a:cxn>
                  <a:cxn ang="0">
                    <a:pos x="29" y="26"/>
                  </a:cxn>
                  <a:cxn ang="0">
                    <a:pos x="31" y="31"/>
                  </a:cxn>
                  <a:cxn ang="0">
                    <a:pos x="31" y="36"/>
                  </a:cxn>
                  <a:cxn ang="0">
                    <a:pos x="36" y="38"/>
                  </a:cxn>
                  <a:cxn ang="0">
                    <a:pos x="38" y="43"/>
                  </a:cxn>
                  <a:cxn ang="0">
                    <a:pos x="33" y="43"/>
                  </a:cxn>
                  <a:cxn ang="0">
                    <a:pos x="31" y="41"/>
                  </a:cxn>
                  <a:cxn ang="0">
                    <a:pos x="29" y="41"/>
                  </a:cxn>
                  <a:cxn ang="0">
                    <a:pos x="24" y="41"/>
                  </a:cxn>
                  <a:cxn ang="0">
                    <a:pos x="21" y="36"/>
                  </a:cxn>
                  <a:cxn ang="0">
                    <a:pos x="21" y="41"/>
                  </a:cxn>
                  <a:cxn ang="0">
                    <a:pos x="19" y="48"/>
                  </a:cxn>
                  <a:cxn ang="0">
                    <a:pos x="21" y="50"/>
                  </a:cxn>
                  <a:cxn ang="0">
                    <a:pos x="24" y="57"/>
                  </a:cxn>
                  <a:cxn ang="0">
                    <a:pos x="24" y="62"/>
                  </a:cxn>
                  <a:cxn ang="0">
                    <a:pos x="24" y="64"/>
                  </a:cxn>
                  <a:cxn ang="0">
                    <a:pos x="26" y="69"/>
                  </a:cxn>
                  <a:cxn ang="0">
                    <a:pos x="21" y="69"/>
                  </a:cxn>
                  <a:cxn ang="0">
                    <a:pos x="21" y="64"/>
                  </a:cxn>
                  <a:cxn ang="0">
                    <a:pos x="19" y="69"/>
                  </a:cxn>
                </a:cxnLst>
                <a:rect l="0" t="0" r="r" b="b"/>
                <a:pathLst>
                  <a:path w="38" h="71">
                    <a:moveTo>
                      <a:pt x="19" y="69"/>
                    </a:moveTo>
                    <a:lnTo>
                      <a:pt x="19" y="69"/>
                    </a:lnTo>
                    <a:lnTo>
                      <a:pt x="17" y="69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2" y="50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2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10" y="24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2" y="29"/>
                    </a:lnTo>
                    <a:lnTo>
                      <a:pt x="12" y="29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31" y="10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29" y="12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22"/>
                    </a:lnTo>
                    <a:lnTo>
                      <a:pt x="29" y="22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3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3" y="36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1" y="43"/>
                    </a:lnTo>
                    <a:lnTo>
                      <a:pt x="31" y="43"/>
                    </a:lnTo>
                    <a:lnTo>
                      <a:pt x="31" y="43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3" y="41"/>
                    </a:lnTo>
                    <a:lnTo>
                      <a:pt x="33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4" y="41"/>
                    </a:lnTo>
                    <a:lnTo>
                      <a:pt x="24" y="41"/>
                    </a:lnTo>
                    <a:lnTo>
                      <a:pt x="24" y="41"/>
                    </a:lnTo>
                    <a:lnTo>
                      <a:pt x="21" y="41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19" y="36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19" y="43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21" y="48"/>
                    </a:lnTo>
                    <a:lnTo>
                      <a:pt x="21" y="48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1" y="62"/>
                    </a:lnTo>
                    <a:lnTo>
                      <a:pt x="21" y="64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4" y="67"/>
                    </a:lnTo>
                    <a:lnTo>
                      <a:pt x="24" y="67"/>
                    </a:lnTo>
                    <a:lnTo>
                      <a:pt x="24" y="67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1" y="69"/>
                    </a:lnTo>
                    <a:lnTo>
                      <a:pt x="21" y="69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2"/>
                    </a:lnTo>
                    <a:lnTo>
                      <a:pt x="19" y="62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7"/>
                    </a:lnTo>
                    <a:lnTo>
                      <a:pt x="19" y="67"/>
                    </a:lnTo>
                    <a:lnTo>
                      <a:pt x="19" y="69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0" name="Freeform 84"/>
              <p:cNvSpPr>
                <a:spLocks/>
              </p:cNvSpPr>
              <p:nvPr/>
            </p:nvSpPr>
            <p:spPr bwMode="auto">
              <a:xfrm>
                <a:off x="3496" y="2433"/>
                <a:ext cx="38" cy="71"/>
              </a:xfrm>
              <a:custGeom>
                <a:avLst/>
                <a:gdLst/>
                <a:ahLst/>
                <a:cxnLst>
                  <a:cxn ang="0">
                    <a:pos x="17" y="67"/>
                  </a:cxn>
                  <a:cxn ang="0">
                    <a:pos x="12" y="62"/>
                  </a:cxn>
                  <a:cxn ang="0">
                    <a:pos x="12" y="57"/>
                  </a:cxn>
                  <a:cxn ang="0">
                    <a:pos x="12" y="50"/>
                  </a:cxn>
                  <a:cxn ang="0">
                    <a:pos x="12" y="48"/>
                  </a:cxn>
                  <a:cxn ang="0">
                    <a:pos x="10" y="45"/>
                  </a:cxn>
                  <a:cxn ang="0">
                    <a:pos x="10" y="48"/>
                  </a:cxn>
                  <a:cxn ang="0">
                    <a:pos x="5" y="52"/>
                  </a:cxn>
                  <a:cxn ang="0">
                    <a:pos x="2" y="50"/>
                  </a:cxn>
                  <a:cxn ang="0">
                    <a:pos x="7" y="48"/>
                  </a:cxn>
                  <a:cxn ang="0">
                    <a:pos x="5" y="45"/>
                  </a:cxn>
                  <a:cxn ang="0">
                    <a:pos x="5" y="38"/>
                  </a:cxn>
                  <a:cxn ang="0">
                    <a:pos x="2" y="31"/>
                  </a:cxn>
                  <a:cxn ang="0">
                    <a:pos x="2" y="26"/>
                  </a:cxn>
                  <a:cxn ang="0">
                    <a:pos x="5" y="24"/>
                  </a:cxn>
                  <a:cxn ang="0">
                    <a:pos x="10" y="24"/>
                  </a:cxn>
                  <a:cxn ang="0">
                    <a:pos x="10" y="29"/>
                  </a:cxn>
                  <a:cxn ang="0">
                    <a:pos x="10" y="33"/>
                  </a:cxn>
                  <a:cxn ang="0">
                    <a:pos x="14" y="31"/>
                  </a:cxn>
                  <a:cxn ang="0">
                    <a:pos x="12" y="26"/>
                  </a:cxn>
                  <a:cxn ang="0">
                    <a:pos x="14" y="24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7" y="14"/>
                  </a:cxn>
                  <a:cxn ang="0">
                    <a:pos x="5" y="12"/>
                  </a:cxn>
                  <a:cxn ang="0">
                    <a:pos x="2" y="10"/>
                  </a:cxn>
                  <a:cxn ang="0">
                    <a:pos x="0" y="7"/>
                  </a:cxn>
                  <a:cxn ang="0">
                    <a:pos x="2" y="5"/>
                  </a:cxn>
                  <a:cxn ang="0">
                    <a:pos x="5" y="0"/>
                  </a:cxn>
                  <a:cxn ang="0">
                    <a:pos x="7" y="3"/>
                  </a:cxn>
                  <a:cxn ang="0">
                    <a:pos x="12" y="3"/>
                  </a:cxn>
                  <a:cxn ang="0">
                    <a:pos x="17" y="3"/>
                  </a:cxn>
                  <a:cxn ang="0">
                    <a:pos x="21" y="0"/>
                  </a:cxn>
                  <a:cxn ang="0">
                    <a:pos x="24" y="3"/>
                  </a:cxn>
                  <a:cxn ang="0">
                    <a:pos x="26" y="7"/>
                  </a:cxn>
                  <a:cxn ang="0">
                    <a:pos x="29" y="10"/>
                  </a:cxn>
                  <a:cxn ang="0">
                    <a:pos x="29" y="14"/>
                  </a:cxn>
                  <a:cxn ang="0">
                    <a:pos x="31" y="17"/>
                  </a:cxn>
                  <a:cxn ang="0">
                    <a:pos x="29" y="19"/>
                  </a:cxn>
                  <a:cxn ang="0">
                    <a:pos x="29" y="26"/>
                  </a:cxn>
                  <a:cxn ang="0">
                    <a:pos x="31" y="31"/>
                  </a:cxn>
                  <a:cxn ang="0">
                    <a:pos x="31" y="36"/>
                  </a:cxn>
                  <a:cxn ang="0">
                    <a:pos x="36" y="38"/>
                  </a:cxn>
                  <a:cxn ang="0">
                    <a:pos x="38" y="43"/>
                  </a:cxn>
                  <a:cxn ang="0">
                    <a:pos x="33" y="43"/>
                  </a:cxn>
                  <a:cxn ang="0">
                    <a:pos x="31" y="41"/>
                  </a:cxn>
                  <a:cxn ang="0">
                    <a:pos x="29" y="41"/>
                  </a:cxn>
                  <a:cxn ang="0">
                    <a:pos x="24" y="41"/>
                  </a:cxn>
                  <a:cxn ang="0">
                    <a:pos x="21" y="36"/>
                  </a:cxn>
                  <a:cxn ang="0">
                    <a:pos x="21" y="41"/>
                  </a:cxn>
                  <a:cxn ang="0">
                    <a:pos x="19" y="48"/>
                  </a:cxn>
                  <a:cxn ang="0">
                    <a:pos x="21" y="50"/>
                  </a:cxn>
                  <a:cxn ang="0">
                    <a:pos x="24" y="57"/>
                  </a:cxn>
                  <a:cxn ang="0">
                    <a:pos x="24" y="62"/>
                  </a:cxn>
                  <a:cxn ang="0">
                    <a:pos x="24" y="64"/>
                  </a:cxn>
                  <a:cxn ang="0">
                    <a:pos x="26" y="69"/>
                  </a:cxn>
                  <a:cxn ang="0">
                    <a:pos x="21" y="69"/>
                  </a:cxn>
                  <a:cxn ang="0">
                    <a:pos x="21" y="64"/>
                  </a:cxn>
                  <a:cxn ang="0">
                    <a:pos x="19" y="69"/>
                  </a:cxn>
                </a:cxnLst>
                <a:rect l="0" t="0" r="r" b="b"/>
                <a:pathLst>
                  <a:path w="38" h="71">
                    <a:moveTo>
                      <a:pt x="19" y="69"/>
                    </a:moveTo>
                    <a:lnTo>
                      <a:pt x="19" y="69"/>
                    </a:lnTo>
                    <a:lnTo>
                      <a:pt x="17" y="69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7"/>
                    </a:lnTo>
                    <a:lnTo>
                      <a:pt x="17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2" y="50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2"/>
                    </a:lnTo>
                    <a:lnTo>
                      <a:pt x="7" y="52"/>
                    </a:lnTo>
                    <a:lnTo>
                      <a:pt x="7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5" y="52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8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6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2" y="29"/>
                    </a:lnTo>
                    <a:lnTo>
                      <a:pt x="5" y="29"/>
                    </a:lnTo>
                    <a:lnTo>
                      <a:pt x="5" y="29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10" y="24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2" y="29"/>
                    </a:lnTo>
                    <a:lnTo>
                      <a:pt x="12" y="29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10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31" y="10"/>
                    </a:lnTo>
                    <a:lnTo>
                      <a:pt x="31" y="12"/>
                    </a:lnTo>
                    <a:lnTo>
                      <a:pt x="31" y="12"/>
                    </a:lnTo>
                    <a:lnTo>
                      <a:pt x="29" y="12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19"/>
                    </a:lnTo>
                    <a:lnTo>
                      <a:pt x="29" y="22"/>
                    </a:lnTo>
                    <a:lnTo>
                      <a:pt x="29" y="22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29" y="29"/>
                    </a:lnTo>
                    <a:lnTo>
                      <a:pt x="29" y="29"/>
                    </a:lnTo>
                    <a:lnTo>
                      <a:pt x="31" y="29"/>
                    </a:lnTo>
                    <a:lnTo>
                      <a:pt x="31" y="29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3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3" y="36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33" y="36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36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1" y="43"/>
                    </a:lnTo>
                    <a:lnTo>
                      <a:pt x="31" y="43"/>
                    </a:lnTo>
                    <a:lnTo>
                      <a:pt x="31" y="43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3" y="41"/>
                    </a:lnTo>
                    <a:lnTo>
                      <a:pt x="33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31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9" y="41"/>
                    </a:lnTo>
                    <a:lnTo>
                      <a:pt x="26" y="41"/>
                    </a:lnTo>
                    <a:lnTo>
                      <a:pt x="26" y="41"/>
                    </a:lnTo>
                    <a:lnTo>
                      <a:pt x="24" y="41"/>
                    </a:lnTo>
                    <a:lnTo>
                      <a:pt x="24" y="41"/>
                    </a:lnTo>
                    <a:lnTo>
                      <a:pt x="24" y="41"/>
                    </a:lnTo>
                    <a:lnTo>
                      <a:pt x="21" y="41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19" y="36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9" y="41"/>
                    </a:lnTo>
                    <a:lnTo>
                      <a:pt x="21" y="41"/>
                    </a:lnTo>
                    <a:lnTo>
                      <a:pt x="21" y="41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19" y="43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21" y="48"/>
                    </a:lnTo>
                    <a:lnTo>
                      <a:pt x="21" y="48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1" y="62"/>
                    </a:lnTo>
                    <a:lnTo>
                      <a:pt x="21" y="64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4" y="64"/>
                    </a:lnTo>
                    <a:lnTo>
                      <a:pt x="24" y="67"/>
                    </a:lnTo>
                    <a:lnTo>
                      <a:pt x="24" y="67"/>
                    </a:lnTo>
                    <a:lnTo>
                      <a:pt x="24" y="67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26" y="71"/>
                    </a:lnTo>
                    <a:lnTo>
                      <a:pt x="24" y="71"/>
                    </a:lnTo>
                    <a:lnTo>
                      <a:pt x="24" y="71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1" y="69"/>
                    </a:lnTo>
                    <a:lnTo>
                      <a:pt x="21" y="69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7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2"/>
                    </a:lnTo>
                    <a:lnTo>
                      <a:pt x="19" y="62"/>
                    </a:lnTo>
                    <a:lnTo>
                      <a:pt x="19" y="64"/>
                    </a:lnTo>
                    <a:lnTo>
                      <a:pt x="19" y="64"/>
                    </a:lnTo>
                    <a:lnTo>
                      <a:pt x="19" y="67"/>
                    </a:lnTo>
                    <a:lnTo>
                      <a:pt x="19" y="67"/>
                    </a:lnTo>
                    <a:lnTo>
                      <a:pt x="19" y="69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1" name="Freeform 85"/>
              <p:cNvSpPr>
                <a:spLocks/>
              </p:cNvSpPr>
              <p:nvPr/>
            </p:nvSpPr>
            <p:spPr bwMode="auto">
              <a:xfrm>
                <a:off x="3446" y="2488"/>
                <a:ext cx="105" cy="125"/>
              </a:xfrm>
              <a:custGeom>
                <a:avLst/>
                <a:gdLst/>
                <a:ahLst/>
                <a:cxnLst>
                  <a:cxn ang="0">
                    <a:pos x="71" y="42"/>
                  </a:cxn>
                  <a:cxn ang="0">
                    <a:pos x="74" y="38"/>
                  </a:cxn>
                  <a:cxn ang="0">
                    <a:pos x="79" y="31"/>
                  </a:cxn>
                  <a:cxn ang="0">
                    <a:pos x="76" y="19"/>
                  </a:cxn>
                  <a:cxn ang="0">
                    <a:pos x="79" y="12"/>
                  </a:cxn>
                  <a:cxn ang="0">
                    <a:pos x="81" y="2"/>
                  </a:cxn>
                  <a:cxn ang="0">
                    <a:pos x="83" y="7"/>
                  </a:cxn>
                  <a:cxn ang="0">
                    <a:pos x="83" y="19"/>
                  </a:cxn>
                  <a:cxn ang="0">
                    <a:pos x="88" y="21"/>
                  </a:cxn>
                  <a:cxn ang="0">
                    <a:pos x="90" y="12"/>
                  </a:cxn>
                  <a:cxn ang="0">
                    <a:pos x="95" y="19"/>
                  </a:cxn>
                  <a:cxn ang="0">
                    <a:pos x="90" y="23"/>
                  </a:cxn>
                  <a:cxn ang="0">
                    <a:pos x="90" y="31"/>
                  </a:cxn>
                  <a:cxn ang="0">
                    <a:pos x="95" y="33"/>
                  </a:cxn>
                  <a:cxn ang="0">
                    <a:pos x="97" y="42"/>
                  </a:cxn>
                  <a:cxn ang="0">
                    <a:pos x="95" y="50"/>
                  </a:cxn>
                  <a:cxn ang="0">
                    <a:pos x="100" y="54"/>
                  </a:cxn>
                  <a:cxn ang="0">
                    <a:pos x="100" y="64"/>
                  </a:cxn>
                  <a:cxn ang="0">
                    <a:pos x="102" y="73"/>
                  </a:cxn>
                  <a:cxn ang="0">
                    <a:pos x="105" y="83"/>
                  </a:cxn>
                  <a:cxn ang="0">
                    <a:pos x="97" y="90"/>
                  </a:cxn>
                  <a:cxn ang="0">
                    <a:pos x="95" y="99"/>
                  </a:cxn>
                  <a:cxn ang="0">
                    <a:pos x="93" y="106"/>
                  </a:cxn>
                  <a:cxn ang="0">
                    <a:pos x="90" y="97"/>
                  </a:cxn>
                  <a:cxn ang="0">
                    <a:pos x="88" y="87"/>
                  </a:cxn>
                  <a:cxn ang="0">
                    <a:pos x="86" y="92"/>
                  </a:cxn>
                  <a:cxn ang="0">
                    <a:pos x="81" y="90"/>
                  </a:cxn>
                  <a:cxn ang="0">
                    <a:pos x="79" y="99"/>
                  </a:cxn>
                  <a:cxn ang="0">
                    <a:pos x="83" y="106"/>
                  </a:cxn>
                  <a:cxn ang="0">
                    <a:pos x="83" y="118"/>
                  </a:cxn>
                  <a:cxn ang="0">
                    <a:pos x="79" y="125"/>
                  </a:cxn>
                  <a:cxn ang="0">
                    <a:pos x="74" y="121"/>
                  </a:cxn>
                  <a:cxn ang="0">
                    <a:pos x="71" y="111"/>
                  </a:cxn>
                  <a:cxn ang="0">
                    <a:pos x="67" y="118"/>
                  </a:cxn>
                  <a:cxn ang="0">
                    <a:pos x="57" y="113"/>
                  </a:cxn>
                  <a:cxn ang="0">
                    <a:pos x="50" y="109"/>
                  </a:cxn>
                  <a:cxn ang="0">
                    <a:pos x="48" y="99"/>
                  </a:cxn>
                  <a:cxn ang="0">
                    <a:pos x="45" y="92"/>
                  </a:cxn>
                  <a:cxn ang="0">
                    <a:pos x="50" y="83"/>
                  </a:cxn>
                  <a:cxn ang="0">
                    <a:pos x="48" y="73"/>
                  </a:cxn>
                  <a:cxn ang="0">
                    <a:pos x="41" y="68"/>
                  </a:cxn>
                  <a:cxn ang="0">
                    <a:pos x="36" y="73"/>
                  </a:cxn>
                  <a:cxn ang="0">
                    <a:pos x="34" y="80"/>
                  </a:cxn>
                  <a:cxn ang="0">
                    <a:pos x="26" y="76"/>
                  </a:cxn>
                  <a:cxn ang="0">
                    <a:pos x="22" y="83"/>
                  </a:cxn>
                  <a:cxn ang="0">
                    <a:pos x="19" y="76"/>
                  </a:cxn>
                  <a:cxn ang="0">
                    <a:pos x="17" y="71"/>
                  </a:cxn>
                  <a:cxn ang="0">
                    <a:pos x="12" y="78"/>
                  </a:cxn>
                  <a:cxn ang="0">
                    <a:pos x="10" y="85"/>
                  </a:cxn>
                  <a:cxn ang="0">
                    <a:pos x="10" y="92"/>
                  </a:cxn>
                  <a:cxn ang="0">
                    <a:pos x="3" y="92"/>
                  </a:cxn>
                  <a:cxn ang="0">
                    <a:pos x="5" y="83"/>
                  </a:cxn>
                  <a:cxn ang="0">
                    <a:pos x="5" y="71"/>
                  </a:cxn>
                  <a:cxn ang="0">
                    <a:pos x="12" y="64"/>
                  </a:cxn>
                  <a:cxn ang="0">
                    <a:pos x="19" y="61"/>
                  </a:cxn>
                  <a:cxn ang="0">
                    <a:pos x="24" y="54"/>
                  </a:cxn>
                  <a:cxn ang="0">
                    <a:pos x="31" y="50"/>
                  </a:cxn>
                  <a:cxn ang="0">
                    <a:pos x="38" y="47"/>
                  </a:cxn>
                  <a:cxn ang="0">
                    <a:pos x="43" y="52"/>
                  </a:cxn>
                  <a:cxn ang="0">
                    <a:pos x="48" y="59"/>
                  </a:cxn>
                  <a:cxn ang="0">
                    <a:pos x="52" y="52"/>
                  </a:cxn>
                  <a:cxn ang="0">
                    <a:pos x="60" y="50"/>
                  </a:cxn>
                  <a:cxn ang="0">
                    <a:pos x="62" y="45"/>
                  </a:cxn>
                </a:cxnLst>
                <a:rect l="0" t="0" r="r" b="b"/>
                <a:pathLst>
                  <a:path w="105" h="125">
                    <a:moveTo>
                      <a:pt x="64" y="38"/>
                    </a:moveTo>
                    <a:lnTo>
                      <a:pt x="64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71" y="40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4" y="35"/>
                    </a:lnTo>
                    <a:lnTo>
                      <a:pt x="74" y="35"/>
                    </a:lnTo>
                    <a:lnTo>
                      <a:pt x="74" y="35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5"/>
                    </a:lnTo>
                    <a:lnTo>
                      <a:pt x="79" y="35"/>
                    </a:lnTo>
                    <a:lnTo>
                      <a:pt x="79" y="33"/>
                    </a:lnTo>
                    <a:lnTo>
                      <a:pt x="79" y="33"/>
                    </a:lnTo>
                    <a:lnTo>
                      <a:pt x="79" y="33"/>
                    </a:lnTo>
                    <a:lnTo>
                      <a:pt x="79" y="31"/>
                    </a:lnTo>
                    <a:lnTo>
                      <a:pt x="79" y="31"/>
                    </a:lnTo>
                    <a:lnTo>
                      <a:pt x="79" y="31"/>
                    </a:lnTo>
                    <a:lnTo>
                      <a:pt x="79" y="28"/>
                    </a:lnTo>
                    <a:lnTo>
                      <a:pt x="79" y="28"/>
                    </a:lnTo>
                    <a:lnTo>
                      <a:pt x="79" y="28"/>
                    </a:lnTo>
                    <a:lnTo>
                      <a:pt x="79" y="26"/>
                    </a:lnTo>
                    <a:lnTo>
                      <a:pt x="79" y="26"/>
                    </a:lnTo>
                    <a:lnTo>
                      <a:pt x="79" y="23"/>
                    </a:lnTo>
                    <a:lnTo>
                      <a:pt x="76" y="23"/>
                    </a:lnTo>
                    <a:lnTo>
                      <a:pt x="76" y="23"/>
                    </a:lnTo>
                    <a:lnTo>
                      <a:pt x="76" y="23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19"/>
                    </a:lnTo>
                    <a:lnTo>
                      <a:pt x="76" y="19"/>
                    </a:lnTo>
                    <a:lnTo>
                      <a:pt x="79" y="19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2"/>
                    </a:lnTo>
                    <a:lnTo>
                      <a:pt x="79" y="12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4"/>
                    </a:lnTo>
                    <a:lnTo>
                      <a:pt x="79" y="4"/>
                    </a:lnTo>
                    <a:lnTo>
                      <a:pt x="81" y="4"/>
                    </a:lnTo>
                    <a:lnTo>
                      <a:pt x="81" y="4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3" y="16"/>
                    </a:lnTo>
                    <a:lnTo>
                      <a:pt x="83" y="16"/>
                    </a:lnTo>
                    <a:lnTo>
                      <a:pt x="86" y="16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3" y="19"/>
                    </a:lnTo>
                    <a:lnTo>
                      <a:pt x="83" y="21"/>
                    </a:lnTo>
                    <a:lnTo>
                      <a:pt x="83" y="21"/>
                    </a:lnTo>
                    <a:lnTo>
                      <a:pt x="83" y="21"/>
                    </a:lnTo>
                    <a:lnTo>
                      <a:pt x="83" y="23"/>
                    </a:lnTo>
                    <a:lnTo>
                      <a:pt x="83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8" y="23"/>
                    </a:lnTo>
                    <a:lnTo>
                      <a:pt x="88" y="23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3" y="12"/>
                    </a:lnTo>
                    <a:lnTo>
                      <a:pt x="93" y="12"/>
                    </a:lnTo>
                    <a:lnTo>
                      <a:pt x="93" y="12"/>
                    </a:lnTo>
                    <a:lnTo>
                      <a:pt x="93" y="14"/>
                    </a:lnTo>
                    <a:lnTo>
                      <a:pt x="93" y="14"/>
                    </a:lnTo>
                    <a:lnTo>
                      <a:pt x="93" y="14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95" y="16"/>
                    </a:lnTo>
                    <a:lnTo>
                      <a:pt x="95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5" y="19"/>
                    </a:lnTo>
                    <a:lnTo>
                      <a:pt x="95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3"/>
                    </a:lnTo>
                    <a:lnTo>
                      <a:pt x="90" y="23"/>
                    </a:lnTo>
                    <a:lnTo>
                      <a:pt x="90" y="23"/>
                    </a:lnTo>
                    <a:lnTo>
                      <a:pt x="88" y="23"/>
                    </a:lnTo>
                    <a:lnTo>
                      <a:pt x="88" y="23"/>
                    </a:lnTo>
                    <a:lnTo>
                      <a:pt x="88" y="26"/>
                    </a:lnTo>
                    <a:lnTo>
                      <a:pt x="88" y="26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0" y="28"/>
                    </a:lnTo>
                    <a:lnTo>
                      <a:pt x="90" y="28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3"/>
                    </a:lnTo>
                    <a:lnTo>
                      <a:pt x="95" y="33"/>
                    </a:lnTo>
                    <a:lnTo>
                      <a:pt x="95" y="33"/>
                    </a:lnTo>
                    <a:lnTo>
                      <a:pt x="95" y="35"/>
                    </a:lnTo>
                    <a:lnTo>
                      <a:pt x="95" y="35"/>
                    </a:lnTo>
                    <a:lnTo>
                      <a:pt x="95" y="35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7" y="38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3" y="47"/>
                    </a:lnTo>
                    <a:lnTo>
                      <a:pt x="93" y="47"/>
                    </a:lnTo>
                    <a:lnTo>
                      <a:pt x="93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100" y="50"/>
                    </a:lnTo>
                    <a:lnTo>
                      <a:pt x="100" y="52"/>
                    </a:lnTo>
                    <a:lnTo>
                      <a:pt x="100" y="52"/>
                    </a:lnTo>
                    <a:lnTo>
                      <a:pt x="100" y="52"/>
                    </a:lnTo>
                    <a:lnTo>
                      <a:pt x="100" y="54"/>
                    </a:lnTo>
                    <a:lnTo>
                      <a:pt x="97" y="54"/>
                    </a:lnTo>
                    <a:lnTo>
                      <a:pt x="97" y="54"/>
                    </a:lnTo>
                    <a:lnTo>
                      <a:pt x="100" y="54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9"/>
                    </a:lnTo>
                    <a:lnTo>
                      <a:pt x="100" y="59"/>
                    </a:lnTo>
                    <a:lnTo>
                      <a:pt x="100" y="59"/>
                    </a:lnTo>
                    <a:lnTo>
                      <a:pt x="100" y="61"/>
                    </a:lnTo>
                    <a:lnTo>
                      <a:pt x="100" y="61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6"/>
                    </a:lnTo>
                    <a:lnTo>
                      <a:pt x="97" y="66"/>
                    </a:lnTo>
                    <a:lnTo>
                      <a:pt x="97" y="66"/>
                    </a:lnTo>
                    <a:lnTo>
                      <a:pt x="100" y="66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71"/>
                    </a:lnTo>
                    <a:lnTo>
                      <a:pt x="102" y="71"/>
                    </a:lnTo>
                    <a:lnTo>
                      <a:pt x="102" y="71"/>
                    </a:lnTo>
                    <a:lnTo>
                      <a:pt x="102" y="71"/>
                    </a:lnTo>
                    <a:lnTo>
                      <a:pt x="102" y="73"/>
                    </a:lnTo>
                    <a:lnTo>
                      <a:pt x="102" y="73"/>
                    </a:lnTo>
                    <a:lnTo>
                      <a:pt x="102" y="73"/>
                    </a:lnTo>
                    <a:lnTo>
                      <a:pt x="105" y="73"/>
                    </a:lnTo>
                    <a:lnTo>
                      <a:pt x="105" y="76"/>
                    </a:lnTo>
                    <a:lnTo>
                      <a:pt x="105" y="76"/>
                    </a:lnTo>
                    <a:lnTo>
                      <a:pt x="105" y="78"/>
                    </a:lnTo>
                    <a:lnTo>
                      <a:pt x="105" y="78"/>
                    </a:lnTo>
                    <a:lnTo>
                      <a:pt x="102" y="78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5" y="80"/>
                    </a:lnTo>
                    <a:lnTo>
                      <a:pt x="105" y="83"/>
                    </a:lnTo>
                    <a:lnTo>
                      <a:pt x="105" y="83"/>
                    </a:lnTo>
                    <a:lnTo>
                      <a:pt x="105" y="83"/>
                    </a:lnTo>
                    <a:lnTo>
                      <a:pt x="102" y="83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2" y="87"/>
                    </a:lnTo>
                    <a:lnTo>
                      <a:pt x="100" y="87"/>
                    </a:lnTo>
                    <a:lnTo>
                      <a:pt x="100" y="87"/>
                    </a:lnTo>
                    <a:lnTo>
                      <a:pt x="100" y="87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5"/>
                    </a:lnTo>
                    <a:lnTo>
                      <a:pt x="97" y="95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9"/>
                    </a:lnTo>
                    <a:lnTo>
                      <a:pt x="95" y="99"/>
                    </a:lnTo>
                    <a:lnTo>
                      <a:pt x="95" y="102"/>
                    </a:lnTo>
                    <a:lnTo>
                      <a:pt x="95" y="102"/>
                    </a:lnTo>
                    <a:lnTo>
                      <a:pt x="95" y="102"/>
                    </a:lnTo>
                    <a:lnTo>
                      <a:pt x="95" y="104"/>
                    </a:lnTo>
                    <a:lnTo>
                      <a:pt x="95" y="104"/>
                    </a:lnTo>
                    <a:lnTo>
                      <a:pt x="95" y="104"/>
                    </a:lnTo>
                    <a:lnTo>
                      <a:pt x="95" y="106"/>
                    </a:lnTo>
                    <a:lnTo>
                      <a:pt x="95" y="106"/>
                    </a:lnTo>
                    <a:lnTo>
                      <a:pt x="95" y="109"/>
                    </a:lnTo>
                    <a:lnTo>
                      <a:pt x="93" y="109"/>
                    </a:lnTo>
                    <a:lnTo>
                      <a:pt x="93" y="106"/>
                    </a:lnTo>
                    <a:lnTo>
                      <a:pt x="93" y="106"/>
                    </a:lnTo>
                    <a:lnTo>
                      <a:pt x="93" y="106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3" y="102"/>
                    </a:lnTo>
                    <a:lnTo>
                      <a:pt x="93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3" y="102"/>
                    </a:lnTo>
                    <a:lnTo>
                      <a:pt x="93" y="99"/>
                    </a:lnTo>
                    <a:lnTo>
                      <a:pt x="90" y="99"/>
                    </a:lnTo>
                    <a:lnTo>
                      <a:pt x="90" y="99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5"/>
                    </a:lnTo>
                    <a:lnTo>
                      <a:pt x="90" y="95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88" y="92"/>
                    </a:lnTo>
                    <a:lnTo>
                      <a:pt x="88" y="92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6" y="85"/>
                    </a:lnTo>
                    <a:lnTo>
                      <a:pt x="86" y="85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87"/>
                    </a:lnTo>
                    <a:lnTo>
                      <a:pt x="83" y="87"/>
                    </a:lnTo>
                    <a:lnTo>
                      <a:pt x="81" y="87"/>
                    </a:lnTo>
                    <a:lnTo>
                      <a:pt x="81" y="87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79" y="90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9"/>
                    </a:lnTo>
                    <a:lnTo>
                      <a:pt x="79" y="99"/>
                    </a:lnTo>
                    <a:lnTo>
                      <a:pt x="79" y="99"/>
                    </a:lnTo>
                    <a:lnTo>
                      <a:pt x="81" y="99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83" y="109"/>
                    </a:lnTo>
                    <a:lnTo>
                      <a:pt x="83" y="109"/>
                    </a:lnTo>
                    <a:lnTo>
                      <a:pt x="86" y="109"/>
                    </a:lnTo>
                    <a:lnTo>
                      <a:pt x="86" y="111"/>
                    </a:lnTo>
                    <a:lnTo>
                      <a:pt x="86" y="111"/>
                    </a:lnTo>
                    <a:lnTo>
                      <a:pt x="86" y="111"/>
                    </a:lnTo>
                    <a:lnTo>
                      <a:pt x="83" y="111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76" y="125"/>
                    </a:lnTo>
                    <a:lnTo>
                      <a:pt x="76" y="125"/>
                    </a:lnTo>
                    <a:lnTo>
                      <a:pt x="74" y="125"/>
                    </a:lnTo>
                    <a:lnTo>
                      <a:pt x="74" y="125"/>
                    </a:lnTo>
                    <a:lnTo>
                      <a:pt x="74" y="125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1"/>
                    </a:lnTo>
                    <a:lnTo>
                      <a:pt x="71" y="121"/>
                    </a:lnTo>
                    <a:lnTo>
                      <a:pt x="71" y="121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4" y="118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3"/>
                    </a:lnTo>
                    <a:lnTo>
                      <a:pt x="74" y="113"/>
                    </a:lnTo>
                    <a:lnTo>
                      <a:pt x="74" y="111"/>
                    </a:lnTo>
                    <a:lnTo>
                      <a:pt x="74" y="111"/>
                    </a:lnTo>
                    <a:lnTo>
                      <a:pt x="71" y="111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6"/>
                    </a:lnTo>
                    <a:lnTo>
                      <a:pt x="71" y="116"/>
                    </a:lnTo>
                    <a:lnTo>
                      <a:pt x="71" y="116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69" y="118"/>
                    </a:lnTo>
                    <a:lnTo>
                      <a:pt x="69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4" y="118"/>
                    </a:lnTo>
                    <a:lnTo>
                      <a:pt x="64" y="118"/>
                    </a:lnTo>
                    <a:lnTo>
                      <a:pt x="62" y="118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3"/>
                    </a:lnTo>
                    <a:lnTo>
                      <a:pt x="60" y="113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55" y="113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0" y="111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50" y="106"/>
                    </a:lnTo>
                    <a:lnTo>
                      <a:pt x="48" y="106"/>
                    </a:lnTo>
                    <a:lnTo>
                      <a:pt x="48" y="106"/>
                    </a:lnTo>
                    <a:lnTo>
                      <a:pt x="48" y="106"/>
                    </a:lnTo>
                    <a:lnTo>
                      <a:pt x="48" y="104"/>
                    </a:lnTo>
                    <a:lnTo>
                      <a:pt x="48" y="104"/>
                    </a:lnTo>
                    <a:lnTo>
                      <a:pt x="48" y="104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8" y="87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50" y="85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2" y="83"/>
                    </a:lnTo>
                    <a:lnTo>
                      <a:pt x="52" y="80"/>
                    </a:lnTo>
                    <a:lnTo>
                      <a:pt x="50" y="80"/>
                    </a:lnTo>
                    <a:lnTo>
                      <a:pt x="50" y="80"/>
                    </a:lnTo>
                    <a:lnTo>
                      <a:pt x="50" y="80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48" y="78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3"/>
                    </a:lnTo>
                    <a:lnTo>
                      <a:pt x="48" y="73"/>
                    </a:lnTo>
                    <a:lnTo>
                      <a:pt x="48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3" y="73"/>
                    </a:lnTo>
                    <a:lnTo>
                      <a:pt x="43" y="73"/>
                    </a:lnTo>
                    <a:lnTo>
                      <a:pt x="41" y="73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6" y="68"/>
                    </a:lnTo>
                    <a:lnTo>
                      <a:pt x="36" y="68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4" y="73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6" y="76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80"/>
                    </a:lnTo>
                    <a:lnTo>
                      <a:pt x="36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1" y="80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6"/>
                    </a:lnTo>
                    <a:lnTo>
                      <a:pt x="29" y="76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6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26" y="73"/>
                    </a:lnTo>
                    <a:lnTo>
                      <a:pt x="26" y="73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26" y="78"/>
                    </a:lnTo>
                    <a:lnTo>
                      <a:pt x="26" y="78"/>
                    </a:lnTo>
                    <a:lnTo>
                      <a:pt x="26" y="78"/>
                    </a:lnTo>
                    <a:lnTo>
                      <a:pt x="26" y="80"/>
                    </a:lnTo>
                    <a:lnTo>
                      <a:pt x="26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22" y="76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22" y="71"/>
                    </a:lnTo>
                    <a:lnTo>
                      <a:pt x="22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5" y="71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0" y="90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5" y="83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5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8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4"/>
                    </a:lnTo>
                    <a:lnTo>
                      <a:pt x="8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2" y="64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7" y="61"/>
                    </a:lnTo>
                    <a:lnTo>
                      <a:pt x="17" y="61"/>
                    </a:lnTo>
                    <a:lnTo>
                      <a:pt x="17" y="59"/>
                    </a:lnTo>
                    <a:lnTo>
                      <a:pt x="19" y="59"/>
                    </a:lnTo>
                    <a:lnTo>
                      <a:pt x="19" y="59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22" y="61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4" y="50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38" y="47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3" y="47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2"/>
                    </a:lnTo>
                    <a:lnTo>
                      <a:pt x="43" y="52"/>
                    </a:lnTo>
                    <a:lnTo>
                      <a:pt x="45" y="52"/>
                    </a:lnTo>
                    <a:lnTo>
                      <a:pt x="45" y="52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8" y="59"/>
                    </a:lnTo>
                    <a:lnTo>
                      <a:pt x="48" y="59"/>
                    </a:lnTo>
                    <a:lnTo>
                      <a:pt x="48" y="59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7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5" y="50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2" y="50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47"/>
                    </a:lnTo>
                    <a:lnTo>
                      <a:pt x="62" y="47"/>
                    </a:lnTo>
                    <a:lnTo>
                      <a:pt x="62" y="47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0"/>
                    </a:lnTo>
                    <a:lnTo>
                      <a:pt x="62" y="40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2" name="Freeform 86"/>
              <p:cNvSpPr>
                <a:spLocks/>
              </p:cNvSpPr>
              <p:nvPr/>
            </p:nvSpPr>
            <p:spPr bwMode="auto">
              <a:xfrm>
                <a:off x="3446" y="2488"/>
                <a:ext cx="105" cy="125"/>
              </a:xfrm>
              <a:custGeom>
                <a:avLst/>
                <a:gdLst/>
                <a:ahLst/>
                <a:cxnLst>
                  <a:cxn ang="0">
                    <a:pos x="71" y="42"/>
                  </a:cxn>
                  <a:cxn ang="0">
                    <a:pos x="74" y="38"/>
                  </a:cxn>
                  <a:cxn ang="0">
                    <a:pos x="79" y="31"/>
                  </a:cxn>
                  <a:cxn ang="0">
                    <a:pos x="76" y="19"/>
                  </a:cxn>
                  <a:cxn ang="0">
                    <a:pos x="79" y="12"/>
                  </a:cxn>
                  <a:cxn ang="0">
                    <a:pos x="81" y="2"/>
                  </a:cxn>
                  <a:cxn ang="0">
                    <a:pos x="83" y="7"/>
                  </a:cxn>
                  <a:cxn ang="0">
                    <a:pos x="83" y="19"/>
                  </a:cxn>
                  <a:cxn ang="0">
                    <a:pos x="88" y="21"/>
                  </a:cxn>
                  <a:cxn ang="0">
                    <a:pos x="90" y="12"/>
                  </a:cxn>
                  <a:cxn ang="0">
                    <a:pos x="95" y="19"/>
                  </a:cxn>
                  <a:cxn ang="0">
                    <a:pos x="90" y="23"/>
                  </a:cxn>
                  <a:cxn ang="0">
                    <a:pos x="90" y="31"/>
                  </a:cxn>
                  <a:cxn ang="0">
                    <a:pos x="95" y="33"/>
                  </a:cxn>
                  <a:cxn ang="0">
                    <a:pos x="97" y="42"/>
                  </a:cxn>
                  <a:cxn ang="0">
                    <a:pos x="95" y="50"/>
                  </a:cxn>
                  <a:cxn ang="0">
                    <a:pos x="100" y="54"/>
                  </a:cxn>
                  <a:cxn ang="0">
                    <a:pos x="100" y="64"/>
                  </a:cxn>
                  <a:cxn ang="0">
                    <a:pos x="102" y="73"/>
                  </a:cxn>
                  <a:cxn ang="0">
                    <a:pos x="105" y="83"/>
                  </a:cxn>
                  <a:cxn ang="0">
                    <a:pos x="97" y="90"/>
                  </a:cxn>
                  <a:cxn ang="0">
                    <a:pos x="95" y="99"/>
                  </a:cxn>
                  <a:cxn ang="0">
                    <a:pos x="93" y="106"/>
                  </a:cxn>
                  <a:cxn ang="0">
                    <a:pos x="90" y="97"/>
                  </a:cxn>
                  <a:cxn ang="0">
                    <a:pos x="88" y="87"/>
                  </a:cxn>
                  <a:cxn ang="0">
                    <a:pos x="86" y="92"/>
                  </a:cxn>
                  <a:cxn ang="0">
                    <a:pos x="81" y="90"/>
                  </a:cxn>
                  <a:cxn ang="0">
                    <a:pos x="79" y="99"/>
                  </a:cxn>
                  <a:cxn ang="0">
                    <a:pos x="83" y="106"/>
                  </a:cxn>
                  <a:cxn ang="0">
                    <a:pos x="83" y="118"/>
                  </a:cxn>
                  <a:cxn ang="0">
                    <a:pos x="79" y="125"/>
                  </a:cxn>
                  <a:cxn ang="0">
                    <a:pos x="74" y="121"/>
                  </a:cxn>
                  <a:cxn ang="0">
                    <a:pos x="71" y="111"/>
                  </a:cxn>
                  <a:cxn ang="0">
                    <a:pos x="67" y="118"/>
                  </a:cxn>
                  <a:cxn ang="0">
                    <a:pos x="57" y="113"/>
                  </a:cxn>
                  <a:cxn ang="0">
                    <a:pos x="50" y="109"/>
                  </a:cxn>
                  <a:cxn ang="0">
                    <a:pos x="48" y="99"/>
                  </a:cxn>
                  <a:cxn ang="0">
                    <a:pos x="45" y="92"/>
                  </a:cxn>
                  <a:cxn ang="0">
                    <a:pos x="50" y="83"/>
                  </a:cxn>
                  <a:cxn ang="0">
                    <a:pos x="48" y="73"/>
                  </a:cxn>
                  <a:cxn ang="0">
                    <a:pos x="41" y="68"/>
                  </a:cxn>
                  <a:cxn ang="0">
                    <a:pos x="36" y="73"/>
                  </a:cxn>
                  <a:cxn ang="0">
                    <a:pos x="34" y="80"/>
                  </a:cxn>
                  <a:cxn ang="0">
                    <a:pos x="26" y="76"/>
                  </a:cxn>
                  <a:cxn ang="0">
                    <a:pos x="22" y="83"/>
                  </a:cxn>
                  <a:cxn ang="0">
                    <a:pos x="19" y="76"/>
                  </a:cxn>
                  <a:cxn ang="0">
                    <a:pos x="17" y="71"/>
                  </a:cxn>
                  <a:cxn ang="0">
                    <a:pos x="12" y="78"/>
                  </a:cxn>
                  <a:cxn ang="0">
                    <a:pos x="10" y="85"/>
                  </a:cxn>
                  <a:cxn ang="0">
                    <a:pos x="10" y="92"/>
                  </a:cxn>
                  <a:cxn ang="0">
                    <a:pos x="3" y="92"/>
                  </a:cxn>
                  <a:cxn ang="0">
                    <a:pos x="5" y="83"/>
                  </a:cxn>
                  <a:cxn ang="0">
                    <a:pos x="5" y="71"/>
                  </a:cxn>
                  <a:cxn ang="0">
                    <a:pos x="12" y="64"/>
                  </a:cxn>
                  <a:cxn ang="0">
                    <a:pos x="19" y="61"/>
                  </a:cxn>
                  <a:cxn ang="0">
                    <a:pos x="24" y="54"/>
                  </a:cxn>
                  <a:cxn ang="0">
                    <a:pos x="31" y="50"/>
                  </a:cxn>
                  <a:cxn ang="0">
                    <a:pos x="38" y="47"/>
                  </a:cxn>
                  <a:cxn ang="0">
                    <a:pos x="43" y="52"/>
                  </a:cxn>
                  <a:cxn ang="0">
                    <a:pos x="48" y="59"/>
                  </a:cxn>
                  <a:cxn ang="0">
                    <a:pos x="52" y="52"/>
                  </a:cxn>
                  <a:cxn ang="0">
                    <a:pos x="60" y="50"/>
                  </a:cxn>
                  <a:cxn ang="0">
                    <a:pos x="62" y="45"/>
                  </a:cxn>
                </a:cxnLst>
                <a:rect l="0" t="0" r="r" b="b"/>
                <a:pathLst>
                  <a:path w="105" h="125">
                    <a:moveTo>
                      <a:pt x="64" y="38"/>
                    </a:moveTo>
                    <a:lnTo>
                      <a:pt x="64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38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71" y="40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38"/>
                    </a:lnTo>
                    <a:lnTo>
                      <a:pt x="71" y="38"/>
                    </a:lnTo>
                    <a:lnTo>
                      <a:pt x="71" y="35"/>
                    </a:lnTo>
                    <a:lnTo>
                      <a:pt x="71" y="35"/>
                    </a:lnTo>
                    <a:lnTo>
                      <a:pt x="74" y="35"/>
                    </a:lnTo>
                    <a:lnTo>
                      <a:pt x="74" y="35"/>
                    </a:lnTo>
                    <a:lnTo>
                      <a:pt x="74" y="35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8"/>
                    </a:lnTo>
                    <a:lnTo>
                      <a:pt x="79" y="35"/>
                    </a:lnTo>
                    <a:lnTo>
                      <a:pt x="79" y="35"/>
                    </a:lnTo>
                    <a:lnTo>
                      <a:pt x="79" y="33"/>
                    </a:lnTo>
                    <a:lnTo>
                      <a:pt x="79" y="33"/>
                    </a:lnTo>
                    <a:lnTo>
                      <a:pt x="79" y="33"/>
                    </a:lnTo>
                    <a:lnTo>
                      <a:pt x="79" y="31"/>
                    </a:lnTo>
                    <a:lnTo>
                      <a:pt x="79" y="31"/>
                    </a:lnTo>
                    <a:lnTo>
                      <a:pt x="79" y="31"/>
                    </a:lnTo>
                    <a:lnTo>
                      <a:pt x="79" y="28"/>
                    </a:lnTo>
                    <a:lnTo>
                      <a:pt x="79" y="28"/>
                    </a:lnTo>
                    <a:lnTo>
                      <a:pt x="79" y="28"/>
                    </a:lnTo>
                    <a:lnTo>
                      <a:pt x="79" y="26"/>
                    </a:lnTo>
                    <a:lnTo>
                      <a:pt x="79" y="26"/>
                    </a:lnTo>
                    <a:lnTo>
                      <a:pt x="79" y="23"/>
                    </a:lnTo>
                    <a:lnTo>
                      <a:pt x="76" y="23"/>
                    </a:lnTo>
                    <a:lnTo>
                      <a:pt x="76" y="23"/>
                    </a:lnTo>
                    <a:lnTo>
                      <a:pt x="76" y="23"/>
                    </a:lnTo>
                    <a:lnTo>
                      <a:pt x="76" y="21"/>
                    </a:lnTo>
                    <a:lnTo>
                      <a:pt x="76" y="21"/>
                    </a:lnTo>
                    <a:lnTo>
                      <a:pt x="76" y="19"/>
                    </a:lnTo>
                    <a:lnTo>
                      <a:pt x="76" y="19"/>
                    </a:lnTo>
                    <a:lnTo>
                      <a:pt x="79" y="19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6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9" y="12"/>
                    </a:lnTo>
                    <a:lnTo>
                      <a:pt x="79" y="12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4"/>
                    </a:lnTo>
                    <a:lnTo>
                      <a:pt x="79" y="4"/>
                    </a:lnTo>
                    <a:lnTo>
                      <a:pt x="81" y="4"/>
                    </a:lnTo>
                    <a:lnTo>
                      <a:pt x="81" y="4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4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7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3" y="12"/>
                    </a:lnTo>
                    <a:lnTo>
                      <a:pt x="83" y="12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3" y="14"/>
                    </a:lnTo>
                    <a:lnTo>
                      <a:pt x="83" y="16"/>
                    </a:lnTo>
                    <a:lnTo>
                      <a:pt x="83" y="16"/>
                    </a:lnTo>
                    <a:lnTo>
                      <a:pt x="86" y="16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3" y="19"/>
                    </a:lnTo>
                    <a:lnTo>
                      <a:pt x="83" y="21"/>
                    </a:lnTo>
                    <a:lnTo>
                      <a:pt x="83" y="21"/>
                    </a:lnTo>
                    <a:lnTo>
                      <a:pt x="83" y="21"/>
                    </a:lnTo>
                    <a:lnTo>
                      <a:pt x="83" y="23"/>
                    </a:lnTo>
                    <a:lnTo>
                      <a:pt x="83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6" y="23"/>
                    </a:lnTo>
                    <a:lnTo>
                      <a:pt x="88" y="23"/>
                    </a:lnTo>
                    <a:lnTo>
                      <a:pt x="88" y="23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88" y="16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3" y="12"/>
                    </a:lnTo>
                    <a:lnTo>
                      <a:pt x="93" y="12"/>
                    </a:lnTo>
                    <a:lnTo>
                      <a:pt x="93" y="12"/>
                    </a:lnTo>
                    <a:lnTo>
                      <a:pt x="93" y="14"/>
                    </a:lnTo>
                    <a:lnTo>
                      <a:pt x="93" y="14"/>
                    </a:lnTo>
                    <a:lnTo>
                      <a:pt x="93" y="14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95" y="16"/>
                    </a:lnTo>
                    <a:lnTo>
                      <a:pt x="95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5" y="19"/>
                    </a:lnTo>
                    <a:lnTo>
                      <a:pt x="95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3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3"/>
                    </a:lnTo>
                    <a:lnTo>
                      <a:pt x="90" y="23"/>
                    </a:lnTo>
                    <a:lnTo>
                      <a:pt x="90" y="23"/>
                    </a:lnTo>
                    <a:lnTo>
                      <a:pt x="88" y="23"/>
                    </a:lnTo>
                    <a:lnTo>
                      <a:pt x="88" y="23"/>
                    </a:lnTo>
                    <a:lnTo>
                      <a:pt x="88" y="26"/>
                    </a:lnTo>
                    <a:lnTo>
                      <a:pt x="88" y="26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0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0" y="28"/>
                    </a:lnTo>
                    <a:lnTo>
                      <a:pt x="90" y="28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3"/>
                    </a:lnTo>
                    <a:lnTo>
                      <a:pt x="95" y="33"/>
                    </a:lnTo>
                    <a:lnTo>
                      <a:pt x="95" y="33"/>
                    </a:lnTo>
                    <a:lnTo>
                      <a:pt x="95" y="35"/>
                    </a:lnTo>
                    <a:lnTo>
                      <a:pt x="95" y="35"/>
                    </a:lnTo>
                    <a:lnTo>
                      <a:pt x="95" y="35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7" y="38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97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7"/>
                    </a:lnTo>
                    <a:lnTo>
                      <a:pt x="95" y="47"/>
                    </a:lnTo>
                    <a:lnTo>
                      <a:pt x="93" y="47"/>
                    </a:lnTo>
                    <a:lnTo>
                      <a:pt x="93" y="47"/>
                    </a:lnTo>
                    <a:lnTo>
                      <a:pt x="93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97" y="50"/>
                    </a:lnTo>
                    <a:lnTo>
                      <a:pt x="100" y="50"/>
                    </a:lnTo>
                    <a:lnTo>
                      <a:pt x="100" y="52"/>
                    </a:lnTo>
                    <a:lnTo>
                      <a:pt x="100" y="52"/>
                    </a:lnTo>
                    <a:lnTo>
                      <a:pt x="100" y="52"/>
                    </a:lnTo>
                    <a:lnTo>
                      <a:pt x="100" y="54"/>
                    </a:lnTo>
                    <a:lnTo>
                      <a:pt x="97" y="54"/>
                    </a:lnTo>
                    <a:lnTo>
                      <a:pt x="97" y="54"/>
                    </a:lnTo>
                    <a:lnTo>
                      <a:pt x="100" y="54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9"/>
                    </a:lnTo>
                    <a:lnTo>
                      <a:pt x="100" y="59"/>
                    </a:lnTo>
                    <a:lnTo>
                      <a:pt x="100" y="59"/>
                    </a:lnTo>
                    <a:lnTo>
                      <a:pt x="100" y="61"/>
                    </a:lnTo>
                    <a:lnTo>
                      <a:pt x="100" y="61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6"/>
                    </a:lnTo>
                    <a:lnTo>
                      <a:pt x="97" y="66"/>
                    </a:lnTo>
                    <a:lnTo>
                      <a:pt x="97" y="66"/>
                    </a:lnTo>
                    <a:lnTo>
                      <a:pt x="100" y="66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68"/>
                    </a:lnTo>
                    <a:lnTo>
                      <a:pt x="100" y="71"/>
                    </a:lnTo>
                    <a:lnTo>
                      <a:pt x="102" y="71"/>
                    </a:lnTo>
                    <a:lnTo>
                      <a:pt x="102" y="71"/>
                    </a:lnTo>
                    <a:lnTo>
                      <a:pt x="102" y="71"/>
                    </a:lnTo>
                    <a:lnTo>
                      <a:pt x="102" y="73"/>
                    </a:lnTo>
                    <a:lnTo>
                      <a:pt x="102" y="73"/>
                    </a:lnTo>
                    <a:lnTo>
                      <a:pt x="102" y="73"/>
                    </a:lnTo>
                    <a:lnTo>
                      <a:pt x="105" y="73"/>
                    </a:lnTo>
                    <a:lnTo>
                      <a:pt x="105" y="76"/>
                    </a:lnTo>
                    <a:lnTo>
                      <a:pt x="105" y="76"/>
                    </a:lnTo>
                    <a:lnTo>
                      <a:pt x="105" y="78"/>
                    </a:lnTo>
                    <a:lnTo>
                      <a:pt x="105" y="78"/>
                    </a:lnTo>
                    <a:lnTo>
                      <a:pt x="102" y="78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5" y="80"/>
                    </a:lnTo>
                    <a:lnTo>
                      <a:pt x="105" y="83"/>
                    </a:lnTo>
                    <a:lnTo>
                      <a:pt x="105" y="83"/>
                    </a:lnTo>
                    <a:lnTo>
                      <a:pt x="105" y="83"/>
                    </a:lnTo>
                    <a:lnTo>
                      <a:pt x="102" y="83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2" y="87"/>
                    </a:lnTo>
                    <a:lnTo>
                      <a:pt x="100" y="87"/>
                    </a:lnTo>
                    <a:lnTo>
                      <a:pt x="100" y="87"/>
                    </a:lnTo>
                    <a:lnTo>
                      <a:pt x="100" y="87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2"/>
                    </a:lnTo>
                    <a:lnTo>
                      <a:pt x="97" y="95"/>
                    </a:lnTo>
                    <a:lnTo>
                      <a:pt x="97" y="95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9"/>
                    </a:lnTo>
                    <a:lnTo>
                      <a:pt x="95" y="99"/>
                    </a:lnTo>
                    <a:lnTo>
                      <a:pt x="95" y="102"/>
                    </a:lnTo>
                    <a:lnTo>
                      <a:pt x="95" y="102"/>
                    </a:lnTo>
                    <a:lnTo>
                      <a:pt x="95" y="102"/>
                    </a:lnTo>
                    <a:lnTo>
                      <a:pt x="95" y="104"/>
                    </a:lnTo>
                    <a:lnTo>
                      <a:pt x="95" y="104"/>
                    </a:lnTo>
                    <a:lnTo>
                      <a:pt x="95" y="104"/>
                    </a:lnTo>
                    <a:lnTo>
                      <a:pt x="95" y="106"/>
                    </a:lnTo>
                    <a:lnTo>
                      <a:pt x="95" y="106"/>
                    </a:lnTo>
                    <a:lnTo>
                      <a:pt x="95" y="109"/>
                    </a:lnTo>
                    <a:lnTo>
                      <a:pt x="93" y="109"/>
                    </a:lnTo>
                    <a:lnTo>
                      <a:pt x="93" y="106"/>
                    </a:lnTo>
                    <a:lnTo>
                      <a:pt x="93" y="106"/>
                    </a:lnTo>
                    <a:lnTo>
                      <a:pt x="93" y="106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3" y="104"/>
                    </a:lnTo>
                    <a:lnTo>
                      <a:pt x="93" y="102"/>
                    </a:lnTo>
                    <a:lnTo>
                      <a:pt x="93" y="102"/>
                    </a:lnTo>
                    <a:lnTo>
                      <a:pt x="90" y="102"/>
                    </a:lnTo>
                    <a:lnTo>
                      <a:pt x="90" y="102"/>
                    </a:lnTo>
                    <a:lnTo>
                      <a:pt x="93" y="102"/>
                    </a:lnTo>
                    <a:lnTo>
                      <a:pt x="93" y="99"/>
                    </a:lnTo>
                    <a:lnTo>
                      <a:pt x="90" y="99"/>
                    </a:lnTo>
                    <a:lnTo>
                      <a:pt x="90" y="99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5"/>
                    </a:lnTo>
                    <a:lnTo>
                      <a:pt x="90" y="95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88" y="92"/>
                    </a:lnTo>
                    <a:lnTo>
                      <a:pt x="88" y="92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7"/>
                    </a:lnTo>
                    <a:lnTo>
                      <a:pt x="88" y="85"/>
                    </a:lnTo>
                    <a:lnTo>
                      <a:pt x="88" y="85"/>
                    </a:lnTo>
                    <a:lnTo>
                      <a:pt x="86" y="85"/>
                    </a:lnTo>
                    <a:lnTo>
                      <a:pt x="86" y="85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86" y="90"/>
                    </a:lnTo>
                    <a:lnTo>
                      <a:pt x="86" y="90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6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3" y="92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90"/>
                    </a:lnTo>
                    <a:lnTo>
                      <a:pt x="83" y="87"/>
                    </a:lnTo>
                    <a:lnTo>
                      <a:pt x="83" y="87"/>
                    </a:lnTo>
                    <a:lnTo>
                      <a:pt x="81" y="87"/>
                    </a:lnTo>
                    <a:lnTo>
                      <a:pt x="81" y="87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79" y="90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2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7"/>
                    </a:lnTo>
                    <a:lnTo>
                      <a:pt x="79" y="99"/>
                    </a:lnTo>
                    <a:lnTo>
                      <a:pt x="79" y="99"/>
                    </a:lnTo>
                    <a:lnTo>
                      <a:pt x="79" y="99"/>
                    </a:lnTo>
                    <a:lnTo>
                      <a:pt x="81" y="99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2"/>
                    </a:lnTo>
                    <a:lnTo>
                      <a:pt x="81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83" y="109"/>
                    </a:lnTo>
                    <a:lnTo>
                      <a:pt x="83" y="109"/>
                    </a:lnTo>
                    <a:lnTo>
                      <a:pt x="86" y="109"/>
                    </a:lnTo>
                    <a:lnTo>
                      <a:pt x="86" y="111"/>
                    </a:lnTo>
                    <a:lnTo>
                      <a:pt x="86" y="111"/>
                    </a:lnTo>
                    <a:lnTo>
                      <a:pt x="86" y="111"/>
                    </a:lnTo>
                    <a:lnTo>
                      <a:pt x="83" y="111"/>
                    </a:lnTo>
                    <a:lnTo>
                      <a:pt x="83" y="113"/>
                    </a:lnTo>
                    <a:lnTo>
                      <a:pt x="83" y="113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1"/>
                    </a:lnTo>
                    <a:lnTo>
                      <a:pt x="81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3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76" y="125"/>
                    </a:lnTo>
                    <a:lnTo>
                      <a:pt x="76" y="125"/>
                    </a:lnTo>
                    <a:lnTo>
                      <a:pt x="74" y="125"/>
                    </a:lnTo>
                    <a:lnTo>
                      <a:pt x="74" y="125"/>
                    </a:lnTo>
                    <a:lnTo>
                      <a:pt x="74" y="125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1"/>
                    </a:lnTo>
                    <a:lnTo>
                      <a:pt x="71" y="121"/>
                    </a:lnTo>
                    <a:lnTo>
                      <a:pt x="71" y="121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4" y="118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3"/>
                    </a:lnTo>
                    <a:lnTo>
                      <a:pt x="74" y="113"/>
                    </a:lnTo>
                    <a:lnTo>
                      <a:pt x="74" y="111"/>
                    </a:lnTo>
                    <a:lnTo>
                      <a:pt x="74" y="111"/>
                    </a:lnTo>
                    <a:lnTo>
                      <a:pt x="71" y="111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6"/>
                    </a:lnTo>
                    <a:lnTo>
                      <a:pt x="71" y="116"/>
                    </a:lnTo>
                    <a:lnTo>
                      <a:pt x="71" y="116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71" y="118"/>
                    </a:lnTo>
                    <a:lnTo>
                      <a:pt x="69" y="118"/>
                    </a:lnTo>
                    <a:lnTo>
                      <a:pt x="69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7" y="118"/>
                    </a:lnTo>
                    <a:lnTo>
                      <a:pt x="64" y="118"/>
                    </a:lnTo>
                    <a:lnTo>
                      <a:pt x="64" y="118"/>
                    </a:lnTo>
                    <a:lnTo>
                      <a:pt x="62" y="118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3"/>
                    </a:lnTo>
                    <a:lnTo>
                      <a:pt x="60" y="113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55" y="113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0" y="111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50" y="106"/>
                    </a:lnTo>
                    <a:lnTo>
                      <a:pt x="48" y="106"/>
                    </a:lnTo>
                    <a:lnTo>
                      <a:pt x="48" y="106"/>
                    </a:lnTo>
                    <a:lnTo>
                      <a:pt x="48" y="106"/>
                    </a:lnTo>
                    <a:lnTo>
                      <a:pt x="48" y="104"/>
                    </a:lnTo>
                    <a:lnTo>
                      <a:pt x="48" y="104"/>
                    </a:lnTo>
                    <a:lnTo>
                      <a:pt x="48" y="104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9"/>
                    </a:lnTo>
                    <a:lnTo>
                      <a:pt x="48" y="97"/>
                    </a:lnTo>
                    <a:lnTo>
                      <a:pt x="48" y="97"/>
                    </a:lnTo>
                    <a:lnTo>
                      <a:pt x="48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2"/>
                    </a:lnTo>
                    <a:lnTo>
                      <a:pt x="45" y="90"/>
                    </a:lnTo>
                    <a:lnTo>
                      <a:pt x="45" y="90"/>
                    </a:lnTo>
                    <a:lnTo>
                      <a:pt x="45" y="87"/>
                    </a:lnTo>
                    <a:lnTo>
                      <a:pt x="45" y="87"/>
                    </a:lnTo>
                    <a:lnTo>
                      <a:pt x="48" y="87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48" y="85"/>
                    </a:lnTo>
                    <a:lnTo>
                      <a:pt x="50" y="85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52" y="83"/>
                    </a:lnTo>
                    <a:lnTo>
                      <a:pt x="52" y="80"/>
                    </a:lnTo>
                    <a:lnTo>
                      <a:pt x="50" y="80"/>
                    </a:lnTo>
                    <a:lnTo>
                      <a:pt x="50" y="80"/>
                    </a:lnTo>
                    <a:lnTo>
                      <a:pt x="50" y="80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48" y="78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3"/>
                    </a:lnTo>
                    <a:lnTo>
                      <a:pt x="48" y="73"/>
                    </a:lnTo>
                    <a:lnTo>
                      <a:pt x="48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5" y="73"/>
                    </a:lnTo>
                    <a:lnTo>
                      <a:pt x="43" y="73"/>
                    </a:lnTo>
                    <a:lnTo>
                      <a:pt x="43" y="73"/>
                    </a:lnTo>
                    <a:lnTo>
                      <a:pt x="41" y="73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6" y="68"/>
                    </a:lnTo>
                    <a:lnTo>
                      <a:pt x="36" y="68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71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6" y="73"/>
                    </a:lnTo>
                    <a:lnTo>
                      <a:pt x="34" y="73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6" y="76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80"/>
                    </a:lnTo>
                    <a:lnTo>
                      <a:pt x="36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1" y="80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6"/>
                    </a:lnTo>
                    <a:lnTo>
                      <a:pt x="29" y="76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76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26" y="73"/>
                    </a:lnTo>
                    <a:lnTo>
                      <a:pt x="26" y="73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26" y="78"/>
                    </a:lnTo>
                    <a:lnTo>
                      <a:pt x="26" y="78"/>
                    </a:lnTo>
                    <a:lnTo>
                      <a:pt x="26" y="78"/>
                    </a:lnTo>
                    <a:lnTo>
                      <a:pt x="26" y="80"/>
                    </a:lnTo>
                    <a:lnTo>
                      <a:pt x="26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0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22" y="76"/>
                    </a:lnTo>
                    <a:lnTo>
                      <a:pt x="22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22" y="71"/>
                    </a:lnTo>
                    <a:lnTo>
                      <a:pt x="22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5" y="71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3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15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0" y="90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5" y="83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5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8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8" y="64"/>
                    </a:lnTo>
                    <a:lnTo>
                      <a:pt x="8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2" y="64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7" y="61"/>
                    </a:lnTo>
                    <a:lnTo>
                      <a:pt x="17" y="61"/>
                    </a:lnTo>
                    <a:lnTo>
                      <a:pt x="17" y="59"/>
                    </a:lnTo>
                    <a:lnTo>
                      <a:pt x="19" y="59"/>
                    </a:lnTo>
                    <a:lnTo>
                      <a:pt x="19" y="59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22" y="61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26" y="52"/>
                    </a:lnTo>
                    <a:lnTo>
                      <a:pt x="26" y="50"/>
                    </a:lnTo>
                    <a:lnTo>
                      <a:pt x="26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29" y="50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34" y="50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38" y="47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8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1" y="47"/>
                    </a:lnTo>
                    <a:lnTo>
                      <a:pt x="43" y="47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2"/>
                    </a:lnTo>
                    <a:lnTo>
                      <a:pt x="43" y="52"/>
                    </a:lnTo>
                    <a:lnTo>
                      <a:pt x="45" y="52"/>
                    </a:lnTo>
                    <a:lnTo>
                      <a:pt x="45" y="52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5" y="59"/>
                    </a:lnTo>
                    <a:lnTo>
                      <a:pt x="48" y="59"/>
                    </a:lnTo>
                    <a:lnTo>
                      <a:pt x="48" y="59"/>
                    </a:lnTo>
                    <a:lnTo>
                      <a:pt x="48" y="59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7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54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5" y="50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47"/>
                    </a:lnTo>
                    <a:lnTo>
                      <a:pt x="57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2" y="50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47"/>
                    </a:lnTo>
                    <a:lnTo>
                      <a:pt x="62" y="47"/>
                    </a:lnTo>
                    <a:lnTo>
                      <a:pt x="62" y="47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2"/>
                    </a:lnTo>
                    <a:lnTo>
                      <a:pt x="62" y="40"/>
                    </a:lnTo>
                    <a:lnTo>
                      <a:pt x="62" y="40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3" name="Freeform 87"/>
              <p:cNvSpPr>
                <a:spLocks/>
              </p:cNvSpPr>
              <p:nvPr/>
            </p:nvSpPr>
            <p:spPr bwMode="auto">
              <a:xfrm>
                <a:off x="3401" y="2282"/>
                <a:ext cx="97" cy="156"/>
              </a:xfrm>
              <a:custGeom>
                <a:avLst/>
                <a:gdLst/>
                <a:ahLst/>
                <a:cxnLst>
                  <a:cxn ang="0">
                    <a:pos x="83" y="125"/>
                  </a:cxn>
                  <a:cxn ang="0">
                    <a:pos x="90" y="132"/>
                  </a:cxn>
                  <a:cxn ang="0">
                    <a:pos x="97" y="139"/>
                  </a:cxn>
                  <a:cxn ang="0">
                    <a:pos x="88" y="139"/>
                  </a:cxn>
                  <a:cxn ang="0">
                    <a:pos x="97" y="142"/>
                  </a:cxn>
                  <a:cxn ang="0">
                    <a:pos x="93" y="156"/>
                  </a:cxn>
                  <a:cxn ang="0">
                    <a:pos x="88" y="146"/>
                  </a:cxn>
                  <a:cxn ang="0">
                    <a:pos x="79" y="142"/>
                  </a:cxn>
                  <a:cxn ang="0">
                    <a:pos x="74" y="132"/>
                  </a:cxn>
                  <a:cxn ang="0">
                    <a:pos x="67" y="128"/>
                  </a:cxn>
                  <a:cxn ang="0">
                    <a:pos x="60" y="120"/>
                  </a:cxn>
                  <a:cxn ang="0">
                    <a:pos x="62" y="130"/>
                  </a:cxn>
                  <a:cxn ang="0">
                    <a:pos x="62" y="139"/>
                  </a:cxn>
                  <a:cxn ang="0">
                    <a:pos x="57" y="130"/>
                  </a:cxn>
                  <a:cxn ang="0">
                    <a:pos x="50" y="123"/>
                  </a:cxn>
                  <a:cxn ang="0">
                    <a:pos x="41" y="120"/>
                  </a:cxn>
                  <a:cxn ang="0">
                    <a:pos x="34" y="128"/>
                  </a:cxn>
                  <a:cxn ang="0">
                    <a:pos x="26" y="128"/>
                  </a:cxn>
                  <a:cxn ang="0">
                    <a:pos x="24" y="128"/>
                  </a:cxn>
                  <a:cxn ang="0">
                    <a:pos x="22" y="120"/>
                  </a:cxn>
                  <a:cxn ang="0">
                    <a:pos x="19" y="113"/>
                  </a:cxn>
                  <a:cxn ang="0">
                    <a:pos x="24" y="106"/>
                  </a:cxn>
                  <a:cxn ang="0">
                    <a:pos x="24" y="99"/>
                  </a:cxn>
                  <a:cxn ang="0">
                    <a:pos x="19" y="106"/>
                  </a:cxn>
                  <a:cxn ang="0">
                    <a:pos x="15" y="106"/>
                  </a:cxn>
                  <a:cxn ang="0">
                    <a:pos x="10" y="99"/>
                  </a:cxn>
                  <a:cxn ang="0">
                    <a:pos x="5" y="87"/>
                  </a:cxn>
                  <a:cxn ang="0">
                    <a:pos x="3" y="73"/>
                  </a:cxn>
                  <a:cxn ang="0">
                    <a:pos x="3" y="71"/>
                  </a:cxn>
                  <a:cxn ang="0">
                    <a:pos x="0" y="59"/>
                  </a:cxn>
                  <a:cxn ang="0">
                    <a:pos x="8" y="61"/>
                  </a:cxn>
                  <a:cxn ang="0">
                    <a:pos x="15" y="64"/>
                  </a:cxn>
                  <a:cxn ang="0">
                    <a:pos x="12" y="52"/>
                  </a:cxn>
                  <a:cxn ang="0">
                    <a:pos x="15" y="42"/>
                  </a:cxn>
                  <a:cxn ang="0">
                    <a:pos x="15" y="28"/>
                  </a:cxn>
                  <a:cxn ang="0">
                    <a:pos x="17" y="16"/>
                  </a:cxn>
                  <a:cxn ang="0">
                    <a:pos x="17" y="4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41" y="7"/>
                  </a:cxn>
                  <a:cxn ang="0">
                    <a:pos x="50" y="7"/>
                  </a:cxn>
                  <a:cxn ang="0">
                    <a:pos x="55" y="4"/>
                  </a:cxn>
                  <a:cxn ang="0">
                    <a:pos x="53" y="14"/>
                  </a:cxn>
                  <a:cxn ang="0">
                    <a:pos x="53" y="28"/>
                  </a:cxn>
                  <a:cxn ang="0">
                    <a:pos x="60" y="37"/>
                  </a:cxn>
                  <a:cxn ang="0">
                    <a:pos x="57" y="47"/>
                  </a:cxn>
                  <a:cxn ang="0">
                    <a:pos x="55" y="59"/>
                  </a:cxn>
                  <a:cxn ang="0">
                    <a:pos x="48" y="66"/>
                  </a:cxn>
                  <a:cxn ang="0">
                    <a:pos x="41" y="71"/>
                  </a:cxn>
                  <a:cxn ang="0">
                    <a:pos x="38" y="80"/>
                  </a:cxn>
                  <a:cxn ang="0">
                    <a:pos x="38" y="90"/>
                  </a:cxn>
                  <a:cxn ang="0">
                    <a:pos x="43" y="101"/>
                  </a:cxn>
                  <a:cxn ang="0">
                    <a:pos x="43" y="111"/>
                  </a:cxn>
                  <a:cxn ang="0">
                    <a:pos x="48" y="116"/>
                  </a:cxn>
                  <a:cxn ang="0">
                    <a:pos x="50" y="116"/>
                  </a:cxn>
                  <a:cxn ang="0">
                    <a:pos x="50" y="113"/>
                  </a:cxn>
                  <a:cxn ang="0">
                    <a:pos x="57" y="109"/>
                  </a:cxn>
                  <a:cxn ang="0">
                    <a:pos x="67" y="109"/>
                  </a:cxn>
                  <a:cxn ang="0">
                    <a:pos x="74" y="116"/>
                  </a:cxn>
                  <a:cxn ang="0">
                    <a:pos x="76" y="123"/>
                  </a:cxn>
                  <a:cxn ang="0">
                    <a:pos x="76" y="113"/>
                  </a:cxn>
                  <a:cxn ang="0">
                    <a:pos x="86" y="118"/>
                  </a:cxn>
                  <a:cxn ang="0">
                    <a:pos x="90" y="120"/>
                  </a:cxn>
                </a:cxnLst>
                <a:rect l="0" t="0" r="r" b="b"/>
                <a:pathLst>
                  <a:path w="97" h="156">
                    <a:moveTo>
                      <a:pt x="93" y="125"/>
                    </a:moveTo>
                    <a:lnTo>
                      <a:pt x="90" y="125"/>
                    </a:lnTo>
                    <a:lnTo>
                      <a:pt x="90" y="125"/>
                    </a:lnTo>
                    <a:lnTo>
                      <a:pt x="90" y="125"/>
                    </a:lnTo>
                    <a:lnTo>
                      <a:pt x="90" y="125"/>
                    </a:lnTo>
                    <a:lnTo>
                      <a:pt x="88" y="125"/>
                    </a:lnTo>
                    <a:lnTo>
                      <a:pt x="88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30"/>
                    </a:lnTo>
                    <a:lnTo>
                      <a:pt x="83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5" y="135"/>
                    </a:lnTo>
                    <a:lnTo>
                      <a:pt x="95" y="137"/>
                    </a:lnTo>
                    <a:lnTo>
                      <a:pt x="95" y="137"/>
                    </a:lnTo>
                    <a:lnTo>
                      <a:pt x="97" y="137"/>
                    </a:lnTo>
                    <a:lnTo>
                      <a:pt x="97" y="137"/>
                    </a:lnTo>
                    <a:lnTo>
                      <a:pt x="97" y="137"/>
                    </a:lnTo>
                    <a:lnTo>
                      <a:pt x="97" y="139"/>
                    </a:lnTo>
                    <a:lnTo>
                      <a:pt x="97" y="139"/>
                    </a:lnTo>
                    <a:lnTo>
                      <a:pt x="95" y="139"/>
                    </a:lnTo>
                    <a:lnTo>
                      <a:pt x="95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7"/>
                    </a:lnTo>
                    <a:lnTo>
                      <a:pt x="93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88" y="137"/>
                    </a:lnTo>
                    <a:lnTo>
                      <a:pt x="88" y="137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5" y="139"/>
                    </a:lnTo>
                    <a:lnTo>
                      <a:pt x="95" y="139"/>
                    </a:lnTo>
                    <a:lnTo>
                      <a:pt x="97" y="139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5" y="142"/>
                    </a:lnTo>
                    <a:lnTo>
                      <a:pt x="95" y="144"/>
                    </a:lnTo>
                    <a:lnTo>
                      <a:pt x="95" y="144"/>
                    </a:lnTo>
                    <a:lnTo>
                      <a:pt x="95" y="146"/>
                    </a:lnTo>
                    <a:lnTo>
                      <a:pt x="95" y="146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4"/>
                    </a:lnTo>
                    <a:lnTo>
                      <a:pt x="95" y="154"/>
                    </a:lnTo>
                    <a:lnTo>
                      <a:pt x="95" y="156"/>
                    </a:lnTo>
                    <a:lnTo>
                      <a:pt x="93" y="156"/>
                    </a:lnTo>
                    <a:lnTo>
                      <a:pt x="93" y="156"/>
                    </a:lnTo>
                    <a:lnTo>
                      <a:pt x="93" y="156"/>
                    </a:lnTo>
                    <a:lnTo>
                      <a:pt x="93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1"/>
                    </a:lnTo>
                    <a:lnTo>
                      <a:pt x="90" y="151"/>
                    </a:lnTo>
                    <a:lnTo>
                      <a:pt x="90" y="151"/>
                    </a:lnTo>
                    <a:lnTo>
                      <a:pt x="88" y="151"/>
                    </a:lnTo>
                    <a:lnTo>
                      <a:pt x="88" y="151"/>
                    </a:lnTo>
                    <a:lnTo>
                      <a:pt x="88" y="149"/>
                    </a:lnTo>
                    <a:lnTo>
                      <a:pt x="88" y="149"/>
                    </a:lnTo>
                    <a:lnTo>
                      <a:pt x="88" y="149"/>
                    </a:lnTo>
                    <a:lnTo>
                      <a:pt x="88" y="146"/>
                    </a:lnTo>
                    <a:lnTo>
                      <a:pt x="86" y="146"/>
                    </a:lnTo>
                    <a:lnTo>
                      <a:pt x="86" y="146"/>
                    </a:lnTo>
                    <a:lnTo>
                      <a:pt x="86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4"/>
                    </a:lnTo>
                    <a:lnTo>
                      <a:pt x="81" y="144"/>
                    </a:lnTo>
                    <a:lnTo>
                      <a:pt x="81" y="144"/>
                    </a:lnTo>
                    <a:lnTo>
                      <a:pt x="81" y="144"/>
                    </a:lnTo>
                    <a:lnTo>
                      <a:pt x="81" y="142"/>
                    </a:lnTo>
                    <a:lnTo>
                      <a:pt x="79" y="142"/>
                    </a:lnTo>
                    <a:lnTo>
                      <a:pt x="79" y="142"/>
                    </a:lnTo>
                    <a:lnTo>
                      <a:pt x="79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4" y="137"/>
                    </a:lnTo>
                    <a:lnTo>
                      <a:pt x="74" y="135"/>
                    </a:lnTo>
                    <a:lnTo>
                      <a:pt x="74" y="135"/>
                    </a:lnTo>
                    <a:lnTo>
                      <a:pt x="74" y="135"/>
                    </a:lnTo>
                    <a:lnTo>
                      <a:pt x="74" y="132"/>
                    </a:lnTo>
                    <a:lnTo>
                      <a:pt x="74" y="132"/>
                    </a:lnTo>
                    <a:lnTo>
                      <a:pt x="74" y="132"/>
                    </a:lnTo>
                    <a:lnTo>
                      <a:pt x="74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7" y="130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2" y="123"/>
                    </a:lnTo>
                    <a:lnTo>
                      <a:pt x="62" y="120"/>
                    </a:lnTo>
                    <a:lnTo>
                      <a:pt x="62" y="120"/>
                    </a:lnTo>
                    <a:lnTo>
                      <a:pt x="62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3"/>
                    </a:lnTo>
                    <a:lnTo>
                      <a:pt x="60" y="123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0" y="139"/>
                    </a:lnTo>
                    <a:lnTo>
                      <a:pt x="60" y="137"/>
                    </a:lnTo>
                    <a:lnTo>
                      <a:pt x="60" y="137"/>
                    </a:lnTo>
                    <a:lnTo>
                      <a:pt x="60" y="137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60" y="132"/>
                    </a:lnTo>
                    <a:lnTo>
                      <a:pt x="60" y="132"/>
                    </a:lnTo>
                    <a:lnTo>
                      <a:pt x="57" y="132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28"/>
                    </a:lnTo>
                    <a:lnTo>
                      <a:pt x="53" y="128"/>
                    </a:lnTo>
                    <a:lnTo>
                      <a:pt x="53" y="128"/>
                    </a:lnTo>
                    <a:lnTo>
                      <a:pt x="53" y="128"/>
                    </a:lnTo>
                    <a:lnTo>
                      <a:pt x="53" y="125"/>
                    </a:lnTo>
                    <a:lnTo>
                      <a:pt x="53" y="125"/>
                    </a:lnTo>
                    <a:lnTo>
                      <a:pt x="53" y="125"/>
                    </a:lnTo>
                    <a:lnTo>
                      <a:pt x="50" y="125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48" y="123"/>
                    </a:lnTo>
                    <a:lnTo>
                      <a:pt x="48" y="120"/>
                    </a:lnTo>
                    <a:lnTo>
                      <a:pt x="48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1" y="120"/>
                    </a:lnTo>
                    <a:lnTo>
                      <a:pt x="41" y="120"/>
                    </a:lnTo>
                    <a:lnTo>
                      <a:pt x="41" y="120"/>
                    </a:lnTo>
                    <a:lnTo>
                      <a:pt x="38" y="120"/>
                    </a:lnTo>
                    <a:lnTo>
                      <a:pt x="38" y="120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29" y="130"/>
                    </a:lnTo>
                    <a:lnTo>
                      <a:pt x="29" y="130"/>
                    </a:lnTo>
                    <a:lnTo>
                      <a:pt x="29" y="130"/>
                    </a:lnTo>
                    <a:lnTo>
                      <a:pt x="26" y="130"/>
                    </a:lnTo>
                    <a:lnTo>
                      <a:pt x="26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6" y="128"/>
                    </a:lnTo>
                    <a:lnTo>
                      <a:pt x="26" y="125"/>
                    </a:lnTo>
                    <a:lnTo>
                      <a:pt x="29" y="125"/>
                    </a:lnTo>
                    <a:lnTo>
                      <a:pt x="29" y="125"/>
                    </a:lnTo>
                    <a:lnTo>
                      <a:pt x="29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4" y="128"/>
                    </a:lnTo>
                    <a:lnTo>
                      <a:pt x="24" y="128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3"/>
                    </a:lnTo>
                    <a:lnTo>
                      <a:pt x="24" y="123"/>
                    </a:lnTo>
                    <a:lnTo>
                      <a:pt x="24" y="123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3"/>
                    </a:lnTo>
                    <a:lnTo>
                      <a:pt x="22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0"/>
                    </a:lnTo>
                    <a:lnTo>
                      <a:pt x="19" y="120"/>
                    </a:lnTo>
                    <a:lnTo>
                      <a:pt x="19" y="120"/>
                    </a:lnTo>
                    <a:lnTo>
                      <a:pt x="19" y="118"/>
                    </a:lnTo>
                    <a:lnTo>
                      <a:pt x="19" y="118"/>
                    </a:lnTo>
                    <a:lnTo>
                      <a:pt x="19" y="116"/>
                    </a:lnTo>
                    <a:lnTo>
                      <a:pt x="19" y="116"/>
                    </a:lnTo>
                    <a:lnTo>
                      <a:pt x="19" y="113"/>
                    </a:lnTo>
                    <a:lnTo>
                      <a:pt x="17" y="113"/>
                    </a:lnTo>
                    <a:lnTo>
                      <a:pt x="17" y="113"/>
                    </a:lnTo>
                    <a:lnTo>
                      <a:pt x="17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22" y="111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4" y="109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4" y="101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2" y="99"/>
                    </a:lnTo>
                    <a:lnTo>
                      <a:pt x="22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4"/>
                    </a:lnTo>
                    <a:lnTo>
                      <a:pt x="19" y="104"/>
                    </a:lnTo>
                    <a:lnTo>
                      <a:pt x="19" y="106"/>
                    </a:lnTo>
                    <a:lnTo>
                      <a:pt x="19" y="106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6"/>
                    </a:lnTo>
                    <a:lnTo>
                      <a:pt x="17" y="106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6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5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5" y="104"/>
                    </a:lnTo>
                    <a:lnTo>
                      <a:pt x="15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0" y="101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8" y="99"/>
                    </a:lnTo>
                    <a:lnTo>
                      <a:pt x="8" y="99"/>
                    </a:lnTo>
                    <a:lnTo>
                      <a:pt x="8" y="97"/>
                    </a:lnTo>
                    <a:lnTo>
                      <a:pt x="8" y="97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5" y="90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3" y="83"/>
                    </a:lnTo>
                    <a:lnTo>
                      <a:pt x="3" y="80"/>
                    </a:lnTo>
                    <a:lnTo>
                      <a:pt x="3" y="80"/>
                    </a:lnTo>
                    <a:lnTo>
                      <a:pt x="3" y="80"/>
                    </a:lnTo>
                    <a:lnTo>
                      <a:pt x="3" y="78"/>
                    </a:lnTo>
                    <a:lnTo>
                      <a:pt x="3" y="78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3" y="73"/>
                    </a:lnTo>
                    <a:lnTo>
                      <a:pt x="3" y="7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3"/>
                    </a:lnTo>
                    <a:lnTo>
                      <a:pt x="3" y="73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6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3" y="54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8" y="59"/>
                    </a:lnTo>
                    <a:lnTo>
                      <a:pt x="8" y="59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10" y="61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5" y="64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6"/>
                    </a:lnTo>
                    <a:lnTo>
                      <a:pt x="12" y="56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5" y="45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0"/>
                    </a:lnTo>
                    <a:lnTo>
                      <a:pt x="15" y="40"/>
                    </a:lnTo>
                    <a:lnTo>
                      <a:pt x="15" y="37"/>
                    </a:lnTo>
                    <a:lnTo>
                      <a:pt x="15" y="37"/>
                    </a:lnTo>
                    <a:lnTo>
                      <a:pt x="15" y="37"/>
                    </a:lnTo>
                    <a:lnTo>
                      <a:pt x="15" y="35"/>
                    </a:lnTo>
                    <a:lnTo>
                      <a:pt x="15" y="35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5" y="23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4"/>
                    </a:lnTo>
                    <a:lnTo>
                      <a:pt x="17" y="4"/>
                    </a:lnTo>
                    <a:lnTo>
                      <a:pt x="17" y="4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6" y="2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4" y="0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8" y="2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50" y="4"/>
                    </a:lnTo>
                    <a:lnTo>
                      <a:pt x="53" y="4"/>
                    </a:lnTo>
                    <a:lnTo>
                      <a:pt x="53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7" y="4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11"/>
                    </a:lnTo>
                    <a:lnTo>
                      <a:pt x="57" y="1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3" y="11"/>
                    </a:lnTo>
                    <a:lnTo>
                      <a:pt x="53" y="14"/>
                    </a:lnTo>
                    <a:lnTo>
                      <a:pt x="53" y="14"/>
                    </a:lnTo>
                    <a:lnTo>
                      <a:pt x="53" y="16"/>
                    </a:lnTo>
                    <a:lnTo>
                      <a:pt x="53" y="16"/>
                    </a:lnTo>
                    <a:lnTo>
                      <a:pt x="53" y="19"/>
                    </a:lnTo>
                    <a:lnTo>
                      <a:pt x="53" y="19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53" y="26"/>
                    </a:lnTo>
                    <a:lnTo>
                      <a:pt x="53" y="26"/>
                    </a:lnTo>
                    <a:lnTo>
                      <a:pt x="53" y="28"/>
                    </a:lnTo>
                    <a:lnTo>
                      <a:pt x="53" y="28"/>
                    </a:lnTo>
                    <a:lnTo>
                      <a:pt x="55" y="28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7" y="30"/>
                    </a:lnTo>
                    <a:lnTo>
                      <a:pt x="57" y="30"/>
                    </a:lnTo>
                    <a:lnTo>
                      <a:pt x="57" y="30"/>
                    </a:lnTo>
                    <a:lnTo>
                      <a:pt x="57" y="33"/>
                    </a:lnTo>
                    <a:lnTo>
                      <a:pt x="60" y="33"/>
                    </a:lnTo>
                    <a:lnTo>
                      <a:pt x="60" y="33"/>
                    </a:lnTo>
                    <a:lnTo>
                      <a:pt x="60" y="35"/>
                    </a:lnTo>
                    <a:lnTo>
                      <a:pt x="60" y="35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5"/>
                    </a:lnTo>
                    <a:lnTo>
                      <a:pt x="60" y="45"/>
                    </a:lnTo>
                    <a:lnTo>
                      <a:pt x="60" y="45"/>
                    </a:lnTo>
                    <a:lnTo>
                      <a:pt x="60" y="47"/>
                    </a:lnTo>
                    <a:lnTo>
                      <a:pt x="60" y="47"/>
                    </a:lnTo>
                    <a:lnTo>
                      <a:pt x="57" y="47"/>
                    </a:lnTo>
                    <a:lnTo>
                      <a:pt x="57" y="49"/>
                    </a:lnTo>
                    <a:lnTo>
                      <a:pt x="57" y="49"/>
                    </a:lnTo>
                    <a:lnTo>
                      <a:pt x="57" y="49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4"/>
                    </a:lnTo>
                    <a:lnTo>
                      <a:pt x="55" y="54"/>
                    </a:lnTo>
                    <a:lnTo>
                      <a:pt x="55" y="54"/>
                    </a:lnTo>
                    <a:lnTo>
                      <a:pt x="55" y="54"/>
                    </a:lnTo>
                    <a:lnTo>
                      <a:pt x="55" y="56"/>
                    </a:lnTo>
                    <a:lnTo>
                      <a:pt x="55" y="56"/>
                    </a:lnTo>
                    <a:lnTo>
                      <a:pt x="55" y="59"/>
                    </a:lnTo>
                    <a:lnTo>
                      <a:pt x="55" y="59"/>
                    </a:lnTo>
                    <a:lnTo>
                      <a:pt x="55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4"/>
                    </a:lnTo>
                    <a:lnTo>
                      <a:pt x="50" y="64"/>
                    </a:lnTo>
                    <a:lnTo>
                      <a:pt x="50" y="64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48" y="66"/>
                    </a:lnTo>
                    <a:lnTo>
                      <a:pt x="48" y="66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6"/>
                    </a:lnTo>
                    <a:lnTo>
                      <a:pt x="45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8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3" y="71"/>
                    </a:lnTo>
                    <a:lnTo>
                      <a:pt x="43" y="73"/>
                    </a:lnTo>
                    <a:lnTo>
                      <a:pt x="43" y="73"/>
                    </a:lnTo>
                    <a:lnTo>
                      <a:pt x="41" y="73"/>
                    </a:lnTo>
                    <a:lnTo>
                      <a:pt x="41" y="75"/>
                    </a:lnTo>
                    <a:lnTo>
                      <a:pt x="41" y="75"/>
                    </a:lnTo>
                    <a:lnTo>
                      <a:pt x="41" y="78"/>
                    </a:lnTo>
                    <a:lnTo>
                      <a:pt x="41" y="78"/>
                    </a:lnTo>
                    <a:lnTo>
                      <a:pt x="41" y="78"/>
                    </a:lnTo>
                    <a:lnTo>
                      <a:pt x="38" y="78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6" y="83"/>
                    </a:lnTo>
                    <a:lnTo>
                      <a:pt x="36" y="85"/>
                    </a:lnTo>
                    <a:lnTo>
                      <a:pt x="36" y="85"/>
                    </a:lnTo>
                    <a:lnTo>
                      <a:pt x="38" y="85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2"/>
                    </a:lnTo>
                    <a:lnTo>
                      <a:pt x="41" y="92"/>
                    </a:lnTo>
                    <a:lnTo>
                      <a:pt x="41" y="92"/>
                    </a:lnTo>
                    <a:lnTo>
                      <a:pt x="41" y="92"/>
                    </a:lnTo>
                    <a:lnTo>
                      <a:pt x="41" y="94"/>
                    </a:lnTo>
                    <a:lnTo>
                      <a:pt x="41" y="94"/>
                    </a:lnTo>
                    <a:lnTo>
                      <a:pt x="41" y="94"/>
                    </a:lnTo>
                    <a:lnTo>
                      <a:pt x="41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9"/>
                    </a:lnTo>
                    <a:lnTo>
                      <a:pt x="43" y="99"/>
                    </a:lnTo>
                    <a:lnTo>
                      <a:pt x="43" y="99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3" y="101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11"/>
                    </a:lnTo>
                    <a:lnTo>
                      <a:pt x="45" y="111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6"/>
                    </a:lnTo>
                    <a:lnTo>
                      <a:pt x="45" y="116"/>
                    </a:lnTo>
                    <a:lnTo>
                      <a:pt x="48" y="116"/>
                    </a:lnTo>
                    <a:lnTo>
                      <a:pt x="48" y="116"/>
                    </a:lnTo>
                    <a:lnTo>
                      <a:pt x="48" y="116"/>
                    </a:lnTo>
                    <a:lnTo>
                      <a:pt x="48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0" y="118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48" y="116"/>
                    </a:lnTo>
                    <a:lnTo>
                      <a:pt x="48" y="113"/>
                    </a:lnTo>
                    <a:lnTo>
                      <a:pt x="48" y="113"/>
                    </a:lnTo>
                    <a:lnTo>
                      <a:pt x="48" y="113"/>
                    </a:lnTo>
                    <a:lnTo>
                      <a:pt x="45" y="113"/>
                    </a:lnTo>
                    <a:lnTo>
                      <a:pt x="45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3" y="113"/>
                    </a:lnTo>
                    <a:lnTo>
                      <a:pt x="53" y="113"/>
                    </a:lnTo>
                    <a:lnTo>
                      <a:pt x="53" y="113"/>
                    </a:lnTo>
                    <a:lnTo>
                      <a:pt x="53" y="111"/>
                    </a:lnTo>
                    <a:lnTo>
                      <a:pt x="53" y="111"/>
                    </a:lnTo>
                    <a:lnTo>
                      <a:pt x="53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09"/>
                    </a:lnTo>
                    <a:lnTo>
                      <a:pt x="57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7" y="111"/>
                    </a:lnTo>
                    <a:lnTo>
                      <a:pt x="67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4" y="113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20"/>
                    </a:lnTo>
                    <a:lnTo>
                      <a:pt x="74" y="120"/>
                    </a:lnTo>
                    <a:lnTo>
                      <a:pt x="71" y="120"/>
                    </a:lnTo>
                    <a:lnTo>
                      <a:pt x="71" y="120"/>
                    </a:lnTo>
                    <a:lnTo>
                      <a:pt x="71" y="123"/>
                    </a:lnTo>
                    <a:lnTo>
                      <a:pt x="71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6" y="123"/>
                    </a:lnTo>
                    <a:lnTo>
                      <a:pt x="76" y="123"/>
                    </a:lnTo>
                    <a:lnTo>
                      <a:pt x="76" y="123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18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9" y="113"/>
                    </a:lnTo>
                    <a:lnTo>
                      <a:pt x="79" y="113"/>
                    </a:lnTo>
                    <a:lnTo>
                      <a:pt x="79" y="113"/>
                    </a:lnTo>
                    <a:lnTo>
                      <a:pt x="79" y="116"/>
                    </a:lnTo>
                    <a:lnTo>
                      <a:pt x="79" y="116"/>
                    </a:lnTo>
                    <a:lnTo>
                      <a:pt x="79" y="116"/>
                    </a:lnTo>
                    <a:lnTo>
                      <a:pt x="79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3" y="118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20"/>
                    </a:lnTo>
                    <a:lnTo>
                      <a:pt x="88" y="120"/>
                    </a:lnTo>
                    <a:lnTo>
                      <a:pt x="88" y="118"/>
                    </a:lnTo>
                    <a:lnTo>
                      <a:pt x="88" y="118"/>
                    </a:lnTo>
                    <a:lnTo>
                      <a:pt x="88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3"/>
                    </a:lnTo>
                    <a:lnTo>
                      <a:pt x="93" y="123"/>
                    </a:lnTo>
                    <a:lnTo>
                      <a:pt x="93" y="123"/>
                    </a:lnTo>
                    <a:lnTo>
                      <a:pt x="93" y="12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4" name="Freeform 88"/>
              <p:cNvSpPr>
                <a:spLocks/>
              </p:cNvSpPr>
              <p:nvPr/>
            </p:nvSpPr>
            <p:spPr bwMode="auto">
              <a:xfrm>
                <a:off x="3401" y="2282"/>
                <a:ext cx="97" cy="156"/>
              </a:xfrm>
              <a:custGeom>
                <a:avLst/>
                <a:gdLst/>
                <a:ahLst/>
                <a:cxnLst>
                  <a:cxn ang="0">
                    <a:pos x="83" y="125"/>
                  </a:cxn>
                  <a:cxn ang="0">
                    <a:pos x="90" y="132"/>
                  </a:cxn>
                  <a:cxn ang="0">
                    <a:pos x="97" y="139"/>
                  </a:cxn>
                  <a:cxn ang="0">
                    <a:pos x="88" y="139"/>
                  </a:cxn>
                  <a:cxn ang="0">
                    <a:pos x="97" y="142"/>
                  </a:cxn>
                  <a:cxn ang="0">
                    <a:pos x="93" y="156"/>
                  </a:cxn>
                  <a:cxn ang="0">
                    <a:pos x="88" y="146"/>
                  </a:cxn>
                  <a:cxn ang="0">
                    <a:pos x="79" y="142"/>
                  </a:cxn>
                  <a:cxn ang="0">
                    <a:pos x="74" y="132"/>
                  </a:cxn>
                  <a:cxn ang="0">
                    <a:pos x="67" y="128"/>
                  </a:cxn>
                  <a:cxn ang="0">
                    <a:pos x="60" y="120"/>
                  </a:cxn>
                  <a:cxn ang="0">
                    <a:pos x="62" y="130"/>
                  </a:cxn>
                  <a:cxn ang="0">
                    <a:pos x="62" y="139"/>
                  </a:cxn>
                  <a:cxn ang="0">
                    <a:pos x="57" y="130"/>
                  </a:cxn>
                  <a:cxn ang="0">
                    <a:pos x="50" y="123"/>
                  </a:cxn>
                  <a:cxn ang="0">
                    <a:pos x="41" y="120"/>
                  </a:cxn>
                  <a:cxn ang="0">
                    <a:pos x="34" y="128"/>
                  </a:cxn>
                  <a:cxn ang="0">
                    <a:pos x="26" y="128"/>
                  </a:cxn>
                  <a:cxn ang="0">
                    <a:pos x="24" y="128"/>
                  </a:cxn>
                  <a:cxn ang="0">
                    <a:pos x="22" y="120"/>
                  </a:cxn>
                  <a:cxn ang="0">
                    <a:pos x="19" y="113"/>
                  </a:cxn>
                  <a:cxn ang="0">
                    <a:pos x="24" y="106"/>
                  </a:cxn>
                  <a:cxn ang="0">
                    <a:pos x="24" y="99"/>
                  </a:cxn>
                  <a:cxn ang="0">
                    <a:pos x="19" y="106"/>
                  </a:cxn>
                  <a:cxn ang="0">
                    <a:pos x="15" y="106"/>
                  </a:cxn>
                  <a:cxn ang="0">
                    <a:pos x="10" y="99"/>
                  </a:cxn>
                  <a:cxn ang="0">
                    <a:pos x="5" y="87"/>
                  </a:cxn>
                  <a:cxn ang="0">
                    <a:pos x="3" y="73"/>
                  </a:cxn>
                  <a:cxn ang="0">
                    <a:pos x="3" y="71"/>
                  </a:cxn>
                  <a:cxn ang="0">
                    <a:pos x="0" y="59"/>
                  </a:cxn>
                  <a:cxn ang="0">
                    <a:pos x="8" y="61"/>
                  </a:cxn>
                  <a:cxn ang="0">
                    <a:pos x="15" y="64"/>
                  </a:cxn>
                  <a:cxn ang="0">
                    <a:pos x="12" y="52"/>
                  </a:cxn>
                  <a:cxn ang="0">
                    <a:pos x="15" y="42"/>
                  </a:cxn>
                  <a:cxn ang="0">
                    <a:pos x="15" y="28"/>
                  </a:cxn>
                  <a:cxn ang="0">
                    <a:pos x="17" y="16"/>
                  </a:cxn>
                  <a:cxn ang="0">
                    <a:pos x="17" y="4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41" y="7"/>
                  </a:cxn>
                  <a:cxn ang="0">
                    <a:pos x="50" y="7"/>
                  </a:cxn>
                  <a:cxn ang="0">
                    <a:pos x="55" y="4"/>
                  </a:cxn>
                  <a:cxn ang="0">
                    <a:pos x="53" y="14"/>
                  </a:cxn>
                  <a:cxn ang="0">
                    <a:pos x="53" y="28"/>
                  </a:cxn>
                  <a:cxn ang="0">
                    <a:pos x="60" y="37"/>
                  </a:cxn>
                  <a:cxn ang="0">
                    <a:pos x="57" y="47"/>
                  </a:cxn>
                  <a:cxn ang="0">
                    <a:pos x="55" y="59"/>
                  </a:cxn>
                  <a:cxn ang="0">
                    <a:pos x="48" y="66"/>
                  </a:cxn>
                  <a:cxn ang="0">
                    <a:pos x="41" y="71"/>
                  </a:cxn>
                  <a:cxn ang="0">
                    <a:pos x="38" y="80"/>
                  </a:cxn>
                  <a:cxn ang="0">
                    <a:pos x="38" y="90"/>
                  </a:cxn>
                  <a:cxn ang="0">
                    <a:pos x="43" y="101"/>
                  </a:cxn>
                  <a:cxn ang="0">
                    <a:pos x="43" y="111"/>
                  </a:cxn>
                  <a:cxn ang="0">
                    <a:pos x="48" y="116"/>
                  </a:cxn>
                  <a:cxn ang="0">
                    <a:pos x="50" y="116"/>
                  </a:cxn>
                  <a:cxn ang="0">
                    <a:pos x="50" y="113"/>
                  </a:cxn>
                  <a:cxn ang="0">
                    <a:pos x="57" y="109"/>
                  </a:cxn>
                  <a:cxn ang="0">
                    <a:pos x="67" y="109"/>
                  </a:cxn>
                  <a:cxn ang="0">
                    <a:pos x="74" y="116"/>
                  </a:cxn>
                  <a:cxn ang="0">
                    <a:pos x="76" y="123"/>
                  </a:cxn>
                  <a:cxn ang="0">
                    <a:pos x="76" y="113"/>
                  </a:cxn>
                  <a:cxn ang="0">
                    <a:pos x="86" y="118"/>
                  </a:cxn>
                  <a:cxn ang="0">
                    <a:pos x="90" y="120"/>
                  </a:cxn>
                </a:cxnLst>
                <a:rect l="0" t="0" r="r" b="b"/>
                <a:pathLst>
                  <a:path w="97" h="156">
                    <a:moveTo>
                      <a:pt x="93" y="125"/>
                    </a:moveTo>
                    <a:lnTo>
                      <a:pt x="90" y="125"/>
                    </a:lnTo>
                    <a:lnTo>
                      <a:pt x="90" y="125"/>
                    </a:lnTo>
                    <a:lnTo>
                      <a:pt x="90" y="125"/>
                    </a:lnTo>
                    <a:lnTo>
                      <a:pt x="90" y="125"/>
                    </a:lnTo>
                    <a:lnTo>
                      <a:pt x="88" y="125"/>
                    </a:lnTo>
                    <a:lnTo>
                      <a:pt x="88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6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5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28"/>
                    </a:lnTo>
                    <a:lnTo>
                      <a:pt x="83" y="130"/>
                    </a:lnTo>
                    <a:lnTo>
                      <a:pt x="83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0"/>
                    </a:lnTo>
                    <a:lnTo>
                      <a:pt x="86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88" y="132"/>
                    </a:lnTo>
                    <a:lnTo>
                      <a:pt x="90" y="132"/>
                    </a:lnTo>
                    <a:lnTo>
                      <a:pt x="90" y="132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3" y="135"/>
                    </a:lnTo>
                    <a:lnTo>
                      <a:pt x="95" y="135"/>
                    </a:lnTo>
                    <a:lnTo>
                      <a:pt x="95" y="137"/>
                    </a:lnTo>
                    <a:lnTo>
                      <a:pt x="95" y="137"/>
                    </a:lnTo>
                    <a:lnTo>
                      <a:pt x="97" y="137"/>
                    </a:lnTo>
                    <a:lnTo>
                      <a:pt x="97" y="137"/>
                    </a:lnTo>
                    <a:lnTo>
                      <a:pt x="97" y="137"/>
                    </a:lnTo>
                    <a:lnTo>
                      <a:pt x="97" y="139"/>
                    </a:lnTo>
                    <a:lnTo>
                      <a:pt x="97" y="139"/>
                    </a:lnTo>
                    <a:lnTo>
                      <a:pt x="95" y="139"/>
                    </a:lnTo>
                    <a:lnTo>
                      <a:pt x="95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7"/>
                    </a:lnTo>
                    <a:lnTo>
                      <a:pt x="93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88" y="137"/>
                    </a:lnTo>
                    <a:lnTo>
                      <a:pt x="88" y="137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88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0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3" y="139"/>
                    </a:lnTo>
                    <a:lnTo>
                      <a:pt x="95" y="139"/>
                    </a:lnTo>
                    <a:lnTo>
                      <a:pt x="95" y="139"/>
                    </a:lnTo>
                    <a:lnTo>
                      <a:pt x="97" y="139"/>
                    </a:lnTo>
                    <a:lnTo>
                      <a:pt x="97" y="142"/>
                    </a:lnTo>
                    <a:lnTo>
                      <a:pt x="97" y="142"/>
                    </a:lnTo>
                    <a:lnTo>
                      <a:pt x="95" y="142"/>
                    </a:lnTo>
                    <a:lnTo>
                      <a:pt x="95" y="144"/>
                    </a:lnTo>
                    <a:lnTo>
                      <a:pt x="95" y="144"/>
                    </a:lnTo>
                    <a:lnTo>
                      <a:pt x="95" y="146"/>
                    </a:lnTo>
                    <a:lnTo>
                      <a:pt x="95" y="146"/>
                    </a:lnTo>
                    <a:lnTo>
                      <a:pt x="95" y="149"/>
                    </a:lnTo>
                    <a:lnTo>
                      <a:pt x="95" y="149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1"/>
                    </a:lnTo>
                    <a:lnTo>
                      <a:pt x="95" y="154"/>
                    </a:lnTo>
                    <a:lnTo>
                      <a:pt x="95" y="154"/>
                    </a:lnTo>
                    <a:lnTo>
                      <a:pt x="95" y="156"/>
                    </a:lnTo>
                    <a:lnTo>
                      <a:pt x="93" y="156"/>
                    </a:lnTo>
                    <a:lnTo>
                      <a:pt x="93" y="156"/>
                    </a:lnTo>
                    <a:lnTo>
                      <a:pt x="93" y="156"/>
                    </a:lnTo>
                    <a:lnTo>
                      <a:pt x="93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1"/>
                    </a:lnTo>
                    <a:lnTo>
                      <a:pt x="90" y="151"/>
                    </a:lnTo>
                    <a:lnTo>
                      <a:pt x="90" y="151"/>
                    </a:lnTo>
                    <a:lnTo>
                      <a:pt x="88" y="151"/>
                    </a:lnTo>
                    <a:lnTo>
                      <a:pt x="88" y="151"/>
                    </a:lnTo>
                    <a:lnTo>
                      <a:pt x="88" y="149"/>
                    </a:lnTo>
                    <a:lnTo>
                      <a:pt x="88" y="149"/>
                    </a:lnTo>
                    <a:lnTo>
                      <a:pt x="88" y="149"/>
                    </a:lnTo>
                    <a:lnTo>
                      <a:pt x="88" y="146"/>
                    </a:lnTo>
                    <a:lnTo>
                      <a:pt x="86" y="146"/>
                    </a:lnTo>
                    <a:lnTo>
                      <a:pt x="86" y="146"/>
                    </a:lnTo>
                    <a:lnTo>
                      <a:pt x="86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6"/>
                    </a:lnTo>
                    <a:lnTo>
                      <a:pt x="83" y="144"/>
                    </a:lnTo>
                    <a:lnTo>
                      <a:pt x="81" y="144"/>
                    </a:lnTo>
                    <a:lnTo>
                      <a:pt x="81" y="144"/>
                    </a:lnTo>
                    <a:lnTo>
                      <a:pt x="81" y="144"/>
                    </a:lnTo>
                    <a:lnTo>
                      <a:pt x="81" y="142"/>
                    </a:lnTo>
                    <a:lnTo>
                      <a:pt x="79" y="142"/>
                    </a:lnTo>
                    <a:lnTo>
                      <a:pt x="79" y="142"/>
                    </a:lnTo>
                    <a:lnTo>
                      <a:pt x="79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42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9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6" y="137"/>
                    </a:lnTo>
                    <a:lnTo>
                      <a:pt x="74" y="137"/>
                    </a:lnTo>
                    <a:lnTo>
                      <a:pt x="74" y="135"/>
                    </a:lnTo>
                    <a:lnTo>
                      <a:pt x="74" y="135"/>
                    </a:lnTo>
                    <a:lnTo>
                      <a:pt x="74" y="135"/>
                    </a:lnTo>
                    <a:lnTo>
                      <a:pt x="74" y="132"/>
                    </a:lnTo>
                    <a:lnTo>
                      <a:pt x="74" y="132"/>
                    </a:lnTo>
                    <a:lnTo>
                      <a:pt x="74" y="132"/>
                    </a:lnTo>
                    <a:lnTo>
                      <a:pt x="74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71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7" y="130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5"/>
                    </a:lnTo>
                    <a:lnTo>
                      <a:pt x="67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62" y="123"/>
                    </a:lnTo>
                    <a:lnTo>
                      <a:pt x="62" y="120"/>
                    </a:lnTo>
                    <a:lnTo>
                      <a:pt x="62" y="120"/>
                    </a:lnTo>
                    <a:lnTo>
                      <a:pt x="62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0"/>
                    </a:lnTo>
                    <a:lnTo>
                      <a:pt x="60" y="123"/>
                    </a:lnTo>
                    <a:lnTo>
                      <a:pt x="60" y="123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5"/>
                    </a:lnTo>
                    <a:lnTo>
                      <a:pt x="60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2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4" y="135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7"/>
                    </a:lnTo>
                    <a:lnTo>
                      <a:pt x="64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2" y="139"/>
                    </a:lnTo>
                    <a:lnTo>
                      <a:pt x="60" y="139"/>
                    </a:lnTo>
                    <a:lnTo>
                      <a:pt x="60" y="137"/>
                    </a:lnTo>
                    <a:lnTo>
                      <a:pt x="60" y="137"/>
                    </a:lnTo>
                    <a:lnTo>
                      <a:pt x="60" y="137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60" y="132"/>
                    </a:lnTo>
                    <a:lnTo>
                      <a:pt x="60" y="132"/>
                    </a:lnTo>
                    <a:lnTo>
                      <a:pt x="57" y="132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7" y="130"/>
                    </a:lnTo>
                    <a:lnTo>
                      <a:pt x="55" y="130"/>
                    </a:lnTo>
                    <a:lnTo>
                      <a:pt x="55" y="130"/>
                    </a:lnTo>
                    <a:lnTo>
                      <a:pt x="55" y="128"/>
                    </a:lnTo>
                    <a:lnTo>
                      <a:pt x="53" y="128"/>
                    </a:lnTo>
                    <a:lnTo>
                      <a:pt x="53" y="128"/>
                    </a:lnTo>
                    <a:lnTo>
                      <a:pt x="53" y="128"/>
                    </a:lnTo>
                    <a:lnTo>
                      <a:pt x="53" y="125"/>
                    </a:lnTo>
                    <a:lnTo>
                      <a:pt x="53" y="125"/>
                    </a:lnTo>
                    <a:lnTo>
                      <a:pt x="53" y="125"/>
                    </a:lnTo>
                    <a:lnTo>
                      <a:pt x="50" y="125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48" y="123"/>
                    </a:lnTo>
                    <a:lnTo>
                      <a:pt x="48" y="120"/>
                    </a:lnTo>
                    <a:lnTo>
                      <a:pt x="48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5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3" y="120"/>
                    </a:lnTo>
                    <a:lnTo>
                      <a:pt x="41" y="120"/>
                    </a:lnTo>
                    <a:lnTo>
                      <a:pt x="41" y="120"/>
                    </a:lnTo>
                    <a:lnTo>
                      <a:pt x="41" y="120"/>
                    </a:lnTo>
                    <a:lnTo>
                      <a:pt x="38" y="120"/>
                    </a:lnTo>
                    <a:lnTo>
                      <a:pt x="38" y="120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5"/>
                    </a:lnTo>
                    <a:lnTo>
                      <a:pt x="38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4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29" y="130"/>
                    </a:lnTo>
                    <a:lnTo>
                      <a:pt x="29" y="130"/>
                    </a:lnTo>
                    <a:lnTo>
                      <a:pt x="29" y="130"/>
                    </a:lnTo>
                    <a:lnTo>
                      <a:pt x="26" y="130"/>
                    </a:lnTo>
                    <a:lnTo>
                      <a:pt x="26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6" y="128"/>
                    </a:lnTo>
                    <a:lnTo>
                      <a:pt x="26" y="125"/>
                    </a:lnTo>
                    <a:lnTo>
                      <a:pt x="29" y="125"/>
                    </a:lnTo>
                    <a:lnTo>
                      <a:pt x="29" y="125"/>
                    </a:lnTo>
                    <a:lnTo>
                      <a:pt x="29" y="123"/>
                    </a:lnTo>
                    <a:lnTo>
                      <a:pt x="26" y="123"/>
                    </a:lnTo>
                    <a:lnTo>
                      <a:pt x="26" y="123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4" y="128"/>
                    </a:lnTo>
                    <a:lnTo>
                      <a:pt x="24" y="128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4" y="123"/>
                    </a:lnTo>
                    <a:lnTo>
                      <a:pt x="24" y="123"/>
                    </a:lnTo>
                    <a:lnTo>
                      <a:pt x="24" y="123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4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22" y="123"/>
                    </a:lnTo>
                    <a:lnTo>
                      <a:pt x="22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3"/>
                    </a:lnTo>
                    <a:lnTo>
                      <a:pt x="19" y="120"/>
                    </a:lnTo>
                    <a:lnTo>
                      <a:pt x="19" y="120"/>
                    </a:lnTo>
                    <a:lnTo>
                      <a:pt x="19" y="120"/>
                    </a:lnTo>
                    <a:lnTo>
                      <a:pt x="19" y="118"/>
                    </a:lnTo>
                    <a:lnTo>
                      <a:pt x="19" y="118"/>
                    </a:lnTo>
                    <a:lnTo>
                      <a:pt x="19" y="116"/>
                    </a:lnTo>
                    <a:lnTo>
                      <a:pt x="19" y="116"/>
                    </a:lnTo>
                    <a:lnTo>
                      <a:pt x="19" y="113"/>
                    </a:lnTo>
                    <a:lnTo>
                      <a:pt x="17" y="113"/>
                    </a:lnTo>
                    <a:lnTo>
                      <a:pt x="17" y="113"/>
                    </a:lnTo>
                    <a:lnTo>
                      <a:pt x="17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22" y="111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2" y="109"/>
                    </a:lnTo>
                    <a:lnTo>
                      <a:pt x="24" y="109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6"/>
                    </a:lnTo>
                    <a:lnTo>
                      <a:pt x="24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6" y="101"/>
                    </a:lnTo>
                    <a:lnTo>
                      <a:pt x="24" y="101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4" y="99"/>
                    </a:lnTo>
                    <a:lnTo>
                      <a:pt x="22" y="99"/>
                    </a:lnTo>
                    <a:lnTo>
                      <a:pt x="22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19" y="104"/>
                    </a:lnTo>
                    <a:lnTo>
                      <a:pt x="19" y="104"/>
                    </a:lnTo>
                    <a:lnTo>
                      <a:pt x="19" y="106"/>
                    </a:lnTo>
                    <a:lnTo>
                      <a:pt x="19" y="106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9" y="109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6"/>
                    </a:lnTo>
                    <a:lnTo>
                      <a:pt x="17" y="106"/>
                    </a:lnTo>
                    <a:lnTo>
                      <a:pt x="17" y="109"/>
                    </a:lnTo>
                    <a:lnTo>
                      <a:pt x="17" y="109"/>
                    </a:lnTo>
                    <a:lnTo>
                      <a:pt x="17" y="106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5" y="106"/>
                    </a:lnTo>
                    <a:lnTo>
                      <a:pt x="15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5" y="104"/>
                    </a:lnTo>
                    <a:lnTo>
                      <a:pt x="15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2" y="101"/>
                    </a:lnTo>
                    <a:lnTo>
                      <a:pt x="10" y="101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8" y="99"/>
                    </a:lnTo>
                    <a:lnTo>
                      <a:pt x="8" y="99"/>
                    </a:lnTo>
                    <a:lnTo>
                      <a:pt x="8" y="97"/>
                    </a:lnTo>
                    <a:lnTo>
                      <a:pt x="8" y="97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2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5" y="90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3" y="83"/>
                    </a:lnTo>
                    <a:lnTo>
                      <a:pt x="3" y="80"/>
                    </a:lnTo>
                    <a:lnTo>
                      <a:pt x="3" y="80"/>
                    </a:lnTo>
                    <a:lnTo>
                      <a:pt x="3" y="80"/>
                    </a:lnTo>
                    <a:lnTo>
                      <a:pt x="3" y="78"/>
                    </a:lnTo>
                    <a:lnTo>
                      <a:pt x="3" y="78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3" y="73"/>
                    </a:lnTo>
                    <a:lnTo>
                      <a:pt x="3" y="7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3"/>
                    </a:lnTo>
                    <a:lnTo>
                      <a:pt x="3" y="73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3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6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3" y="54"/>
                    </a:lnTo>
                    <a:lnTo>
                      <a:pt x="5" y="54"/>
                    </a:lnTo>
                    <a:lnTo>
                      <a:pt x="5" y="54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8" y="59"/>
                    </a:lnTo>
                    <a:lnTo>
                      <a:pt x="8" y="59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10" y="61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5" y="64"/>
                    </a:lnTo>
                    <a:lnTo>
                      <a:pt x="15" y="61"/>
                    </a:lnTo>
                    <a:lnTo>
                      <a:pt x="15" y="61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6"/>
                    </a:lnTo>
                    <a:lnTo>
                      <a:pt x="12" y="56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5" y="45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2"/>
                    </a:lnTo>
                    <a:lnTo>
                      <a:pt x="15" y="40"/>
                    </a:lnTo>
                    <a:lnTo>
                      <a:pt x="15" y="40"/>
                    </a:lnTo>
                    <a:lnTo>
                      <a:pt x="15" y="37"/>
                    </a:lnTo>
                    <a:lnTo>
                      <a:pt x="15" y="37"/>
                    </a:lnTo>
                    <a:lnTo>
                      <a:pt x="15" y="37"/>
                    </a:lnTo>
                    <a:lnTo>
                      <a:pt x="15" y="35"/>
                    </a:lnTo>
                    <a:lnTo>
                      <a:pt x="15" y="35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30"/>
                    </a:lnTo>
                    <a:lnTo>
                      <a:pt x="15" y="28"/>
                    </a:lnTo>
                    <a:lnTo>
                      <a:pt x="12" y="28"/>
                    </a:lnTo>
                    <a:lnTo>
                      <a:pt x="12" y="2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15" y="23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21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11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9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4"/>
                    </a:lnTo>
                    <a:lnTo>
                      <a:pt x="17" y="4"/>
                    </a:lnTo>
                    <a:lnTo>
                      <a:pt x="17" y="4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6" y="2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4" y="0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38" y="2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41" y="4"/>
                    </a:lnTo>
                    <a:lnTo>
                      <a:pt x="41" y="4"/>
                    </a:lnTo>
                    <a:lnTo>
                      <a:pt x="41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50" y="4"/>
                    </a:lnTo>
                    <a:lnTo>
                      <a:pt x="53" y="4"/>
                    </a:lnTo>
                    <a:lnTo>
                      <a:pt x="53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3" y="2"/>
                    </a:lnTo>
                    <a:lnTo>
                      <a:pt x="55" y="2"/>
                    </a:lnTo>
                    <a:lnTo>
                      <a:pt x="55" y="2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5" y="4"/>
                    </a:lnTo>
                    <a:lnTo>
                      <a:pt x="57" y="4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7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9"/>
                    </a:lnTo>
                    <a:lnTo>
                      <a:pt x="57" y="11"/>
                    </a:lnTo>
                    <a:lnTo>
                      <a:pt x="57" y="1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3" y="11"/>
                    </a:lnTo>
                    <a:lnTo>
                      <a:pt x="53" y="14"/>
                    </a:lnTo>
                    <a:lnTo>
                      <a:pt x="53" y="14"/>
                    </a:lnTo>
                    <a:lnTo>
                      <a:pt x="53" y="16"/>
                    </a:lnTo>
                    <a:lnTo>
                      <a:pt x="53" y="16"/>
                    </a:lnTo>
                    <a:lnTo>
                      <a:pt x="53" y="19"/>
                    </a:lnTo>
                    <a:lnTo>
                      <a:pt x="53" y="19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53" y="26"/>
                    </a:lnTo>
                    <a:lnTo>
                      <a:pt x="53" y="26"/>
                    </a:lnTo>
                    <a:lnTo>
                      <a:pt x="53" y="28"/>
                    </a:lnTo>
                    <a:lnTo>
                      <a:pt x="53" y="28"/>
                    </a:lnTo>
                    <a:lnTo>
                      <a:pt x="55" y="28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5" y="30"/>
                    </a:lnTo>
                    <a:lnTo>
                      <a:pt x="57" y="30"/>
                    </a:lnTo>
                    <a:lnTo>
                      <a:pt x="57" y="30"/>
                    </a:lnTo>
                    <a:lnTo>
                      <a:pt x="57" y="30"/>
                    </a:lnTo>
                    <a:lnTo>
                      <a:pt x="57" y="33"/>
                    </a:lnTo>
                    <a:lnTo>
                      <a:pt x="60" y="33"/>
                    </a:lnTo>
                    <a:lnTo>
                      <a:pt x="60" y="33"/>
                    </a:lnTo>
                    <a:lnTo>
                      <a:pt x="60" y="35"/>
                    </a:lnTo>
                    <a:lnTo>
                      <a:pt x="60" y="35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60" y="40"/>
                    </a:lnTo>
                    <a:lnTo>
                      <a:pt x="60" y="40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2"/>
                    </a:lnTo>
                    <a:lnTo>
                      <a:pt x="60" y="45"/>
                    </a:lnTo>
                    <a:lnTo>
                      <a:pt x="60" y="45"/>
                    </a:lnTo>
                    <a:lnTo>
                      <a:pt x="60" y="45"/>
                    </a:lnTo>
                    <a:lnTo>
                      <a:pt x="60" y="47"/>
                    </a:lnTo>
                    <a:lnTo>
                      <a:pt x="60" y="47"/>
                    </a:lnTo>
                    <a:lnTo>
                      <a:pt x="57" y="47"/>
                    </a:lnTo>
                    <a:lnTo>
                      <a:pt x="57" y="49"/>
                    </a:lnTo>
                    <a:lnTo>
                      <a:pt x="57" y="49"/>
                    </a:lnTo>
                    <a:lnTo>
                      <a:pt x="57" y="49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4"/>
                    </a:lnTo>
                    <a:lnTo>
                      <a:pt x="55" y="54"/>
                    </a:lnTo>
                    <a:lnTo>
                      <a:pt x="55" y="54"/>
                    </a:lnTo>
                    <a:lnTo>
                      <a:pt x="55" y="54"/>
                    </a:lnTo>
                    <a:lnTo>
                      <a:pt x="55" y="56"/>
                    </a:lnTo>
                    <a:lnTo>
                      <a:pt x="55" y="56"/>
                    </a:lnTo>
                    <a:lnTo>
                      <a:pt x="55" y="59"/>
                    </a:lnTo>
                    <a:lnTo>
                      <a:pt x="55" y="59"/>
                    </a:lnTo>
                    <a:lnTo>
                      <a:pt x="55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1"/>
                    </a:lnTo>
                    <a:lnTo>
                      <a:pt x="53" y="64"/>
                    </a:lnTo>
                    <a:lnTo>
                      <a:pt x="50" y="64"/>
                    </a:lnTo>
                    <a:lnTo>
                      <a:pt x="50" y="64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48" y="66"/>
                    </a:lnTo>
                    <a:lnTo>
                      <a:pt x="48" y="66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6"/>
                    </a:lnTo>
                    <a:lnTo>
                      <a:pt x="45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6"/>
                    </a:lnTo>
                    <a:lnTo>
                      <a:pt x="43" y="68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41" y="68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3" y="71"/>
                    </a:lnTo>
                    <a:lnTo>
                      <a:pt x="43" y="73"/>
                    </a:lnTo>
                    <a:lnTo>
                      <a:pt x="43" y="73"/>
                    </a:lnTo>
                    <a:lnTo>
                      <a:pt x="41" y="73"/>
                    </a:lnTo>
                    <a:lnTo>
                      <a:pt x="41" y="75"/>
                    </a:lnTo>
                    <a:lnTo>
                      <a:pt x="41" y="75"/>
                    </a:lnTo>
                    <a:lnTo>
                      <a:pt x="41" y="78"/>
                    </a:lnTo>
                    <a:lnTo>
                      <a:pt x="41" y="78"/>
                    </a:lnTo>
                    <a:lnTo>
                      <a:pt x="41" y="78"/>
                    </a:lnTo>
                    <a:lnTo>
                      <a:pt x="38" y="78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0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6" y="83"/>
                    </a:lnTo>
                    <a:lnTo>
                      <a:pt x="36" y="85"/>
                    </a:lnTo>
                    <a:lnTo>
                      <a:pt x="36" y="85"/>
                    </a:lnTo>
                    <a:lnTo>
                      <a:pt x="38" y="85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8" y="87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2"/>
                    </a:lnTo>
                    <a:lnTo>
                      <a:pt x="41" y="92"/>
                    </a:lnTo>
                    <a:lnTo>
                      <a:pt x="41" y="92"/>
                    </a:lnTo>
                    <a:lnTo>
                      <a:pt x="41" y="92"/>
                    </a:lnTo>
                    <a:lnTo>
                      <a:pt x="41" y="94"/>
                    </a:lnTo>
                    <a:lnTo>
                      <a:pt x="41" y="94"/>
                    </a:lnTo>
                    <a:lnTo>
                      <a:pt x="41" y="94"/>
                    </a:lnTo>
                    <a:lnTo>
                      <a:pt x="41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7"/>
                    </a:lnTo>
                    <a:lnTo>
                      <a:pt x="43" y="99"/>
                    </a:lnTo>
                    <a:lnTo>
                      <a:pt x="43" y="99"/>
                    </a:lnTo>
                    <a:lnTo>
                      <a:pt x="43" y="99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3" y="101"/>
                    </a:lnTo>
                    <a:lnTo>
                      <a:pt x="41" y="101"/>
                    </a:lnTo>
                    <a:lnTo>
                      <a:pt x="41" y="101"/>
                    </a:lnTo>
                    <a:lnTo>
                      <a:pt x="43" y="101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6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11"/>
                    </a:lnTo>
                    <a:lnTo>
                      <a:pt x="45" y="111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3"/>
                    </a:lnTo>
                    <a:lnTo>
                      <a:pt x="45" y="116"/>
                    </a:lnTo>
                    <a:lnTo>
                      <a:pt x="45" y="116"/>
                    </a:lnTo>
                    <a:lnTo>
                      <a:pt x="48" y="116"/>
                    </a:lnTo>
                    <a:lnTo>
                      <a:pt x="48" y="116"/>
                    </a:lnTo>
                    <a:lnTo>
                      <a:pt x="48" y="116"/>
                    </a:lnTo>
                    <a:lnTo>
                      <a:pt x="48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0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3" y="118"/>
                    </a:lnTo>
                    <a:lnTo>
                      <a:pt x="50" y="118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48" y="116"/>
                    </a:lnTo>
                    <a:lnTo>
                      <a:pt x="48" y="113"/>
                    </a:lnTo>
                    <a:lnTo>
                      <a:pt x="48" y="113"/>
                    </a:lnTo>
                    <a:lnTo>
                      <a:pt x="48" y="113"/>
                    </a:lnTo>
                    <a:lnTo>
                      <a:pt x="45" y="113"/>
                    </a:lnTo>
                    <a:lnTo>
                      <a:pt x="45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0" y="113"/>
                    </a:lnTo>
                    <a:lnTo>
                      <a:pt x="53" y="113"/>
                    </a:lnTo>
                    <a:lnTo>
                      <a:pt x="53" y="113"/>
                    </a:lnTo>
                    <a:lnTo>
                      <a:pt x="53" y="113"/>
                    </a:lnTo>
                    <a:lnTo>
                      <a:pt x="53" y="111"/>
                    </a:lnTo>
                    <a:lnTo>
                      <a:pt x="53" y="111"/>
                    </a:lnTo>
                    <a:lnTo>
                      <a:pt x="53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5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11"/>
                    </a:lnTo>
                    <a:lnTo>
                      <a:pt x="57" y="109"/>
                    </a:lnTo>
                    <a:lnTo>
                      <a:pt x="57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0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7" y="111"/>
                    </a:lnTo>
                    <a:lnTo>
                      <a:pt x="67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69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1" y="113"/>
                    </a:lnTo>
                    <a:lnTo>
                      <a:pt x="74" y="113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20"/>
                    </a:lnTo>
                    <a:lnTo>
                      <a:pt x="74" y="120"/>
                    </a:lnTo>
                    <a:lnTo>
                      <a:pt x="71" y="120"/>
                    </a:lnTo>
                    <a:lnTo>
                      <a:pt x="71" y="120"/>
                    </a:lnTo>
                    <a:lnTo>
                      <a:pt x="71" y="123"/>
                    </a:lnTo>
                    <a:lnTo>
                      <a:pt x="71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4" y="123"/>
                    </a:lnTo>
                    <a:lnTo>
                      <a:pt x="76" y="123"/>
                    </a:lnTo>
                    <a:lnTo>
                      <a:pt x="76" y="123"/>
                    </a:lnTo>
                    <a:lnTo>
                      <a:pt x="76" y="123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20"/>
                    </a:lnTo>
                    <a:lnTo>
                      <a:pt x="76" y="118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18"/>
                    </a:lnTo>
                    <a:lnTo>
                      <a:pt x="74" y="116"/>
                    </a:lnTo>
                    <a:lnTo>
                      <a:pt x="74" y="116"/>
                    </a:lnTo>
                    <a:lnTo>
                      <a:pt x="76" y="116"/>
                    </a:lnTo>
                    <a:lnTo>
                      <a:pt x="76" y="116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6" y="113"/>
                    </a:lnTo>
                    <a:lnTo>
                      <a:pt x="79" y="113"/>
                    </a:lnTo>
                    <a:lnTo>
                      <a:pt x="79" y="113"/>
                    </a:lnTo>
                    <a:lnTo>
                      <a:pt x="79" y="113"/>
                    </a:lnTo>
                    <a:lnTo>
                      <a:pt x="79" y="116"/>
                    </a:lnTo>
                    <a:lnTo>
                      <a:pt x="79" y="116"/>
                    </a:lnTo>
                    <a:lnTo>
                      <a:pt x="79" y="116"/>
                    </a:lnTo>
                    <a:lnTo>
                      <a:pt x="79" y="118"/>
                    </a:lnTo>
                    <a:lnTo>
                      <a:pt x="81" y="118"/>
                    </a:lnTo>
                    <a:lnTo>
                      <a:pt x="81" y="118"/>
                    </a:lnTo>
                    <a:lnTo>
                      <a:pt x="83" y="118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6"/>
                    </a:lnTo>
                    <a:lnTo>
                      <a:pt x="83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18"/>
                    </a:lnTo>
                    <a:lnTo>
                      <a:pt x="86" y="120"/>
                    </a:lnTo>
                    <a:lnTo>
                      <a:pt x="88" y="120"/>
                    </a:lnTo>
                    <a:lnTo>
                      <a:pt x="88" y="118"/>
                    </a:lnTo>
                    <a:lnTo>
                      <a:pt x="88" y="118"/>
                    </a:lnTo>
                    <a:lnTo>
                      <a:pt x="88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0"/>
                    </a:lnTo>
                    <a:lnTo>
                      <a:pt x="90" y="123"/>
                    </a:lnTo>
                    <a:lnTo>
                      <a:pt x="93" y="123"/>
                    </a:lnTo>
                    <a:lnTo>
                      <a:pt x="93" y="123"/>
                    </a:lnTo>
                    <a:lnTo>
                      <a:pt x="93" y="12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5" name="Rectangle 89"/>
              <p:cNvSpPr>
                <a:spLocks noChangeArrowheads="1"/>
              </p:cNvSpPr>
              <p:nvPr/>
            </p:nvSpPr>
            <p:spPr bwMode="auto">
              <a:xfrm>
                <a:off x="2261" y="2123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6" name="Rectangle 90"/>
              <p:cNvSpPr>
                <a:spLocks noChangeArrowheads="1"/>
              </p:cNvSpPr>
              <p:nvPr/>
            </p:nvSpPr>
            <p:spPr bwMode="auto">
              <a:xfrm>
                <a:off x="2261" y="2123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7" name="Freeform 91"/>
              <p:cNvSpPr>
                <a:spLocks/>
              </p:cNvSpPr>
              <p:nvPr/>
            </p:nvSpPr>
            <p:spPr bwMode="auto">
              <a:xfrm>
                <a:off x="2137" y="1817"/>
                <a:ext cx="311" cy="337"/>
              </a:xfrm>
              <a:custGeom>
                <a:avLst/>
                <a:gdLst/>
                <a:ahLst/>
                <a:cxnLst>
                  <a:cxn ang="0">
                    <a:pos x="114" y="292"/>
                  </a:cxn>
                  <a:cxn ang="0">
                    <a:pos x="93" y="296"/>
                  </a:cxn>
                  <a:cxn ang="0">
                    <a:pos x="74" y="296"/>
                  </a:cxn>
                  <a:cxn ang="0">
                    <a:pos x="55" y="299"/>
                  </a:cxn>
                  <a:cxn ang="0">
                    <a:pos x="34" y="299"/>
                  </a:cxn>
                  <a:cxn ang="0">
                    <a:pos x="17" y="303"/>
                  </a:cxn>
                  <a:cxn ang="0">
                    <a:pos x="19" y="277"/>
                  </a:cxn>
                  <a:cxn ang="0">
                    <a:pos x="34" y="263"/>
                  </a:cxn>
                  <a:cxn ang="0">
                    <a:pos x="50" y="254"/>
                  </a:cxn>
                  <a:cxn ang="0">
                    <a:pos x="43" y="239"/>
                  </a:cxn>
                  <a:cxn ang="0">
                    <a:pos x="36" y="218"/>
                  </a:cxn>
                  <a:cxn ang="0">
                    <a:pos x="17" y="206"/>
                  </a:cxn>
                  <a:cxn ang="0">
                    <a:pos x="5" y="187"/>
                  </a:cxn>
                  <a:cxn ang="0">
                    <a:pos x="15" y="185"/>
                  </a:cxn>
                  <a:cxn ang="0">
                    <a:pos x="36" y="192"/>
                  </a:cxn>
                  <a:cxn ang="0">
                    <a:pos x="60" y="190"/>
                  </a:cxn>
                  <a:cxn ang="0">
                    <a:pos x="81" y="187"/>
                  </a:cxn>
                  <a:cxn ang="0">
                    <a:pos x="105" y="183"/>
                  </a:cxn>
                  <a:cxn ang="0">
                    <a:pos x="116" y="171"/>
                  </a:cxn>
                  <a:cxn ang="0">
                    <a:pos x="124" y="147"/>
                  </a:cxn>
                  <a:cxn ang="0">
                    <a:pos x="145" y="142"/>
                  </a:cxn>
                  <a:cxn ang="0">
                    <a:pos x="154" y="133"/>
                  </a:cxn>
                  <a:cxn ang="0">
                    <a:pos x="171" y="135"/>
                  </a:cxn>
                  <a:cxn ang="0">
                    <a:pos x="180" y="119"/>
                  </a:cxn>
                  <a:cxn ang="0">
                    <a:pos x="187" y="97"/>
                  </a:cxn>
                  <a:cxn ang="0">
                    <a:pos x="202" y="88"/>
                  </a:cxn>
                  <a:cxn ang="0">
                    <a:pos x="197" y="74"/>
                  </a:cxn>
                  <a:cxn ang="0">
                    <a:pos x="221" y="71"/>
                  </a:cxn>
                  <a:cxn ang="0">
                    <a:pos x="225" y="52"/>
                  </a:cxn>
                  <a:cxn ang="0">
                    <a:pos x="230" y="36"/>
                  </a:cxn>
                  <a:cxn ang="0">
                    <a:pos x="225" y="19"/>
                  </a:cxn>
                  <a:cxn ang="0">
                    <a:pos x="240" y="10"/>
                  </a:cxn>
                  <a:cxn ang="0">
                    <a:pos x="258" y="2"/>
                  </a:cxn>
                  <a:cxn ang="0">
                    <a:pos x="277" y="2"/>
                  </a:cxn>
                  <a:cxn ang="0">
                    <a:pos x="263" y="10"/>
                  </a:cxn>
                  <a:cxn ang="0">
                    <a:pos x="251" y="26"/>
                  </a:cxn>
                  <a:cxn ang="0">
                    <a:pos x="268" y="33"/>
                  </a:cxn>
                  <a:cxn ang="0">
                    <a:pos x="282" y="45"/>
                  </a:cxn>
                  <a:cxn ang="0">
                    <a:pos x="270" y="62"/>
                  </a:cxn>
                  <a:cxn ang="0">
                    <a:pos x="275" y="88"/>
                  </a:cxn>
                  <a:cxn ang="0">
                    <a:pos x="285" y="102"/>
                  </a:cxn>
                  <a:cxn ang="0">
                    <a:pos x="296" y="111"/>
                  </a:cxn>
                  <a:cxn ang="0">
                    <a:pos x="311" y="121"/>
                  </a:cxn>
                  <a:cxn ang="0">
                    <a:pos x="294" y="133"/>
                  </a:cxn>
                  <a:cxn ang="0">
                    <a:pos x="292" y="152"/>
                  </a:cxn>
                  <a:cxn ang="0">
                    <a:pos x="282" y="171"/>
                  </a:cxn>
                  <a:cxn ang="0">
                    <a:pos x="266" y="185"/>
                  </a:cxn>
                  <a:cxn ang="0">
                    <a:pos x="254" y="204"/>
                  </a:cxn>
                  <a:cxn ang="0">
                    <a:pos x="242" y="220"/>
                  </a:cxn>
                  <a:cxn ang="0">
                    <a:pos x="223" y="230"/>
                  </a:cxn>
                  <a:cxn ang="0">
                    <a:pos x="204" y="228"/>
                  </a:cxn>
                  <a:cxn ang="0">
                    <a:pos x="192" y="244"/>
                  </a:cxn>
                  <a:cxn ang="0">
                    <a:pos x="192" y="261"/>
                  </a:cxn>
                  <a:cxn ang="0">
                    <a:pos x="199" y="280"/>
                  </a:cxn>
                  <a:cxn ang="0">
                    <a:pos x="211" y="296"/>
                  </a:cxn>
                  <a:cxn ang="0">
                    <a:pos x="218" y="318"/>
                  </a:cxn>
                  <a:cxn ang="0">
                    <a:pos x="204" y="320"/>
                  </a:cxn>
                  <a:cxn ang="0">
                    <a:pos x="183" y="322"/>
                  </a:cxn>
                  <a:cxn ang="0">
                    <a:pos x="166" y="327"/>
                  </a:cxn>
                  <a:cxn ang="0">
                    <a:pos x="157" y="332"/>
                  </a:cxn>
                  <a:cxn ang="0">
                    <a:pos x="140" y="329"/>
                  </a:cxn>
                  <a:cxn ang="0">
                    <a:pos x="131" y="308"/>
                  </a:cxn>
                </a:cxnLst>
                <a:rect l="0" t="0" r="r" b="b"/>
                <a:pathLst>
                  <a:path w="311" h="337">
                    <a:moveTo>
                      <a:pt x="124" y="306"/>
                    </a:moveTo>
                    <a:lnTo>
                      <a:pt x="124" y="306"/>
                    </a:lnTo>
                    <a:lnTo>
                      <a:pt x="124" y="306"/>
                    </a:lnTo>
                    <a:lnTo>
                      <a:pt x="124" y="303"/>
                    </a:lnTo>
                    <a:lnTo>
                      <a:pt x="124" y="303"/>
                    </a:lnTo>
                    <a:lnTo>
                      <a:pt x="124" y="301"/>
                    </a:lnTo>
                    <a:lnTo>
                      <a:pt x="124" y="301"/>
                    </a:lnTo>
                    <a:lnTo>
                      <a:pt x="124" y="299"/>
                    </a:lnTo>
                    <a:lnTo>
                      <a:pt x="126" y="299"/>
                    </a:lnTo>
                    <a:lnTo>
                      <a:pt x="126" y="299"/>
                    </a:lnTo>
                    <a:lnTo>
                      <a:pt x="126" y="299"/>
                    </a:lnTo>
                    <a:lnTo>
                      <a:pt x="124" y="299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4"/>
                    </a:lnTo>
                    <a:lnTo>
                      <a:pt x="121" y="294"/>
                    </a:lnTo>
                    <a:lnTo>
                      <a:pt x="121" y="294"/>
                    </a:lnTo>
                    <a:lnTo>
                      <a:pt x="121" y="294"/>
                    </a:lnTo>
                    <a:lnTo>
                      <a:pt x="119" y="294"/>
                    </a:lnTo>
                    <a:lnTo>
                      <a:pt x="119" y="292"/>
                    </a:lnTo>
                    <a:lnTo>
                      <a:pt x="119" y="292"/>
                    </a:lnTo>
                    <a:lnTo>
                      <a:pt x="119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12" y="292"/>
                    </a:lnTo>
                    <a:lnTo>
                      <a:pt x="112" y="292"/>
                    </a:lnTo>
                    <a:lnTo>
                      <a:pt x="112" y="292"/>
                    </a:lnTo>
                    <a:lnTo>
                      <a:pt x="109" y="292"/>
                    </a:lnTo>
                    <a:lnTo>
                      <a:pt x="109" y="294"/>
                    </a:lnTo>
                    <a:lnTo>
                      <a:pt x="109" y="294"/>
                    </a:lnTo>
                    <a:lnTo>
                      <a:pt x="109" y="294"/>
                    </a:lnTo>
                    <a:lnTo>
                      <a:pt x="107" y="294"/>
                    </a:lnTo>
                    <a:lnTo>
                      <a:pt x="107" y="292"/>
                    </a:lnTo>
                    <a:lnTo>
                      <a:pt x="107" y="292"/>
                    </a:lnTo>
                    <a:lnTo>
                      <a:pt x="107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2" y="294"/>
                    </a:lnTo>
                    <a:lnTo>
                      <a:pt x="102" y="294"/>
                    </a:lnTo>
                    <a:lnTo>
                      <a:pt x="102" y="294"/>
                    </a:lnTo>
                    <a:lnTo>
                      <a:pt x="100" y="294"/>
                    </a:lnTo>
                    <a:lnTo>
                      <a:pt x="100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5" y="294"/>
                    </a:lnTo>
                    <a:lnTo>
                      <a:pt x="95" y="294"/>
                    </a:lnTo>
                    <a:lnTo>
                      <a:pt x="93" y="294"/>
                    </a:lnTo>
                    <a:lnTo>
                      <a:pt x="93" y="294"/>
                    </a:lnTo>
                    <a:lnTo>
                      <a:pt x="93" y="296"/>
                    </a:lnTo>
                    <a:lnTo>
                      <a:pt x="93" y="296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6" y="296"/>
                    </a:lnTo>
                    <a:lnTo>
                      <a:pt x="86" y="296"/>
                    </a:lnTo>
                    <a:lnTo>
                      <a:pt x="86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1" y="296"/>
                    </a:lnTo>
                    <a:lnTo>
                      <a:pt x="81" y="299"/>
                    </a:lnTo>
                    <a:lnTo>
                      <a:pt x="83" y="299"/>
                    </a:lnTo>
                    <a:lnTo>
                      <a:pt x="83" y="299"/>
                    </a:lnTo>
                    <a:lnTo>
                      <a:pt x="83" y="299"/>
                    </a:lnTo>
                    <a:lnTo>
                      <a:pt x="81" y="299"/>
                    </a:lnTo>
                    <a:lnTo>
                      <a:pt x="81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6"/>
                    </a:lnTo>
                    <a:lnTo>
                      <a:pt x="79" y="296"/>
                    </a:lnTo>
                    <a:lnTo>
                      <a:pt x="79" y="299"/>
                    </a:lnTo>
                    <a:lnTo>
                      <a:pt x="76" y="299"/>
                    </a:lnTo>
                    <a:lnTo>
                      <a:pt x="76" y="299"/>
                    </a:lnTo>
                    <a:lnTo>
                      <a:pt x="76" y="299"/>
                    </a:lnTo>
                    <a:lnTo>
                      <a:pt x="76" y="296"/>
                    </a:lnTo>
                    <a:lnTo>
                      <a:pt x="74" y="296"/>
                    </a:lnTo>
                    <a:lnTo>
                      <a:pt x="74" y="296"/>
                    </a:lnTo>
                    <a:lnTo>
                      <a:pt x="74" y="296"/>
                    </a:lnTo>
                    <a:lnTo>
                      <a:pt x="72" y="296"/>
                    </a:lnTo>
                    <a:lnTo>
                      <a:pt x="72" y="296"/>
                    </a:lnTo>
                    <a:lnTo>
                      <a:pt x="72" y="296"/>
                    </a:lnTo>
                    <a:lnTo>
                      <a:pt x="69" y="296"/>
                    </a:lnTo>
                    <a:lnTo>
                      <a:pt x="69" y="296"/>
                    </a:lnTo>
                    <a:lnTo>
                      <a:pt x="69" y="296"/>
                    </a:lnTo>
                    <a:lnTo>
                      <a:pt x="69" y="294"/>
                    </a:lnTo>
                    <a:lnTo>
                      <a:pt x="67" y="294"/>
                    </a:lnTo>
                    <a:lnTo>
                      <a:pt x="67" y="294"/>
                    </a:lnTo>
                    <a:lnTo>
                      <a:pt x="64" y="294"/>
                    </a:lnTo>
                    <a:lnTo>
                      <a:pt x="64" y="294"/>
                    </a:lnTo>
                    <a:lnTo>
                      <a:pt x="64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0" y="294"/>
                    </a:lnTo>
                    <a:lnTo>
                      <a:pt x="60" y="294"/>
                    </a:lnTo>
                    <a:lnTo>
                      <a:pt x="60" y="294"/>
                    </a:lnTo>
                    <a:lnTo>
                      <a:pt x="57" y="294"/>
                    </a:lnTo>
                    <a:lnTo>
                      <a:pt x="57" y="294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9"/>
                    </a:lnTo>
                    <a:lnTo>
                      <a:pt x="57" y="299"/>
                    </a:lnTo>
                    <a:lnTo>
                      <a:pt x="57" y="299"/>
                    </a:lnTo>
                    <a:lnTo>
                      <a:pt x="55" y="299"/>
                    </a:lnTo>
                    <a:lnTo>
                      <a:pt x="55" y="299"/>
                    </a:lnTo>
                    <a:lnTo>
                      <a:pt x="55" y="299"/>
                    </a:lnTo>
                    <a:lnTo>
                      <a:pt x="53" y="299"/>
                    </a:lnTo>
                    <a:lnTo>
                      <a:pt x="53" y="299"/>
                    </a:lnTo>
                    <a:lnTo>
                      <a:pt x="53" y="299"/>
                    </a:lnTo>
                    <a:lnTo>
                      <a:pt x="50" y="299"/>
                    </a:lnTo>
                    <a:lnTo>
                      <a:pt x="50" y="299"/>
                    </a:lnTo>
                    <a:lnTo>
                      <a:pt x="50" y="299"/>
                    </a:lnTo>
                    <a:lnTo>
                      <a:pt x="50" y="296"/>
                    </a:lnTo>
                    <a:lnTo>
                      <a:pt x="48" y="296"/>
                    </a:lnTo>
                    <a:lnTo>
                      <a:pt x="48" y="299"/>
                    </a:lnTo>
                    <a:lnTo>
                      <a:pt x="48" y="299"/>
                    </a:lnTo>
                    <a:lnTo>
                      <a:pt x="45" y="299"/>
                    </a:lnTo>
                    <a:lnTo>
                      <a:pt x="45" y="299"/>
                    </a:lnTo>
                    <a:lnTo>
                      <a:pt x="45" y="299"/>
                    </a:lnTo>
                    <a:lnTo>
                      <a:pt x="43" y="299"/>
                    </a:lnTo>
                    <a:lnTo>
                      <a:pt x="43" y="299"/>
                    </a:lnTo>
                    <a:lnTo>
                      <a:pt x="43" y="299"/>
                    </a:lnTo>
                    <a:lnTo>
                      <a:pt x="41" y="299"/>
                    </a:lnTo>
                    <a:lnTo>
                      <a:pt x="41" y="299"/>
                    </a:lnTo>
                    <a:lnTo>
                      <a:pt x="41" y="296"/>
                    </a:lnTo>
                    <a:lnTo>
                      <a:pt x="38" y="296"/>
                    </a:lnTo>
                    <a:lnTo>
                      <a:pt x="38" y="296"/>
                    </a:lnTo>
                    <a:lnTo>
                      <a:pt x="38" y="296"/>
                    </a:lnTo>
                    <a:lnTo>
                      <a:pt x="36" y="296"/>
                    </a:lnTo>
                    <a:lnTo>
                      <a:pt x="36" y="296"/>
                    </a:lnTo>
                    <a:lnTo>
                      <a:pt x="36" y="296"/>
                    </a:lnTo>
                    <a:lnTo>
                      <a:pt x="36" y="299"/>
                    </a:lnTo>
                    <a:lnTo>
                      <a:pt x="34" y="299"/>
                    </a:lnTo>
                    <a:lnTo>
                      <a:pt x="34" y="299"/>
                    </a:lnTo>
                    <a:lnTo>
                      <a:pt x="34" y="299"/>
                    </a:lnTo>
                    <a:lnTo>
                      <a:pt x="31" y="299"/>
                    </a:lnTo>
                    <a:lnTo>
                      <a:pt x="31" y="299"/>
                    </a:lnTo>
                    <a:lnTo>
                      <a:pt x="34" y="299"/>
                    </a:lnTo>
                    <a:lnTo>
                      <a:pt x="34" y="301"/>
                    </a:lnTo>
                    <a:lnTo>
                      <a:pt x="31" y="301"/>
                    </a:lnTo>
                    <a:lnTo>
                      <a:pt x="31" y="301"/>
                    </a:lnTo>
                    <a:lnTo>
                      <a:pt x="31" y="301"/>
                    </a:lnTo>
                    <a:lnTo>
                      <a:pt x="29" y="301"/>
                    </a:lnTo>
                    <a:lnTo>
                      <a:pt x="29" y="299"/>
                    </a:lnTo>
                    <a:lnTo>
                      <a:pt x="31" y="299"/>
                    </a:lnTo>
                    <a:lnTo>
                      <a:pt x="31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7" y="299"/>
                    </a:lnTo>
                    <a:lnTo>
                      <a:pt x="27" y="29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4" y="301"/>
                    </a:lnTo>
                    <a:lnTo>
                      <a:pt x="24" y="301"/>
                    </a:lnTo>
                    <a:lnTo>
                      <a:pt x="24" y="301"/>
                    </a:lnTo>
                    <a:lnTo>
                      <a:pt x="22" y="301"/>
                    </a:lnTo>
                    <a:lnTo>
                      <a:pt x="22" y="301"/>
                    </a:lnTo>
                    <a:lnTo>
                      <a:pt x="22" y="301"/>
                    </a:lnTo>
                    <a:lnTo>
                      <a:pt x="22" y="303"/>
                    </a:lnTo>
                    <a:lnTo>
                      <a:pt x="19" y="303"/>
                    </a:lnTo>
                    <a:lnTo>
                      <a:pt x="19" y="303"/>
                    </a:lnTo>
                    <a:lnTo>
                      <a:pt x="19" y="303"/>
                    </a:lnTo>
                    <a:lnTo>
                      <a:pt x="17" y="303"/>
                    </a:lnTo>
                    <a:lnTo>
                      <a:pt x="17" y="301"/>
                    </a:lnTo>
                    <a:lnTo>
                      <a:pt x="17" y="301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6"/>
                    </a:lnTo>
                    <a:lnTo>
                      <a:pt x="17" y="296"/>
                    </a:lnTo>
                    <a:lnTo>
                      <a:pt x="17" y="296"/>
                    </a:lnTo>
                    <a:lnTo>
                      <a:pt x="17" y="294"/>
                    </a:lnTo>
                    <a:lnTo>
                      <a:pt x="17" y="294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7"/>
                    </a:lnTo>
                    <a:lnTo>
                      <a:pt x="17" y="287"/>
                    </a:lnTo>
                    <a:lnTo>
                      <a:pt x="17" y="287"/>
                    </a:lnTo>
                    <a:lnTo>
                      <a:pt x="17" y="284"/>
                    </a:lnTo>
                    <a:lnTo>
                      <a:pt x="17" y="284"/>
                    </a:lnTo>
                    <a:lnTo>
                      <a:pt x="17" y="282"/>
                    </a:lnTo>
                    <a:lnTo>
                      <a:pt x="19" y="282"/>
                    </a:lnTo>
                    <a:lnTo>
                      <a:pt x="19" y="282"/>
                    </a:lnTo>
                    <a:lnTo>
                      <a:pt x="19" y="282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77"/>
                    </a:lnTo>
                    <a:lnTo>
                      <a:pt x="19" y="277"/>
                    </a:lnTo>
                    <a:lnTo>
                      <a:pt x="19" y="277"/>
                    </a:lnTo>
                    <a:lnTo>
                      <a:pt x="19" y="275"/>
                    </a:lnTo>
                    <a:lnTo>
                      <a:pt x="19" y="275"/>
                    </a:lnTo>
                    <a:lnTo>
                      <a:pt x="19" y="273"/>
                    </a:lnTo>
                    <a:lnTo>
                      <a:pt x="19" y="273"/>
                    </a:lnTo>
                    <a:lnTo>
                      <a:pt x="19" y="270"/>
                    </a:lnTo>
                    <a:lnTo>
                      <a:pt x="22" y="270"/>
                    </a:lnTo>
                    <a:lnTo>
                      <a:pt x="22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7" y="270"/>
                    </a:lnTo>
                    <a:lnTo>
                      <a:pt x="27" y="270"/>
                    </a:lnTo>
                    <a:lnTo>
                      <a:pt x="27" y="268"/>
                    </a:lnTo>
                    <a:lnTo>
                      <a:pt x="29" y="268"/>
                    </a:lnTo>
                    <a:lnTo>
                      <a:pt x="29" y="268"/>
                    </a:lnTo>
                    <a:lnTo>
                      <a:pt x="29" y="268"/>
                    </a:lnTo>
                    <a:lnTo>
                      <a:pt x="31" y="268"/>
                    </a:lnTo>
                    <a:lnTo>
                      <a:pt x="31" y="268"/>
                    </a:lnTo>
                    <a:lnTo>
                      <a:pt x="29" y="268"/>
                    </a:lnTo>
                    <a:lnTo>
                      <a:pt x="29" y="265"/>
                    </a:lnTo>
                    <a:lnTo>
                      <a:pt x="31" y="265"/>
                    </a:lnTo>
                    <a:lnTo>
                      <a:pt x="31" y="265"/>
                    </a:lnTo>
                    <a:lnTo>
                      <a:pt x="31" y="263"/>
                    </a:lnTo>
                    <a:lnTo>
                      <a:pt x="31" y="263"/>
                    </a:lnTo>
                    <a:lnTo>
                      <a:pt x="31" y="263"/>
                    </a:lnTo>
                    <a:lnTo>
                      <a:pt x="34" y="263"/>
                    </a:lnTo>
                    <a:lnTo>
                      <a:pt x="34" y="263"/>
                    </a:lnTo>
                    <a:lnTo>
                      <a:pt x="34" y="263"/>
                    </a:lnTo>
                    <a:lnTo>
                      <a:pt x="36" y="263"/>
                    </a:lnTo>
                    <a:lnTo>
                      <a:pt x="36" y="263"/>
                    </a:lnTo>
                    <a:lnTo>
                      <a:pt x="36" y="263"/>
                    </a:lnTo>
                    <a:lnTo>
                      <a:pt x="38" y="263"/>
                    </a:lnTo>
                    <a:lnTo>
                      <a:pt x="38" y="261"/>
                    </a:lnTo>
                    <a:lnTo>
                      <a:pt x="38" y="261"/>
                    </a:lnTo>
                    <a:lnTo>
                      <a:pt x="38" y="261"/>
                    </a:lnTo>
                    <a:lnTo>
                      <a:pt x="41" y="261"/>
                    </a:lnTo>
                    <a:lnTo>
                      <a:pt x="41" y="261"/>
                    </a:lnTo>
                    <a:lnTo>
                      <a:pt x="41" y="261"/>
                    </a:lnTo>
                    <a:lnTo>
                      <a:pt x="43" y="261"/>
                    </a:lnTo>
                    <a:lnTo>
                      <a:pt x="43" y="261"/>
                    </a:lnTo>
                    <a:lnTo>
                      <a:pt x="43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8" y="261"/>
                    </a:lnTo>
                    <a:lnTo>
                      <a:pt x="48" y="261"/>
                    </a:lnTo>
                    <a:lnTo>
                      <a:pt x="50" y="261"/>
                    </a:lnTo>
                    <a:lnTo>
                      <a:pt x="50" y="261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6"/>
                    </a:lnTo>
                    <a:lnTo>
                      <a:pt x="50" y="256"/>
                    </a:lnTo>
                    <a:lnTo>
                      <a:pt x="50" y="256"/>
                    </a:lnTo>
                    <a:lnTo>
                      <a:pt x="53" y="256"/>
                    </a:lnTo>
                    <a:lnTo>
                      <a:pt x="53" y="254"/>
                    </a:lnTo>
                    <a:lnTo>
                      <a:pt x="50" y="254"/>
                    </a:lnTo>
                    <a:lnTo>
                      <a:pt x="50" y="254"/>
                    </a:lnTo>
                    <a:lnTo>
                      <a:pt x="50" y="251"/>
                    </a:lnTo>
                    <a:lnTo>
                      <a:pt x="50" y="251"/>
                    </a:lnTo>
                    <a:lnTo>
                      <a:pt x="50" y="249"/>
                    </a:lnTo>
                    <a:lnTo>
                      <a:pt x="53" y="249"/>
                    </a:lnTo>
                    <a:lnTo>
                      <a:pt x="53" y="249"/>
                    </a:lnTo>
                    <a:lnTo>
                      <a:pt x="53" y="249"/>
                    </a:lnTo>
                    <a:lnTo>
                      <a:pt x="53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48" y="247"/>
                    </a:lnTo>
                    <a:lnTo>
                      <a:pt x="48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41" y="247"/>
                    </a:lnTo>
                    <a:lnTo>
                      <a:pt x="41" y="247"/>
                    </a:lnTo>
                    <a:lnTo>
                      <a:pt x="41" y="244"/>
                    </a:lnTo>
                    <a:lnTo>
                      <a:pt x="43" y="244"/>
                    </a:lnTo>
                    <a:lnTo>
                      <a:pt x="43" y="244"/>
                    </a:lnTo>
                    <a:lnTo>
                      <a:pt x="43" y="242"/>
                    </a:lnTo>
                    <a:lnTo>
                      <a:pt x="43" y="242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7"/>
                    </a:lnTo>
                    <a:lnTo>
                      <a:pt x="43" y="237"/>
                    </a:lnTo>
                    <a:lnTo>
                      <a:pt x="43" y="235"/>
                    </a:lnTo>
                    <a:lnTo>
                      <a:pt x="43" y="235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3" y="230"/>
                    </a:lnTo>
                    <a:lnTo>
                      <a:pt x="41" y="230"/>
                    </a:lnTo>
                    <a:lnTo>
                      <a:pt x="41" y="230"/>
                    </a:lnTo>
                    <a:lnTo>
                      <a:pt x="41" y="230"/>
                    </a:lnTo>
                    <a:lnTo>
                      <a:pt x="41" y="228"/>
                    </a:lnTo>
                    <a:lnTo>
                      <a:pt x="41" y="228"/>
                    </a:lnTo>
                    <a:lnTo>
                      <a:pt x="41" y="225"/>
                    </a:lnTo>
                    <a:lnTo>
                      <a:pt x="41" y="225"/>
                    </a:lnTo>
                    <a:lnTo>
                      <a:pt x="41" y="223"/>
                    </a:lnTo>
                    <a:lnTo>
                      <a:pt x="41" y="223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6" y="220"/>
                    </a:lnTo>
                    <a:lnTo>
                      <a:pt x="36" y="220"/>
                    </a:lnTo>
                    <a:lnTo>
                      <a:pt x="36" y="220"/>
                    </a:lnTo>
                    <a:lnTo>
                      <a:pt x="36" y="218"/>
                    </a:lnTo>
                    <a:lnTo>
                      <a:pt x="36" y="218"/>
                    </a:lnTo>
                    <a:lnTo>
                      <a:pt x="36" y="218"/>
                    </a:lnTo>
                    <a:lnTo>
                      <a:pt x="34" y="218"/>
                    </a:lnTo>
                    <a:lnTo>
                      <a:pt x="34" y="216"/>
                    </a:lnTo>
                    <a:lnTo>
                      <a:pt x="34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29" y="216"/>
                    </a:lnTo>
                    <a:lnTo>
                      <a:pt x="29" y="216"/>
                    </a:lnTo>
                    <a:lnTo>
                      <a:pt x="29" y="213"/>
                    </a:lnTo>
                    <a:lnTo>
                      <a:pt x="29" y="213"/>
                    </a:lnTo>
                    <a:lnTo>
                      <a:pt x="27" y="213"/>
                    </a:lnTo>
                    <a:lnTo>
                      <a:pt x="27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2" y="213"/>
                    </a:lnTo>
                    <a:lnTo>
                      <a:pt x="22" y="211"/>
                    </a:lnTo>
                    <a:lnTo>
                      <a:pt x="22" y="211"/>
                    </a:lnTo>
                    <a:lnTo>
                      <a:pt x="22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09"/>
                    </a:lnTo>
                    <a:lnTo>
                      <a:pt x="19" y="209"/>
                    </a:lnTo>
                    <a:lnTo>
                      <a:pt x="17" y="209"/>
                    </a:lnTo>
                    <a:lnTo>
                      <a:pt x="17" y="209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4"/>
                    </a:lnTo>
                    <a:lnTo>
                      <a:pt x="15" y="204"/>
                    </a:lnTo>
                    <a:lnTo>
                      <a:pt x="15" y="204"/>
                    </a:lnTo>
                    <a:lnTo>
                      <a:pt x="15" y="202"/>
                    </a:lnTo>
                    <a:lnTo>
                      <a:pt x="15" y="202"/>
                    </a:lnTo>
                    <a:lnTo>
                      <a:pt x="15" y="202"/>
                    </a:lnTo>
                    <a:lnTo>
                      <a:pt x="12" y="202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7"/>
                    </a:lnTo>
                    <a:lnTo>
                      <a:pt x="12" y="197"/>
                    </a:lnTo>
                    <a:lnTo>
                      <a:pt x="10" y="197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0" y="192"/>
                    </a:lnTo>
                    <a:lnTo>
                      <a:pt x="10" y="192"/>
                    </a:lnTo>
                    <a:lnTo>
                      <a:pt x="10" y="192"/>
                    </a:lnTo>
                    <a:lnTo>
                      <a:pt x="10" y="190"/>
                    </a:lnTo>
                    <a:lnTo>
                      <a:pt x="10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5" y="190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5"/>
                    </a:lnTo>
                    <a:lnTo>
                      <a:pt x="5" y="185"/>
                    </a:lnTo>
                    <a:lnTo>
                      <a:pt x="3" y="185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0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5" y="180"/>
                    </a:lnTo>
                    <a:lnTo>
                      <a:pt x="5" y="180"/>
                    </a:lnTo>
                    <a:lnTo>
                      <a:pt x="5" y="180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8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2" y="183"/>
                    </a:lnTo>
                    <a:lnTo>
                      <a:pt x="12" y="183"/>
                    </a:lnTo>
                    <a:lnTo>
                      <a:pt x="12" y="185"/>
                    </a:lnTo>
                    <a:lnTo>
                      <a:pt x="12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7" y="185"/>
                    </a:lnTo>
                    <a:lnTo>
                      <a:pt x="17" y="185"/>
                    </a:lnTo>
                    <a:lnTo>
                      <a:pt x="17" y="185"/>
                    </a:lnTo>
                    <a:lnTo>
                      <a:pt x="17" y="187"/>
                    </a:lnTo>
                    <a:lnTo>
                      <a:pt x="19" y="187"/>
                    </a:lnTo>
                    <a:lnTo>
                      <a:pt x="19" y="187"/>
                    </a:lnTo>
                    <a:lnTo>
                      <a:pt x="19" y="187"/>
                    </a:lnTo>
                    <a:lnTo>
                      <a:pt x="22" y="187"/>
                    </a:lnTo>
                    <a:lnTo>
                      <a:pt x="22" y="187"/>
                    </a:lnTo>
                    <a:lnTo>
                      <a:pt x="22" y="187"/>
                    </a:lnTo>
                    <a:lnTo>
                      <a:pt x="24" y="187"/>
                    </a:lnTo>
                    <a:lnTo>
                      <a:pt x="24" y="187"/>
                    </a:lnTo>
                    <a:lnTo>
                      <a:pt x="24" y="190"/>
                    </a:lnTo>
                    <a:lnTo>
                      <a:pt x="24" y="190"/>
                    </a:lnTo>
                    <a:lnTo>
                      <a:pt x="27" y="190"/>
                    </a:lnTo>
                    <a:lnTo>
                      <a:pt x="27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4" y="190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6" y="192"/>
                    </a:lnTo>
                    <a:lnTo>
                      <a:pt x="36" y="192"/>
                    </a:lnTo>
                    <a:lnTo>
                      <a:pt x="36" y="190"/>
                    </a:lnTo>
                    <a:lnTo>
                      <a:pt x="36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41" y="190"/>
                    </a:lnTo>
                    <a:lnTo>
                      <a:pt x="41" y="190"/>
                    </a:lnTo>
                    <a:lnTo>
                      <a:pt x="43" y="190"/>
                    </a:lnTo>
                    <a:lnTo>
                      <a:pt x="43" y="190"/>
                    </a:lnTo>
                    <a:lnTo>
                      <a:pt x="43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8" y="190"/>
                    </a:lnTo>
                    <a:lnTo>
                      <a:pt x="48" y="190"/>
                    </a:lnTo>
                    <a:lnTo>
                      <a:pt x="50" y="190"/>
                    </a:lnTo>
                    <a:lnTo>
                      <a:pt x="50" y="190"/>
                    </a:lnTo>
                    <a:lnTo>
                      <a:pt x="50" y="190"/>
                    </a:lnTo>
                    <a:lnTo>
                      <a:pt x="53" y="190"/>
                    </a:lnTo>
                    <a:lnTo>
                      <a:pt x="53" y="190"/>
                    </a:lnTo>
                    <a:lnTo>
                      <a:pt x="53" y="190"/>
                    </a:lnTo>
                    <a:lnTo>
                      <a:pt x="55" y="190"/>
                    </a:lnTo>
                    <a:lnTo>
                      <a:pt x="55" y="190"/>
                    </a:lnTo>
                    <a:lnTo>
                      <a:pt x="55" y="190"/>
                    </a:lnTo>
                    <a:lnTo>
                      <a:pt x="57" y="190"/>
                    </a:lnTo>
                    <a:lnTo>
                      <a:pt x="57" y="190"/>
                    </a:lnTo>
                    <a:lnTo>
                      <a:pt x="57" y="190"/>
                    </a:lnTo>
                    <a:lnTo>
                      <a:pt x="60" y="190"/>
                    </a:lnTo>
                    <a:lnTo>
                      <a:pt x="60" y="190"/>
                    </a:lnTo>
                    <a:lnTo>
                      <a:pt x="60" y="190"/>
                    </a:lnTo>
                    <a:lnTo>
                      <a:pt x="62" y="190"/>
                    </a:lnTo>
                    <a:lnTo>
                      <a:pt x="62" y="190"/>
                    </a:lnTo>
                    <a:lnTo>
                      <a:pt x="62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7" y="190"/>
                    </a:lnTo>
                    <a:lnTo>
                      <a:pt x="67" y="190"/>
                    </a:lnTo>
                    <a:lnTo>
                      <a:pt x="69" y="190"/>
                    </a:lnTo>
                    <a:lnTo>
                      <a:pt x="69" y="190"/>
                    </a:lnTo>
                    <a:lnTo>
                      <a:pt x="69" y="192"/>
                    </a:lnTo>
                    <a:lnTo>
                      <a:pt x="69" y="192"/>
                    </a:lnTo>
                    <a:lnTo>
                      <a:pt x="69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87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9" y="187"/>
                    </a:lnTo>
                    <a:lnTo>
                      <a:pt x="79" y="187"/>
                    </a:lnTo>
                    <a:lnTo>
                      <a:pt x="79" y="187"/>
                    </a:lnTo>
                    <a:lnTo>
                      <a:pt x="81" y="187"/>
                    </a:lnTo>
                    <a:lnTo>
                      <a:pt x="81" y="187"/>
                    </a:lnTo>
                    <a:lnTo>
                      <a:pt x="83" y="187"/>
                    </a:lnTo>
                    <a:lnTo>
                      <a:pt x="83" y="187"/>
                    </a:lnTo>
                    <a:lnTo>
                      <a:pt x="83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8" y="187"/>
                    </a:lnTo>
                    <a:lnTo>
                      <a:pt x="88" y="187"/>
                    </a:lnTo>
                    <a:lnTo>
                      <a:pt x="90" y="187"/>
                    </a:lnTo>
                    <a:lnTo>
                      <a:pt x="90" y="187"/>
                    </a:lnTo>
                    <a:lnTo>
                      <a:pt x="90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95" y="185"/>
                    </a:lnTo>
                    <a:lnTo>
                      <a:pt x="98" y="185"/>
                    </a:lnTo>
                    <a:lnTo>
                      <a:pt x="98" y="185"/>
                    </a:lnTo>
                    <a:lnTo>
                      <a:pt x="98" y="185"/>
                    </a:lnTo>
                    <a:lnTo>
                      <a:pt x="100" y="185"/>
                    </a:lnTo>
                    <a:lnTo>
                      <a:pt x="100" y="185"/>
                    </a:lnTo>
                    <a:lnTo>
                      <a:pt x="100" y="185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7" y="183"/>
                    </a:lnTo>
                    <a:lnTo>
                      <a:pt x="107" y="183"/>
                    </a:lnTo>
                    <a:lnTo>
                      <a:pt x="109" y="183"/>
                    </a:lnTo>
                    <a:lnTo>
                      <a:pt x="109" y="183"/>
                    </a:lnTo>
                    <a:lnTo>
                      <a:pt x="109" y="180"/>
                    </a:lnTo>
                    <a:lnTo>
                      <a:pt x="109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6" y="178"/>
                    </a:lnTo>
                    <a:lnTo>
                      <a:pt x="116" y="178"/>
                    </a:lnTo>
                    <a:lnTo>
                      <a:pt x="116" y="178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4"/>
                    </a:lnTo>
                    <a:lnTo>
                      <a:pt x="116" y="164"/>
                    </a:lnTo>
                    <a:lnTo>
                      <a:pt x="116" y="164"/>
                    </a:lnTo>
                    <a:lnTo>
                      <a:pt x="116" y="161"/>
                    </a:lnTo>
                    <a:lnTo>
                      <a:pt x="116" y="161"/>
                    </a:lnTo>
                    <a:lnTo>
                      <a:pt x="116" y="161"/>
                    </a:lnTo>
                    <a:lnTo>
                      <a:pt x="116" y="159"/>
                    </a:lnTo>
                    <a:lnTo>
                      <a:pt x="116" y="159"/>
                    </a:lnTo>
                    <a:lnTo>
                      <a:pt x="116" y="159"/>
                    </a:lnTo>
                    <a:lnTo>
                      <a:pt x="116" y="156"/>
                    </a:lnTo>
                    <a:lnTo>
                      <a:pt x="116" y="156"/>
                    </a:lnTo>
                    <a:lnTo>
                      <a:pt x="116" y="154"/>
                    </a:lnTo>
                    <a:lnTo>
                      <a:pt x="119" y="154"/>
                    </a:lnTo>
                    <a:lnTo>
                      <a:pt x="119" y="154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21" y="152"/>
                    </a:lnTo>
                    <a:lnTo>
                      <a:pt x="121" y="152"/>
                    </a:lnTo>
                    <a:lnTo>
                      <a:pt x="121" y="152"/>
                    </a:lnTo>
                    <a:lnTo>
                      <a:pt x="124" y="152"/>
                    </a:lnTo>
                    <a:lnTo>
                      <a:pt x="124" y="152"/>
                    </a:lnTo>
                    <a:lnTo>
                      <a:pt x="124" y="149"/>
                    </a:lnTo>
                    <a:lnTo>
                      <a:pt x="124" y="149"/>
                    </a:lnTo>
                    <a:lnTo>
                      <a:pt x="124" y="149"/>
                    </a:lnTo>
                    <a:lnTo>
                      <a:pt x="124" y="147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8" y="145"/>
                    </a:lnTo>
                    <a:lnTo>
                      <a:pt x="128" y="142"/>
                    </a:lnTo>
                    <a:lnTo>
                      <a:pt x="128" y="142"/>
                    </a:lnTo>
                    <a:lnTo>
                      <a:pt x="131" y="142"/>
                    </a:lnTo>
                    <a:lnTo>
                      <a:pt x="131" y="142"/>
                    </a:lnTo>
                    <a:lnTo>
                      <a:pt x="131" y="142"/>
                    </a:lnTo>
                    <a:lnTo>
                      <a:pt x="133" y="142"/>
                    </a:lnTo>
                    <a:lnTo>
                      <a:pt x="133" y="145"/>
                    </a:lnTo>
                    <a:lnTo>
                      <a:pt x="133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8" y="145"/>
                    </a:lnTo>
                    <a:lnTo>
                      <a:pt x="138" y="145"/>
                    </a:lnTo>
                    <a:lnTo>
                      <a:pt x="138" y="145"/>
                    </a:lnTo>
                    <a:lnTo>
                      <a:pt x="140" y="145"/>
                    </a:lnTo>
                    <a:lnTo>
                      <a:pt x="140" y="145"/>
                    </a:lnTo>
                    <a:lnTo>
                      <a:pt x="140" y="145"/>
                    </a:lnTo>
                    <a:lnTo>
                      <a:pt x="143" y="145"/>
                    </a:lnTo>
                    <a:lnTo>
                      <a:pt x="143" y="145"/>
                    </a:lnTo>
                    <a:lnTo>
                      <a:pt x="143" y="145"/>
                    </a:lnTo>
                    <a:lnTo>
                      <a:pt x="145" y="145"/>
                    </a:lnTo>
                    <a:lnTo>
                      <a:pt x="145" y="142"/>
                    </a:lnTo>
                    <a:lnTo>
                      <a:pt x="145" y="142"/>
                    </a:lnTo>
                    <a:lnTo>
                      <a:pt x="145" y="142"/>
                    </a:lnTo>
                    <a:lnTo>
                      <a:pt x="147" y="142"/>
                    </a:lnTo>
                    <a:lnTo>
                      <a:pt x="147" y="142"/>
                    </a:lnTo>
                    <a:lnTo>
                      <a:pt x="147" y="142"/>
                    </a:lnTo>
                    <a:lnTo>
                      <a:pt x="150" y="142"/>
                    </a:lnTo>
                    <a:lnTo>
                      <a:pt x="150" y="140"/>
                    </a:lnTo>
                    <a:lnTo>
                      <a:pt x="150" y="140"/>
                    </a:lnTo>
                    <a:lnTo>
                      <a:pt x="147" y="140"/>
                    </a:lnTo>
                    <a:lnTo>
                      <a:pt x="147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7" y="138"/>
                    </a:lnTo>
                    <a:lnTo>
                      <a:pt x="147" y="138"/>
                    </a:lnTo>
                    <a:lnTo>
                      <a:pt x="147" y="138"/>
                    </a:lnTo>
                    <a:lnTo>
                      <a:pt x="150" y="138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2" y="135"/>
                    </a:lnTo>
                    <a:lnTo>
                      <a:pt x="152" y="135"/>
                    </a:lnTo>
                    <a:lnTo>
                      <a:pt x="152" y="135"/>
                    </a:lnTo>
                    <a:lnTo>
                      <a:pt x="152" y="133"/>
                    </a:lnTo>
                    <a:lnTo>
                      <a:pt x="154" y="133"/>
                    </a:lnTo>
                    <a:lnTo>
                      <a:pt x="154" y="133"/>
                    </a:lnTo>
                    <a:lnTo>
                      <a:pt x="154" y="133"/>
                    </a:lnTo>
                    <a:lnTo>
                      <a:pt x="154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61" y="130"/>
                    </a:lnTo>
                    <a:lnTo>
                      <a:pt x="161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169" y="130"/>
                    </a:lnTo>
                    <a:lnTo>
                      <a:pt x="169" y="130"/>
                    </a:lnTo>
                    <a:lnTo>
                      <a:pt x="169" y="130"/>
                    </a:lnTo>
                    <a:lnTo>
                      <a:pt x="169" y="133"/>
                    </a:lnTo>
                    <a:lnTo>
                      <a:pt x="169" y="133"/>
                    </a:lnTo>
                    <a:lnTo>
                      <a:pt x="169" y="133"/>
                    </a:lnTo>
                    <a:lnTo>
                      <a:pt x="171" y="133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3" y="135"/>
                    </a:lnTo>
                    <a:lnTo>
                      <a:pt x="173" y="135"/>
                    </a:lnTo>
                    <a:lnTo>
                      <a:pt x="173" y="135"/>
                    </a:lnTo>
                    <a:lnTo>
                      <a:pt x="176" y="135"/>
                    </a:lnTo>
                    <a:lnTo>
                      <a:pt x="176" y="135"/>
                    </a:lnTo>
                    <a:lnTo>
                      <a:pt x="176" y="133"/>
                    </a:lnTo>
                    <a:lnTo>
                      <a:pt x="176" y="133"/>
                    </a:lnTo>
                    <a:lnTo>
                      <a:pt x="176" y="133"/>
                    </a:lnTo>
                    <a:lnTo>
                      <a:pt x="178" y="133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28"/>
                    </a:lnTo>
                    <a:lnTo>
                      <a:pt x="180" y="128"/>
                    </a:lnTo>
                    <a:lnTo>
                      <a:pt x="180" y="128"/>
                    </a:lnTo>
                    <a:lnTo>
                      <a:pt x="180" y="128"/>
                    </a:lnTo>
                    <a:lnTo>
                      <a:pt x="183" y="128"/>
                    </a:lnTo>
                    <a:lnTo>
                      <a:pt x="183" y="126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80" y="123"/>
                    </a:lnTo>
                    <a:lnTo>
                      <a:pt x="180" y="123"/>
                    </a:lnTo>
                    <a:lnTo>
                      <a:pt x="180" y="121"/>
                    </a:lnTo>
                    <a:lnTo>
                      <a:pt x="180" y="121"/>
                    </a:lnTo>
                    <a:lnTo>
                      <a:pt x="180" y="121"/>
                    </a:lnTo>
                    <a:lnTo>
                      <a:pt x="180" y="119"/>
                    </a:lnTo>
                    <a:lnTo>
                      <a:pt x="180" y="119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4"/>
                    </a:lnTo>
                    <a:lnTo>
                      <a:pt x="180" y="114"/>
                    </a:lnTo>
                    <a:lnTo>
                      <a:pt x="180" y="111"/>
                    </a:lnTo>
                    <a:lnTo>
                      <a:pt x="180" y="111"/>
                    </a:lnTo>
                    <a:lnTo>
                      <a:pt x="180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09"/>
                    </a:lnTo>
                    <a:lnTo>
                      <a:pt x="185" y="109"/>
                    </a:lnTo>
                    <a:lnTo>
                      <a:pt x="185" y="109"/>
                    </a:lnTo>
                    <a:lnTo>
                      <a:pt x="185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3" y="104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2"/>
                    </a:lnTo>
                    <a:lnTo>
                      <a:pt x="185" y="102"/>
                    </a:lnTo>
                    <a:lnTo>
                      <a:pt x="185" y="102"/>
                    </a:lnTo>
                    <a:lnTo>
                      <a:pt x="185" y="100"/>
                    </a:lnTo>
                    <a:lnTo>
                      <a:pt x="185" y="100"/>
                    </a:lnTo>
                    <a:lnTo>
                      <a:pt x="185" y="100"/>
                    </a:lnTo>
                    <a:lnTo>
                      <a:pt x="185" y="97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5" y="97"/>
                    </a:lnTo>
                    <a:lnTo>
                      <a:pt x="195" y="97"/>
                    </a:lnTo>
                    <a:lnTo>
                      <a:pt x="195" y="97"/>
                    </a:lnTo>
                    <a:lnTo>
                      <a:pt x="197" y="97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9" y="95"/>
                    </a:lnTo>
                    <a:lnTo>
                      <a:pt x="199" y="95"/>
                    </a:lnTo>
                    <a:lnTo>
                      <a:pt x="199" y="92"/>
                    </a:lnTo>
                    <a:lnTo>
                      <a:pt x="199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4" y="92"/>
                    </a:lnTo>
                    <a:lnTo>
                      <a:pt x="204" y="90"/>
                    </a:lnTo>
                    <a:lnTo>
                      <a:pt x="202" y="90"/>
                    </a:lnTo>
                    <a:lnTo>
                      <a:pt x="202" y="90"/>
                    </a:lnTo>
                    <a:lnTo>
                      <a:pt x="202" y="90"/>
                    </a:lnTo>
                    <a:lnTo>
                      <a:pt x="202" y="88"/>
                    </a:lnTo>
                    <a:lnTo>
                      <a:pt x="199" y="88"/>
                    </a:lnTo>
                    <a:lnTo>
                      <a:pt x="199" y="88"/>
                    </a:lnTo>
                    <a:lnTo>
                      <a:pt x="199" y="88"/>
                    </a:lnTo>
                    <a:lnTo>
                      <a:pt x="199" y="85"/>
                    </a:lnTo>
                    <a:lnTo>
                      <a:pt x="199" y="85"/>
                    </a:lnTo>
                    <a:lnTo>
                      <a:pt x="199" y="85"/>
                    </a:lnTo>
                    <a:lnTo>
                      <a:pt x="199" y="83"/>
                    </a:lnTo>
                    <a:lnTo>
                      <a:pt x="199" y="83"/>
                    </a:lnTo>
                    <a:lnTo>
                      <a:pt x="199" y="83"/>
                    </a:lnTo>
                    <a:lnTo>
                      <a:pt x="199" y="81"/>
                    </a:lnTo>
                    <a:lnTo>
                      <a:pt x="199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5" y="81"/>
                    </a:lnTo>
                    <a:lnTo>
                      <a:pt x="195" y="81"/>
                    </a:lnTo>
                    <a:lnTo>
                      <a:pt x="195" y="78"/>
                    </a:lnTo>
                    <a:lnTo>
                      <a:pt x="195" y="78"/>
                    </a:lnTo>
                    <a:lnTo>
                      <a:pt x="195" y="78"/>
                    </a:lnTo>
                    <a:lnTo>
                      <a:pt x="195" y="76"/>
                    </a:lnTo>
                    <a:lnTo>
                      <a:pt x="192" y="76"/>
                    </a:lnTo>
                    <a:lnTo>
                      <a:pt x="192" y="76"/>
                    </a:lnTo>
                    <a:lnTo>
                      <a:pt x="192" y="74"/>
                    </a:lnTo>
                    <a:lnTo>
                      <a:pt x="195" y="74"/>
                    </a:lnTo>
                    <a:lnTo>
                      <a:pt x="195" y="74"/>
                    </a:lnTo>
                    <a:lnTo>
                      <a:pt x="195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9" y="74"/>
                    </a:lnTo>
                    <a:lnTo>
                      <a:pt x="199" y="74"/>
                    </a:lnTo>
                    <a:lnTo>
                      <a:pt x="199" y="74"/>
                    </a:lnTo>
                    <a:lnTo>
                      <a:pt x="199" y="76"/>
                    </a:lnTo>
                    <a:lnTo>
                      <a:pt x="202" y="76"/>
                    </a:lnTo>
                    <a:lnTo>
                      <a:pt x="202" y="76"/>
                    </a:lnTo>
                    <a:lnTo>
                      <a:pt x="204" y="76"/>
                    </a:lnTo>
                    <a:lnTo>
                      <a:pt x="204" y="76"/>
                    </a:lnTo>
                    <a:lnTo>
                      <a:pt x="204" y="76"/>
                    </a:lnTo>
                    <a:lnTo>
                      <a:pt x="206" y="76"/>
                    </a:lnTo>
                    <a:lnTo>
                      <a:pt x="206" y="76"/>
                    </a:lnTo>
                    <a:lnTo>
                      <a:pt x="209" y="76"/>
                    </a:lnTo>
                    <a:lnTo>
                      <a:pt x="209" y="76"/>
                    </a:lnTo>
                    <a:lnTo>
                      <a:pt x="209" y="76"/>
                    </a:lnTo>
                    <a:lnTo>
                      <a:pt x="211" y="76"/>
                    </a:lnTo>
                    <a:lnTo>
                      <a:pt x="211" y="76"/>
                    </a:lnTo>
                    <a:lnTo>
                      <a:pt x="211" y="76"/>
                    </a:lnTo>
                    <a:lnTo>
                      <a:pt x="214" y="76"/>
                    </a:lnTo>
                    <a:lnTo>
                      <a:pt x="214" y="76"/>
                    </a:lnTo>
                    <a:lnTo>
                      <a:pt x="214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8" y="74"/>
                    </a:lnTo>
                    <a:lnTo>
                      <a:pt x="218" y="74"/>
                    </a:lnTo>
                    <a:lnTo>
                      <a:pt x="218" y="74"/>
                    </a:lnTo>
                    <a:lnTo>
                      <a:pt x="218" y="71"/>
                    </a:lnTo>
                    <a:lnTo>
                      <a:pt x="218" y="71"/>
                    </a:lnTo>
                    <a:lnTo>
                      <a:pt x="221" y="71"/>
                    </a:lnTo>
                    <a:lnTo>
                      <a:pt x="221" y="71"/>
                    </a:lnTo>
                    <a:lnTo>
                      <a:pt x="221" y="69"/>
                    </a:lnTo>
                    <a:lnTo>
                      <a:pt x="221" y="69"/>
                    </a:lnTo>
                    <a:lnTo>
                      <a:pt x="221" y="66"/>
                    </a:lnTo>
                    <a:lnTo>
                      <a:pt x="221" y="66"/>
                    </a:lnTo>
                    <a:lnTo>
                      <a:pt x="221" y="66"/>
                    </a:lnTo>
                    <a:lnTo>
                      <a:pt x="221" y="64"/>
                    </a:lnTo>
                    <a:lnTo>
                      <a:pt x="221" y="64"/>
                    </a:lnTo>
                    <a:lnTo>
                      <a:pt x="218" y="64"/>
                    </a:lnTo>
                    <a:lnTo>
                      <a:pt x="218" y="64"/>
                    </a:lnTo>
                    <a:lnTo>
                      <a:pt x="218" y="64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7"/>
                    </a:lnTo>
                    <a:lnTo>
                      <a:pt x="218" y="57"/>
                    </a:lnTo>
                    <a:lnTo>
                      <a:pt x="221" y="57"/>
                    </a:lnTo>
                    <a:lnTo>
                      <a:pt x="221" y="57"/>
                    </a:lnTo>
                    <a:lnTo>
                      <a:pt x="221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2"/>
                    </a:lnTo>
                    <a:lnTo>
                      <a:pt x="223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0"/>
                    </a:lnTo>
                    <a:lnTo>
                      <a:pt x="228" y="50"/>
                    </a:lnTo>
                    <a:lnTo>
                      <a:pt x="228" y="50"/>
                    </a:lnTo>
                    <a:lnTo>
                      <a:pt x="228" y="50"/>
                    </a:lnTo>
                    <a:lnTo>
                      <a:pt x="230" y="50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2" y="45"/>
                    </a:lnTo>
                    <a:lnTo>
                      <a:pt x="232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38"/>
                    </a:lnTo>
                    <a:lnTo>
                      <a:pt x="232" y="38"/>
                    </a:lnTo>
                    <a:lnTo>
                      <a:pt x="232" y="38"/>
                    </a:lnTo>
                    <a:lnTo>
                      <a:pt x="230" y="38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28" y="33"/>
                    </a:lnTo>
                    <a:lnTo>
                      <a:pt x="228" y="33"/>
                    </a:lnTo>
                    <a:lnTo>
                      <a:pt x="230" y="33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28" y="31"/>
                    </a:lnTo>
                    <a:lnTo>
                      <a:pt x="228" y="29"/>
                    </a:lnTo>
                    <a:lnTo>
                      <a:pt x="228" y="29"/>
                    </a:lnTo>
                    <a:lnTo>
                      <a:pt x="228" y="29"/>
                    </a:lnTo>
                    <a:lnTo>
                      <a:pt x="228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4"/>
                    </a:lnTo>
                    <a:lnTo>
                      <a:pt x="225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7"/>
                    </a:lnTo>
                    <a:lnTo>
                      <a:pt x="228" y="17"/>
                    </a:lnTo>
                    <a:lnTo>
                      <a:pt x="228" y="17"/>
                    </a:lnTo>
                    <a:lnTo>
                      <a:pt x="228" y="17"/>
                    </a:lnTo>
                    <a:lnTo>
                      <a:pt x="230" y="17"/>
                    </a:lnTo>
                    <a:lnTo>
                      <a:pt x="230" y="14"/>
                    </a:lnTo>
                    <a:lnTo>
                      <a:pt x="230" y="14"/>
                    </a:lnTo>
                    <a:lnTo>
                      <a:pt x="230" y="14"/>
                    </a:lnTo>
                    <a:lnTo>
                      <a:pt x="230" y="12"/>
                    </a:lnTo>
                    <a:lnTo>
                      <a:pt x="230" y="12"/>
                    </a:lnTo>
                    <a:lnTo>
                      <a:pt x="230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5" y="12"/>
                    </a:lnTo>
                    <a:lnTo>
                      <a:pt x="235" y="14"/>
                    </a:lnTo>
                    <a:lnTo>
                      <a:pt x="235" y="14"/>
                    </a:lnTo>
                    <a:lnTo>
                      <a:pt x="235" y="12"/>
                    </a:lnTo>
                    <a:lnTo>
                      <a:pt x="235" y="12"/>
                    </a:lnTo>
                    <a:lnTo>
                      <a:pt x="235" y="12"/>
                    </a:lnTo>
                    <a:lnTo>
                      <a:pt x="237" y="12"/>
                    </a:lnTo>
                    <a:lnTo>
                      <a:pt x="237" y="12"/>
                    </a:lnTo>
                    <a:lnTo>
                      <a:pt x="237" y="10"/>
                    </a:lnTo>
                    <a:lnTo>
                      <a:pt x="237" y="10"/>
                    </a:lnTo>
                    <a:lnTo>
                      <a:pt x="240" y="10"/>
                    </a:lnTo>
                    <a:lnTo>
                      <a:pt x="240" y="10"/>
                    </a:lnTo>
                    <a:lnTo>
                      <a:pt x="240" y="10"/>
                    </a:lnTo>
                    <a:lnTo>
                      <a:pt x="242" y="10"/>
                    </a:lnTo>
                    <a:lnTo>
                      <a:pt x="242" y="10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2" y="5"/>
                    </a:lnTo>
                    <a:lnTo>
                      <a:pt x="242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7" y="5"/>
                    </a:lnTo>
                    <a:lnTo>
                      <a:pt x="247" y="2"/>
                    </a:lnTo>
                    <a:lnTo>
                      <a:pt x="247" y="2"/>
                    </a:lnTo>
                    <a:lnTo>
                      <a:pt x="247" y="5"/>
                    </a:lnTo>
                    <a:lnTo>
                      <a:pt x="249" y="5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61" y="2"/>
                    </a:lnTo>
                    <a:lnTo>
                      <a:pt x="261" y="2"/>
                    </a:lnTo>
                    <a:lnTo>
                      <a:pt x="263" y="2"/>
                    </a:lnTo>
                    <a:lnTo>
                      <a:pt x="263" y="2"/>
                    </a:lnTo>
                    <a:lnTo>
                      <a:pt x="263" y="2"/>
                    </a:lnTo>
                    <a:lnTo>
                      <a:pt x="266" y="2"/>
                    </a:lnTo>
                    <a:lnTo>
                      <a:pt x="266" y="2"/>
                    </a:lnTo>
                    <a:lnTo>
                      <a:pt x="266" y="2"/>
                    </a:lnTo>
                    <a:lnTo>
                      <a:pt x="268" y="2"/>
                    </a:lnTo>
                    <a:lnTo>
                      <a:pt x="268" y="2"/>
                    </a:lnTo>
                    <a:lnTo>
                      <a:pt x="270" y="2"/>
                    </a:lnTo>
                    <a:lnTo>
                      <a:pt x="270" y="2"/>
                    </a:lnTo>
                    <a:lnTo>
                      <a:pt x="270" y="0"/>
                    </a:lnTo>
                    <a:lnTo>
                      <a:pt x="270" y="0"/>
                    </a:lnTo>
                    <a:lnTo>
                      <a:pt x="270" y="2"/>
                    </a:lnTo>
                    <a:lnTo>
                      <a:pt x="273" y="2"/>
                    </a:lnTo>
                    <a:lnTo>
                      <a:pt x="273" y="2"/>
                    </a:lnTo>
                    <a:lnTo>
                      <a:pt x="273" y="0"/>
                    </a:lnTo>
                    <a:lnTo>
                      <a:pt x="275" y="0"/>
                    </a:lnTo>
                    <a:lnTo>
                      <a:pt x="275" y="0"/>
                    </a:lnTo>
                    <a:lnTo>
                      <a:pt x="275" y="2"/>
                    </a:lnTo>
                    <a:lnTo>
                      <a:pt x="275" y="2"/>
                    </a:lnTo>
                    <a:lnTo>
                      <a:pt x="275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80" y="2"/>
                    </a:lnTo>
                    <a:lnTo>
                      <a:pt x="280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5" y="5"/>
                    </a:lnTo>
                    <a:lnTo>
                      <a:pt x="275" y="5"/>
                    </a:lnTo>
                    <a:lnTo>
                      <a:pt x="275" y="5"/>
                    </a:lnTo>
                    <a:lnTo>
                      <a:pt x="273" y="5"/>
                    </a:lnTo>
                    <a:lnTo>
                      <a:pt x="273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3" y="5"/>
                    </a:lnTo>
                    <a:lnTo>
                      <a:pt x="263" y="5"/>
                    </a:lnTo>
                    <a:lnTo>
                      <a:pt x="263" y="5"/>
                    </a:lnTo>
                    <a:lnTo>
                      <a:pt x="263" y="7"/>
                    </a:lnTo>
                    <a:lnTo>
                      <a:pt x="261" y="7"/>
                    </a:lnTo>
                    <a:lnTo>
                      <a:pt x="261" y="7"/>
                    </a:lnTo>
                    <a:lnTo>
                      <a:pt x="263" y="7"/>
                    </a:lnTo>
                    <a:lnTo>
                      <a:pt x="263" y="10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61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7"/>
                    </a:lnTo>
                    <a:lnTo>
                      <a:pt x="254" y="17"/>
                    </a:lnTo>
                    <a:lnTo>
                      <a:pt x="254" y="17"/>
                    </a:lnTo>
                    <a:lnTo>
                      <a:pt x="254" y="17"/>
                    </a:lnTo>
                    <a:lnTo>
                      <a:pt x="251" y="17"/>
                    </a:lnTo>
                    <a:lnTo>
                      <a:pt x="251" y="17"/>
                    </a:lnTo>
                    <a:lnTo>
                      <a:pt x="251" y="17"/>
                    </a:lnTo>
                    <a:lnTo>
                      <a:pt x="251" y="19"/>
                    </a:lnTo>
                    <a:lnTo>
                      <a:pt x="251" y="19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4"/>
                    </a:lnTo>
                    <a:lnTo>
                      <a:pt x="251" y="24"/>
                    </a:lnTo>
                    <a:lnTo>
                      <a:pt x="251" y="24"/>
                    </a:lnTo>
                    <a:lnTo>
                      <a:pt x="251" y="26"/>
                    </a:lnTo>
                    <a:lnTo>
                      <a:pt x="251" y="26"/>
                    </a:lnTo>
                    <a:lnTo>
                      <a:pt x="251" y="26"/>
                    </a:lnTo>
                    <a:lnTo>
                      <a:pt x="251" y="29"/>
                    </a:lnTo>
                    <a:lnTo>
                      <a:pt x="251" y="29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6" y="29"/>
                    </a:lnTo>
                    <a:lnTo>
                      <a:pt x="256" y="29"/>
                    </a:lnTo>
                    <a:lnTo>
                      <a:pt x="256" y="26"/>
                    </a:lnTo>
                    <a:lnTo>
                      <a:pt x="256" y="26"/>
                    </a:lnTo>
                    <a:lnTo>
                      <a:pt x="256" y="29"/>
                    </a:lnTo>
                    <a:lnTo>
                      <a:pt x="258" y="29"/>
                    </a:lnTo>
                    <a:lnTo>
                      <a:pt x="258" y="29"/>
                    </a:lnTo>
                    <a:lnTo>
                      <a:pt x="258" y="29"/>
                    </a:lnTo>
                    <a:lnTo>
                      <a:pt x="261" y="29"/>
                    </a:lnTo>
                    <a:lnTo>
                      <a:pt x="261" y="29"/>
                    </a:lnTo>
                    <a:lnTo>
                      <a:pt x="261" y="26"/>
                    </a:lnTo>
                    <a:lnTo>
                      <a:pt x="263" y="26"/>
                    </a:lnTo>
                    <a:lnTo>
                      <a:pt x="263" y="29"/>
                    </a:lnTo>
                    <a:lnTo>
                      <a:pt x="263" y="29"/>
                    </a:lnTo>
                    <a:lnTo>
                      <a:pt x="263" y="29"/>
                    </a:lnTo>
                    <a:lnTo>
                      <a:pt x="263" y="31"/>
                    </a:lnTo>
                    <a:lnTo>
                      <a:pt x="263" y="31"/>
                    </a:lnTo>
                    <a:lnTo>
                      <a:pt x="263" y="31"/>
                    </a:lnTo>
                    <a:lnTo>
                      <a:pt x="263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8" y="33"/>
                    </a:lnTo>
                    <a:lnTo>
                      <a:pt x="268" y="33"/>
                    </a:lnTo>
                    <a:lnTo>
                      <a:pt x="268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6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5" y="36"/>
                    </a:lnTo>
                    <a:lnTo>
                      <a:pt x="275" y="36"/>
                    </a:lnTo>
                    <a:lnTo>
                      <a:pt x="275" y="36"/>
                    </a:lnTo>
                    <a:lnTo>
                      <a:pt x="277" y="36"/>
                    </a:lnTo>
                    <a:lnTo>
                      <a:pt x="277" y="36"/>
                    </a:lnTo>
                    <a:lnTo>
                      <a:pt x="277" y="36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75" y="38"/>
                    </a:lnTo>
                    <a:lnTo>
                      <a:pt x="275" y="40"/>
                    </a:lnTo>
                    <a:lnTo>
                      <a:pt x="275" y="40"/>
                    </a:lnTo>
                    <a:lnTo>
                      <a:pt x="275" y="43"/>
                    </a:lnTo>
                    <a:lnTo>
                      <a:pt x="275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80" y="43"/>
                    </a:lnTo>
                    <a:lnTo>
                      <a:pt x="280" y="43"/>
                    </a:lnTo>
                    <a:lnTo>
                      <a:pt x="282" y="43"/>
                    </a:lnTo>
                    <a:lnTo>
                      <a:pt x="282" y="45"/>
                    </a:lnTo>
                    <a:lnTo>
                      <a:pt x="282" y="45"/>
                    </a:lnTo>
                    <a:lnTo>
                      <a:pt x="282" y="45"/>
                    </a:lnTo>
                    <a:lnTo>
                      <a:pt x="285" y="45"/>
                    </a:lnTo>
                    <a:lnTo>
                      <a:pt x="285" y="45"/>
                    </a:lnTo>
                    <a:lnTo>
                      <a:pt x="285" y="47"/>
                    </a:lnTo>
                    <a:lnTo>
                      <a:pt x="285" y="47"/>
                    </a:lnTo>
                    <a:lnTo>
                      <a:pt x="285" y="50"/>
                    </a:lnTo>
                    <a:lnTo>
                      <a:pt x="282" y="50"/>
                    </a:lnTo>
                    <a:lnTo>
                      <a:pt x="282" y="50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0" y="52"/>
                    </a:lnTo>
                    <a:lnTo>
                      <a:pt x="280" y="52"/>
                    </a:lnTo>
                    <a:lnTo>
                      <a:pt x="277" y="52"/>
                    </a:lnTo>
                    <a:lnTo>
                      <a:pt x="277" y="52"/>
                    </a:lnTo>
                    <a:lnTo>
                      <a:pt x="277" y="55"/>
                    </a:lnTo>
                    <a:lnTo>
                      <a:pt x="277" y="55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75" y="57"/>
                    </a:lnTo>
                    <a:lnTo>
                      <a:pt x="275" y="57"/>
                    </a:lnTo>
                    <a:lnTo>
                      <a:pt x="275" y="57"/>
                    </a:lnTo>
                    <a:lnTo>
                      <a:pt x="275" y="59"/>
                    </a:lnTo>
                    <a:lnTo>
                      <a:pt x="275" y="59"/>
                    </a:lnTo>
                    <a:lnTo>
                      <a:pt x="275" y="59"/>
                    </a:lnTo>
                    <a:lnTo>
                      <a:pt x="273" y="59"/>
                    </a:lnTo>
                    <a:lnTo>
                      <a:pt x="273" y="59"/>
                    </a:lnTo>
                    <a:lnTo>
                      <a:pt x="270" y="59"/>
                    </a:lnTo>
                    <a:lnTo>
                      <a:pt x="270" y="59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70" y="69"/>
                    </a:lnTo>
                    <a:lnTo>
                      <a:pt x="270" y="69"/>
                    </a:lnTo>
                    <a:lnTo>
                      <a:pt x="270" y="69"/>
                    </a:lnTo>
                    <a:lnTo>
                      <a:pt x="270" y="71"/>
                    </a:lnTo>
                    <a:lnTo>
                      <a:pt x="270" y="71"/>
                    </a:lnTo>
                    <a:lnTo>
                      <a:pt x="270" y="71"/>
                    </a:lnTo>
                    <a:lnTo>
                      <a:pt x="270" y="74"/>
                    </a:lnTo>
                    <a:lnTo>
                      <a:pt x="270" y="74"/>
                    </a:lnTo>
                    <a:lnTo>
                      <a:pt x="273" y="74"/>
                    </a:lnTo>
                    <a:lnTo>
                      <a:pt x="273" y="76"/>
                    </a:lnTo>
                    <a:lnTo>
                      <a:pt x="273" y="76"/>
                    </a:lnTo>
                    <a:lnTo>
                      <a:pt x="273" y="76"/>
                    </a:lnTo>
                    <a:lnTo>
                      <a:pt x="273" y="78"/>
                    </a:lnTo>
                    <a:lnTo>
                      <a:pt x="273" y="78"/>
                    </a:lnTo>
                    <a:lnTo>
                      <a:pt x="273" y="81"/>
                    </a:lnTo>
                    <a:lnTo>
                      <a:pt x="273" y="81"/>
                    </a:lnTo>
                    <a:lnTo>
                      <a:pt x="273" y="81"/>
                    </a:lnTo>
                    <a:lnTo>
                      <a:pt x="273" y="83"/>
                    </a:lnTo>
                    <a:lnTo>
                      <a:pt x="273" y="83"/>
                    </a:lnTo>
                    <a:lnTo>
                      <a:pt x="273" y="85"/>
                    </a:lnTo>
                    <a:lnTo>
                      <a:pt x="275" y="85"/>
                    </a:lnTo>
                    <a:lnTo>
                      <a:pt x="275" y="85"/>
                    </a:lnTo>
                    <a:lnTo>
                      <a:pt x="275" y="88"/>
                    </a:lnTo>
                    <a:lnTo>
                      <a:pt x="275" y="88"/>
                    </a:lnTo>
                    <a:lnTo>
                      <a:pt x="275" y="90"/>
                    </a:lnTo>
                    <a:lnTo>
                      <a:pt x="273" y="90"/>
                    </a:lnTo>
                    <a:lnTo>
                      <a:pt x="273" y="90"/>
                    </a:lnTo>
                    <a:lnTo>
                      <a:pt x="273" y="92"/>
                    </a:lnTo>
                    <a:lnTo>
                      <a:pt x="273" y="92"/>
                    </a:lnTo>
                    <a:lnTo>
                      <a:pt x="275" y="92"/>
                    </a:lnTo>
                    <a:lnTo>
                      <a:pt x="275" y="92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80" y="100"/>
                    </a:lnTo>
                    <a:lnTo>
                      <a:pt x="280" y="100"/>
                    </a:lnTo>
                    <a:lnTo>
                      <a:pt x="282" y="100"/>
                    </a:lnTo>
                    <a:lnTo>
                      <a:pt x="282" y="100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7" y="102"/>
                    </a:lnTo>
                    <a:lnTo>
                      <a:pt x="287" y="102"/>
                    </a:lnTo>
                    <a:lnTo>
                      <a:pt x="287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92" y="104"/>
                    </a:lnTo>
                    <a:lnTo>
                      <a:pt x="292" y="104"/>
                    </a:lnTo>
                    <a:lnTo>
                      <a:pt x="292" y="104"/>
                    </a:lnTo>
                    <a:lnTo>
                      <a:pt x="292" y="107"/>
                    </a:lnTo>
                    <a:lnTo>
                      <a:pt x="294" y="107"/>
                    </a:lnTo>
                    <a:lnTo>
                      <a:pt x="294" y="107"/>
                    </a:lnTo>
                    <a:lnTo>
                      <a:pt x="296" y="107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7"/>
                    </a:lnTo>
                    <a:lnTo>
                      <a:pt x="296" y="107"/>
                    </a:lnTo>
                    <a:lnTo>
                      <a:pt x="296" y="109"/>
                    </a:lnTo>
                    <a:lnTo>
                      <a:pt x="296" y="109"/>
                    </a:lnTo>
                    <a:lnTo>
                      <a:pt x="296" y="109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9" y="111"/>
                    </a:lnTo>
                    <a:lnTo>
                      <a:pt x="299" y="111"/>
                    </a:lnTo>
                    <a:lnTo>
                      <a:pt x="299" y="111"/>
                    </a:lnTo>
                    <a:lnTo>
                      <a:pt x="301" y="111"/>
                    </a:lnTo>
                    <a:lnTo>
                      <a:pt x="301" y="114"/>
                    </a:lnTo>
                    <a:lnTo>
                      <a:pt x="301" y="114"/>
                    </a:lnTo>
                    <a:lnTo>
                      <a:pt x="303" y="114"/>
                    </a:lnTo>
                    <a:lnTo>
                      <a:pt x="303" y="114"/>
                    </a:lnTo>
                    <a:lnTo>
                      <a:pt x="303" y="111"/>
                    </a:lnTo>
                    <a:lnTo>
                      <a:pt x="303" y="111"/>
                    </a:lnTo>
                    <a:lnTo>
                      <a:pt x="306" y="111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8" y="114"/>
                    </a:lnTo>
                    <a:lnTo>
                      <a:pt x="308" y="114"/>
                    </a:lnTo>
                    <a:lnTo>
                      <a:pt x="308" y="116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311" y="119"/>
                    </a:lnTo>
                    <a:lnTo>
                      <a:pt x="311" y="119"/>
                    </a:lnTo>
                    <a:lnTo>
                      <a:pt x="311" y="119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08" y="121"/>
                    </a:lnTo>
                    <a:lnTo>
                      <a:pt x="308" y="123"/>
                    </a:lnTo>
                    <a:lnTo>
                      <a:pt x="308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3" y="123"/>
                    </a:lnTo>
                    <a:lnTo>
                      <a:pt x="303" y="123"/>
                    </a:lnTo>
                    <a:lnTo>
                      <a:pt x="303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6" y="126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4" y="128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2" y="130"/>
                    </a:lnTo>
                    <a:lnTo>
                      <a:pt x="292" y="133"/>
                    </a:lnTo>
                    <a:lnTo>
                      <a:pt x="294" y="133"/>
                    </a:lnTo>
                    <a:lnTo>
                      <a:pt x="294" y="133"/>
                    </a:lnTo>
                    <a:lnTo>
                      <a:pt x="294" y="133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294" y="138"/>
                    </a:lnTo>
                    <a:lnTo>
                      <a:pt x="296" y="138"/>
                    </a:lnTo>
                    <a:lnTo>
                      <a:pt x="296" y="138"/>
                    </a:lnTo>
                    <a:lnTo>
                      <a:pt x="296" y="140"/>
                    </a:lnTo>
                    <a:lnTo>
                      <a:pt x="296" y="140"/>
                    </a:lnTo>
                    <a:lnTo>
                      <a:pt x="294" y="140"/>
                    </a:lnTo>
                    <a:lnTo>
                      <a:pt x="294" y="140"/>
                    </a:lnTo>
                    <a:lnTo>
                      <a:pt x="294" y="142"/>
                    </a:lnTo>
                    <a:lnTo>
                      <a:pt x="294" y="142"/>
                    </a:lnTo>
                    <a:lnTo>
                      <a:pt x="294" y="142"/>
                    </a:ln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7"/>
                    </a:lnTo>
                    <a:lnTo>
                      <a:pt x="294" y="147"/>
                    </a:lnTo>
                    <a:lnTo>
                      <a:pt x="294" y="147"/>
                    </a:lnTo>
                    <a:lnTo>
                      <a:pt x="296" y="147"/>
                    </a:lnTo>
                    <a:lnTo>
                      <a:pt x="296" y="147"/>
                    </a:lnTo>
                    <a:lnTo>
                      <a:pt x="296" y="149"/>
                    </a:lnTo>
                    <a:lnTo>
                      <a:pt x="296" y="149"/>
                    </a:lnTo>
                    <a:lnTo>
                      <a:pt x="296" y="149"/>
                    </a:lnTo>
                    <a:lnTo>
                      <a:pt x="294" y="149"/>
                    </a:lnTo>
                    <a:lnTo>
                      <a:pt x="294" y="149"/>
                    </a:lnTo>
                    <a:lnTo>
                      <a:pt x="294" y="152"/>
                    </a:lnTo>
                    <a:lnTo>
                      <a:pt x="294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89" y="152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6"/>
                    </a:lnTo>
                    <a:lnTo>
                      <a:pt x="289" y="156"/>
                    </a:lnTo>
                    <a:lnTo>
                      <a:pt x="287" y="156"/>
                    </a:lnTo>
                    <a:lnTo>
                      <a:pt x="287" y="159"/>
                    </a:lnTo>
                    <a:lnTo>
                      <a:pt x="287" y="159"/>
                    </a:lnTo>
                    <a:lnTo>
                      <a:pt x="287" y="159"/>
                    </a:lnTo>
                    <a:lnTo>
                      <a:pt x="285" y="159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2" y="161"/>
                    </a:lnTo>
                    <a:lnTo>
                      <a:pt x="282" y="161"/>
                    </a:lnTo>
                    <a:lnTo>
                      <a:pt x="282" y="164"/>
                    </a:lnTo>
                    <a:lnTo>
                      <a:pt x="282" y="164"/>
                    </a:lnTo>
                    <a:lnTo>
                      <a:pt x="282" y="164"/>
                    </a:lnTo>
                    <a:lnTo>
                      <a:pt x="280" y="164"/>
                    </a:lnTo>
                    <a:lnTo>
                      <a:pt x="280" y="166"/>
                    </a:lnTo>
                    <a:lnTo>
                      <a:pt x="280" y="166"/>
                    </a:lnTo>
                    <a:lnTo>
                      <a:pt x="280" y="166"/>
                    </a:lnTo>
                    <a:lnTo>
                      <a:pt x="280" y="168"/>
                    </a:lnTo>
                    <a:lnTo>
                      <a:pt x="280" y="168"/>
                    </a:lnTo>
                    <a:lnTo>
                      <a:pt x="280" y="168"/>
                    </a:lnTo>
                    <a:lnTo>
                      <a:pt x="282" y="168"/>
                    </a:lnTo>
                    <a:lnTo>
                      <a:pt x="282" y="171"/>
                    </a:lnTo>
                    <a:lnTo>
                      <a:pt x="282" y="171"/>
                    </a:lnTo>
                    <a:lnTo>
                      <a:pt x="282" y="171"/>
                    </a:lnTo>
                    <a:lnTo>
                      <a:pt x="280" y="171"/>
                    </a:lnTo>
                    <a:lnTo>
                      <a:pt x="280" y="173"/>
                    </a:lnTo>
                    <a:lnTo>
                      <a:pt x="280" y="173"/>
                    </a:lnTo>
                    <a:lnTo>
                      <a:pt x="277" y="173"/>
                    </a:lnTo>
                    <a:lnTo>
                      <a:pt x="277" y="173"/>
                    </a:lnTo>
                    <a:lnTo>
                      <a:pt x="277" y="173"/>
                    </a:lnTo>
                    <a:lnTo>
                      <a:pt x="277" y="175"/>
                    </a:lnTo>
                    <a:lnTo>
                      <a:pt x="277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3" y="175"/>
                    </a:lnTo>
                    <a:lnTo>
                      <a:pt x="273" y="175"/>
                    </a:lnTo>
                    <a:lnTo>
                      <a:pt x="270" y="175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68" y="178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3"/>
                    </a:lnTo>
                    <a:lnTo>
                      <a:pt x="268" y="183"/>
                    </a:lnTo>
                    <a:lnTo>
                      <a:pt x="268" y="185"/>
                    </a:lnTo>
                    <a:lnTo>
                      <a:pt x="266" y="185"/>
                    </a:lnTo>
                    <a:lnTo>
                      <a:pt x="266" y="185"/>
                    </a:lnTo>
                    <a:lnTo>
                      <a:pt x="266" y="187"/>
                    </a:lnTo>
                    <a:lnTo>
                      <a:pt x="266" y="187"/>
                    </a:lnTo>
                    <a:lnTo>
                      <a:pt x="266" y="187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3" y="190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7"/>
                    </a:lnTo>
                    <a:lnTo>
                      <a:pt x="261" y="197"/>
                    </a:lnTo>
                    <a:lnTo>
                      <a:pt x="261" y="197"/>
                    </a:lnTo>
                    <a:lnTo>
                      <a:pt x="261" y="197"/>
                    </a:lnTo>
                    <a:lnTo>
                      <a:pt x="261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202"/>
                    </a:lnTo>
                    <a:lnTo>
                      <a:pt x="258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4" y="202"/>
                    </a:lnTo>
                    <a:lnTo>
                      <a:pt x="254" y="204"/>
                    </a:lnTo>
                    <a:lnTo>
                      <a:pt x="254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7" y="206"/>
                    </a:lnTo>
                    <a:lnTo>
                      <a:pt x="247" y="209"/>
                    </a:lnTo>
                    <a:lnTo>
                      <a:pt x="247" y="209"/>
                    </a:lnTo>
                    <a:lnTo>
                      <a:pt x="247" y="209"/>
                    </a:lnTo>
                    <a:lnTo>
                      <a:pt x="247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4" y="216"/>
                    </a:lnTo>
                    <a:lnTo>
                      <a:pt x="244" y="216"/>
                    </a:lnTo>
                    <a:lnTo>
                      <a:pt x="244" y="216"/>
                    </a:lnTo>
                    <a:lnTo>
                      <a:pt x="244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20"/>
                    </a:lnTo>
                    <a:lnTo>
                      <a:pt x="242" y="220"/>
                    </a:lnTo>
                    <a:lnTo>
                      <a:pt x="242" y="220"/>
                    </a:lnTo>
                    <a:lnTo>
                      <a:pt x="240" y="220"/>
                    </a:lnTo>
                    <a:lnTo>
                      <a:pt x="240" y="220"/>
                    </a:lnTo>
                    <a:lnTo>
                      <a:pt x="240" y="220"/>
                    </a:lnTo>
                    <a:lnTo>
                      <a:pt x="237" y="220"/>
                    </a:lnTo>
                    <a:lnTo>
                      <a:pt x="237" y="223"/>
                    </a:lnTo>
                    <a:lnTo>
                      <a:pt x="237" y="223"/>
                    </a:lnTo>
                    <a:lnTo>
                      <a:pt x="237" y="223"/>
                    </a:lnTo>
                    <a:lnTo>
                      <a:pt x="237" y="225"/>
                    </a:lnTo>
                    <a:lnTo>
                      <a:pt x="237" y="225"/>
                    </a:lnTo>
                    <a:lnTo>
                      <a:pt x="237" y="228"/>
                    </a:lnTo>
                    <a:lnTo>
                      <a:pt x="237" y="228"/>
                    </a:lnTo>
                    <a:lnTo>
                      <a:pt x="237" y="228"/>
                    </a:lnTo>
                    <a:lnTo>
                      <a:pt x="235" y="228"/>
                    </a:lnTo>
                    <a:lnTo>
                      <a:pt x="235" y="230"/>
                    </a:lnTo>
                    <a:lnTo>
                      <a:pt x="235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0" y="230"/>
                    </a:lnTo>
                    <a:lnTo>
                      <a:pt x="230" y="230"/>
                    </a:lnTo>
                    <a:lnTo>
                      <a:pt x="230" y="230"/>
                    </a:lnTo>
                    <a:lnTo>
                      <a:pt x="228" y="230"/>
                    </a:lnTo>
                    <a:lnTo>
                      <a:pt x="228" y="230"/>
                    </a:lnTo>
                    <a:lnTo>
                      <a:pt x="225" y="230"/>
                    </a:lnTo>
                    <a:lnTo>
                      <a:pt x="225" y="230"/>
                    </a:lnTo>
                    <a:lnTo>
                      <a:pt x="225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1" y="230"/>
                    </a:lnTo>
                    <a:lnTo>
                      <a:pt x="221" y="232"/>
                    </a:lnTo>
                    <a:lnTo>
                      <a:pt x="221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6" y="232"/>
                    </a:lnTo>
                    <a:lnTo>
                      <a:pt x="216" y="235"/>
                    </a:lnTo>
                    <a:lnTo>
                      <a:pt x="216" y="235"/>
                    </a:lnTo>
                    <a:lnTo>
                      <a:pt x="216" y="235"/>
                    </a:lnTo>
                    <a:lnTo>
                      <a:pt x="214" y="235"/>
                    </a:lnTo>
                    <a:lnTo>
                      <a:pt x="214" y="235"/>
                    </a:lnTo>
                    <a:lnTo>
                      <a:pt x="211" y="235"/>
                    </a:lnTo>
                    <a:lnTo>
                      <a:pt x="211" y="232"/>
                    </a:lnTo>
                    <a:lnTo>
                      <a:pt x="211" y="232"/>
                    </a:lnTo>
                    <a:lnTo>
                      <a:pt x="211" y="232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5"/>
                    </a:lnTo>
                    <a:lnTo>
                      <a:pt x="206" y="225"/>
                    </a:lnTo>
                    <a:lnTo>
                      <a:pt x="206" y="225"/>
                    </a:lnTo>
                    <a:lnTo>
                      <a:pt x="204" y="225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2" y="228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2"/>
                    </a:lnTo>
                    <a:lnTo>
                      <a:pt x="199" y="232"/>
                    </a:lnTo>
                    <a:lnTo>
                      <a:pt x="197" y="232"/>
                    </a:lnTo>
                    <a:lnTo>
                      <a:pt x="197" y="235"/>
                    </a:lnTo>
                    <a:lnTo>
                      <a:pt x="197" y="235"/>
                    </a:lnTo>
                    <a:lnTo>
                      <a:pt x="197" y="235"/>
                    </a:lnTo>
                    <a:lnTo>
                      <a:pt x="197" y="237"/>
                    </a:lnTo>
                    <a:lnTo>
                      <a:pt x="197" y="237"/>
                    </a:lnTo>
                    <a:lnTo>
                      <a:pt x="197" y="237"/>
                    </a:lnTo>
                    <a:lnTo>
                      <a:pt x="197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2" y="239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4"/>
                    </a:lnTo>
                    <a:lnTo>
                      <a:pt x="190" y="244"/>
                    </a:lnTo>
                    <a:lnTo>
                      <a:pt x="190" y="244"/>
                    </a:lnTo>
                    <a:lnTo>
                      <a:pt x="190" y="244"/>
                    </a:lnTo>
                    <a:lnTo>
                      <a:pt x="190" y="247"/>
                    </a:lnTo>
                    <a:lnTo>
                      <a:pt x="190" y="247"/>
                    </a:lnTo>
                    <a:lnTo>
                      <a:pt x="187" y="247"/>
                    </a:lnTo>
                    <a:lnTo>
                      <a:pt x="187" y="247"/>
                    </a:lnTo>
                    <a:lnTo>
                      <a:pt x="187" y="247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5" y="249"/>
                    </a:lnTo>
                    <a:lnTo>
                      <a:pt x="185" y="249"/>
                    </a:lnTo>
                    <a:lnTo>
                      <a:pt x="185" y="251"/>
                    </a:lnTo>
                    <a:lnTo>
                      <a:pt x="185" y="251"/>
                    </a:lnTo>
                    <a:lnTo>
                      <a:pt x="185" y="251"/>
                    </a:lnTo>
                    <a:lnTo>
                      <a:pt x="185" y="254"/>
                    </a:lnTo>
                    <a:lnTo>
                      <a:pt x="185" y="254"/>
                    </a:lnTo>
                    <a:lnTo>
                      <a:pt x="185" y="256"/>
                    </a:lnTo>
                    <a:lnTo>
                      <a:pt x="185" y="256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7" y="258"/>
                    </a:lnTo>
                    <a:lnTo>
                      <a:pt x="187" y="258"/>
                    </a:lnTo>
                    <a:lnTo>
                      <a:pt x="187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2" y="261"/>
                    </a:lnTo>
                    <a:lnTo>
                      <a:pt x="192" y="263"/>
                    </a:lnTo>
                    <a:lnTo>
                      <a:pt x="192" y="263"/>
                    </a:lnTo>
                    <a:lnTo>
                      <a:pt x="192" y="263"/>
                    </a:lnTo>
                    <a:lnTo>
                      <a:pt x="195" y="263"/>
                    </a:lnTo>
                    <a:lnTo>
                      <a:pt x="195" y="263"/>
                    </a:lnTo>
                    <a:lnTo>
                      <a:pt x="197" y="263"/>
                    </a:lnTo>
                    <a:lnTo>
                      <a:pt x="197" y="263"/>
                    </a:lnTo>
                    <a:lnTo>
                      <a:pt x="197" y="263"/>
                    </a:lnTo>
                    <a:lnTo>
                      <a:pt x="199" y="263"/>
                    </a:lnTo>
                    <a:lnTo>
                      <a:pt x="199" y="263"/>
                    </a:lnTo>
                    <a:lnTo>
                      <a:pt x="199" y="263"/>
                    </a:lnTo>
                    <a:lnTo>
                      <a:pt x="199" y="265"/>
                    </a:lnTo>
                    <a:lnTo>
                      <a:pt x="199" y="265"/>
                    </a:lnTo>
                    <a:lnTo>
                      <a:pt x="199" y="268"/>
                    </a:lnTo>
                    <a:lnTo>
                      <a:pt x="199" y="268"/>
                    </a:lnTo>
                    <a:lnTo>
                      <a:pt x="199" y="270"/>
                    </a:lnTo>
                    <a:lnTo>
                      <a:pt x="199" y="270"/>
                    </a:lnTo>
                    <a:lnTo>
                      <a:pt x="199" y="270"/>
                    </a:lnTo>
                    <a:lnTo>
                      <a:pt x="199" y="273"/>
                    </a:lnTo>
                    <a:lnTo>
                      <a:pt x="199" y="273"/>
                    </a:lnTo>
                    <a:lnTo>
                      <a:pt x="199" y="273"/>
                    </a:lnTo>
                    <a:lnTo>
                      <a:pt x="199" y="275"/>
                    </a:lnTo>
                    <a:lnTo>
                      <a:pt x="197" y="275"/>
                    </a:lnTo>
                    <a:lnTo>
                      <a:pt x="197" y="275"/>
                    </a:lnTo>
                    <a:lnTo>
                      <a:pt x="197" y="277"/>
                    </a:lnTo>
                    <a:lnTo>
                      <a:pt x="197" y="277"/>
                    </a:lnTo>
                    <a:lnTo>
                      <a:pt x="197" y="280"/>
                    </a:lnTo>
                    <a:lnTo>
                      <a:pt x="197" y="280"/>
                    </a:lnTo>
                    <a:lnTo>
                      <a:pt x="199" y="280"/>
                    </a:lnTo>
                    <a:lnTo>
                      <a:pt x="199" y="280"/>
                    </a:lnTo>
                    <a:lnTo>
                      <a:pt x="199" y="280"/>
                    </a:lnTo>
                    <a:lnTo>
                      <a:pt x="199" y="282"/>
                    </a:lnTo>
                    <a:lnTo>
                      <a:pt x="199" y="282"/>
                    </a:lnTo>
                    <a:lnTo>
                      <a:pt x="199" y="282"/>
                    </a:lnTo>
                    <a:lnTo>
                      <a:pt x="202" y="282"/>
                    </a:lnTo>
                    <a:lnTo>
                      <a:pt x="202" y="284"/>
                    </a:lnTo>
                    <a:lnTo>
                      <a:pt x="202" y="284"/>
                    </a:lnTo>
                    <a:lnTo>
                      <a:pt x="202" y="284"/>
                    </a:lnTo>
                    <a:lnTo>
                      <a:pt x="204" y="284"/>
                    </a:lnTo>
                    <a:lnTo>
                      <a:pt x="204" y="284"/>
                    </a:lnTo>
                    <a:lnTo>
                      <a:pt x="204" y="287"/>
                    </a:lnTo>
                    <a:lnTo>
                      <a:pt x="204" y="287"/>
                    </a:lnTo>
                    <a:lnTo>
                      <a:pt x="206" y="287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211" y="284"/>
                    </a:lnTo>
                    <a:lnTo>
                      <a:pt x="211" y="287"/>
                    </a:lnTo>
                    <a:lnTo>
                      <a:pt x="211" y="287"/>
                    </a:lnTo>
                    <a:lnTo>
                      <a:pt x="211" y="289"/>
                    </a:lnTo>
                    <a:lnTo>
                      <a:pt x="211" y="289"/>
                    </a:lnTo>
                    <a:lnTo>
                      <a:pt x="211" y="289"/>
                    </a:lnTo>
                    <a:lnTo>
                      <a:pt x="211" y="292"/>
                    </a:lnTo>
                    <a:lnTo>
                      <a:pt x="211" y="292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6"/>
                    </a:lnTo>
                    <a:lnTo>
                      <a:pt x="211" y="296"/>
                    </a:lnTo>
                    <a:lnTo>
                      <a:pt x="214" y="296"/>
                    </a:lnTo>
                    <a:lnTo>
                      <a:pt x="214" y="299"/>
                    </a:lnTo>
                    <a:lnTo>
                      <a:pt x="214" y="299"/>
                    </a:lnTo>
                    <a:lnTo>
                      <a:pt x="214" y="299"/>
                    </a:lnTo>
                    <a:lnTo>
                      <a:pt x="216" y="299"/>
                    </a:lnTo>
                    <a:lnTo>
                      <a:pt x="216" y="299"/>
                    </a:lnTo>
                    <a:lnTo>
                      <a:pt x="216" y="301"/>
                    </a:lnTo>
                    <a:lnTo>
                      <a:pt x="216" y="301"/>
                    </a:lnTo>
                    <a:lnTo>
                      <a:pt x="216" y="301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216" y="306"/>
                    </a:lnTo>
                    <a:lnTo>
                      <a:pt x="216" y="306"/>
                    </a:lnTo>
                    <a:lnTo>
                      <a:pt x="218" y="306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11"/>
                    </a:lnTo>
                    <a:lnTo>
                      <a:pt x="218" y="311"/>
                    </a:lnTo>
                    <a:lnTo>
                      <a:pt x="218" y="311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5"/>
                    </a:lnTo>
                    <a:lnTo>
                      <a:pt x="218" y="315"/>
                    </a:lnTo>
                    <a:lnTo>
                      <a:pt x="218" y="318"/>
                    </a:lnTo>
                    <a:lnTo>
                      <a:pt x="218" y="318"/>
                    </a:lnTo>
                    <a:lnTo>
                      <a:pt x="218" y="318"/>
                    </a:lnTo>
                    <a:lnTo>
                      <a:pt x="221" y="318"/>
                    </a:lnTo>
                    <a:lnTo>
                      <a:pt x="221" y="318"/>
                    </a:lnTo>
                    <a:lnTo>
                      <a:pt x="221" y="318"/>
                    </a:lnTo>
                    <a:lnTo>
                      <a:pt x="218" y="318"/>
                    </a:lnTo>
                    <a:lnTo>
                      <a:pt x="218" y="320"/>
                    </a:lnTo>
                    <a:lnTo>
                      <a:pt x="218" y="320"/>
                    </a:lnTo>
                    <a:lnTo>
                      <a:pt x="218" y="320"/>
                    </a:lnTo>
                    <a:lnTo>
                      <a:pt x="216" y="320"/>
                    </a:lnTo>
                    <a:lnTo>
                      <a:pt x="216" y="320"/>
                    </a:lnTo>
                    <a:lnTo>
                      <a:pt x="216" y="320"/>
                    </a:lnTo>
                    <a:lnTo>
                      <a:pt x="216" y="322"/>
                    </a:lnTo>
                    <a:lnTo>
                      <a:pt x="216" y="322"/>
                    </a:lnTo>
                    <a:lnTo>
                      <a:pt x="216" y="322"/>
                    </a:lnTo>
                    <a:lnTo>
                      <a:pt x="214" y="322"/>
                    </a:lnTo>
                    <a:lnTo>
                      <a:pt x="214" y="322"/>
                    </a:lnTo>
                    <a:lnTo>
                      <a:pt x="211" y="322"/>
                    </a:lnTo>
                    <a:lnTo>
                      <a:pt x="211" y="322"/>
                    </a:lnTo>
                    <a:lnTo>
                      <a:pt x="211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0"/>
                    </a:lnTo>
                    <a:lnTo>
                      <a:pt x="209" y="320"/>
                    </a:lnTo>
                    <a:lnTo>
                      <a:pt x="209" y="318"/>
                    </a:lnTo>
                    <a:lnTo>
                      <a:pt x="206" y="318"/>
                    </a:lnTo>
                    <a:lnTo>
                      <a:pt x="206" y="318"/>
                    </a:lnTo>
                    <a:lnTo>
                      <a:pt x="204" y="318"/>
                    </a:lnTo>
                    <a:lnTo>
                      <a:pt x="204" y="320"/>
                    </a:lnTo>
                    <a:lnTo>
                      <a:pt x="204" y="320"/>
                    </a:lnTo>
                    <a:lnTo>
                      <a:pt x="204" y="320"/>
                    </a:lnTo>
                    <a:lnTo>
                      <a:pt x="202" y="320"/>
                    </a:lnTo>
                    <a:lnTo>
                      <a:pt x="202" y="320"/>
                    </a:lnTo>
                    <a:lnTo>
                      <a:pt x="202" y="320"/>
                    </a:lnTo>
                    <a:lnTo>
                      <a:pt x="199" y="320"/>
                    </a:lnTo>
                    <a:lnTo>
                      <a:pt x="199" y="320"/>
                    </a:lnTo>
                    <a:lnTo>
                      <a:pt x="199" y="320"/>
                    </a:lnTo>
                    <a:lnTo>
                      <a:pt x="197" y="320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7" y="325"/>
                    </a:lnTo>
                    <a:lnTo>
                      <a:pt x="197" y="325"/>
                    </a:lnTo>
                    <a:lnTo>
                      <a:pt x="197" y="325"/>
                    </a:lnTo>
                    <a:lnTo>
                      <a:pt x="195" y="325"/>
                    </a:lnTo>
                    <a:lnTo>
                      <a:pt x="195" y="325"/>
                    </a:lnTo>
                    <a:lnTo>
                      <a:pt x="192" y="325"/>
                    </a:lnTo>
                    <a:lnTo>
                      <a:pt x="192" y="325"/>
                    </a:lnTo>
                    <a:lnTo>
                      <a:pt x="192" y="325"/>
                    </a:lnTo>
                    <a:lnTo>
                      <a:pt x="190" y="325"/>
                    </a:lnTo>
                    <a:lnTo>
                      <a:pt x="190" y="325"/>
                    </a:lnTo>
                    <a:lnTo>
                      <a:pt x="190" y="325"/>
                    </a:lnTo>
                    <a:lnTo>
                      <a:pt x="190" y="322"/>
                    </a:lnTo>
                    <a:lnTo>
                      <a:pt x="187" y="322"/>
                    </a:lnTo>
                    <a:lnTo>
                      <a:pt x="187" y="322"/>
                    </a:lnTo>
                    <a:lnTo>
                      <a:pt x="187" y="322"/>
                    </a:lnTo>
                    <a:lnTo>
                      <a:pt x="185" y="322"/>
                    </a:lnTo>
                    <a:lnTo>
                      <a:pt x="185" y="322"/>
                    </a:lnTo>
                    <a:lnTo>
                      <a:pt x="185" y="322"/>
                    </a:lnTo>
                    <a:lnTo>
                      <a:pt x="185" y="320"/>
                    </a:lnTo>
                    <a:lnTo>
                      <a:pt x="183" y="320"/>
                    </a:lnTo>
                    <a:lnTo>
                      <a:pt x="183" y="322"/>
                    </a:lnTo>
                    <a:lnTo>
                      <a:pt x="183" y="322"/>
                    </a:lnTo>
                    <a:lnTo>
                      <a:pt x="183" y="322"/>
                    </a:lnTo>
                    <a:lnTo>
                      <a:pt x="180" y="322"/>
                    </a:lnTo>
                    <a:lnTo>
                      <a:pt x="180" y="322"/>
                    </a:lnTo>
                    <a:lnTo>
                      <a:pt x="178" y="322"/>
                    </a:lnTo>
                    <a:lnTo>
                      <a:pt x="178" y="322"/>
                    </a:lnTo>
                    <a:lnTo>
                      <a:pt x="178" y="322"/>
                    </a:lnTo>
                    <a:lnTo>
                      <a:pt x="176" y="322"/>
                    </a:lnTo>
                    <a:lnTo>
                      <a:pt x="176" y="322"/>
                    </a:lnTo>
                    <a:lnTo>
                      <a:pt x="176" y="322"/>
                    </a:lnTo>
                    <a:lnTo>
                      <a:pt x="173" y="322"/>
                    </a:lnTo>
                    <a:lnTo>
                      <a:pt x="173" y="320"/>
                    </a:lnTo>
                    <a:lnTo>
                      <a:pt x="173" y="320"/>
                    </a:lnTo>
                    <a:lnTo>
                      <a:pt x="173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0"/>
                    </a:lnTo>
                    <a:lnTo>
                      <a:pt x="171" y="320"/>
                    </a:lnTo>
                    <a:lnTo>
                      <a:pt x="169" y="320"/>
                    </a:lnTo>
                    <a:lnTo>
                      <a:pt x="169" y="322"/>
                    </a:lnTo>
                    <a:lnTo>
                      <a:pt x="169" y="322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7"/>
                    </a:lnTo>
                    <a:lnTo>
                      <a:pt x="166" y="327"/>
                    </a:lnTo>
                    <a:lnTo>
                      <a:pt x="166" y="327"/>
                    </a:lnTo>
                    <a:lnTo>
                      <a:pt x="166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5"/>
                    </a:lnTo>
                    <a:lnTo>
                      <a:pt x="161" y="325"/>
                    </a:lnTo>
                    <a:lnTo>
                      <a:pt x="161" y="325"/>
                    </a:lnTo>
                    <a:lnTo>
                      <a:pt x="161" y="327"/>
                    </a:lnTo>
                    <a:lnTo>
                      <a:pt x="159" y="327"/>
                    </a:lnTo>
                    <a:lnTo>
                      <a:pt x="159" y="327"/>
                    </a:lnTo>
                    <a:lnTo>
                      <a:pt x="161" y="327"/>
                    </a:lnTo>
                    <a:lnTo>
                      <a:pt x="161" y="327"/>
                    </a:lnTo>
                    <a:lnTo>
                      <a:pt x="161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1" y="329"/>
                    </a:lnTo>
                    <a:lnTo>
                      <a:pt x="161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7" y="329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7" y="337"/>
                    </a:lnTo>
                    <a:lnTo>
                      <a:pt x="157" y="337"/>
                    </a:lnTo>
                    <a:lnTo>
                      <a:pt x="157" y="337"/>
                    </a:lnTo>
                    <a:lnTo>
                      <a:pt x="154" y="337"/>
                    </a:lnTo>
                    <a:lnTo>
                      <a:pt x="154" y="337"/>
                    </a:lnTo>
                    <a:lnTo>
                      <a:pt x="152" y="337"/>
                    </a:lnTo>
                    <a:lnTo>
                      <a:pt x="152" y="337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2"/>
                    </a:lnTo>
                    <a:lnTo>
                      <a:pt x="150" y="332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5" y="334"/>
                    </a:lnTo>
                    <a:lnTo>
                      <a:pt x="145" y="334"/>
                    </a:lnTo>
                    <a:lnTo>
                      <a:pt x="145" y="332"/>
                    </a:lnTo>
                    <a:lnTo>
                      <a:pt x="145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7"/>
                    </a:lnTo>
                    <a:lnTo>
                      <a:pt x="140" y="327"/>
                    </a:lnTo>
                    <a:lnTo>
                      <a:pt x="138" y="327"/>
                    </a:lnTo>
                    <a:lnTo>
                      <a:pt x="138" y="325"/>
                    </a:lnTo>
                    <a:lnTo>
                      <a:pt x="138" y="325"/>
                    </a:lnTo>
                    <a:lnTo>
                      <a:pt x="138" y="322"/>
                    </a:lnTo>
                    <a:lnTo>
                      <a:pt x="138" y="322"/>
                    </a:lnTo>
                    <a:lnTo>
                      <a:pt x="138" y="322"/>
                    </a:lnTo>
                    <a:lnTo>
                      <a:pt x="138" y="320"/>
                    </a:lnTo>
                    <a:lnTo>
                      <a:pt x="138" y="320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5"/>
                    </a:lnTo>
                    <a:lnTo>
                      <a:pt x="135" y="315"/>
                    </a:lnTo>
                    <a:lnTo>
                      <a:pt x="135" y="315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1"/>
                    </a:lnTo>
                    <a:lnTo>
                      <a:pt x="135" y="311"/>
                    </a:lnTo>
                    <a:lnTo>
                      <a:pt x="133" y="311"/>
                    </a:lnTo>
                    <a:lnTo>
                      <a:pt x="133" y="311"/>
                    </a:lnTo>
                    <a:lnTo>
                      <a:pt x="133" y="308"/>
                    </a:lnTo>
                    <a:lnTo>
                      <a:pt x="133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28" y="308"/>
                    </a:lnTo>
                    <a:lnTo>
                      <a:pt x="128" y="308"/>
                    </a:lnTo>
                    <a:lnTo>
                      <a:pt x="128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4" y="308"/>
                    </a:lnTo>
                    <a:lnTo>
                      <a:pt x="124" y="308"/>
                    </a:lnTo>
                    <a:lnTo>
                      <a:pt x="124" y="308"/>
                    </a:lnTo>
                    <a:lnTo>
                      <a:pt x="124" y="306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8" name="Freeform 92"/>
              <p:cNvSpPr>
                <a:spLocks/>
              </p:cNvSpPr>
              <p:nvPr/>
            </p:nvSpPr>
            <p:spPr bwMode="auto">
              <a:xfrm>
                <a:off x="2137" y="1817"/>
                <a:ext cx="311" cy="337"/>
              </a:xfrm>
              <a:custGeom>
                <a:avLst/>
                <a:gdLst/>
                <a:ahLst/>
                <a:cxnLst>
                  <a:cxn ang="0">
                    <a:pos x="114" y="292"/>
                  </a:cxn>
                  <a:cxn ang="0">
                    <a:pos x="93" y="296"/>
                  </a:cxn>
                  <a:cxn ang="0">
                    <a:pos x="74" y="296"/>
                  </a:cxn>
                  <a:cxn ang="0">
                    <a:pos x="55" y="299"/>
                  </a:cxn>
                  <a:cxn ang="0">
                    <a:pos x="34" y="299"/>
                  </a:cxn>
                  <a:cxn ang="0">
                    <a:pos x="17" y="303"/>
                  </a:cxn>
                  <a:cxn ang="0">
                    <a:pos x="19" y="277"/>
                  </a:cxn>
                  <a:cxn ang="0">
                    <a:pos x="34" y="263"/>
                  </a:cxn>
                  <a:cxn ang="0">
                    <a:pos x="50" y="254"/>
                  </a:cxn>
                  <a:cxn ang="0">
                    <a:pos x="43" y="239"/>
                  </a:cxn>
                  <a:cxn ang="0">
                    <a:pos x="36" y="218"/>
                  </a:cxn>
                  <a:cxn ang="0">
                    <a:pos x="17" y="206"/>
                  </a:cxn>
                  <a:cxn ang="0">
                    <a:pos x="5" y="187"/>
                  </a:cxn>
                  <a:cxn ang="0">
                    <a:pos x="15" y="185"/>
                  </a:cxn>
                  <a:cxn ang="0">
                    <a:pos x="36" y="192"/>
                  </a:cxn>
                  <a:cxn ang="0">
                    <a:pos x="60" y="190"/>
                  </a:cxn>
                  <a:cxn ang="0">
                    <a:pos x="81" y="187"/>
                  </a:cxn>
                  <a:cxn ang="0">
                    <a:pos x="105" y="183"/>
                  </a:cxn>
                  <a:cxn ang="0">
                    <a:pos x="116" y="171"/>
                  </a:cxn>
                  <a:cxn ang="0">
                    <a:pos x="124" y="147"/>
                  </a:cxn>
                  <a:cxn ang="0">
                    <a:pos x="145" y="142"/>
                  </a:cxn>
                  <a:cxn ang="0">
                    <a:pos x="154" y="133"/>
                  </a:cxn>
                  <a:cxn ang="0">
                    <a:pos x="171" y="135"/>
                  </a:cxn>
                  <a:cxn ang="0">
                    <a:pos x="180" y="119"/>
                  </a:cxn>
                  <a:cxn ang="0">
                    <a:pos x="187" y="97"/>
                  </a:cxn>
                  <a:cxn ang="0">
                    <a:pos x="202" y="88"/>
                  </a:cxn>
                  <a:cxn ang="0">
                    <a:pos x="197" y="74"/>
                  </a:cxn>
                  <a:cxn ang="0">
                    <a:pos x="221" y="71"/>
                  </a:cxn>
                  <a:cxn ang="0">
                    <a:pos x="225" y="52"/>
                  </a:cxn>
                  <a:cxn ang="0">
                    <a:pos x="230" y="36"/>
                  </a:cxn>
                  <a:cxn ang="0">
                    <a:pos x="225" y="19"/>
                  </a:cxn>
                  <a:cxn ang="0">
                    <a:pos x="240" y="10"/>
                  </a:cxn>
                  <a:cxn ang="0">
                    <a:pos x="258" y="2"/>
                  </a:cxn>
                  <a:cxn ang="0">
                    <a:pos x="277" y="2"/>
                  </a:cxn>
                  <a:cxn ang="0">
                    <a:pos x="263" y="10"/>
                  </a:cxn>
                  <a:cxn ang="0">
                    <a:pos x="251" y="26"/>
                  </a:cxn>
                  <a:cxn ang="0">
                    <a:pos x="268" y="33"/>
                  </a:cxn>
                  <a:cxn ang="0">
                    <a:pos x="282" y="45"/>
                  </a:cxn>
                  <a:cxn ang="0">
                    <a:pos x="270" y="62"/>
                  </a:cxn>
                  <a:cxn ang="0">
                    <a:pos x="275" y="88"/>
                  </a:cxn>
                  <a:cxn ang="0">
                    <a:pos x="285" y="102"/>
                  </a:cxn>
                  <a:cxn ang="0">
                    <a:pos x="296" y="111"/>
                  </a:cxn>
                  <a:cxn ang="0">
                    <a:pos x="311" y="121"/>
                  </a:cxn>
                  <a:cxn ang="0">
                    <a:pos x="294" y="133"/>
                  </a:cxn>
                  <a:cxn ang="0">
                    <a:pos x="292" y="152"/>
                  </a:cxn>
                  <a:cxn ang="0">
                    <a:pos x="282" y="171"/>
                  </a:cxn>
                  <a:cxn ang="0">
                    <a:pos x="266" y="185"/>
                  </a:cxn>
                  <a:cxn ang="0">
                    <a:pos x="254" y="204"/>
                  </a:cxn>
                  <a:cxn ang="0">
                    <a:pos x="242" y="220"/>
                  </a:cxn>
                  <a:cxn ang="0">
                    <a:pos x="223" y="230"/>
                  </a:cxn>
                  <a:cxn ang="0">
                    <a:pos x="204" y="228"/>
                  </a:cxn>
                  <a:cxn ang="0">
                    <a:pos x="192" y="244"/>
                  </a:cxn>
                  <a:cxn ang="0">
                    <a:pos x="192" y="261"/>
                  </a:cxn>
                  <a:cxn ang="0">
                    <a:pos x="199" y="280"/>
                  </a:cxn>
                  <a:cxn ang="0">
                    <a:pos x="211" y="296"/>
                  </a:cxn>
                  <a:cxn ang="0">
                    <a:pos x="218" y="318"/>
                  </a:cxn>
                  <a:cxn ang="0">
                    <a:pos x="204" y="320"/>
                  </a:cxn>
                  <a:cxn ang="0">
                    <a:pos x="183" y="322"/>
                  </a:cxn>
                  <a:cxn ang="0">
                    <a:pos x="166" y="327"/>
                  </a:cxn>
                  <a:cxn ang="0">
                    <a:pos x="157" y="332"/>
                  </a:cxn>
                  <a:cxn ang="0">
                    <a:pos x="140" y="329"/>
                  </a:cxn>
                  <a:cxn ang="0">
                    <a:pos x="131" y="308"/>
                  </a:cxn>
                </a:cxnLst>
                <a:rect l="0" t="0" r="r" b="b"/>
                <a:pathLst>
                  <a:path w="311" h="337">
                    <a:moveTo>
                      <a:pt x="124" y="306"/>
                    </a:moveTo>
                    <a:lnTo>
                      <a:pt x="124" y="306"/>
                    </a:lnTo>
                    <a:lnTo>
                      <a:pt x="124" y="306"/>
                    </a:lnTo>
                    <a:lnTo>
                      <a:pt x="124" y="303"/>
                    </a:lnTo>
                    <a:lnTo>
                      <a:pt x="124" y="303"/>
                    </a:lnTo>
                    <a:lnTo>
                      <a:pt x="124" y="301"/>
                    </a:lnTo>
                    <a:lnTo>
                      <a:pt x="124" y="301"/>
                    </a:lnTo>
                    <a:lnTo>
                      <a:pt x="124" y="299"/>
                    </a:lnTo>
                    <a:lnTo>
                      <a:pt x="126" y="299"/>
                    </a:lnTo>
                    <a:lnTo>
                      <a:pt x="126" y="299"/>
                    </a:lnTo>
                    <a:lnTo>
                      <a:pt x="126" y="299"/>
                    </a:lnTo>
                    <a:lnTo>
                      <a:pt x="124" y="299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6"/>
                    </a:lnTo>
                    <a:lnTo>
                      <a:pt x="124" y="294"/>
                    </a:lnTo>
                    <a:lnTo>
                      <a:pt x="121" y="294"/>
                    </a:lnTo>
                    <a:lnTo>
                      <a:pt x="121" y="294"/>
                    </a:lnTo>
                    <a:lnTo>
                      <a:pt x="121" y="294"/>
                    </a:lnTo>
                    <a:lnTo>
                      <a:pt x="119" y="294"/>
                    </a:lnTo>
                    <a:lnTo>
                      <a:pt x="119" y="292"/>
                    </a:lnTo>
                    <a:lnTo>
                      <a:pt x="119" y="292"/>
                    </a:lnTo>
                    <a:lnTo>
                      <a:pt x="119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6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14" y="292"/>
                    </a:lnTo>
                    <a:lnTo>
                      <a:pt x="112" y="292"/>
                    </a:lnTo>
                    <a:lnTo>
                      <a:pt x="112" y="292"/>
                    </a:lnTo>
                    <a:lnTo>
                      <a:pt x="112" y="292"/>
                    </a:lnTo>
                    <a:lnTo>
                      <a:pt x="109" y="292"/>
                    </a:lnTo>
                    <a:lnTo>
                      <a:pt x="109" y="294"/>
                    </a:lnTo>
                    <a:lnTo>
                      <a:pt x="109" y="294"/>
                    </a:lnTo>
                    <a:lnTo>
                      <a:pt x="109" y="294"/>
                    </a:lnTo>
                    <a:lnTo>
                      <a:pt x="107" y="294"/>
                    </a:lnTo>
                    <a:lnTo>
                      <a:pt x="107" y="292"/>
                    </a:lnTo>
                    <a:lnTo>
                      <a:pt x="107" y="292"/>
                    </a:lnTo>
                    <a:lnTo>
                      <a:pt x="107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5" y="294"/>
                    </a:lnTo>
                    <a:lnTo>
                      <a:pt x="102" y="294"/>
                    </a:lnTo>
                    <a:lnTo>
                      <a:pt x="102" y="294"/>
                    </a:lnTo>
                    <a:lnTo>
                      <a:pt x="102" y="294"/>
                    </a:lnTo>
                    <a:lnTo>
                      <a:pt x="100" y="294"/>
                    </a:lnTo>
                    <a:lnTo>
                      <a:pt x="100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8" y="294"/>
                    </a:lnTo>
                    <a:lnTo>
                      <a:pt x="95" y="294"/>
                    </a:lnTo>
                    <a:lnTo>
                      <a:pt x="95" y="294"/>
                    </a:lnTo>
                    <a:lnTo>
                      <a:pt x="93" y="294"/>
                    </a:lnTo>
                    <a:lnTo>
                      <a:pt x="93" y="294"/>
                    </a:lnTo>
                    <a:lnTo>
                      <a:pt x="93" y="296"/>
                    </a:lnTo>
                    <a:lnTo>
                      <a:pt x="93" y="296"/>
                    </a:lnTo>
                    <a:lnTo>
                      <a:pt x="93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90" y="296"/>
                    </a:lnTo>
                    <a:lnTo>
                      <a:pt x="88" y="296"/>
                    </a:lnTo>
                    <a:lnTo>
                      <a:pt x="88" y="296"/>
                    </a:lnTo>
                    <a:lnTo>
                      <a:pt x="86" y="296"/>
                    </a:lnTo>
                    <a:lnTo>
                      <a:pt x="86" y="296"/>
                    </a:lnTo>
                    <a:lnTo>
                      <a:pt x="86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3" y="296"/>
                    </a:lnTo>
                    <a:lnTo>
                      <a:pt x="81" y="296"/>
                    </a:lnTo>
                    <a:lnTo>
                      <a:pt x="81" y="299"/>
                    </a:lnTo>
                    <a:lnTo>
                      <a:pt x="83" y="299"/>
                    </a:lnTo>
                    <a:lnTo>
                      <a:pt x="83" y="299"/>
                    </a:lnTo>
                    <a:lnTo>
                      <a:pt x="83" y="299"/>
                    </a:lnTo>
                    <a:lnTo>
                      <a:pt x="81" y="299"/>
                    </a:lnTo>
                    <a:lnTo>
                      <a:pt x="81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9"/>
                    </a:lnTo>
                    <a:lnTo>
                      <a:pt x="79" y="296"/>
                    </a:lnTo>
                    <a:lnTo>
                      <a:pt x="79" y="296"/>
                    </a:lnTo>
                    <a:lnTo>
                      <a:pt x="79" y="299"/>
                    </a:lnTo>
                    <a:lnTo>
                      <a:pt x="76" y="299"/>
                    </a:lnTo>
                    <a:lnTo>
                      <a:pt x="76" y="299"/>
                    </a:lnTo>
                    <a:lnTo>
                      <a:pt x="76" y="299"/>
                    </a:lnTo>
                    <a:lnTo>
                      <a:pt x="76" y="296"/>
                    </a:lnTo>
                    <a:lnTo>
                      <a:pt x="74" y="296"/>
                    </a:lnTo>
                    <a:lnTo>
                      <a:pt x="74" y="296"/>
                    </a:lnTo>
                    <a:lnTo>
                      <a:pt x="74" y="296"/>
                    </a:lnTo>
                    <a:lnTo>
                      <a:pt x="72" y="296"/>
                    </a:lnTo>
                    <a:lnTo>
                      <a:pt x="72" y="296"/>
                    </a:lnTo>
                    <a:lnTo>
                      <a:pt x="72" y="296"/>
                    </a:lnTo>
                    <a:lnTo>
                      <a:pt x="69" y="296"/>
                    </a:lnTo>
                    <a:lnTo>
                      <a:pt x="69" y="296"/>
                    </a:lnTo>
                    <a:lnTo>
                      <a:pt x="69" y="296"/>
                    </a:lnTo>
                    <a:lnTo>
                      <a:pt x="69" y="294"/>
                    </a:lnTo>
                    <a:lnTo>
                      <a:pt x="67" y="294"/>
                    </a:lnTo>
                    <a:lnTo>
                      <a:pt x="67" y="294"/>
                    </a:lnTo>
                    <a:lnTo>
                      <a:pt x="64" y="294"/>
                    </a:lnTo>
                    <a:lnTo>
                      <a:pt x="64" y="294"/>
                    </a:lnTo>
                    <a:lnTo>
                      <a:pt x="64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2" y="294"/>
                    </a:lnTo>
                    <a:lnTo>
                      <a:pt x="60" y="294"/>
                    </a:lnTo>
                    <a:lnTo>
                      <a:pt x="60" y="294"/>
                    </a:lnTo>
                    <a:lnTo>
                      <a:pt x="60" y="294"/>
                    </a:lnTo>
                    <a:lnTo>
                      <a:pt x="57" y="294"/>
                    </a:lnTo>
                    <a:lnTo>
                      <a:pt x="57" y="294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6"/>
                    </a:lnTo>
                    <a:lnTo>
                      <a:pt x="57" y="299"/>
                    </a:lnTo>
                    <a:lnTo>
                      <a:pt x="57" y="299"/>
                    </a:lnTo>
                    <a:lnTo>
                      <a:pt x="57" y="299"/>
                    </a:lnTo>
                    <a:lnTo>
                      <a:pt x="55" y="299"/>
                    </a:lnTo>
                    <a:lnTo>
                      <a:pt x="55" y="299"/>
                    </a:lnTo>
                    <a:lnTo>
                      <a:pt x="55" y="299"/>
                    </a:lnTo>
                    <a:lnTo>
                      <a:pt x="53" y="299"/>
                    </a:lnTo>
                    <a:lnTo>
                      <a:pt x="53" y="299"/>
                    </a:lnTo>
                    <a:lnTo>
                      <a:pt x="53" y="299"/>
                    </a:lnTo>
                    <a:lnTo>
                      <a:pt x="50" y="299"/>
                    </a:lnTo>
                    <a:lnTo>
                      <a:pt x="50" y="299"/>
                    </a:lnTo>
                    <a:lnTo>
                      <a:pt x="50" y="299"/>
                    </a:lnTo>
                    <a:lnTo>
                      <a:pt x="50" y="296"/>
                    </a:lnTo>
                    <a:lnTo>
                      <a:pt x="48" y="296"/>
                    </a:lnTo>
                    <a:lnTo>
                      <a:pt x="48" y="299"/>
                    </a:lnTo>
                    <a:lnTo>
                      <a:pt x="48" y="299"/>
                    </a:lnTo>
                    <a:lnTo>
                      <a:pt x="45" y="299"/>
                    </a:lnTo>
                    <a:lnTo>
                      <a:pt x="45" y="299"/>
                    </a:lnTo>
                    <a:lnTo>
                      <a:pt x="45" y="299"/>
                    </a:lnTo>
                    <a:lnTo>
                      <a:pt x="43" y="299"/>
                    </a:lnTo>
                    <a:lnTo>
                      <a:pt x="43" y="299"/>
                    </a:lnTo>
                    <a:lnTo>
                      <a:pt x="43" y="299"/>
                    </a:lnTo>
                    <a:lnTo>
                      <a:pt x="41" y="299"/>
                    </a:lnTo>
                    <a:lnTo>
                      <a:pt x="41" y="299"/>
                    </a:lnTo>
                    <a:lnTo>
                      <a:pt x="41" y="296"/>
                    </a:lnTo>
                    <a:lnTo>
                      <a:pt x="38" y="296"/>
                    </a:lnTo>
                    <a:lnTo>
                      <a:pt x="38" y="296"/>
                    </a:lnTo>
                    <a:lnTo>
                      <a:pt x="38" y="296"/>
                    </a:lnTo>
                    <a:lnTo>
                      <a:pt x="36" y="296"/>
                    </a:lnTo>
                    <a:lnTo>
                      <a:pt x="36" y="296"/>
                    </a:lnTo>
                    <a:lnTo>
                      <a:pt x="36" y="296"/>
                    </a:lnTo>
                    <a:lnTo>
                      <a:pt x="36" y="299"/>
                    </a:lnTo>
                    <a:lnTo>
                      <a:pt x="34" y="299"/>
                    </a:lnTo>
                    <a:lnTo>
                      <a:pt x="34" y="299"/>
                    </a:lnTo>
                    <a:lnTo>
                      <a:pt x="34" y="299"/>
                    </a:lnTo>
                    <a:lnTo>
                      <a:pt x="31" y="299"/>
                    </a:lnTo>
                    <a:lnTo>
                      <a:pt x="31" y="299"/>
                    </a:lnTo>
                    <a:lnTo>
                      <a:pt x="34" y="299"/>
                    </a:lnTo>
                    <a:lnTo>
                      <a:pt x="34" y="301"/>
                    </a:lnTo>
                    <a:lnTo>
                      <a:pt x="31" y="301"/>
                    </a:lnTo>
                    <a:lnTo>
                      <a:pt x="31" y="301"/>
                    </a:lnTo>
                    <a:lnTo>
                      <a:pt x="31" y="301"/>
                    </a:lnTo>
                    <a:lnTo>
                      <a:pt x="29" y="301"/>
                    </a:lnTo>
                    <a:lnTo>
                      <a:pt x="29" y="299"/>
                    </a:lnTo>
                    <a:lnTo>
                      <a:pt x="31" y="299"/>
                    </a:lnTo>
                    <a:lnTo>
                      <a:pt x="31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9" y="299"/>
                    </a:lnTo>
                    <a:lnTo>
                      <a:pt x="27" y="299"/>
                    </a:lnTo>
                    <a:lnTo>
                      <a:pt x="27" y="299"/>
                    </a:lnTo>
                    <a:lnTo>
                      <a:pt x="27" y="301"/>
                    </a:lnTo>
                    <a:lnTo>
                      <a:pt x="27" y="301"/>
                    </a:lnTo>
                    <a:lnTo>
                      <a:pt x="24" y="301"/>
                    </a:lnTo>
                    <a:lnTo>
                      <a:pt x="24" y="301"/>
                    </a:lnTo>
                    <a:lnTo>
                      <a:pt x="24" y="301"/>
                    </a:lnTo>
                    <a:lnTo>
                      <a:pt x="22" y="301"/>
                    </a:lnTo>
                    <a:lnTo>
                      <a:pt x="22" y="301"/>
                    </a:lnTo>
                    <a:lnTo>
                      <a:pt x="22" y="301"/>
                    </a:lnTo>
                    <a:lnTo>
                      <a:pt x="22" y="303"/>
                    </a:lnTo>
                    <a:lnTo>
                      <a:pt x="19" y="303"/>
                    </a:lnTo>
                    <a:lnTo>
                      <a:pt x="19" y="303"/>
                    </a:lnTo>
                    <a:lnTo>
                      <a:pt x="19" y="303"/>
                    </a:lnTo>
                    <a:lnTo>
                      <a:pt x="17" y="303"/>
                    </a:lnTo>
                    <a:lnTo>
                      <a:pt x="17" y="301"/>
                    </a:lnTo>
                    <a:lnTo>
                      <a:pt x="17" y="301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9"/>
                    </a:lnTo>
                    <a:lnTo>
                      <a:pt x="17" y="296"/>
                    </a:lnTo>
                    <a:lnTo>
                      <a:pt x="17" y="296"/>
                    </a:lnTo>
                    <a:lnTo>
                      <a:pt x="17" y="296"/>
                    </a:lnTo>
                    <a:lnTo>
                      <a:pt x="17" y="294"/>
                    </a:lnTo>
                    <a:lnTo>
                      <a:pt x="17" y="294"/>
                    </a:lnTo>
                    <a:lnTo>
                      <a:pt x="17" y="292"/>
                    </a:lnTo>
                    <a:lnTo>
                      <a:pt x="17" y="292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9"/>
                    </a:lnTo>
                    <a:lnTo>
                      <a:pt x="17" y="287"/>
                    </a:lnTo>
                    <a:lnTo>
                      <a:pt x="17" y="287"/>
                    </a:lnTo>
                    <a:lnTo>
                      <a:pt x="17" y="287"/>
                    </a:lnTo>
                    <a:lnTo>
                      <a:pt x="17" y="284"/>
                    </a:lnTo>
                    <a:lnTo>
                      <a:pt x="17" y="284"/>
                    </a:lnTo>
                    <a:lnTo>
                      <a:pt x="17" y="282"/>
                    </a:lnTo>
                    <a:lnTo>
                      <a:pt x="19" y="282"/>
                    </a:lnTo>
                    <a:lnTo>
                      <a:pt x="19" y="282"/>
                    </a:lnTo>
                    <a:lnTo>
                      <a:pt x="19" y="282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80"/>
                    </a:lnTo>
                    <a:lnTo>
                      <a:pt x="19" y="277"/>
                    </a:lnTo>
                    <a:lnTo>
                      <a:pt x="19" y="277"/>
                    </a:lnTo>
                    <a:lnTo>
                      <a:pt x="19" y="277"/>
                    </a:lnTo>
                    <a:lnTo>
                      <a:pt x="19" y="275"/>
                    </a:lnTo>
                    <a:lnTo>
                      <a:pt x="19" y="275"/>
                    </a:lnTo>
                    <a:lnTo>
                      <a:pt x="19" y="273"/>
                    </a:lnTo>
                    <a:lnTo>
                      <a:pt x="19" y="273"/>
                    </a:lnTo>
                    <a:lnTo>
                      <a:pt x="19" y="270"/>
                    </a:lnTo>
                    <a:lnTo>
                      <a:pt x="22" y="270"/>
                    </a:lnTo>
                    <a:lnTo>
                      <a:pt x="22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4" y="270"/>
                    </a:lnTo>
                    <a:lnTo>
                      <a:pt x="27" y="270"/>
                    </a:lnTo>
                    <a:lnTo>
                      <a:pt x="27" y="270"/>
                    </a:lnTo>
                    <a:lnTo>
                      <a:pt x="27" y="268"/>
                    </a:lnTo>
                    <a:lnTo>
                      <a:pt x="29" y="268"/>
                    </a:lnTo>
                    <a:lnTo>
                      <a:pt x="29" y="268"/>
                    </a:lnTo>
                    <a:lnTo>
                      <a:pt x="29" y="268"/>
                    </a:lnTo>
                    <a:lnTo>
                      <a:pt x="31" y="268"/>
                    </a:lnTo>
                    <a:lnTo>
                      <a:pt x="31" y="268"/>
                    </a:lnTo>
                    <a:lnTo>
                      <a:pt x="29" y="268"/>
                    </a:lnTo>
                    <a:lnTo>
                      <a:pt x="29" y="265"/>
                    </a:lnTo>
                    <a:lnTo>
                      <a:pt x="31" y="265"/>
                    </a:lnTo>
                    <a:lnTo>
                      <a:pt x="31" y="265"/>
                    </a:lnTo>
                    <a:lnTo>
                      <a:pt x="31" y="263"/>
                    </a:lnTo>
                    <a:lnTo>
                      <a:pt x="31" y="263"/>
                    </a:lnTo>
                    <a:lnTo>
                      <a:pt x="31" y="263"/>
                    </a:lnTo>
                    <a:lnTo>
                      <a:pt x="34" y="263"/>
                    </a:lnTo>
                    <a:lnTo>
                      <a:pt x="34" y="263"/>
                    </a:lnTo>
                    <a:lnTo>
                      <a:pt x="34" y="263"/>
                    </a:lnTo>
                    <a:lnTo>
                      <a:pt x="36" y="263"/>
                    </a:lnTo>
                    <a:lnTo>
                      <a:pt x="36" y="263"/>
                    </a:lnTo>
                    <a:lnTo>
                      <a:pt x="36" y="263"/>
                    </a:lnTo>
                    <a:lnTo>
                      <a:pt x="38" y="263"/>
                    </a:lnTo>
                    <a:lnTo>
                      <a:pt x="38" y="261"/>
                    </a:lnTo>
                    <a:lnTo>
                      <a:pt x="38" y="261"/>
                    </a:lnTo>
                    <a:lnTo>
                      <a:pt x="38" y="261"/>
                    </a:lnTo>
                    <a:lnTo>
                      <a:pt x="41" y="261"/>
                    </a:lnTo>
                    <a:lnTo>
                      <a:pt x="41" y="261"/>
                    </a:lnTo>
                    <a:lnTo>
                      <a:pt x="41" y="261"/>
                    </a:lnTo>
                    <a:lnTo>
                      <a:pt x="43" y="261"/>
                    </a:lnTo>
                    <a:lnTo>
                      <a:pt x="43" y="261"/>
                    </a:lnTo>
                    <a:lnTo>
                      <a:pt x="43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8" y="261"/>
                    </a:lnTo>
                    <a:lnTo>
                      <a:pt x="48" y="261"/>
                    </a:lnTo>
                    <a:lnTo>
                      <a:pt x="50" y="261"/>
                    </a:lnTo>
                    <a:lnTo>
                      <a:pt x="50" y="261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8"/>
                    </a:lnTo>
                    <a:lnTo>
                      <a:pt x="50" y="256"/>
                    </a:lnTo>
                    <a:lnTo>
                      <a:pt x="50" y="256"/>
                    </a:lnTo>
                    <a:lnTo>
                      <a:pt x="50" y="256"/>
                    </a:lnTo>
                    <a:lnTo>
                      <a:pt x="53" y="256"/>
                    </a:lnTo>
                    <a:lnTo>
                      <a:pt x="53" y="254"/>
                    </a:lnTo>
                    <a:lnTo>
                      <a:pt x="50" y="254"/>
                    </a:lnTo>
                    <a:lnTo>
                      <a:pt x="50" y="254"/>
                    </a:lnTo>
                    <a:lnTo>
                      <a:pt x="50" y="251"/>
                    </a:lnTo>
                    <a:lnTo>
                      <a:pt x="50" y="251"/>
                    </a:lnTo>
                    <a:lnTo>
                      <a:pt x="50" y="249"/>
                    </a:lnTo>
                    <a:lnTo>
                      <a:pt x="53" y="249"/>
                    </a:lnTo>
                    <a:lnTo>
                      <a:pt x="53" y="249"/>
                    </a:lnTo>
                    <a:lnTo>
                      <a:pt x="53" y="249"/>
                    </a:lnTo>
                    <a:lnTo>
                      <a:pt x="53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48" y="247"/>
                    </a:lnTo>
                    <a:lnTo>
                      <a:pt x="48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5" y="247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41" y="247"/>
                    </a:lnTo>
                    <a:lnTo>
                      <a:pt x="41" y="247"/>
                    </a:lnTo>
                    <a:lnTo>
                      <a:pt x="41" y="244"/>
                    </a:lnTo>
                    <a:lnTo>
                      <a:pt x="43" y="244"/>
                    </a:lnTo>
                    <a:lnTo>
                      <a:pt x="43" y="244"/>
                    </a:lnTo>
                    <a:lnTo>
                      <a:pt x="43" y="242"/>
                    </a:lnTo>
                    <a:lnTo>
                      <a:pt x="43" y="242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9"/>
                    </a:lnTo>
                    <a:lnTo>
                      <a:pt x="43" y="237"/>
                    </a:lnTo>
                    <a:lnTo>
                      <a:pt x="43" y="237"/>
                    </a:lnTo>
                    <a:lnTo>
                      <a:pt x="43" y="235"/>
                    </a:lnTo>
                    <a:lnTo>
                      <a:pt x="43" y="235"/>
                    </a:lnTo>
                    <a:lnTo>
                      <a:pt x="43" y="232"/>
                    </a:lnTo>
                    <a:lnTo>
                      <a:pt x="43" y="232"/>
                    </a:lnTo>
                    <a:lnTo>
                      <a:pt x="43" y="230"/>
                    </a:lnTo>
                    <a:lnTo>
                      <a:pt x="41" y="230"/>
                    </a:lnTo>
                    <a:lnTo>
                      <a:pt x="41" y="230"/>
                    </a:lnTo>
                    <a:lnTo>
                      <a:pt x="41" y="230"/>
                    </a:lnTo>
                    <a:lnTo>
                      <a:pt x="41" y="228"/>
                    </a:lnTo>
                    <a:lnTo>
                      <a:pt x="41" y="228"/>
                    </a:lnTo>
                    <a:lnTo>
                      <a:pt x="41" y="225"/>
                    </a:lnTo>
                    <a:lnTo>
                      <a:pt x="41" y="225"/>
                    </a:lnTo>
                    <a:lnTo>
                      <a:pt x="41" y="223"/>
                    </a:lnTo>
                    <a:lnTo>
                      <a:pt x="41" y="223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41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8" y="220"/>
                    </a:lnTo>
                    <a:lnTo>
                      <a:pt x="36" y="220"/>
                    </a:lnTo>
                    <a:lnTo>
                      <a:pt x="36" y="220"/>
                    </a:lnTo>
                    <a:lnTo>
                      <a:pt x="36" y="220"/>
                    </a:lnTo>
                    <a:lnTo>
                      <a:pt x="36" y="218"/>
                    </a:lnTo>
                    <a:lnTo>
                      <a:pt x="36" y="218"/>
                    </a:lnTo>
                    <a:lnTo>
                      <a:pt x="36" y="218"/>
                    </a:lnTo>
                    <a:lnTo>
                      <a:pt x="34" y="218"/>
                    </a:lnTo>
                    <a:lnTo>
                      <a:pt x="34" y="216"/>
                    </a:lnTo>
                    <a:lnTo>
                      <a:pt x="34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31" y="216"/>
                    </a:lnTo>
                    <a:lnTo>
                      <a:pt x="29" y="216"/>
                    </a:lnTo>
                    <a:lnTo>
                      <a:pt x="29" y="216"/>
                    </a:lnTo>
                    <a:lnTo>
                      <a:pt x="29" y="213"/>
                    </a:lnTo>
                    <a:lnTo>
                      <a:pt x="29" y="213"/>
                    </a:lnTo>
                    <a:lnTo>
                      <a:pt x="27" y="213"/>
                    </a:lnTo>
                    <a:lnTo>
                      <a:pt x="27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4" y="213"/>
                    </a:lnTo>
                    <a:lnTo>
                      <a:pt x="22" y="213"/>
                    </a:lnTo>
                    <a:lnTo>
                      <a:pt x="22" y="211"/>
                    </a:lnTo>
                    <a:lnTo>
                      <a:pt x="22" y="211"/>
                    </a:lnTo>
                    <a:lnTo>
                      <a:pt x="22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11"/>
                    </a:lnTo>
                    <a:lnTo>
                      <a:pt x="19" y="209"/>
                    </a:lnTo>
                    <a:lnTo>
                      <a:pt x="19" y="209"/>
                    </a:lnTo>
                    <a:lnTo>
                      <a:pt x="17" y="209"/>
                    </a:lnTo>
                    <a:lnTo>
                      <a:pt x="17" y="209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6"/>
                    </a:lnTo>
                    <a:lnTo>
                      <a:pt x="17" y="204"/>
                    </a:lnTo>
                    <a:lnTo>
                      <a:pt x="15" y="204"/>
                    </a:lnTo>
                    <a:lnTo>
                      <a:pt x="15" y="204"/>
                    </a:lnTo>
                    <a:lnTo>
                      <a:pt x="15" y="202"/>
                    </a:lnTo>
                    <a:lnTo>
                      <a:pt x="15" y="202"/>
                    </a:lnTo>
                    <a:lnTo>
                      <a:pt x="15" y="202"/>
                    </a:lnTo>
                    <a:lnTo>
                      <a:pt x="12" y="202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9"/>
                    </a:lnTo>
                    <a:lnTo>
                      <a:pt x="12" y="197"/>
                    </a:lnTo>
                    <a:lnTo>
                      <a:pt x="12" y="197"/>
                    </a:lnTo>
                    <a:lnTo>
                      <a:pt x="10" y="197"/>
                    </a:lnTo>
                    <a:lnTo>
                      <a:pt x="10" y="194"/>
                    </a:lnTo>
                    <a:lnTo>
                      <a:pt x="10" y="194"/>
                    </a:lnTo>
                    <a:lnTo>
                      <a:pt x="10" y="192"/>
                    </a:lnTo>
                    <a:lnTo>
                      <a:pt x="10" y="192"/>
                    </a:lnTo>
                    <a:lnTo>
                      <a:pt x="10" y="192"/>
                    </a:lnTo>
                    <a:lnTo>
                      <a:pt x="10" y="190"/>
                    </a:lnTo>
                    <a:lnTo>
                      <a:pt x="10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8" y="190"/>
                    </a:lnTo>
                    <a:lnTo>
                      <a:pt x="5" y="190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7"/>
                    </a:lnTo>
                    <a:lnTo>
                      <a:pt x="5" y="185"/>
                    </a:lnTo>
                    <a:lnTo>
                      <a:pt x="5" y="185"/>
                    </a:lnTo>
                    <a:lnTo>
                      <a:pt x="3" y="185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3" y="180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3" y="180"/>
                    </a:lnTo>
                    <a:lnTo>
                      <a:pt x="5" y="180"/>
                    </a:lnTo>
                    <a:lnTo>
                      <a:pt x="5" y="180"/>
                    </a:lnTo>
                    <a:lnTo>
                      <a:pt x="5" y="180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8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2" y="183"/>
                    </a:lnTo>
                    <a:lnTo>
                      <a:pt x="12" y="183"/>
                    </a:lnTo>
                    <a:lnTo>
                      <a:pt x="12" y="185"/>
                    </a:lnTo>
                    <a:lnTo>
                      <a:pt x="12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7" y="185"/>
                    </a:lnTo>
                    <a:lnTo>
                      <a:pt x="17" y="185"/>
                    </a:lnTo>
                    <a:lnTo>
                      <a:pt x="17" y="185"/>
                    </a:lnTo>
                    <a:lnTo>
                      <a:pt x="17" y="187"/>
                    </a:lnTo>
                    <a:lnTo>
                      <a:pt x="19" y="187"/>
                    </a:lnTo>
                    <a:lnTo>
                      <a:pt x="19" y="187"/>
                    </a:lnTo>
                    <a:lnTo>
                      <a:pt x="19" y="187"/>
                    </a:lnTo>
                    <a:lnTo>
                      <a:pt x="22" y="187"/>
                    </a:lnTo>
                    <a:lnTo>
                      <a:pt x="22" y="187"/>
                    </a:lnTo>
                    <a:lnTo>
                      <a:pt x="22" y="187"/>
                    </a:lnTo>
                    <a:lnTo>
                      <a:pt x="24" y="187"/>
                    </a:lnTo>
                    <a:lnTo>
                      <a:pt x="24" y="187"/>
                    </a:lnTo>
                    <a:lnTo>
                      <a:pt x="24" y="190"/>
                    </a:lnTo>
                    <a:lnTo>
                      <a:pt x="24" y="190"/>
                    </a:lnTo>
                    <a:lnTo>
                      <a:pt x="27" y="190"/>
                    </a:lnTo>
                    <a:lnTo>
                      <a:pt x="27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29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1" y="190"/>
                    </a:lnTo>
                    <a:lnTo>
                      <a:pt x="34" y="190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6" y="192"/>
                    </a:lnTo>
                    <a:lnTo>
                      <a:pt x="36" y="192"/>
                    </a:lnTo>
                    <a:lnTo>
                      <a:pt x="36" y="190"/>
                    </a:lnTo>
                    <a:lnTo>
                      <a:pt x="36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38" y="190"/>
                    </a:lnTo>
                    <a:lnTo>
                      <a:pt x="41" y="190"/>
                    </a:lnTo>
                    <a:lnTo>
                      <a:pt x="41" y="190"/>
                    </a:lnTo>
                    <a:lnTo>
                      <a:pt x="43" y="190"/>
                    </a:lnTo>
                    <a:lnTo>
                      <a:pt x="43" y="190"/>
                    </a:lnTo>
                    <a:lnTo>
                      <a:pt x="43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5" y="190"/>
                    </a:lnTo>
                    <a:lnTo>
                      <a:pt x="48" y="190"/>
                    </a:lnTo>
                    <a:lnTo>
                      <a:pt x="48" y="190"/>
                    </a:lnTo>
                    <a:lnTo>
                      <a:pt x="50" y="190"/>
                    </a:lnTo>
                    <a:lnTo>
                      <a:pt x="50" y="190"/>
                    </a:lnTo>
                    <a:lnTo>
                      <a:pt x="50" y="190"/>
                    </a:lnTo>
                    <a:lnTo>
                      <a:pt x="53" y="190"/>
                    </a:lnTo>
                    <a:lnTo>
                      <a:pt x="53" y="190"/>
                    </a:lnTo>
                    <a:lnTo>
                      <a:pt x="53" y="190"/>
                    </a:lnTo>
                    <a:lnTo>
                      <a:pt x="55" y="190"/>
                    </a:lnTo>
                    <a:lnTo>
                      <a:pt x="55" y="190"/>
                    </a:lnTo>
                    <a:lnTo>
                      <a:pt x="55" y="190"/>
                    </a:lnTo>
                    <a:lnTo>
                      <a:pt x="57" y="190"/>
                    </a:lnTo>
                    <a:lnTo>
                      <a:pt x="57" y="190"/>
                    </a:lnTo>
                    <a:lnTo>
                      <a:pt x="57" y="190"/>
                    </a:lnTo>
                    <a:lnTo>
                      <a:pt x="60" y="190"/>
                    </a:lnTo>
                    <a:lnTo>
                      <a:pt x="60" y="190"/>
                    </a:lnTo>
                    <a:lnTo>
                      <a:pt x="60" y="190"/>
                    </a:lnTo>
                    <a:lnTo>
                      <a:pt x="62" y="190"/>
                    </a:lnTo>
                    <a:lnTo>
                      <a:pt x="62" y="190"/>
                    </a:lnTo>
                    <a:lnTo>
                      <a:pt x="62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4" y="190"/>
                    </a:lnTo>
                    <a:lnTo>
                      <a:pt x="67" y="190"/>
                    </a:lnTo>
                    <a:lnTo>
                      <a:pt x="67" y="190"/>
                    </a:lnTo>
                    <a:lnTo>
                      <a:pt x="69" y="190"/>
                    </a:lnTo>
                    <a:lnTo>
                      <a:pt x="69" y="190"/>
                    </a:lnTo>
                    <a:lnTo>
                      <a:pt x="69" y="192"/>
                    </a:lnTo>
                    <a:lnTo>
                      <a:pt x="69" y="192"/>
                    </a:lnTo>
                    <a:lnTo>
                      <a:pt x="69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90"/>
                    </a:lnTo>
                    <a:lnTo>
                      <a:pt x="72" y="187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6" y="187"/>
                    </a:lnTo>
                    <a:lnTo>
                      <a:pt x="79" y="187"/>
                    </a:lnTo>
                    <a:lnTo>
                      <a:pt x="79" y="187"/>
                    </a:lnTo>
                    <a:lnTo>
                      <a:pt x="79" y="187"/>
                    </a:lnTo>
                    <a:lnTo>
                      <a:pt x="81" y="187"/>
                    </a:lnTo>
                    <a:lnTo>
                      <a:pt x="81" y="187"/>
                    </a:lnTo>
                    <a:lnTo>
                      <a:pt x="83" y="187"/>
                    </a:lnTo>
                    <a:lnTo>
                      <a:pt x="83" y="187"/>
                    </a:lnTo>
                    <a:lnTo>
                      <a:pt x="83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88" y="187"/>
                    </a:lnTo>
                    <a:lnTo>
                      <a:pt x="88" y="187"/>
                    </a:lnTo>
                    <a:lnTo>
                      <a:pt x="90" y="187"/>
                    </a:lnTo>
                    <a:lnTo>
                      <a:pt x="90" y="187"/>
                    </a:lnTo>
                    <a:lnTo>
                      <a:pt x="90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3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95" y="185"/>
                    </a:lnTo>
                    <a:lnTo>
                      <a:pt x="98" y="185"/>
                    </a:lnTo>
                    <a:lnTo>
                      <a:pt x="98" y="185"/>
                    </a:lnTo>
                    <a:lnTo>
                      <a:pt x="98" y="185"/>
                    </a:lnTo>
                    <a:lnTo>
                      <a:pt x="100" y="185"/>
                    </a:lnTo>
                    <a:lnTo>
                      <a:pt x="100" y="185"/>
                    </a:lnTo>
                    <a:lnTo>
                      <a:pt x="100" y="185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5" y="183"/>
                    </a:lnTo>
                    <a:lnTo>
                      <a:pt x="107" y="183"/>
                    </a:lnTo>
                    <a:lnTo>
                      <a:pt x="107" y="183"/>
                    </a:lnTo>
                    <a:lnTo>
                      <a:pt x="109" y="183"/>
                    </a:lnTo>
                    <a:lnTo>
                      <a:pt x="109" y="183"/>
                    </a:lnTo>
                    <a:lnTo>
                      <a:pt x="109" y="180"/>
                    </a:lnTo>
                    <a:lnTo>
                      <a:pt x="109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2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6" y="178"/>
                    </a:lnTo>
                    <a:lnTo>
                      <a:pt x="116" y="178"/>
                    </a:lnTo>
                    <a:lnTo>
                      <a:pt x="116" y="178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5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3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6" y="168"/>
                    </a:lnTo>
                    <a:lnTo>
                      <a:pt x="116" y="168"/>
                    </a:lnTo>
                    <a:lnTo>
                      <a:pt x="116" y="166"/>
                    </a:lnTo>
                    <a:lnTo>
                      <a:pt x="116" y="166"/>
                    </a:lnTo>
                    <a:lnTo>
                      <a:pt x="116" y="164"/>
                    </a:lnTo>
                    <a:lnTo>
                      <a:pt x="116" y="164"/>
                    </a:lnTo>
                    <a:lnTo>
                      <a:pt x="116" y="164"/>
                    </a:lnTo>
                    <a:lnTo>
                      <a:pt x="116" y="161"/>
                    </a:lnTo>
                    <a:lnTo>
                      <a:pt x="116" y="161"/>
                    </a:lnTo>
                    <a:lnTo>
                      <a:pt x="116" y="161"/>
                    </a:lnTo>
                    <a:lnTo>
                      <a:pt x="116" y="159"/>
                    </a:lnTo>
                    <a:lnTo>
                      <a:pt x="116" y="159"/>
                    </a:lnTo>
                    <a:lnTo>
                      <a:pt x="116" y="159"/>
                    </a:lnTo>
                    <a:lnTo>
                      <a:pt x="116" y="156"/>
                    </a:lnTo>
                    <a:lnTo>
                      <a:pt x="116" y="156"/>
                    </a:lnTo>
                    <a:lnTo>
                      <a:pt x="116" y="154"/>
                    </a:lnTo>
                    <a:lnTo>
                      <a:pt x="119" y="154"/>
                    </a:lnTo>
                    <a:lnTo>
                      <a:pt x="119" y="154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19" y="152"/>
                    </a:lnTo>
                    <a:lnTo>
                      <a:pt x="121" y="152"/>
                    </a:lnTo>
                    <a:lnTo>
                      <a:pt x="121" y="152"/>
                    </a:lnTo>
                    <a:lnTo>
                      <a:pt x="121" y="152"/>
                    </a:lnTo>
                    <a:lnTo>
                      <a:pt x="124" y="152"/>
                    </a:lnTo>
                    <a:lnTo>
                      <a:pt x="124" y="152"/>
                    </a:lnTo>
                    <a:lnTo>
                      <a:pt x="124" y="149"/>
                    </a:lnTo>
                    <a:lnTo>
                      <a:pt x="124" y="149"/>
                    </a:lnTo>
                    <a:lnTo>
                      <a:pt x="124" y="149"/>
                    </a:lnTo>
                    <a:lnTo>
                      <a:pt x="124" y="147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6" y="145"/>
                    </a:lnTo>
                    <a:lnTo>
                      <a:pt x="128" y="145"/>
                    </a:lnTo>
                    <a:lnTo>
                      <a:pt x="128" y="142"/>
                    </a:lnTo>
                    <a:lnTo>
                      <a:pt x="128" y="142"/>
                    </a:lnTo>
                    <a:lnTo>
                      <a:pt x="131" y="142"/>
                    </a:lnTo>
                    <a:lnTo>
                      <a:pt x="131" y="142"/>
                    </a:lnTo>
                    <a:lnTo>
                      <a:pt x="131" y="142"/>
                    </a:lnTo>
                    <a:lnTo>
                      <a:pt x="133" y="142"/>
                    </a:lnTo>
                    <a:lnTo>
                      <a:pt x="133" y="145"/>
                    </a:lnTo>
                    <a:lnTo>
                      <a:pt x="133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5" y="145"/>
                    </a:lnTo>
                    <a:lnTo>
                      <a:pt x="138" y="145"/>
                    </a:lnTo>
                    <a:lnTo>
                      <a:pt x="138" y="145"/>
                    </a:lnTo>
                    <a:lnTo>
                      <a:pt x="138" y="145"/>
                    </a:lnTo>
                    <a:lnTo>
                      <a:pt x="140" y="145"/>
                    </a:lnTo>
                    <a:lnTo>
                      <a:pt x="140" y="145"/>
                    </a:lnTo>
                    <a:lnTo>
                      <a:pt x="140" y="145"/>
                    </a:lnTo>
                    <a:lnTo>
                      <a:pt x="143" y="145"/>
                    </a:lnTo>
                    <a:lnTo>
                      <a:pt x="143" y="145"/>
                    </a:lnTo>
                    <a:lnTo>
                      <a:pt x="143" y="145"/>
                    </a:lnTo>
                    <a:lnTo>
                      <a:pt x="145" y="145"/>
                    </a:lnTo>
                    <a:lnTo>
                      <a:pt x="145" y="142"/>
                    </a:lnTo>
                    <a:lnTo>
                      <a:pt x="145" y="142"/>
                    </a:lnTo>
                    <a:lnTo>
                      <a:pt x="145" y="142"/>
                    </a:lnTo>
                    <a:lnTo>
                      <a:pt x="147" y="142"/>
                    </a:lnTo>
                    <a:lnTo>
                      <a:pt x="147" y="142"/>
                    </a:lnTo>
                    <a:lnTo>
                      <a:pt x="147" y="142"/>
                    </a:lnTo>
                    <a:lnTo>
                      <a:pt x="150" y="142"/>
                    </a:lnTo>
                    <a:lnTo>
                      <a:pt x="150" y="140"/>
                    </a:lnTo>
                    <a:lnTo>
                      <a:pt x="150" y="140"/>
                    </a:lnTo>
                    <a:lnTo>
                      <a:pt x="147" y="140"/>
                    </a:lnTo>
                    <a:lnTo>
                      <a:pt x="147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40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5" y="138"/>
                    </a:lnTo>
                    <a:lnTo>
                      <a:pt x="147" y="138"/>
                    </a:lnTo>
                    <a:lnTo>
                      <a:pt x="147" y="138"/>
                    </a:lnTo>
                    <a:lnTo>
                      <a:pt x="147" y="138"/>
                    </a:lnTo>
                    <a:lnTo>
                      <a:pt x="150" y="138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0" y="135"/>
                    </a:lnTo>
                    <a:lnTo>
                      <a:pt x="152" y="135"/>
                    </a:lnTo>
                    <a:lnTo>
                      <a:pt x="152" y="135"/>
                    </a:lnTo>
                    <a:lnTo>
                      <a:pt x="152" y="135"/>
                    </a:lnTo>
                    <a:lnTo>
                      <a:pt x="152" y="133"/>
                    </a:lnTo>
                    <a:lnTo>
                      <a:pt x="154" y="133"/>
                    </a:lnTo>
                    <a:lnTo>
                      <a:pt x="154" y="133"/>
                    </a:lnTo>
                    <a:lnTo>
                      <a:pt x="154" y="133"/>
                    </a:lnTo>
                    <a:lnTo>
                      <a:pt x="154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7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59" y="130"/>
                    </a:lnTo>
                    <a:lnTo>
                      <a:pt x="161" y="130"/>
                    </a:lnTo>
                    <a:lnTo>
                      <a:pt x="161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4" y="130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169" y="130"/>
                    </a:lnTo>
                    <a:lnTo>
                      <a:pt x="169" y="130"/>
                    </a:lnTo>
                    <a:lnTo>
                      <a:pt x="169" y="130"/>
                    </a:lnTo>
                    <a:lnTo>
                      <a:pt x="169" y="133"/>
                    </a:lnTo>
                    <a:lnTo>
                      <a:pt x="169" y="133"/>
                    </a:lnTo>
                    <a:lnTo>
                      <a:pt x="169" y="133"/>
                    </a:lnTo>
                    <a:lnTo>
                      <a:pt x="171" y="133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1" y="135"/>
                    </a:lnTo>
                    <a:lnTo>
                      <a:pt x="173" y="135"/>
                    </a:lnTo>
                    <a:lnTo>
                      <a:pt x="173" y="135"/>
                    </a:lnTo>
                    <a:lnTo>
                      <a:pt x="173" y="135"/>
                    </a:lnTo>
                    <a:lnTo>
                      <a:pt x="176" y="135"/>
                    </a:lnTo>
                    <a:lnTo>
                      <a:pt x="176" y="135"/>
                    </a:lnTo>
                    <a:lnTo>
                      <a:pt x="176" y="133"/>
                    </a:lnTo>
                    <a:lnTo>
                      <a:pt x="176" y="133"/>
                    </a:lnTo>
                    <a:lnTo>
                      <a:pt x="176" y="133"/>
                    </a:lnTo>
                    <a:lnTo>
                      <a:pt x="178" y="133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30"/>
                    </a:lnTo>
                    <a:lnTo>
                      <a:pt x="178" y="128"/>
                    </a:lnTo>
                    <a:lnTo>
                      <a:pt x="180" y="128"/>
                    </a:lnTo>
                    <a:lnTo>
                      <a:pt x="180" y="128"/>
                    </a:lnTo>
                    <a:lnTo>
                      <a:pt x="180" y="128"/>
                    </a:lnTo>
                    <a:lnTo>
                      <a:pt x="183" y="128"/>
                    </a:lnTo>
                    <a:lnTo>
                      <a:pt x="183" y="126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80" y="123"/>
                    </a:lnTo>
                    <a:lnTo>
                      <a:pt x="180" y="123"/>
                    </a:lnTo>
                    <a:lnTo>
                      <a:pt x="180" y="121"/>
                    </a:lnTo>
                    <a:lnTo>
                      <a:pt x="180" y="121"/>
                    </a:lnTo>
                    <a:lnTo>
                      <a:pt x="180" y="121"/>
                    </a:lnTo>
                    <a:lnTo>
                      <a:pt x="180" y="119"/>
                    </a:lnTo>
                    <a:lnTo>
                      <a:pt x="180" y="119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4"/>
                    </a:lnTo>
                    <a:lnTo>
                      <a:pt x="180" y="114"/>
                    </a:lnTo>
                    <a:lnTo>
                      <a:pt x="180" y="111"/>
                    </a:lnTo>
                    <a:lnTo>
                      <a:pt x="180" y="111"/>
                    </a:lnTo>
                    <a:lnTo>
                      <a:pt x="180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11"/>
                    </a:lnTo>
                    <a:lnTo>
                      <a:pt x="183" y="109"/>
                    </a:lnTo>
                    <a:lnTo>
                      <a:pt x="185" y="109"/>
                    </a:lnTo>
                    <a:lnTo>
                      <a:pt x="185" y="109"/>
                    </a:lnTo>
                    <a:lnTo>
                      <a:pt x="185" y="107"/>
                    </a:lnTo>
                    <a:lnTo>
                      <a:pt x="183" y="107"/>
                    </a:lnTo>
                    <a:lnTo>
                      <a:pt x="183" y="107"/>
                    </a:lnTo>
                    <a:lnTo>
                      <a:pt x="183" y="104"/>
                    </a:lnTo>
                    <a:lnTo>
                      <a:pt x="183" y="104"/>
                    </a:lnTo>
                    <a:lnTo>
                      <a:pt x="185" y="104"/>
                    </a:lnTo>
                    <a:lnTo>
                      <a:pt x="185" y="104"/>
                    </a:lnTo>
                    <a:lnTo>
                      <a:pt x="185" y="102"/>
                    </a:lnTo>
                    <a:lnTo>
                      <a:pt x="185" y="102"/>
                    </a:lnTo>
                    <a:lnTo>
                      <a:pt x="185" y="102"/>
                    </a:lnTo>
                    <a:lnTo>
                      <a:pt x="185" y="100"/>
                    </a:lnTo>
                    <a:lnTo>
                      <a:pt x="185" y="100"/>
                    </a:lnTo>
                    <a:lnTo>
                      <a:pt x="185" y="100"/>
                    </a:lnTo>
                    <a:lnTo>
                      <a:pt x="185" y="97"/>
                    </a:lnTo>
                    <a:lnTo>
                      <a:pt x="187" y="97"/>
                    </a:lnTo>
                    <a:lnTo>
                      <a:pt x="187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0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2" y="97"/>
                    </a:lnTo>
                    <a:lnTo>
                      <a:pt x="195" y="97"/>
                    </a:lnTo>
                    <a:lnTo>
                      <a:pt x="195" y="97"/>
                    </a:lnTo>
                    <a:lnTo>
                      <a:pt x="195" y="97"/>
                    </a:lnTo>
                    <a:lnTo>
                      <a:pt x="197" y="97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7" y="95"/>
                    </a:lnTo>
                    <a:lnTo>
                      <a:pt x="199" y="95"/>
                    </a:lnTo>
                    <a:lnTo>
                      <a:pt x="199" y="95"/>
                    </a:lnTo>
                    <a:lnTo>
                      <a:pt x="199" y="92"/>
                    </a:lnTo>
                    <a:lnTo>
                      <a:pt x="199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2" y="92"/>
                    </a:lnTo>
                    <a:lnTo>
                      <a:pt x="204" y="92"/>
                    </a:lnTo>
                    <a:lnTo>
                      <a:pt x="204" y="90"/>
                    </a:lnTo>
                    <a:lnTo>
                      <a:pt x="202" y="90"/>
                    </a:lnTo>
                    <a:lnTo>
                      <a:pt x="202" y="90"/>
                    </a:lnTo>
                    <a:lnTo>
                      <a:pt x="202" y="90"/>
                    </a:lnTo>
                    <a:lnTo>
                      <a:pt x="202" y="88"/>
                    </a:lnTo>
                    <a:lnTo>
                      <a:pt x="199" y="88"/>
                    </a:lnTo>
                    <a:lnTo>
                      <a:pt x="199" y="88"/>
                    </a:lnTo>
                    <a:lnTo>
                      <a:pt x="199" y="88"/>
                    </a:lnTo>
                    <a:lnTo>
                      <a:pt x="199" y="85"/>
                    </a:lnTo>
                    <a:lnTo>
                      <a:pt x="199" y="85"/>
                    </a:lnTo>
                    <a:lnTo>
                      <a:pt x="199" y="85"/>
                    </a:lnTo>
                    <a:lnTo>
                      <a:pt x="199" y="83"/>
                    </a:lnTo>
                    <a:lnTo>
                      <a:pt x="199" y="83"/>
                    </a:lnTo>
                    <a:lnTo>
                      <a:pt x="199" y="83"/>
                    </a:lnTo>
                    <a:lnTo>
                      <a:pt x="199" y="81"/>
                    </a:lnTo>
                    <a:lnTo>
                      <a:pt x="199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7" y="81"/>
                    </a:lnTo>
                    <a:lnTo>
                      <a:pt x="195" y="81"/>
                    </a:lnTo>
                    <a:lnTo>
                      <a:pt x="195" y="81"/>
                    </a:lnTo>
                    <a:lnTo>
                      <a:pt x="195" y="78"/>
                    </a:lnTo>
                    <a:lnTo>
                      <a:pt x="195" y="78"/>
                    </a:lnTo>
                    <a:lnTo>
                      <a:pt x="195" y="78"/>
                    </a:lnTo>
                    <a:lnTo>
                      <a:pt x="195" y="76"/>
                    </a:lnTo>
                    <a:lnTo>
                      <a:pt x="192" y="76"/>
                    </a:lnTo>
                    <a:lnTo>
                      <a:pt x="192" y="76"/>
                    </a:lnTo>
                    <a:lnTo>
                      <a:pt x="192" y="74"/>
                    </a:lnTo>
                    <a:lnTo>
                      <a:pt x="195" y="74"/>
                    </a:lnTo>
                    <a:lnTo>
                      <a:pt x="195" y="74"/>
                    </a:lnTo>
                    <a:lnTo>
                      <a:pt x="195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7" y="74"/>
                    </a:lnTo>
                    <a:lnTo>
                      <a:pt x="199" y="74"/>
                    </a:lnTo>
                    <a:lnTo>
                      <a:pt x="199" y="74"/>
                    </a:lnTo>
                    <a:lnTo>
                      <a:pt x="199" y="74"/>
                    </a:lnTo>
                    <a:lnTo>
                      <a:pt x="199" y="76"/>
                    </a:lnTo>
                    <a:lnTo>
                      <a:pt x="202" y="76"/>
                    </a:lnTo>
                    <a:lnTo>
                      <a:pt x="202" y="76"/>
                    </a:lnTo>
                    <a:lnTo>
                      <a:pt x="204" y="76"/>
                    </a:lnTo>
                    <a:lnTo>
                      <a:pt x="204" y="76"/>
                    </a:lnTo>
                    <a:lnTo>
                      <a:pt x="204" y="76"/>
                    </a:lnTo>
                    <a:lnTo>
                      <a:pt x="206" y="76"/>
                    </a:lnTo>
                    <a:lnTo>
                      <a:pt x="206" y="76"/>
                    </a:lnTo>
                    <a:lnTo>
                      <a:pt x="209" y="76"/>
                    </a:lnTo>
                    <a:lnTo>
                      <a:pt x="209" y="76"/>
                    </a:lnTo>
                    <a:lnTo>
                      <a:pt x="209" y="76"/>
                    </a:lnTo>
                    <a:lnTo>
                      <a:pt x="211" y="76"/>
                    </a:lnTo>
                    <a:lnTo>
                      <a:pt x="211" y="76"/>
                    </a:lnTo>
                    <a:lnTo>
                      <a:pt x="211" y="76"/>
                    </a:lnTo>
                    <a:lnTo>
                      <a:pt x="214" y="76"/>
                    </a:lnTo>
                    <a:lnTo>
                      <a:pt x="214" y="76"/>
                    </a:lnTo>
                    <a:lnTo>
                      <a:pt x="214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6" y="74"/>
                    </a:lnTo>
                    <a:lnTo>
                      <a:pt x="218" y="74"/>
                    </a:lnTo>
                    <a:lnTo>
                      <a:pt x="218" y="74"/>
                    </a:lnTo>
                    <a:lnTo>
                      <a:pt x="218" y="74"/>
                    </a:lnTo>
                    <a:lnTo>
                      <a:pt x="218" y="71"/>
                    </a:lnTo>
                    <a:lnTo>
                      <a:pt x="218" y="71"/>
                    </a:lnTo>
                    <a:lnTo>
                      <a:pt x="221" y="71"/>
                    </a:lnTo>
                    <a:lnTo>
                      <a:pt x="221" y="71"/>
                    </a:lnTo>
                    <a:lnTo>
                      <a:pt x="221" y="69"/>
                    </a:lnTo>
                    <a:lnTo>
                      <a:pt x="221" y="69"/>
                    </a:lnTo>
                    <a:lnTo>
                      <a:pt x="221" y="66"/>
                    </a:lnTo>
                    <a:lnTo>
                      <a:pt x="221" y="66"/>
                    </a:lnTo>
                    <a:lnTo>
                      <a:pt x="221" y="66"/>
                    </a:lnTo>
                    <a:lnTo>
                      <a:pt x="221" y="64"/>
                    </a:lnTo>
                    <a:lnTo>
                      <a:pt x="221" y="64"/>
                    </a:lnTo>
                    <a:lnTo>
                      <a:pt x="218" y="64"/>
                    </a:lnTo>
                    <a:lnTo>
                      <a:pt x="218" y="64"/>
                    </a:lnTo>
                    <a:lnTo>
                      <a:pt x="218" y="64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9"/>
                    </a:lnTo>
                    <a:lnTo>
                      <a:pt x="218" y="57"/>
                    </a:lnTo>
                    <a:lnTo>
                      <a:pt x="218" y="57"/>
                    </a:lnTo>
                    <a:lnTo>
                      <a:pt x="221" y="57"/>
                    </a:lnTo>
                    <a:lnTo>
                      <a:pt x="221" y="57"/>
                    </a:lnTo>
                    <a:lnTo>
                      <a:pt x="221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3" y="52"/>
                    </a:lnTo>
                    <a:lnTo>
                      <a:pt x="223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2"/>
                    </a:lnTo>
                    <a:lnTo>
                      <a:pt x="225" y="50"/>
                    </a:lnTo>
                    <a:lnTo>
                      <a:pt x="228" y="50"/>
                    </a:lnTo>
                    <a:lnTo>
                      <a:pt x="228" y="50"/>
                    </a:lnTo>
                    <a:lnTo>
                      <a:pt x="228" y="50"/>
                    </a:lnTo>
                    <a:lnTo>
                      <a:pt x="230" y="50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2" y="45"/>
                    </a:lnTo>
                    <a:lnTo>
                      <a:pt x="232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3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40"/>
                    </a:lnTo>
                    <a:lnTo>
                      <a:pt x="230" y="38"/>
                    </a:lnTo>
                    <a:lnTo>
                      <a:pt x="232" y="38"/>
                    </a:lnTo>
                    <a:lnTo>
                      <a:pt x="232" y="38"/>
                    </a:lnTo>
                    <a:lnTo>
                      <a:pt x="230" y="38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6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28" y="33"/>
                    </a:lnTo>
                    <a:lnTo>
                      <a:pt x="228" y="33"/>
                    </a:lnTo>
                    <a:lnTo>
                      <a:pt x="230" y="33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28" y="31"/>
                    </a:lnTo>
                    <a:lnTo>
                      <a:pt x="228" y="29"/>
                    </a:lnTo>
                    <a:lnTo>
                      <a:pt x="228" y="29"/>
                    </a:lnTo>
                    <a:lnTo>
                      <a:pt x="228" y="29"/>
                    </a:lnTo>
                    <a:lnTo>
                      <a:pt x="228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4"/>
                    </a:lnTo>
                    <a:lnTo>
                      <a:pt x="225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4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9"/>
                    </a:lnTo>
                    <a:lnTo>
                      <a:pt x="225" y="17"/>
                    </a:lnTo>
                    <a:lnTo>
                      <a:pt x="228" y="17"/>
                    </a:lnTo>
                    <a:lnTo>
                      <a:pt x="228" y="17"/>
                    </a:lnTo>
                    <a:lnTo>
                      <a:pt x="228" y="17"/>
                    </a:lnTo>
                    <a:lnTo>
                      <a:pt x="230" y="17"/>
                    </a:lnTo>
                    <a:lnTo>
                      <a:pt x="230" y="14"/>
                    </a:lnTo>
                    <a:lnTo>
                      <a:pt x="230" y="14"/>
                    </a:lnTo>
                    <a:lnTo>
                      <a:pt x="230" y="14"/>
                    </a:lnTo>
                    <a:lnTo>
                      <a:pt x="230" y="12"/>
                    </a:lnTo>
                    <a:lnTo>
                      <a:pt x="230" y="12"/>
                    </a:lnTo>
                    <a:lnTo>
                      <a:pt x="230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2" y="12"/>
                    </a:lnTo>
                    <a:lnTo>
                      <a:pt x="235" y="12"/>
                    </a:lnTo>
                    <a:lnTo>
                      <a:pt x="235" y="14"/>
                    </a:lnTo>
                    <a:lnTo>
                      <a:pt x="235" y="14"/>
                    </a:lnTo>
                    <a:lnTo>
                      <a:pt x="235" y="12"/>
                    </a:lnTo>
                    <a:lnTo>
                      <a:pt x="235" y="12"/>
                    </a:lnTo>
                    <a:lnTo>
                      <a:pt x="235" y="12"/>
                    </a:lnTo>
                    <a:lnTo>
                      <a:pt x="237" y="12"/>
                    </a:lnTo>
                    <a:lnTo>
                      <a:pt x="237" y="12"/>
                    </a:lnTo>
                    <a:lnTo>
                      <a:pt x="237" y="10"/>
                    </a:lnTo>
                    <a:lnTo>
                      <a:pt x="237" y="10"/>
                    </a:lnTo>
                    <a:lnTo>
                      <a:pt x="240" y="10"/>
                    </a:lnTo>
                    <a:lnTo>
                      <a:pt x="240" y="10"/>
                    </a:lnTo>
                    <a:lnTo>
                      <a:pt x="240" y="10"/>
                    </a:lnTo>
                    <a:lnTo>
                      <a:pt x="242" y="10"/>
                    </a:lnTo>
                    <a:lnTo>
                      <a:pt x="242" y="10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2" y="5"/>
                    </a:lnTo>
                    <a:lnTo>
                      <a:pt x="242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4" y="5"/>
                    </a:lnTo>
                    <a:lnTo>
                      <a:pt x="247" y="5"/>
                    </a:lnTo>
                    <a:lnTo>
                      <a:pt x="247" y="2"/>
                    </a:lnTo>
                    <a:lnTo>
                      <a:pt x="247" y="2"/>
                    </a:lnTo>
                    <a:lnTo>
                      <a:pt x="247" y="5"/>
                    </a:lnTo>
                    <a:lnTo>
                      <a:pt x="249" y="5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6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58" y="2"/>
                    </a:lnTo>
                    <a:lnTo>
                      <a:pt x="261" y="2"/>
                    </a:lnTo>
                    <a:lnTo>
                      <a:pt x="261" y="2"/>
                    </a:lnTo>
                    <a:lnTo>
                      <a:pt x="263" y="2"/>
                    </a:lnTo>
                    <a:lnTo>
                      <a:pt x="263" y="2"/>
                    </a:lnTo>
                    <a:lnTo>
                      <a:pt x="263" y="2"/>
                    </a:lnTo>
                    <a:lnTo>
                      <a:pt x="266" y="2"/>
                    </a:lnTo>
                    <a:lnTo>
                      <a:pt x="266" y="2"/>
                    </a:lnTo>
                    <a:lnTo>
                      <a:pt x="266" y="2"/>
                    </a:lnTo>
                    <a:lnTo>
                      <a:pt x="268" y="2"/>
                    </a:lnTo>
                    <a:lnTo>
                      <a:pt x="268" y="2"/>
                    </a:lnTo>
                    <a:lnTo>
                      <a:pt x="270" y="2"/>
                    </a:lnTo>
                    <a:lnTo>
                      <a:pt x="270" y="2"/>
                    </a:lnTo>
                    <a:lnTo>
                      <a:pt x="270" y="0"/>
                    </a:lnTo>
                    <a:lnTo>
                      <a:pt x="270" y="0"/>
                    </a:lnTo>
                    <a:lnTo>
                      <a:pt x="270" y="2"/>
                    </a:lnTo>
                    <a:lnTo>
                      <a:pt x="273" y="2"/>
                    </a:lnTo>
                    <a:lnTo>
                      <a:pt x="273" y="2"/>
                    </a:lnTo>
                    <a:lnTo>
                      <a:pt x="273" y="0"/>
                    </a:lnTo>
                    <a:lnTo>
                      <a:pt x="275" y="0"/>
                    </a:lnTo>
                    <a:lnTo>
                      <a:pt x="275" y="0"/>
                    </a:lnTo>
                    <a:lnTo>
                      <a:pt x="275" y="2"/>
                    </a:lnTo>
                    <a:lnTo>
                      <a:pt x="275" y="2"/>
                    </a:lnTo>
                    <a:lnTo>
                      <a:pt x="275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77" y="2"/>
                    </a:lnTo>
                    <a:lnTo>
                      <a:pt x="280" y="2"/>
                    </a:lnTo>
                    <a:lnTo>
                      <a:pt x="280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7" y="5"/>
                    </a:lnTo>
                    <a:lnTo>
                      <a:pt x="275" y="5"/>
                    </a:lnTo>
                    <a:lnTo>
                      <a:pt x="275" y="5"/>
                    </a:lnTo>
                    <a:lnTo>
                      <a:pt x="275" y="5"/>
                    </a:lnTo>
                    <a:lnTo>
                      <a:pt x="273" y="5"/>
                    </a:lnTo>
                    <a:lnTo>
                      <a:pt x="273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70" y="5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6" y="5"/>
                    </a:lnTo>
                    <a:lnTo>
                      <a:pt x="263" y="5"/>
                    </a:lnTo>
                    <a:lnTo>
                      <a:pt x="263" y="5"/>
                    </a:lnTo>
                    <a:lnTo>
                      <a:pt x="263" y="5"/>
                    </a:lnTo>
                    <a:lnTo>
                      <a:pt x="263" y="7"/>
                    </a:lnTo>
                    <a:lnTo>
                      <a:pt x="261" y="7"/>
                    </a:lnTo>
                    <a:lnTo>
                      <a:pt x="261" y="7"/>
                    </a:lnTo>
                    <a:lnTo>
                      <a:pt x="263" y="7"/>
                    </a:lnTo>
                    <a:lnTo>
                      <a:pt x="263" y="10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61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2"/>
                    </a:lnTo>
                    <a:lnTo>
                      <a:pt x="258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7"/>
                    </a:lnTo>
                    <a:lnTo>
                      <a:pt x="254" y="17"/>
                    </a:lnTo>
                    <a:lnTo>
                      <a:pt x="254" y="17"/>
                    </a:lnTo>
                    <a:lnTo>
                      <a:pt x="254" y="17"/>
                    </a:lnTo>
                    <a:lnTo>
                      <a:pt x="251" y="17"/>
                    </a:lnTo>
                    <a:lnTo>
                      <a:pt x="251" y="17"/>
                    </a:lnTo>
                    <a:lnTo>
                      <a:pt x="251" y="17"/>
                    </a:lnTo>
                    <a:lnTo>
                      <a:pt x="251" y="19"/>
                    </a:lnTo>
                    <a:lnTo>
                      <a:pt x="251" y="19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1"/>
                    </a:lnTo>
                    <a:lnTo>
                      <a:pt x="251" y="24"/>
                    </a:lnTo>
                    <a:lnTo>
                      <a:pt x="251" y="24"/>
                    </a:lnTo>
                    <a:lnTo>
                      <a:pt x="251" y="24"/>
                    </a:lnTo>
                    <a:lnTo>
                      <a:pt x="251" y="26"/>
                    </a:lnTo>
                    <a:lnTo>
                      <a:pt x="251" y="26"/>
                    </a:lnTo>
                    <a:lnTo>
                      <a:pt x="251" y="26"/>
                    </a:lnTo>
                    <a:lnTo>
                      <a:pt x="251" y="29"/>
                    </a:lnTo>
                    <a:lnTo>
                      <a:pt x="251" y="29"/>
                    </a:lnTo>
                    <a:lnTo>
                      <a:pt x="254" y="29"/>
                    </a:lnTo>
                    <a:lnTo>
                      <a:pt x="254" y="29"/>
                    </a:lnTo>
                    <a:lnTo>
                      <a:pt x="256" y="29"/>
                    </a:lnTo>
                    <a:lnTo>
                      <a:pt x="256" y="29"/>
                    </a:lnTo>
                    <a:lnTo>
                      <a:pt x="256" y="26"/>
                    </a:lnTo>
                    <a:lnTo>
                      <a:pt x="256" y="26"/>
                    </a:lnTo>
                    <a:lnTo>
                      <a:pt x="256" y="29"/>
                    </a:lnTo>
                    <a:lnTo>
                      <a:pt x="258" y="29"/>
                    </a:lnTo>
                    <a:lnTo>
                      <a:pt x="258" y="29"/>
                    </a:lnTo>
                    <a:lnTo>
                      <a:pt x="258" y="29"/>
                    </a:lnTo>
                    <a:lnTo>
                      <a:pt x="261" y="29"/>
                    </a:lnTo>
                    <a:lnTo>
                      <a:pt x="261" y="29"/>
                    </a:lnTo>
                    <a:lnTo>
                      <a:pt x="261" y="26"/>
                    </a:lnTo>
                    <a:lnTo>
                      <a:pt x="263" y="26"/>
                    </a:lnTo>
                    <a:lnTo>
                      <a:pt x="263" y="29"/>
                    </a:lnTo>
                    <a:lnTo>
                      <a:pt x="263" y="29"/>
                    </a:lnTo>
                    <a:lnTo>
                      <a:pt x="263" y="29"/>
                    </a:lnTo>
                    <a:lnTo>
                      <a:pt x="263" y="31"/>
                    </a:lnTo>
                    <a:lnTo>
                      <a:pt x="263" y="31"/>
                    </a:lnTo>
                    <a:lnTo>
                      <a:pt x="263" y="31"/>
                    </a:lnTo>
                    <a:lnTo>
                      <a:pt x="263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6" y="33"/>
                    </a:lnTo>
                    <a:lnTo>
                      <a:pt x="268" y="33"/>
                    </a:lnTo>
                    <a:lnTo>
                      <a:pt x="268" y="33"/>
                    </a:lnTo>
                    <a:lnTo>
                      <a:pt x="268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6"/>
                    </a:lnTo>
                    <a:lnTo>
                      <a:pt x="273" y="36"/>
                    </a:lnTo>
                    <a:lnTo>
                      <a:pt x="273" y="36"/>
                    </a:lnTo>
                    <a:lnTo>
                      <a:pt x="275" y="36"/>
                    </a:lnTo>
                    <a:lnTo>
                      <a:pt x="275" y="36"/>
                    </a:lnTo>
                    <a:lnTo>
                      <a:pt x="275" y="36"/>
                    </a:lnTo>
                    <a:lnTo>
                      <a:pt x="277" y="36"/>
                    </a:lnTo>
                    <a:lnTo>
                      <a:pt x="277" y="36"/>
                    </a:lnTo>
                    <a:lnTo>
                      <a:pt x="277" y="36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75" y="38"/>
                    </a:lnTo>
                    <a:lnTo>
                      <a:pt x="275" y="40"/>
                    </a:lnTo>
                    <a:lnTo>
                      <a:pt x="275" y="40"/>
                    </a:lnTo>
                    <a:lnTo>
                      <a:pt x="275" y="43"/>
                    </a:lnTo>
                    <a:lnTo>
                      <a:pt x="275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77" y="43"/>
                    </a:lnTo>
                    <a:lnTo>
                      <a:pt x="280" y="43"/>
                    </a:lnTo>
                    <a:lnTo>
                      <a:pt x="280" y="43"/>
                    </a:lnTo>
                    <a:lnTo>
                      <a:pt x="282" y="43"/>
                    </a:lnTo>
                    <a:lnTo>
                      <a:pt x="282" y="45"/>
                    </a:lnTo>
                    <a:lnTo>
                      <a:pt x="282" y="45"/>
                    </a:lnTo>
                    <a:lnTo>
                      <a:pt x="282" y="45"/>
                    </a:lnTo>
                    <a:lnTo>
                      <a:pt x="285" y="45"/>
                    </a:lnTo>
                    <a:lnTo>
                      <a:pt x="285" y="45"/>
                    </a:lnTo>
                    <a:lnTo>
                      <a:pt x="285" y="47"/>
                    </a:lnTo>
                    <a:lnTo>
                      <a:pt x="285" y="47"/>
                    </a:lnTo>
                    <a:lnTo>
                      <a:pt x="285" y="50"/>
                    </a:lnTo>
                    <a:lnTo>
                      <a:pt x="282" y="50"/>
                    </a:lnTo>
                    <a:lnTo>
                      <a:pt x="282" y="50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2" y="52"/>
                    </a:lnTo>
                    <a:lnTo>
                      <a:pt x="280" y="52"/>
                    </a:lnTo>
                    <a:lnTo>
                      <a:pt x="280" y="52"/>
                    </a:lnTo>
                    <a:lnTo>
                      <a:pt x="277" y="52"/>
                    </a:lnTo>
                    <a:lnTo>
                      <a:pt x="277" y="52"/>
                    </a:lnTo>
                    <a:lnTo>
                      <a:pt x="277" y="55"/>
                    </a:lnTo>
                    <a:lnTo>
                      <a:pt x="277" y="55"/>
                    </a:lnTo>
                    <a:lnTo>
                      <a:pt x="275" y="55"/>
                    </a:lnTo>
                    <a:lnTo>
                      <a:pt x="275" y="55"/>
                    </a:lnTo>
                    <a:lnTo>
                      <a:pt x="275" y="57"/>
                    </a:lnTo>
                    <a:lnTo>
                      <a:pt x="275" y="57"/>
                    </a:lnTo>
                    <a:lnTo>
                      <a:pt x="275" y="57"/>
                    </a:lnTo>
                    <a:lnTo>
                      <a:pt x="275" y="59"/>
                    </a:lnTo>
                    <a:lnTo>
                      <a:pt x="275" y="59"/>
                    </a:lnTo>
                    <a:lnTo>
                      <a:pt x="275" y="59"/>
                    </a:lnTo>
                    <a:lnTo>
                      <a:pt x="273" y="59"/>
                    </a:lnTo>
                    <a:lnTo>
                      <a:pt x="273" y="59"/>
                    </a:lnTo>
                    <a:lnTo>
                      <a:pt x="270" y="59"/>
                    </a:lnTo>
                    <a:lnTo>
                      <a:pt x="270" y="59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2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70" y="69"/>
                    </a:lnTo>
                    <a:lnTo>
                      <a:pt x="270" y="69"/>
                    </a:lnTo>
                    <a:lnTo>
                      <a:pt x="270" y="69"/>
                    </a:lnTo>
                    <a:lnTo>
                      <a:pt x="270" y="71"/>
                    </a:lnTo>
                    <a:lnTo>
                      <a:pt x="270" y="71"/>
                    </a:lnTo>
                    <a:lnTo>
                      <a:pt x="270" y="71"/>
                    </a:lnTo>
                    <a:lnTo>
                      <a:pt x="270" y="74"/>
                    </a:lnTo>
                    <a:lnTo>
                      <a:pt x="270" y="74"/>
                    </a:lnTo>
                    <a:lnTo>
                      <a:pt x="273" y="74"/>
                    </a:lnTo>
                    <a:lnTo>
                      <a:pt x="273" y="76"/>
                    </a:lnTo>
                    <a:lnTo>
                      <a:pt x="273" y="76"/>
                    </a:lnTo>
                    <a:lnTo>
                      <a:pt x="273" y="76"/>
                    </a:lnTo>
                    <a:lnTo>
                      <a:pt x="273" y="78"/>
                    </a:lnTo>
                    <a:lnTo>
                      <a:pt x="273" y="78"/>
                    </a:lnTo>
                    <a:lnTo>
                      <a:pt x="273" y="81"/>
                    </a:lnTo>
                    <a:lnTo>
                      <a:pt x="273" y="81"/>
                    </a:lnTo>
                    <a:lnTo>
                      <a:pt x="273" y="81"/>
                    </a:lnTo>
                    <a:lnTo>
                      <a:pt x="273" y="83"/>
                    </a:lnTo>
                    <a:lnTo>
                      <a:pt x="273" y="83"/>
                    </a:lnTo>
                    <a:lnTo>
                      <a:pt x="273" y="85"/>
                    </a:lnTo>
                    <a:lnTo>
                      <a:pt x="275" y="85"/>
                    </a:lnTo>
                    <a:lnTo>
                      <a:pt x="275" y="85"/>
                    </a:lnTo>
                    <a:lnTo>
                      <a:pt x="275" y="88"/>
                    </a:lnTo>
                    <a:lnTo>
                      <a:pt x="275" y="88"/>
                    </a:lnTo>
                    <a:lnTo>
                      <a:pt x="275" y="90"/>
                    </a:lnTo>
                    <a:lnTo>
                      <a:pt x="273" y="90"/>
                    </a:lnTo>
                    <a:lnTo>
                      <a:pt x="273" y="90"/>
                    </a:lnTo>
                    <a:lnTo>
                      <a:pt x="273" y="92"/>
                    </a:lnTo>
                    <a:lnTo>
                      <a:pt x="273" y="92"/>
                    </a:lnTo>
                    <a:lnTo>
                      <a:pt x="275" y="92"/>
                    </a:lnTo>
                    <a:lnTo>
                      <a:pt x="275" y="92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5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97"/>
                    </a:lnTo>
                    <a:lnTo>
                      <a:pt x="275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77" y="100"/>
                    </a:lnTo>
                    <a:lnTo>
                      <a:pt x="280" y="100"/>
                    </a:lnTo>
                    <a:lnTo>
                      <a:pt x="280" y="100"/>
                    </a:lnTo>
                    <a:lnTo>
                      <a:pt x="282" y="100"/>
                    </a:lnTo>
                    <a:lnTo>
                      <a:pt x="282" y="100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2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5" y="102"/>
                    </a:lnTo>
                    <a:lnTo>
                      <a:pt x="287" y="102"/>
                    </a:lnTo>
                    <a:lnTo>
                      <a:pt x="287" y="102"/>
                    </a:lnTo>
                    <a:lnTo>
                      <a:pt x="287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89" y="104"/>
                    </a:lnTo>
                    <a:lnTo>
                      <a:pt x="292" y="104"/>
                    </a:lnTo>
                    <a:lnTo>
                      <a:pt x="292" y="104"/>
                    </a:lnTo>
                    <a:lnTo>
                      <a:pt x="292" y="104"/>
                    </a:lnTo>
                    <a:lnTo>
                      <a:pt x="292" y="107"/>
                    </a:lnTo>
                    <a:lnTo>
                      <a:pt x="294" y="107"/>
                    </a:lnTo>
                    <a:lnTo>
                      <a:pt x="294" y="107"/>
                    </a:lnTo>
                    <a:lnTo>
                      <a:pt x="296" y="107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4"/>
                    </a:lnTo>
                    <a:lnTo>
                      <a:pt x="296" y="107"/>
                    </a:lnTo>
                    <a:lnTo>
                      <a:pt x="296" y="107"/>
                    </a:lnTo>
                    <a:lnTo>
                      <a:pt x="296" y="109"/>
                    </a:lnTo>
                    <a:lnTo>
                      <a:pt x="296" y="109"/>
                    </a:lnTo>
                    <a:lnTo>
                      <a:pt x="296" y="109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6" y="111"/>
                    </a:lnTo>
                    <a:lnTo>
                      <a:pt x="299" y="111"/>
                    </a:lnTo>
                    <a:lnTo>
                      <a:pt x="299" y="111"/>
                    </a:lnTo>
                    <a:lnTo>
                      <a:pt x="299" y="111"/>
                    </a:lnTo>
                    <a:lnTo>
                      <a:pt x="301" y="111"/>
                    </a:lnTo>
                    <a:lnTo>
                      <a:pt x="301" y="114"/>
                    </a:lnTo>
                    <a:lnTo>
                      <a:pt x="301" y="114"/>
                    </a:lnTo>
                    <a:lnTo>
                      <a:pt x="303" y="114"/>
                    </a:lnTo>
                    <a:lnTo>
                      <a:pt x="303" y="114"/>
                    </a:lnTo>
                    <a:lnTo>
                      <a:pt x="303" y="111"/>
                    </a:lnTo>
                    <a:lnTo>
                      <a:pt x="303" y="111"/>
                    </a:lnTo>
                    <a:lnTo>
                      <a:pt x="306" y="111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6" y="114"/>
                    </a:lnTo>
                    <a:lnTo>
                      <a:pt x="308" y="114"/>
                    </a:lnTo>
                    <a:lnTo>
                      <a:pt x="308" y="114"/>
                    </a:lnTo>
                    <a:lnTo>
                      <a:pt x="308" y="116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311" y="119"/>
                    </a:lnTo>
                    <a:lnTo>
                      <a:pt x="311" y="119"/>
                    </a:lnTo>
                    <a:lnTo>
                      <a:pt x="311" y="119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11" y="121"/>
                    </a:lnTo>
                    <a:lnTo>
                      <a:pt x="308" y="121"/>
                    </a:lnTo>
                    <a:lnTo>
                      <a:pt x="308" y="123"/>
                    </a:lnTo>
                    <a:lnTo>
                      <a:pt x="308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6" y="123"/>
                    </a:lnTo>
                    <a:lnTo>
                      <a:pt x="303" y="123"/>
                    </a:lnTo>
                    <a:lnTo>
                      <a:pt x="303" y="123"/>
                    </a:lnTo>
                    <a:lnTo>
                      <a:pt x="303" y="123"/>
                    </a:lnTo>
                    <a:lnTo>
                      <a:pt x="301" y="123"/>
                    </a:lnTo>
                    <a:lnTo>
                      <a:pt x="301" y="123"/>
                    </a:lnTo>
                    <a:lnTo>
                      <a:pt x="301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9" y="126"/>
                    </a:lnTo>
                    <a:lnTo>
                      <a:pt x="296" y="126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6" y="128"/>
                    </a:lnTo>
                    <a:lnTo>
                      <a:pt x="294" y="128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4" y="130"/>
                    </a:lnTo>
                    <a:lnTo>
                      <a:pt x="292" y="130"/>
                    </a:lnTo>
                    <a:lnTo>
                      <a:pt x="292" y="133"/>
                    </a:lnTo>
                    <a:lnTo>
                      <a:pt x="294" y="133"/>
                    </a:lnTo>
                    <a:lnTo>
                      <a:pt x="294" y="133"/>
                    </a:lnTo>
                    <a:lnTo>
                      <a:pt x="294" y="133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294" y="138"/>
                    </a:lnTo>
                    <a:lnTo>
                      <a:pt x="296" y="138"/>
                    </a:lnTo>
                    <a:lnTo>
                      <a:pt x="296" y="138"/>
                    </a:lnTo>
                    <a:lnTo>
                      <a:pt x="296" y="140"/>
                    </a:lnTo>
                    <a:lnTo>
                      <a:pt x="296" y="140"/>
                    </a:lnTo>
                    <a:lnTo>
                      <a:pt x="294" y="140"/>
                    </a:lnTo>
                    <a:lnTo>
                      <a:pt x="294" y="140"/>
                    </a:lnTo>
                    <a:lnTo>
                      <a:pt x="294" y="142"/>
                    </a:lnTo>
                    <a:lnTo>
                      <a:pt x="294" y="142"/>
                    </a:lnTo>
                    <a:lnTo>
                      <a:pt x="294" y="142"/>
                    </a:lnTo>
                    <a:lnTo>
                      <a:pt x="294" y="145"/>
                    </a:lnTo>
                    <a:lnTo>
                      <a:pt x="294" y="145"/>
                    </a:lnTo>
                    <a:lnTo>
                      <a:pt x="294" y="147"/>
                    </a:lnTo>
                    <a:lnTo>
                      <a:pt x="294" y="147"/>
                    </a:lnTo>
                    <a:lnTo>
                      <a:pt x="294" y="147"/>
                    </a:lnTo>
                    <a:lnTo>
                      <a:pt x="296" y="147"/>
                    </a:lnTo>
                    <a:lnTo>
                      <a:pt x="296" y="147"/>
                    </a:lnTo>
                    <a:lnTo>
                      <a:pt x="296" y="149"/>
                    </a:lnTo>
                    <a:lnTo>
                      <a:pt x="296" y="149"/>
                    </a:lnTo>
                    <a:lnTo>
                      <a:pt x="296" y="149"/>
                    </a:lnTo>
                    <a:lnTo>
                      <a:pt x="294" y="149"/>
                    </a:lnTo>
                    <a:lnTo>
                      <a:pt x="294" y="149"/>
                    </a:lnTo>
                    <a:lnTo>
                      <a:pt x="294" y="152"/>
                    </a:lnTo>
                    <a:lnTo>
                      <a:pt x="294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92" y="152"/>
                    </a:lnTo>
                    <a:lnTo>
                      <a:pt x="289" y="152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4"/>
                    </a:lnTo>
                    <a:lnTo>
                      <a:pt x="289" y="156"/>
                    </a:lnTo>
                    <a:lnTo>
                      <a:pt x="289" y="156"/>
                    </a:lnTo>
                    <a:lnTo>
                      <a:pt x="287" y="156"/>
                    </a:lnTo>
                    <a:lnTo>
                      <a:pt x="287" y="159"/>
                    </a:lnTo>
                    <a:lnTo>
                      <a:pt x="287" y="159"/>
                    </a:lnTo>
                    <a:lnTo>
                      <a:pt x="287" y="159"/>
                    </a:lnTo>
                    <a:lnTo>
                      <a:pt x="285" y="159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5" y="161"/>
                    </a:lnTo>
                    <a:lnTo>
                      <a:pt x="282" y="161"/>
                    </a:lnTo>
                    <a:lnTo>
                      <a:pt x="282" y="161"/>
                    </a:lnTo>
                    <a:lnTo>
                      <a:pt x="282" y="164"/>
                    </a:lnTo>
                    <a:lnTo>
                      <a:pt x="282" y="164"/>
                    </a:lnTo>
                    <a:lnTo>
                      <a:pt x="282" y="164"/>
                    </a:lnTo>
                    <a:lnTo>
                      <a:pt x="280" y="164"/>
                    </a:lnTo>
                    <a:lnTo>
                      <a:pt x="280" y="166"/>
                    </a:lnTo>
                    <a:lnTo>
                      <a:pt x="280" y="166"/>
                    </a:lnTo>
                    <a:lnTo>
                      <a:pt x="280" y="166"/>
                    </a:lnTo>
                    <a:lnTo>
                      <a:pt x="280" y="168"/>
                    </a:lnTo>
                    <a:lnTo>
                      <a:pt x="280" y="168"/>
                    </a:lnTo>
                    <a:lnTo>
                      <a:pt x="280" y="168"/>
                    </a:lnTo>
                    <a:lnTo>
                      <a:pt x="282" y="168"/>
                    </a:lnTo>
                    <a:lnTo>
                      <a:pt x="282" y="171"/>
                    </a:lnTo>
                    <a:lnTo>
                      <a:pt x="282" y="171"/>
                    </a:lnTo>
                    <a:lnTo>
                      <a:pt x="282" y="171"/>
                    </a:lnTo>
                    <a:lnTo>
                      <a:pt x="280" y="171"/>
                    </a:lnTo>
                    <a:lnTo>
                      <a:pt x="280" y="173"/>
                    </a:lnTo>
                    <a:lnTo>
                      <a:pt x="280" y="173"/>
                    </a:lnTo>
                    <a:lnTo>
                      <a:pt x="277" y="173"/>
                    </a:lnTo>
                    <a:lnTo>
                      <a:pt x="277" y="173"/>
                    </a:lnTo>
                    <a:lnTo>
                      <a:pt x="277" y="173"/>
                    </a:lnTo>
                    <a:lnTo>
                      <a:pt x="277" y="175"/>
                    </a:lnTo>
                    <a:lnTo>
                      <a:pt x="277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5" y="175"/>
                    </a:lnTo>
                    <a:lnTo>
                      <a:pt x="273" y="175"/>
                    </a:lnTo>
                    <a:lnTo>
                      <a:pt x="273" y="175"/>
                    </a:lnTo>
                    <a:lnTo>
                      <a:pt x="270" y="175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70" y="178"/>
                    </a:lnTo>
                    <a:lnTo>
                      <a:pt x="268" y="178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0"/>
                    </a:lnTo>
                    <a:lnTo>
                      <a:pt x="268" y="183"/>
                    </a:lnTo>
                    <a:lnTo>
                      <a:pt x="268" y="183"/>
                    </a:lnTo>
                    <a:lnTo>
                      <a:pt x="268" y="185"/>
                    </a:lnTo>
                    <a:lnTo>
                      <a:pt x="266" y="185"/>
                    </a:lnTo>
                    <a:lnTo>
                      <a:pt x="266" y="185"/>
                    </a:lnTo>
                    <a:lnTo>
                      <a:pt x="266" y="187"/>
                    </a:lnTo>
                    <a:lnTo>
                      <a:pt x="266" y="187"/>
                    </a:lnTo>
                    <a:lnTo>
                      <a:pt x="266" y="187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6" y="190"/>
                    </a:lnTo>
                    <a:lnTo>
                      <a:pt x="263" y="190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2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4"/>
                    </a:lnTo>
                    <a:lnTo>
                      <a:pt x="263" y="197"/>
                    </a:lnTo>
                    <a:lnTo>
                      <a:pt x="261" y="197"/>
                    </a:lnTo>
                    <a:lnTo>
                      <a:pt x="261" y="197"/>
                    </a:lnTo>
                    <a:lnTo>
                      <a:pt x="261" y="197"/>
                    </a:lnTo>
                    <a:lnTo>
                      <a:pt x="261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199"/>
                    </a:lnTo>
                    <a:lnTo>
                      <a:pt x="258" y="202"/>
                    </a:lnTo>
                    <a:lnTo>
                      <a:pt x="258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6" y="202"/>
                    </a:lnTo>
                    <a:lnTo>
                      <a:pt x="254" y="202"/>
                    </a:lnTo>
                    <a:lnTo>
                      <a:pt x="254" y="204"/>
                    </a:lnTo>
                    <a:lnTo>
                      <a:pt x="254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4"/>
                    </a:lnTo>
                    <a:lnTo>
                      <a:pt x="251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9" y="206"/>
                    </a:lnTo>
                    <a:lnTo>
                      <a:pt x="247" y="206"/>
                    </a:lnTo>
                    <a:lnTo>
                      <a:pt x="247" y="209"/>
                    </a:lnTo>
                    <a:lnTo>
                      <a:pt x="247" y="209"/>
                    </a:lnTo>
                    <a:lnTo>
                      <a:pt x="247" y="209"/>
                    </a:lnTo>
                    <a:lnTo>
                      <a:pt x="247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1"/>
                    </a:lnTo>
                    <a:lnTo>
                      <a:pt x="244" y="213"/>
                    </a:lnTo>
                    <a:lnTo>
                      <a:pt x="244" y="213"/>
                    </a:lnTo>
                    <a:lnTo>
                      <a:pt x="244" y="216"/>
                    </a:lnTo>
                    <a:lnTo>
                      <a:pt x="244" y="216"/>
                    </a:lnTo>
                    <a:lnTo>
                      <a:pt x="244" y="216"/>
                    </a:lnTo>
                    <a:lnTo>
                      <a:pt x="244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20"/>
                    </a:lnTo>
                    <a:lnTo>
                      <a:pt x="242" y="220"/>
                    </a:lnTo>
                    <a:lnTo>
                      <a:pt x="242" y="220"/>
                    </a:lnTo>
                    <a:lnTo>
                      <a:pt x="240" y="220"/>
                    </a:lnTo>
                    <a:lnTo>
                      <a:pt x="240" y="220"/>
                    </a:lnTo>
                    <a:lnTo>
                      <a:pt x="240" y="220"/>
                    </a:lnTo>
                    <a:lnTo>
                      <a:pt x="237" y="220"/>
                    </a:lnTo>
                    <a:lnTo>
                      <a:pt x="237" y="223"/>
                    </a:lnTo>
                    <a:lnTo>
                      <a:pt x="237" y="223"/>
                    </a:lnTo>
                    <a:lnTo>
                      <a:pt x="237" y="223"/>
                    </a:lnTo>
                    <a:lnTo>
                      <a:pt x="237" y="225"/>
                    </a:lnTo>
                    <a:lnTo>
                      <a:pt x="237" y="225"/>
                    </a:lnTo>
                    <a:lnTo>
                      <a:pt x="237" y="228"/>
                    </a:lnTo>
                    <a:lnTo>
                      <a:pt x="237" y="228"/>
                    </a:lnTo>
                    <a:lnTo>
                      <a:pt x="237" y="228"/>
                    </a:lnTo>
                    <a:lnTo>
                      <a:pt x="235" y="228"/>
                    </a:lnTo>
                    <a:lnTo>
                      <a:pt x="235" y="230"/>
                    </a:lnTo>
                    <a:lnTo>
                      <a:pt x="235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2" y="230"/>
                    </a:lnTo>
                    <a:lnTo>
                      <a:pt x="230" y="230"/>
                    </a:lnTo>
                    <a:lnTo>
                      <a:pt x="230" y="230"/>
                    </a:lnTo>
                    <a:lnTo>
                      <a:pt x="230" y="230"/>
                    </a:lnTo>
                    <a:lnTo>
                      <a:pt x="228" y="230"/>
                    </a:lnTo>
                    <a:lnTo>
                      <a:pt x="228" y="230"/>
                    </a:lnTo>
                    <a:lnTo>
                      <a:pt x="225" y="230"/>
                    </a:lnTo>
                    <a:lnTo>
                      <a:pt x="225" y="230"/>
                    </a:lnTo>
                    <a:lnTo>
                      <a:pt x="225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3" y="230"/>
                    </a:lnTo>
                    <a:lnTo>
                      <a:pt x="221" y="230"/>
                    </a:lnTo>
                    <a:lnTo>
                      <a:pt x="221" y="232"/>
                    </a:lnTo>
                    <a:lnTo>
                      <a:pt x="221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8" y="232"/>
                    </a:lnTo>
                    <a:lnTo>
                      <a:pt x="216" y="232"/>
                    </a:lnTo>
                    <a:lnTo>
                      <a:pt x="216" y="235"/>
                    </a:lnTo>
                    <a:lnTo>
                      <a:pt x="216" y="235"/>
                    </a:lnTo>
                    <a:lnTo>
                      <a:pt x="216" y="235"/>
                    </a:lnTo>
                    <a:lnTo>
                      <a:pt x="214" y="235"/>
                    </a:lnTo>
                    <a:lnTo>
                      <a:pt x="214" y="235"/>
                    </a:lnTo>
                    <a:lnTo>
                      <a:pt x="211" y="235"/>
                    </a:lnTo>
                    <a:lnTo>
                      <a:pt x="211" y="232"/>
                    </a:lnTo>
                    <a:lnTo>
                      <a:pt x="211" y="232"/>
                    </a:lnTo>
                    <a:lnTo>
                      <a:pt x="211" y="232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30"/>
                    </a:lnTo>
                    <a:lnTo>
                      <a:pt x="211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8"/>
                    </a:lnTo>
                    <a:lnTo>
                      <a:pt x="209" y="225"/>
                    </a:lnTo>
                    <a:lnTo>
                      <a:pt x="206" y="225"/>
                    </a:lnTo>
                    <a:lnTo>
                      <a:pt x="206" y="225"/>
                    </a:lnTo>
                    <a:lnTo>
                      <a:pt x="204" y="225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4" y="228"/>
                    </a:lnTo>
                    <a:lnTo>
                      <a:pt x="202" y="228"/>
                    </a:lnTo>
                    <a:lnTo>
                      <a:pt x="202" y="230"/>
                    </a:lnTo>
                    <a:lnTo>
                      <a:pt x="202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0"/>
                    </a:lnTo>
                    <a:lnTo>
                      <a:pt x="199" y="232"/>
                    </a:lnTo>
                    <a:lnTo>
                      <a:pt x="199" y="232"/>
                    </a:lnTo>
                    <a:lnTo>
                      <a:pt x="197" y="232"/>
                    </a:lnTo>
                    <a:lnTo>
                      <a:pt x="197" y="235"/>
                    </a:lnTo>
                    <a:lnTo>
                      <a:pt x="197" y="235"/>
                    </a:lnTo>
                    <a:lnTo>
                      <a:pt x="197" y="235"/>
                    </a:lnTo>
                    <a:lnTo>
                      <a:pt x="197" y="237"/>
                    </a:lnTo>
                    <a:lnTo>
                      <a:pt x="197" y="237"/>
                    </a:lnTo>
                    <a:lnTo>
                      <a:pt x="197" y="237"/>
                    </a:lnTo>
                    <a:lnTo>
                      <a:pt x="197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5" y="239"/>
                    </a:lnTo>
                    <a:lnTo>
                      <a:pt x="192" y="239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2"/>
                    </a:lnTo>
                    <a:lnTo>
                      <a:pt x="192" y="244"/>
                    </a:lnTo>
                    <a:lnTo>
                      <a:pt x="190" y="244"/>
                    </a:lnTo>
                    <a:lnTo>
                      <a:pt x="190" y="244"/>
                    </a:lnTo>
                    <a:lnTo>
                      <a:pt x="190" y="244"/>
                    </a:lnTo>
                    <a:lnTo>
                      <a:pt x="190" y="247"/>
                    </a:lnTo>
                    <a:lnTo>
                      <a:pt x="190" y="247"/>
                    </a:lnTo>
                    <a:lnTo>
                      <a:pt x="187" y="247"/>
                    </a:lnTo>
                    <a:lnTo>
                      <a:pt x="187" y="247"/>
                    </a:lnTo>
                    <a:lnTo>
                      <a:pt x="187" y="247"/>
                    </a:lnTo>
                    <a:lnTo>
                      <a:pt x="187" y="249"/>
                    </a:lnTo>
                    <a:lnTo>
                      <a:pt x="187" y="249"/>
                    </a:lnTo>
                    <a:lnTo>
                      <a:pt x="185" y="249"/>
                    </a:lnTo>
                    <a:lnTo>
                      <a:pt x="185" y="249"/>
                    </a:lnTo>
                    <a:lnTo>
                      <a:pt x="185" y="251"/>
                    </a:lnTo>
                    <a:lnTo>
                      <a:pt x="185" y="251"/>
                    </a:lnTo>
                    <a:lnTo>
                      <a:pt x="185" y="251"/>
                    </a:lnTo>
                    <a:lnTo>
                      <a:pt x="185" y="254"/>
                    </a:lnTo>
                    <a:lnTo>
                      <a:pt x="185" y="254"/>
                    </a:lnTo>
                    <a:lnTo>
                      <a:pt x="185" y="256"/>
                    </a:lnTo>
                    <a:lnTo>
                      <a:pt x="185" y="256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5" y="258"/>
                    </a:lnTo>
                    <a:lnTo>
                      <a:pt x="187" y="258"/>
                    </a:lnTo>
                    <a:lnTo>
                      <a:pt x="187" y="258"/>
                    </a:lnTo>
                    <a:lnTo>
                      <a:pt x="187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0" y="261"/>
                    </a:lnTo>
                    <a:lnTo>
                      <a:pt x="192" y="261"/>
                    </a:lnTo>
                    <a:lnTo>
                      <a:pt x="192" y="263"/>
                    </a:lnTo>
                    <a:lnTo>
                      <a:pt x="192" y="263"/>
                    </a:lnTo>
                    <a:lnTo>
                      <a:pt x="192" y="263"/>
                    </a:lnTo>
                    <a:lnTo>
                      <a:pt x="195" y="263"/>
                    </a:lnTo>
                    <a:lnTo>
                      <a:pt x="195" y="263"/>
                    </a:lnTo>
                    <a:lnTo>
                      <a:pt x="197" y="263"/>
                    </a:lnTo>
                    <a:lnTo>
                      <a:pt x="197" y="263"/>
                    </a:lnTo>
                    <a:lnTo>
                      <a:pt x="197" y="263"/>
                    </a:lnTo>
                    <a:lnTo>
                      <a:pt x="199" y="263"/>
                    </a:lnTo>
                    <a:lnTo>
                      <a:pt x="199" y="263"/>
                    </a:lnTo>
                    <a:lnTo>
                      <a:pt x="199" y="263"/>
                    </a:lnTo>
                    <a:lnTo>
                      <a:pt x="199" y="265"/>
                    </a:lnTo>
                    <a:lnTo>
                      <a:pt x="199" y="265"/>
                    </a:lnTo>
                    <a:lnTo>
                      <a:pt x="199" y="268"/>
                    </a:lnTo>
                    <a:lnTo>
                      <a:pt x="199" y="268"/>
                    </a:lnTo>
                    <a:lnTo>
                      <a:pt x="199" y="270"/>
                    </a:lnTo>
                    <a:lnTo>
                      <a:pt x="199" y="270"/>
                    </a:lnTo>
                    <a:lnTo>
                      <a:pt x="199" y="270"/>
                    </a:lnTo>
                    <a:lnTo>
                      <a:pt x="199" y="273"/>
                    </a:lnTo>
                    <a:lnTo>
                      <a:pt x="199" y="273"/>
                    </a:lnTo>
                    <a:lnTo>
                      <a:pt x="199" y="273"/>
                    </a:lnTo>
                    <a:lnTo>
                      <a:pt x="199" y="275"/>
                    </a:lnTo>
                    <a:lnTo>
                      <a:pt x="197" y="275"/>
                    </a:lnTo>
                    <a:lnTo>
                      <a:pt x="197" y="275"/>
                    </a:lnTo>
                    <a:lnTo>
                      <a:pt x="197" y="277"/>
                    </a:lnTo>
                    <a:lnTo>
                      <a:pt x="197" y="277"/>
                    </a:lnTo>
                    <a:lnTo>
                      <a:pt x="197" y="280"/>
                    </a:lnTo>
                    <a:lnTo>
                      <a:pt x="197" y="280"/>
                    </a:lnTo>
                    <a:lnTo>
                      <a:pt x="199" y="280"/>
                    </a:lnTo>
                    <a:lnTo>
                      <a:pt x="199" y="280"/>
                    </a:lnTo>
                    <a:lnTo>
                      <a:pt x="199" y="280"/>
                    </a:lnTo>
                    <a:lnTo>
                      <a:pt x="199" y="282"/>
                    </a:lnTo>
                    <a:lnTo>
                      <a:pt x="199" y="282"/>
                    </a:lnTo>
                    <a:lnTo>
                      <a:pt x="199" y="282"/>
                    </a:lnTo>
                    <a:lnTo>
                      <a:pt x="202" y="282"/>
                    </a:lnTo>
                    <a:lnTo>
                      <a:pt x="202" y="284"/>
                    </a:lnTo>
                    <a:lnTo>
                      <a:pt x="202" y="284"/>
                    </a:lnTo>
                    <a:lnTo>
                      <a:pt x="202" y="284"/>
                    </a:lnTo>
                    <a:lnTo>
                      <a:pt x="204" y="284"/>
                    </a:lnTo>
                    <a:lnTo>
                      <a:pt x="204" y="284"/>
                    </a:lnTo>
                    <a:lnTo>
                      <a:pt x="204" y="287"/>
                    </a:lnTo>
                    <a:lnTo>
                      <a:pt x="204" y="287"/>
                    </a:lnTo>
                    <a:lnTo>
                      <a:pt x="206" y="287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211" y="284"/>
                    </a:lnTo>
                    <a:lnTo>
                      <a:pt x="211" y="287"/>
                    </a:lnTo>
                    <a:lnTo>
                      <a:pt x="211" y="287"/>
                    </a:lnTo>
                    <a:lnTo>
                      <a:pt x="211" y="289"/>
                    </a:lnTo>
                    <a:lnTo>
                      <a:pt x="211" y="289"/>
                    </a:lnTo>
                    <a:lnTo>
                      <a:pt x="211" y="289"/>
                    </a:lnTo>
                    <a:lnTo>
                      <a:pt x="211" y="292"/>
                    </a:lnTo>
                    <a:lnTo>
                      <a:pt x="211" y="292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4"/>
                    </a:lnTo>
                    <a:lnTo>
                      <a:pt x="211" y="296"/>
                    </a:lnTo>
                    <a:lnTo>
                      <a:pt x="211" y="296"/>
                    </a:lnTo>
                    <a:lnTo>
                      <a:pt x="214" y="296"/>
                    </a:lnTo>
                    <a:lnTo>
                      <a:pt x="214" y="299"/>
                    </a:lnTo>
                    <a:lnTo>
                      <a:pt x="214" y="299"/>
                    </a:lnTo>
                    <a:lnTo>
                      <a:pt x="214" y="299"/>
                    </a:lnTo>
                    <a:lnTo>
                      <a:pt x="216" y="299"/>
                    </a:lnTo>
                    <a:lnTo>
                      <a:pt x="216" y="299"/>
                    </a:lnTo>
                    <a:lnTo>
                      <a:pt x="216" y="301"/>
                    </a:lnTo>
                    <a:lnTo>
                      <a:pt x="216" y="301"/>
                    </a:lnTo>
                    <a:lnTo>
                      <a:pt x="216" y="301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216" y="306"/>
                    </a:lnTo>
                    <a:lnTo>
                      <a:pt x="216" y="306"/>
                    </a:lnTo>
                    <a:lnTo>
                      <a:pt x="218" y="306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08"/>
                    </a:lnTo>
                    <a:lnTo>
                      <a:pt x="218" y="311"/>
                    </a:lnTo>
                    <a:lnTo>
                      <a:pt x="218" y="311"/>
                    </a:lnTo>
                    <a:lnTo>
                      <a:pt x="218" y="311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3"/>
                    </a:lnTo>
                    <a:lnTo>
                      <a:pt x="218" y="315"/>
                    </a:lnTo>
                    <a:lnTo>
                      <a:pt x="218" y="315"/>
                    </a:lnTo>
                    <a:lnTo>
                      <a:pt x="218" y="318"/>
                    </a:lnTo>
                    <a:lnTo>
                      <a:pt x="218" y="318"/>
                    </a:lnTo>
                    <a:lnTo>
                      <a:pt x="218" y="318"/>
                    </a:lnTo>
                    <a:lnTo>
                      <a:pt x="221" y="318"/>
                    </a:lnTo>
                    <a:lnTo>
                      <a:pt x="221" y="318"/>
                    </a:lnTo>
                    <a:lnTo>
                      <a:pt x="221" y="318"/>
                    </a:lnTo>
                    <a:lnTo>
                      <a:pt x="218" y="318"/>
                    </a:lnTo>
                    <a:lnTo>
                      <a:pt x="218" y="320"/>
                    </a:lnTo>
                    <a:lnTo>
                      <a:pt x="218" y="320"/>
                    </a:lnTo>
                    <a:lnTo>
                      <a:pt x="218" y="320"/>
                    </a:lnTo>
                    <a:lnTo>
                      <a:pt x="216" y="320"/>
                    </a:lnTo>
                    <a:lnTo>
                      <a:pt x="216" y="320"/>
                    </a:lnTo>
                    <a:lnTo>
                      <a:pt x="216" y="320"/>
                    </a:lnTo>
                    <a:lnTo>
                      <a:pt x="216" y="322"/>
                    </a:lnTo>
                    <a:lnTo>
                      <a:pt x="216" y="322"/>
                    </a:lnTo>
                    <a:lnTo>
                      <a:pt x="216" y="322"/>
                    </a:lnTo>
                    <a:lnTo>
                      <a:pt x="214" y="322"/>
                    </a:lnTo>
                    <a:lnTo>
                      <a:pt x="214" y="322"/>
                    </a:lnTo>
                    <a:lnTo>
                      <a:pt x="211" y="322"/>
                    </a:lnTo>
                    <a:lnTo>
                      <a:pt x="211" y="322"/>
                    </a:lnTo>
                    <a:lnTo>
                      <a:pt x="211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2"/>
                    </a:lnTo>
                    <a:lnTo>
                      <a:pt x="209" y="320"/>
                    </a:lnTo>
                    <a:lnTo>
                      <a:pt x="209" y="320"/>
                    </a:lnTo>
                    <a:lnTo>
                      <a:pt x="209" y="318"/>
                    </a:lnTo>
                    <a:lnTo>
                      <a:pt x="206" y="318"/>
                    </a:lnTo>
                    <a:lnTo>
                      <a:pt x="206" y="318"/>
                    </a:lnTo>
                    <a:lnTo>
                      <a:pt x="204" y="318"/>
                    </a:lnTo>
                    <a:lnTo>
                      <a:pt x="204" y="320"/>
                    </a:lnTo>
                    <a:lnTo>
                      <a:pt x="204" y="320"/>
                    </a:lnTo>
                    <a:lnTo>
                      <a:pt x="204" y="320"/>
                    </a:lnTo>
                    <a:lnTo>
                      <a:pt x="202" y="320"/>
                    </a:lnTo>
                    <a:lnTo>
                      <a:pt x="202" y="320"/>
                    </a:lnTo>
                    <a:lnTo>
                      <a:pt x="202" y="320"/>
                    </a:lnTo>
                    <a:lnTo>
                      <a:pt x="199" y="320"/>
                    </a:lnTo>
                    <a:lnTo>
                      <a:pt x="199" y="320"/>
                    </a:lnTo>
                    <a:lnTo>
                      <a:pt x="199" y="320"/>
                    </a:lnTo>
                    <a:lnTo>
                      <a:pt x="197" y="320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7" y="325"/>
                    </a:lnTo>
                    <a:lnTo>
                      <a:pt x="197" y="325"/>
                    </a:lnTo>
                    <a:lnTo>
                      <a:pt x="197" y="325"/>
                    </a:lnTo>
                    <a:lnTo>
                      <a:pt x="195" y="325"/>
                    </a:lnTo>
                    <a:lnTo>
                      <a:pt x="195" y="325"/>
                    </a:lnTo>
                    <a:lnTo>
                      <a:pt x="192" y="325"/>
                    </a:lnTo>
                    <a:lnTo>
                      <a:pt x="192" y="325"/>
                    </a:lnTo>
                    <a:lnTo>
                      <a:pt x="192" y="325"/>
                    </a:lnTo>
                    <a:lnTo>
                      <a:pt x="190" y="325"/>
                    </a:lnTo>
                    <a:lnTo>
                      <a:pt x="190" y="325"/>
                    </a:lnTo>
                    <a:lnTo>
                      <a:pt x="190" y="325"/>
                    </a:lnTo>
                    <a:lnTo>
                      <a:pt x="190" y="322"/>
                    </a:lnTo>
                    <a:lnTo>
                      <a:pt x="187" y="322"/>
                    </a:lnTo>
                    <a:lnTo>
                      <a:pt x="187" y="322"/>
                    </a:lnTo>
                    <a:lnTo>
                      <a:pt x="187" y="322"/>
                    </a:lnTo>
                    <a:lnTo>
                      <a:pt x="185" y="322"/>
                    </a:lnTo>
                    <a:lnTo>
                      <a:pt x="185" y="322"/>
                    </a:lnTo>
                    <a:lnTo>
                      <a:pt x="185" y="322"/>
                    </a:lnTo>
                    <a:lnTo>
                      <a:pt x="185" y="320"/>
                    </a:lnTo>
                    <a:lnTo>
                      <a:pt x="183" y="320"/>
                    </a:lnTo>
                    <a:lnTo>
                      <a:pt x="183" y="322"/>
                    </a:lnTo>
                    <a:lnTo>
                      <a:pt x="183" y="322"/>
                    </a:lnTo>
                    <a:lnTo>
                      <a:pt x="183" y="322"/>
                    </a:lnTo>
                    <a:lnTo>
                      <a:pt x="180" y="322"/>
                    </a:lnTo>
                    <a:lnTo>
                      <a:pt x="180" y="322"/>
                    </a:lnTo>
                    <a:lnTo>
                      <a:pt x="178" y="322"/>
                    </a:lnTo>
                    <a:lnTo>
                      <a:pt x="178" y="322"/>
                    </a:lnTo>
                    <a:lnTo>
                      <a:pt x="178" y="322"/>
                    </a:lnTo>
                    <a:lnTo>
                      <a:pt x="176" y="322"/>
                    </a:lnTo>
                    <a:lnTo>
                      <a:pt x="176" y="322"/>
                    </a:lnTo>
                    <a:lnTo>
                      <a:pt x="176" y="322"/>
                    </a:lnTo>
                    <a:lnTo>
                      <a:pt x="173" y="322"/>
                    </a:lnTo>
                    <a:lnTo>
                      <a:pt x="173" y="320"/>
                    </a:lnTo>
                    <a:lnTo>
                      <a:pt x="173" y="320"/>
                    </a:lnTo>
                    <a:lnTo>
                      <a:pt x="173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2"/>
                    </a:lnTo>
                    <a:lnTo>
                      <a:pt x="171" y="320"/>
                    </a:lnTo>
                    <a:lnTo>
                      <a:pt x="171" y="320"/>
                    </a:lnTo>
                    <a:lnTo>
                      <a:pt x="169" y="320"/>
                    </a:lnTo>
                    <a:lnTo>
                      <a:pt x="169" y="322"/>
                    </a:lnTo>
                    <a:lnTo>
                      <a:pt x="169" y="322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5"/>
                    </a:lnTo>
                    <a:lnTo>
                      <a:pt x="169" y="327"/>
                    </a:lnTo>
                    <a:lnTo>
                      <a:pt x="166" y="327"/>
                    </a:lnTo>
                    <a:lnTo>
                      <a:pt x="166" y="327"/>
                    </a:lnTo>
                    <a:lnTo>
                      <a:pt x="166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7"/>
                    </a:lnTo>
                    <a:lnTo>
                      <a:pt x="164" y="325"/>
                    </a:lnTo>
                    <a:lnTo>
                      <a:pt x="161" y="325"/>
                    </a:lnTo>
                    <a:lnTo>
                      <a:pt x="161" y="325"/>
                    </a:lnTo>
                    <a:lnTo>
                      <a:pt x="161" y="327"/>
                    </a:lnTo>
                    <a:lnTo>
                      <a:pt x="159" y="327"/>
                    </a:lnTo>
                    <a:lnTo>
                      <a:pt x="159" y="327"/>
                    </a:lnTo>
                    <a:lnTo>
                      <a:pt x="161" y="327"/>
                    </a:lnTo>
                    <a:lnTo>
                      <a:pt x="161" y="327"/>
                    </a:lnTo>
                    <a:lnTo>
                      <a:pt x="161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4" y="329"/>
                    </a:lnTo>
                    <a:lnTo>
                      <a:pt x="161" y="329"/>
                    </a:lnTo>
                    <a:lnTo>
                      <a:pt x="161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9" y="329"/>
                    </a:lnTo>
                    <a:lnTo>
                      <a:pt x="157" y="329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2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7" y="337"/>
                    </a:lnTo>
                    <a:lnTo>
                      <a:pt x="157" y="337"/>
                    </a:lnTo>
                    <a:lnTo>
                      <a:pt x="157" y="337"/>
                    </a:lnTo>
                    <a:lnTo>
                      <a:pt x="154" y="337"/>
                    </a:lnTo>
                    <a:lnTo>
                      <a:pt x="154" y="337"/>
                    </a:lnTo>
                    <a:lnTo>
                      <a:pt x="152" y="337"/>
                    </a:lnTo>
                    <a:lnTo>
                      <a:pt x="152" y="337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2" y="332"/>
                    </a:lnTo>
                    <a:lnTo>
                      <a:pt x="150" y="332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5" y="334"/>
                    </a:lnTo>
                    <a:lnTo>
                      <a:pt x="145" y="334"/>
                    </a:lnTo>
                    <a:lnTo>
                      <a:pt x="145" y="332"/>
                    </a:lnTo>
                    <a:lnTo>
                      <a:pt x="145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32"/>
                    </a:lnTo>
                    <a:lnTo>
                      <a:pt x="143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9"/>
                    </a:lnTo>
                    <a:lnTo>
                      <a:pt x="140" y="327"/>
                    </a:lnTo>
                    <a:lnTo>
                      <a:pt x="140" y="327"/>
                    </a:lnTo>
                    <a:lnTo>
                      <a:pt x="138" y="327"/>
                    </a:lnTo>
                    <a:lnTo>
                      <a:pt x="138" y="325"/>
                    </a:lnTo>
                    <a:lnTo>
                      <a:pt x="138" y="325"/>
                    </a:lnTo>
                    <a:lnTo>
                      <a:pt x="138" y="322"/>
                    </a:lnTo>
                    <a:lnTo>
                      <a:pt x="138" y="322"/>
                    </a:lnTo>
                    <a:lnTo>
                      <a:pt x="138" y="322"/>
                    </a:lnTo>
                    <a:lnTo>
                      <a:pt x="138" y="320"/>
                    </a:lnTo>
                    <a:lnTo>
                      <a:pt x="138" y="320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8"/>
                    </a:lnTo>
                    <a:lnTo>
                      <a:pt x="138" y="315"/>
                    </a:lnTo>
                    <a:lnTo>
                      <a:pt x="135" y="315"/>
                    </a:lnTo>
                    <a:lnTo>
                      <a:pt x="135" y="315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3"/>
                    </a:lnTo>
                    <a:lnTo>
                      <a:pt x="135" y="311"/>
                    </a:lnTo>
                    <a:lnTo>
                      <a:pt x="135" y="311"/>
                    </a:lnTo>
                    <a:lnTo>
                      <a:pt x="133" y="311"/>
                    </a:lnTo>
                    <a:lnTo>
                      <a:pt x="133" y="311"/>
                    </a:lnTo>
                    <a:lnTo>
                      <a:pt x="133" y="308"/>
                    </a:lnTo>
                    <a:lnTo>
                      <a:pt x="133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31" y="308"/>
                    </a:lnTo>
                    <a:lnTo>
                      <a:pt x="128" y="308"/>
                    </a:lnTo>
                    <a:lnTo>
                      <a:pt x="128" y="308"/>
                    </a:lnTo>
                    <a:lnTo>
                      <a:pt x="128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6" y="308"/>
                    </a:lnTo>
                    <a:lnTo>
                      <a:pt x="124" y="308"/>
                    </a:lnTo>
                    <a:lnTo>
                      <a:pt x="124" y="308"/>
                    </a:lnTo>
                    <a:lnTo>
                      <a:pt x="124" y="308"/>
                    </a:lnTo>
                    <a:lnTo>
                      <a:pt x="124" y="306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9" name="Freeform 93"/>
              <p:cNvSpPr>
                <a:spLocks/>
              </p:cNvSpPr>
              <p:nvPr/>
            </p:nvSpPr>
            <p:spPr bwMode="auto">
              <a:xfrm>
                <a:off x="2301" y="1947"/>
                <a:ext cx="2" cy="3"/>
              </a:xfrm>
              <a:custGeom>
                <a:avLst/>
                <a:gdLst/>
                <a:ahLst/>
                <a:cxnLst>
                  <a:cxn ang="0">
                    <a:pos x="2" y="3"/>
                  </a:cxn>
                  <a:cxn ang="0">
                    <a:pos x="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0" name="Freeform 94"/>
              <p:cNvSpPr>
                <a:spLocks/>
              </p:cNvSpPr>
              <p:nvPr/>
            </p:nvSpPr>
            <p:spPr bwMode="auto">
              <a:xfrm>
                <a:off x="2301" y="1947"/>
                <a:ext cx="2" cy="3"/>
              </a:xfrm>
              <a:custGeom>
                <a:avLst/>
                <a:gdLst/>
                <a:ahLst/>
                <a:cxnLst>
                  <a:cxn ang="0">
                    <a:pos x="2" y="3"/>
                  </a:cxn>
                  <a:cxn ang="0">
                    <a:pos x="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1" name="Rectangle 95"/>
              <p:cNvSpPr>
                <a:spLocks noChangeArrowheads="1"/>
              </p:cNvSpPr>
              <p:nvPr/>
            </p:nvSpPr>
            <p:spPr bwMode="auto">
              <a:xfrm>
                <a:off x="2074" y="2149"/>
                <a:ext cx="2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2" name="Rectangle 96"/>
              <p:cNvSpPr>
                <a:spLocks noChangeArrowheads="1"/>
              </p:cNvSpPr>
              <p:nvPr/>
            </p:nvSpPr>
            <p:spPr bwMode="auto">
              <a:xfrm>
                <a:off x="2074" y="2149"/>
                <a:ext cx="2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3" name="Freeform 97"/>
              <p:cNvSpPr>
                <a:spLocks/>
              </p:cNvSpPr>
              <p:nvPr/>
            </p:nvSpPr>
            <p:spPr bwMode="auto">
              <a:xfrm>
                <a:off x="2043" y="2080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4" name="Freeform 98"/>
              <p:cNvSpPr>
                <a:spLocks/>
              </p:cNvSpPr>
              <p:nvPr/>
            </p:nvSpPr>
            <p:spPr bwMode="auto">
              <a:xfrm>
                <a:off x="2043" y="2080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5" name="Freeform 99"/>
              <p:cNvSpPr>
                <a:spLocks/>
              </p:cNvSpPr>
              <p:nvPr/>
            </p:nvSpPr>
            <p:spPr bwMode="auto">
              <a:xfrm>
                <a:off x="2038" y="2111"/>
                <a:ext cx="2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6" name="Freeform 100"/>
              <p:cNvSpPr>
                <a:spLocks/>
              </p:cNvSpPr>
              <p:nvPr/>
            </p:nvSpPr>
            <p:spPr bwMode="auto">
              <a:xfrm>
                <a:off x="2038" y="2111"/>
                <a:ext cx="2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7" name="Freeform 101"/>
              <p:cNvSpPr>
                <a:spLocks/>
              </p:cNvSpPr>
              <p:nvPr/>
            </p:nvSpPr>
            <p:spPr bwMode="auto">
              <a:xfrm>
                <a:off x="2033" y="2085"/>
                <a:ext cx="10" cy="19"/>
              </a:xfrm>
              <a:custGeom>
                <a:avLst/>
                <a:gdLst/>
                <a:ahLst/>
                <a:cxnLst>
                  <a:cxn ang="0">
                    <a:pos x="10" y="2"/>
                  </a:cxn>
                  <a:cxn ang="0">
                    <a:pos x="10" y="5"/>
                  </a:cxn>
                  <a:cxn ang="0">
                    <a:pos x="10" y="7"/>
                  </a:cxn>
                  <a:cxn ang="0">
                    <a:pos x="10" y="9"/>
                  </a:cxn>
                  <a:cxn ang="0">
                    <a:pos x="10" y="9"/>
                  </a:cxn>
                  <a:cxn ang="0">
                    <a:pos x="10" y="12"/>
                  </a:cxn>
                  <a:cxn ang="0">
                    <a:pos x="7" y="12"/>
                  </a:cxn>
                  <a:cxn ang="0">
                    <a:pos x="7" y="14"/>
                  </a:cxn>
                  <a:cxn ang="0">
                    <a:pos x="7" y="16"/>
                  </a:cxn>
                  <a:cxn ang="0">
                    <a:pos x="7" y="16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3" y="19"/>
                  </a:cxn>
                  <a:cxn ang="0">
                    <a:pos x="3" y="16"/>
                  </a:cxn>
                  <a:cxn ang="0">
                    <a:pos x="3" y="14"/>
                  </a:cxn>
                  <a:cxn ang="0">
                    <a:pos x="3" y="14"/>
                  </a:cxn>
                  <a:cxn ang="0">
                    <a:pos x="3" y="12"/>
                  </a:cxn>
                  <a:cxn ang="0">
                    <a:pos x="3" y="12"/>
                  </a:cxn>
                  <a:cxn ang="0">
                    <a:pos x="3" y="9"/>
                  </a:cxn>
                  <a:cxn ang="0">
                    <a:pos x="3" y="7"/>
                  </a:cxn>
                  <a:cxn ang="0">
                    <a:pos x="0" y="7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3" y="2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7" y="0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2"/>
                  </a:cxn>
                  <a:cxn ang="0">
                    <a:pos x="10" y="2"/>
                  </a:cxn>
                </a:cxnLst>
                <a:rect l="0" t="0" r="r" b="b"/>
                <a:pathLst>
                  <a:path w="10" h="19">
                    <a:moveTo>
                      <a:pt x="10" y="2"/>
                    </a:moveTo>
                    <a:lnTo>
                      <a:pt x="10" y="2"/>
                    </a:lnTo>
                    <a:lnTo>
                      <a:pt x="10" y="2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5" y="16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6"/>
                    </a:lnTo>
                    <a:lnTo>
                      <a:pt x="3" y="16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7" y="2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8" name="Freeform 102"/>
              <p:cNvSpPr>
                <a:spLocks/>
              </p:cNvSpPr>
              <p:nvPr/>
            </p:nvSpPr>
            <p:spPr bwMode="auto">
              <a:xfrm>
                <a:off x="2033" y="2085"/>
                <a:ext cx="10" cy="19"/>
              </a:xfrm>
              <a:custGeom>
                <a:avLst/>
                <a:gdLst/>
                <a:ahLst/>
                <a:cxnLst>
                  <a:cxn ang="0">
                    <a:pos x="10" y="2"/>
                  </a:cxn>
                  <a:cxn ang="0">
                    <a:pos x="10" y="5"/>
                  </a:cxn>
                  <a:cxn ang="0">
                    <a:pos x="10" y="7"/>
                  </a:cxn>
                  <a:cxn ang="0">
                    <a:pos x="10" y="9"/>
                  </a:cxn>
                  <a:cxn ang="0">
                    <a:pos x="10" y="9"/>
                  </a:cxn>
                  <a:cxn ang="0">
                    <a:pos x="10" y="12"/>
                  </a:cxn>
                  <a:cxn ang="0">
                    <a:pos x="7" y="12"/>
                  </a:cxn>
                  <a:cxn ang="0">
                    <a:pos x="7" y="14"/>
                  </a:cxn>
                  <a:cxn ang="0">
                    <a:pos x="7" y="16"/>
                  </a:cxn>
                  <a:cxn ang="0">
                    <a:pos x="7" y="16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3" y="19"/>
                  </a:cxn>
                  <a:cxn ang="0">
                    <a:pos x="3" y="16"/>
                  </a:cxn>
                  <a:cxn ang="0">
                    <a:pos x="3" y="14"/>
                  </a:cxn>
                  <a:cxn ang="0">
                    <a:pos x="3" y="14"/>
                  </a:cxn>
                  <a:cxn ang="0">
                    <a:pos x="3" y="12"/>
                  </a:cxn>
                  <a:cxn ang="0">
                    <a:pos x="3" y="12"/>
                  </a:cxn>
                  <a:cxn ang="0">
                    <a:pos x="3" y="9"/>
                  </a:cxn>
                  <a:cxn ang="0">
                    <a:pos x="3" y="7"/>
                  </a:cxn>
                  <a:cxn ang="0">
                    <a:pos x="0" y="7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3" y="2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7" y="0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2"/>
                  </a:cxn>
                  <a:cxn ang="0">
                    <a:pos x="10" y="2"/>
                  </a:cxn>
                </a:cxnLst>
                <a:rect l="0" t="0" r="r" b="b"/>
                <a:pathLst>
                  <a:path w="10" h="19">
                    <a:moveTo>
                      <a:pt x="10" y="2"/>
                    </a:moveTo>
                    <a:lnTo>
                      <a:pt x="10" y="2"/>
                    </a:lnTo>
                    <a:lnTo>
                      <a:pt x="10" y="2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7" y="16"/>
                    </a:lnTo>
                    <a:lnTo>
                      <a:pt x="5" y="16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6"/>
                    </a:lnTo>
                    <a:lnTo>
                      <a:pt x="3" y="16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3" y="7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7" y="2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9" name="Freeform 103"/>
              <p:cNvSpPr>
                <a:spLocks/>
              </p:cNvSpPr>
              <p:nvPr/>
            </p:nvSpPr>
            <p:spPr bwMode="auto">
              <a:xfrm>
                <a:off x="2549" y="1983"/>
                <a:ext cx="175" cy="102"/>
              </a:xfrm>
              <a:custGeom>
                <a:avLst/>
                <a:gdLst/>
                <a:ahLst/>
                <a:cxnLst>
                  <a:cxn ang="0">
                    <a:pos x="50" y="9"/>
                  </a:cxn>
                  <a:cxn ang="0">
                    <a:pos x="57" y="14"/>
                  </a:cxn>
                  <a:cxn ang="0">
                    <a:pos x="64" y="19"/>
                  </a:cxn>
                  <a:cxn ang="0">
                    <a:pos x="71" y="24"/>
                  </a:cxn>
                  <a:cxn ang="0">
                    <a:pos x="76" y="31"/>
                  </a:cxn>
                  <a:cxn ang="0">
                    <a:pos x="83" y="28"/>
                  </a:cxn>
                  <a:cxn ang="0">
                    <a:pos x="88" y="33"/>
                  </a:cxn>
                  <a:cxn ang="0">
                    <a:pos x="93" y="38"/>
                  </a:cxn>
                  <a:cxn ang="0">
                    <a:pos x="100" y="43"/>
                  </a:cxn>
                  <a:cxn ang="0">
                    <a:pos x="104" y="45"/>
                  </a:cxn>
                  <a:cxn ang="0">
                    <a:pos x="109" y="47"/>
                  </a:cxn>
                  <a:cxn ang="0">
                    <a:pos x="114" y="54"/>
                  </a:cxn>
                  <a:cxn ang="0">
                    <a:pos x="121" y="54"/>
                  </a:cxn>
                  <a:cxn ang="0">
                    <a:pos x="126" y="62"/>
                  </a:cxn>
                  <a:cxn ang="0">
                    <a:pos x="131" y="57"/>
                  </a:cxn>
                  <a:cxn ang="0">
                    <a:pos x="135" y="62"/>
                  </a:cxn>
                  <a:cxn ang="0">
                    <a:pos x="140" y="62"/>
                  </a:cxn>
                  <a:cxn ang="0">
                    <a:pos x="147" y="62"/>
                  </a:cxn>
                  <a:cxn ang="0">
                    <a:pos x="152" y="64"/>
                  </a:cxn>
                  <a:cxn ang="0">
                    <a:pos x="161" y="64"/>
                  </a:cxn>
                  <a:cxn ang="0">
                    <a:pos x="166" y="66"/>
                  </a:cxn>
                  <a:cxn ang="0">
                    <a:pos x="171" y="64"/>
                  </a:cxn>
                  <a:cxn ang="0">
                    <a:pos x="173" y="69"/>
                  </a:cxn>
                  <a:cxn ang="0">
                    <a:pos x="171" y="81"/>
                  </a:cxn>
                  <a:cxn ang="0">
                    <a:pos x="173" y="88"/>
                  </a:cxn>
                  <a:cxn ang="0">
                    <a:pos x="173" y="97"/>
                  </a:cxn>
                  <a:cxn ang="0">
                    <a:pos x="168" y="99"/>
                  </a:cxn>
                  <a:cxn ang="0">
                    <a:pos x="159" y="102"/>
                  </a:cxn>
                  <a:cxn ang="0">
                    <a:pos x="152" y="102"/>
                  </a:cxn>
                  <a:cxn ang="0">
                    <a:pos x="147" y="99"/>
                  </a:cxn>
                  <a:cxn ang="0">
                    <a:pos x="140" y="99"/>
                  </a:cxn>
                  <a:cxn ang="0">
                    <a:pos x="133" y="97"/>
                  </a:cxn>
                  <a:cxn ang="0">
                    <a:pos x="126" y="97"/>
                  </a:cxn>
                  <a:cxn ang="0">
                    <a:pos x="121" y="90"/>
                  </a:cxn>
                  <a:cxn ang="0">
                    <a:pos x="114" y="92"/>
                  </a:cxn>
                  <a:cxn ang="0">
                    <a:pos x="107" y="90"/>
                  </a:cxn>
                  <a:cxn ang="0">
                    <a:pos x="100" y="85"/>
                  </a:cxn>
                  <a:cxn ang="0">
                    <a:pos x="95" y="78"/>
                  </a:cxn>
                  <a:cxn ang="0">
                    <a:pos x="88" y="73"/>
                  </a:cxn>
                  <a:cxn ang="0">
                    <a:pos x="78" y="76"/>
                  </a:cxn>
                  <a:cxn ang="0">
                    <a:pos x="71" y="76"/>
                  </a:cxn>
                  <a:cxn ang="0">
                    <a:pos x="64" y="73"/>
                  </a:cxn>
                  <a:cxn ang="0">
                    <a:pos x="57" y="69"/>
                  </a:cxn>
                  <a:cxn ang="0">
                    <a:pos x="50" y="66"/>
                  </a:cxn>
                  <a:cxn ang="0">
                    <a:pos x="43" y="64"/>
                  </a:cxn>
                  <a:cxn ang="0">
                    <a:pos x="36" y="64"/>
                  </a:cxn>
                  <a:cxn ang="0">
                    <a:pos x="31" y="57"/>
                  </a:cxn>
                  <a:cxn ang="0">
                    <a:pos x="26" y="52"/>
                  </a:cxn>
                  <a:cxn ang="0">
                    <a:pos x="19" y="47"/>
                  </a:cxn>
                  <a:cxn ang="0">
                    <a:pos x="12" y="45"/>
                  </a:cxn>
                  <a:cxn ang="0">
                    <a:pos x="5" y="43"/>
                  </a:cxn>
                  <a:cxn ang="0">
                    <a:pos x="0" y="38"/>
                  </a:cxn>
                  <a:cxn ang="0">
                    <a:pos x="5" y="31"/>
                  </a:cxn>
                  <a:cxn ang="0">
                    <a:pos x="5" y="24"/>
                  </a:cxn>
                  <a:cxn ang="0">
                    <a:pos x="10" y="14"/>
                  </a:cxn>
                  <a:cxn ang="0">
                    <a:pos x="15" y="9"/>
                  </a:cxn>
                  <a:cxn ang="0">
                    <a:pos x="19" y="5"/>
                  </a:cxn>
                  <a:cxn ang="0">
                    <a:pos x="26" y="7"/>
                  </a:cxn>
                  <a:cxn ang="0">
                    <a:pos x="29" y="0"/>
                  </a:cxn>
                  <a:cxn ang="0">
                    <a:pos x="36" y="0"/>
                  </a:cxn>
                  <a:cxn ang="0">
                    <a:pos x="45" y="2"/>
                  </a:cxn>
                </a:cxnLst>
                <a:rect l="0" t="0" r="r" b="b"/>
                <a:pathLst>
                  <a:path w="175" h="102">
                    <a:moveTo>
                      <a:pt x="45" y="5"/>
                    </a:move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7" y="19"/>
                    </a:lnTo>
                    <a:lnTo>
                      <a:pt x="67" y="19"/>
                    </a:lnTo>
                    <a:lnTo>
                      <a:pt x="67" y="21"/>
                    </a:lnTo>
                    <a:lnTo>
                      <a:pt x="67" y="21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8"/>
                    </a:lnTo>
                    <a:lnTo>
                      <a:pt x="74" y="28"/>
                    </a:lnTo>
                    <a:lnTo>
                      <a:pt x="74" y="28"/>
                    </a:lnTo>
                    <a:lnTo>
                      <a:pt x="74" y="28"/>
                    </a:lnTo>
                    <a:lnTo>
                      <a:pt x="74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28"/>
                    </a:lnTo>
                    <a:lnTo>
                      <a:pt x="78" y="28"/>
                    </a:lnTo>
                    <a:lnTo>
                      <a:pt x="81" y="28"/>
                    </a:lnTo>
                    <a:lnTo>
                      <a:pt x="81" y="28"/>
                    </a:lnTo>
                    <a:lnTo>
                      <a:pt x="81" y="28"/>
                    </a:lnTo>
                    <a:lnTo>
                      <a:pt x="83" y="28"/>
                    </a:lnTo>
                    <a:lnTo>
                      <a:pt x="83" y="28"/>
                    </a:lnTo>
                    <a:lnTo>
                      <a:pt x="83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8" y="28"/>
                    </a:lnTo>
                    <a:lnTo>
                      <a:pt x="88" y="28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6"/>
                    </a:lnTo>
                    <a:lnTo>
                      <a:pt x="88" y="36"/>
                    </a:lnTo>
                    <a:lnTo>
                      <a:pt x="88" y="36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3" y="43"/>
                    </a:lnTo>
                    <a:lnTo>
                      <a:pt x="93" y="43"/>
                    </a:lnTo>
                    <a:lnTo>
                      <a:pt x="95" y="43"/>
                    </a:lnTo>
                    <a:lnTo>
                      <a:pt x="95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100" y="43"/>
                    </a:lnTo>
                    <a:lnTo>
                      <a:pt x="100" y="43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7"/>
                    </a:lnTo>
                    <a:lnTo>
                      <a:pt x="109" y="47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12" y="52"/>
                    </a:lnTo>
                    <a:lnTo>
                      <a:pt x="112" y="52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6" y="54"/>
                    </a:lnTo>
                    <a:lnTo>
                      <a:pt x="116" y="52"/>
                    </a:lnTo>
                    <a:lnTo>
                      <a:pt x="116" y="52"/>
                    </a:lnTo>
                    <a:lnTo>
                      <a:pt x="116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3" y="54"/>
                    </a:lnTo>
                    <a:lnTo>
                      <a:pt x="123" y="54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62"/>
                    </a:lnTo>
                    <a:lnTo>
                      <a:pt x="126" y="62"/>
                    </a:lnTo>
                    <a:lnTo>
                      <a:pt x="126" y="62"/>
                    </a:lnTo>
                    <a:lnTo>
                      <a:pt x="126" y="64"/>
                    </a:lnTo>
                    <a:lnTo>
                      <a:pt x="128" y="64"/>
                    </a:lnTo>
                    <a:lnTo>
                      <a:pt x="128" y="64"/>
                    </a:lnTo>
                    <a:lnTo>
                      <a:pt x="131" y="64"/>
                    </a:lnTo>
                    <a:lnTo>
                      <a:pt x="131" y="64"/>
                    </a:lnTo>
                    <a:lnTo>
                      <a:pt x="131" y="62"/>
                    </a:lnTo>
                    <a:lnTo>
                      <a:pt x="131" y="62"/>
                    </a:lnTo>
                    <a:lnTo>
                      <a:pt x="131" y="62"/>
                    </a:lnTo>
                    <a:lnTo>
                      <a:pt x="131" y="59"/>
                    </a:lnTo>
                    <a:lnTo>
                      <a:pt x="131" y="59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3" y="57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8" y="62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40" y="64"/>
                    </a:lnTo>
                    <a:lnTo>
                      <a:pt x="140" y="64"/>
                    </a:lnTo>
                    <a:lnTo>
                      <a:pt x="140" y="62"/>
                    </a:lnTo>
                    <a:lnTo>
                      <a:pt x="138" y="62"/>
                    </a:lnTo>
                    <a:lnTo>
                      <a:pt x="138" y="62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40" y="59"/>
                    </a:lnTo>
                    <a:lnTo>
                      <a:pt x="140" y="59"/>
                    </a:lnTo>
                    <a:lnTo>
                      <a:pt x="140" y="62"/>
                    </a:lnTo>
                    <a:lnTo>
                      <a:pt x="142" y="62"/>
                    </a:lnTo>
                    <a:lnTo>
                      <a:pt x="142" y="59"/>
                    </a:lnTo>
                    <a:lnTo>
                      <a:pt x="142" y="59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5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9" y="62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2"/>
                    </a:lnTo>
                    <a:lnTo>
                      <a:pt x="149" y="62"/>
                    </a:lnTo>
                    <a:lnTo>
                      <a:pt x="152" y="62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7" y="64"/>
                    </a:lnTo>
                    <a:lnTo>
                      <a:pt x="157" y="64"/>
                    </a:lnTo>
                    <a:lnTo>
                      <a:pt x="157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61" y="64"/>
                    </a:lnTo>
                    <a:lnTo>
                      <a:pt x="161" y="64"/>
                    </a:lnTo>
                    <a:lnTo>
                      <a:pt x="164" y="64"/>
                    </a:lnTo>
                    <a:lnTo>
                      <a:pt x="164" y="66"/>
                    </a:lnTo>
                    <a:lnTo>
                      <a:pt x="164" y="66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6"/>
                    </a:lnTo>
                    <a:lnTo>
                      <a:pt x="164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4"/>
                    </a:lnTo>
                    <a:lnTo>
                      <a:pt x="168" y="64"/>
                    </a:lnTo>
                    <a:lnTo>
                      <a:pt x="168" y="66"/>
                    </a:lnTo>
                    <a:lnTo>
                      <a:pt x="168" y="66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71" y="64"/>
                    </a:lnTo>
                    <a:lnTo>
                      <a:pt x="171" y="64"/>
                    </a:lnTo>
                    <a:lnTo>
                      <a:pt x="171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1" y="66"/>
                    </a:lnTo>
                    <a:lnTo>
                      <a:pt x="171" y="69"/>
                    </a:lnTo>
                    <a:lnTo>
                      <a:pt x="173" y="69"/>
                    </a:lnTo>
                    <a:lnTo>
                      <a:pt x="173" y="69"/>
                    </a:lnTo>
                    <a:lnTo>
                      <a:pt x="173" y="71"/>
                    </a:lnTo>
                    <a:lnTo>
                      <a:pt x="173" y="71"/>
                    </a:lnTo>
                    <a:lnTo>
                      <a:pt x="173" y="73"/>
                    </a:lnTo>
                    <a:lnTo>
                      <a:pt x="171" y="73"/>
                    </a:lnTo>
                    <a:lnTo>
                      <a:pt x="171" y="73"/>
                    </a:lnTo>
                    <a:lnTo>
                      <a:pt x="171" y="73"/>
                    </a:lnTo>
                    <a:lnTo>
                      <a:pt x="171" y="76"/>
                    </a:lnTo>
                    <a:lnTo>
                      <a:pt x="171" y="76"/>
                    </a:lnTo>
                    <a:lnTo>
                      <a:pt x="171" y="78"/>
                    </a:lnTo>
                    <a:lnTo>
                      <a:pt x="171" y="78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83"/>
                    </a:lnTo>
                    <a:lnTo>
                      <a:pt x="171" y="83"/>
                    </a:lnTo>
                    <a:lnTo>
                      <a:pt x="171" y="83"/>
                    </a:lnTo>
                    <a:lnTo>
                      <a:pt x="171" y="85"/>
                    </a:lnTo>
                    <a:lnTo>
                      <a:pt x="171" y="85"/>
                    </a:lnTo>
                    <a:lnTo>
                      <a:pt x="173" y="85"/>
                    </a:lnTo>
                    <a:lnTo>
                      <a:pt x="173" y="85"/>
                    </a:lnTo>
                    <a:lnTo>
                      <a:pt x="173" y="85"/>
                    </a:lnTo>
                    <a:lnTo>
                      <a:pt x="173" y="88"/>
                    </a:lnTo>
                    <a:lnTo>
                      <a:pt x="173" y="88"/>
                    </a:lnTo>
                    <a:lnTo>
                      <a:pt x="173" y="88"/>
                    </a:lnTo>
                    <a:lnTo>
                      <a:pt x="173" y="90"/>
                    </a:lnTo>
                    <a:lnTo>
                      <a:pt x="173" y="90"/>
                    </a:lnTo>
                    <a:lnTo>
                      <a:pt x="173" y="92"/>
                    </a:lnTo>
                    <a:lnTo>
                      <a:pt x="175" y="92"/>
                    </a:lnTo>
                    <a:lnTo>
                      <a:pt x="175" y="92"/>
                    </a:lnTo>
                    <a:lnTo>
                      <a:pt x="173" y="92"/>
                    </a:lnTo>
                    <a:lnTo>
                      <a:pt x="173" y="92"/>
                    </a:lnTo>
                    <a:lnTo>
                      <a:pt x="173" y="95"/>
                    </a:lnTo>
                    <a:lnTo>
                      <a:pt x="173" y="95"/>
                    </a:lnTo>
                    <a:lnTo>
                      <a:pt x="173" y="95"/>
                    </a:lnTo>
                    <a:lnTo>
                      <a:pt x="173" y="97"/>
                    </a:lnTo>
                    <a:lnTo>
                      <a:pt x="173" y="97"/>
                    </a:lnTo>
                    <a:lnTo>
                      <a:pt x="173" y="97"/>
                    </a:lnTo>
                    <a:lnTo>
                      <a:pt x="173" y="99"/>
                    </a:lnTo>
                    <a:lnTo>
                      <a:pt x="173" y="99"/>
                    </a:lnTo>
                    <a:lnTo>
                      <a:pt x="173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68" y="102"/>
                    </a:lnTo>
                    <a:lnTo>
                      <a:pt x="168" y="99"/>
                    </a:lnTo>
                    <a:lnTo>
                      <a:pt x="168" y="99"/>
                    </a:lnTo>
                    <a:lnTo>
                      <a:pt x="166" y="99"/>
                    </a:lnTo>
                    <a:lnTo>
                      <a:pt x="166" y="99"/>
                    </a:lnTo>
                    <a:lnTo>
                      <a:pt x="166" y="102"/>
                    </a:lnTo>
                    <a:lnTo>
                      <a:pt x="166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59" y="102"/>
                    </a:lnTo>
                    <a:lnTo>
                      <a:pt x="159" y="99"/>
                    </a:lnTo>
                    <a:lnTo>
                      <a:pt x="159" y="99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2" y="102"/>
                    </a:lnTo>
                    <a:lnTo>
                      <a:pt x="152" y="102"/>
                    </a:lnTo>
                    <a:lnTo>
                      <a:pt x="152" y="99"/>
                    </a:lnTo>
                    <a:lnTo>
                      <a:pt x="152" y="99"/>
                    </a:lnTo>
                    <a:lnTo>
                      <a:pt x="152" y="99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45" y="102"/>
                    </a:lnTo>
                    <a:lnTo>
                      <a:pt x="142" y="102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5" y="97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3" y="95"/>
                    </a:lnTo>
                    <a:lnTo>
                      <a:pt x="133" y="95"/>
                    </a:lnTo>
                    <a:lnTo>
                      <a:pt x="133" y="97"/>
                    </a:lnTo>
                    <a:lnTo>
                      <a:pt x="133" y="97"/>
                    </a:lnTo>
                    <a:lnTo>
                      <a:pt x="133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28" y="95"/>
                    </a:lnTo>
                    <a:lnTo>
                      <a:pt x="128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7"/>
                    </a:lnTo>
                    <a:lnTo>
                      <a:pt x="126" y="97"/>
                    </a:lnTo>
                    <a:lnTo>
                      <a:pt x="123" y="97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1" y="95"/>
                    </a:lnTo>
                    <a:lnTo>
                      <a:pt x="121" y="92"/>
                    </a:lnTo>
                    <a:lnTo>
                      <a:pt x="121" y="92"/>
                    </a:lnTo>
                    <a:lnTo>
                      <a:pt x="121" y="92"/>
                    </a:lnTo>
                    <a:lnTo>
                      <a:pt x="121" y="90"/>
                    </a:lnTo>
                    <a:lnTo>
                      <a:pt x="121" y="90"/>
                    </a:lnTo>
                    <a:lnTo>
                      <a:pt x="121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6" y="90"/>
                    </a:lnTo>
                    <a:lnTo>
                      <a:pt x="116" y="92"/>
                    </a:lnTo>
                    <a:lnTo>
                      <a:pt x="116" y="92"/>
                    </a:lnTo>
                    <a:lnTo>
                      <a:pt x="116" y="9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9" y="90"/>
                    </a:lnTo>
                    <a:lnTo>
                      <a:pt x="112" y="90"/>
                    </a:lnTo>
                    <a:lnTo>
                      <a:pt x="112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7" y="90"/>
                    </a:lnTo>
                    <a:lnTo>
                      <a:pt x="107" y="90"/>
                    </a:lnTo>
                    <a:lnTo>
                      <a:pt x="107" y="88"/>
                    </a:lnTo>
                    <a:lnTo>
                      <a:pt x="107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5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3"/>
                    </a:lnTo>
                    <a:lnTo>
                      <a:pt x="100" y="83"/>
                    </a:lnTo>
                    <a:lnTo>
                      <a:pt x="100" y="83"/>
                    </a:lnTo>
                    <a:lnTo>
                      <a:pt x="100" y="81"/>
                    </a:lnTo>
                    <a:lnTo>
                      <a:pt x="100" y="81"/>
                    </a:lnTo>
                    <a:lnTo>
                      <a:pt x="100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5" y="78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3" y="76"/>
                    </a:lnTo>
                    <a:lnTo>
                      <a:pt x="93" y="76"/>
                    </a:lnTo>
                    <a:lnTo>
                      <a:pt x="93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3"/>
                    </a:lnTo>
                    <a:lnTo>
                      <a:pt x="90" y="73"/>
                    </a:lnTo>
                    <a:lnTo>
                      <a:pt x="88" y="73"/>
                    </a:lnTo>
                    <a:lnTo>
                      <a:pt x="88" y="73"/>
                    </a:lnTo>
                    <a:lnTo>
                      <a:pt x="88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78" y="76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4" y="73"/>
                    </a:lnTo>
                    <a:lnTo>
                      <a:pt x="74" y="73"/>
                    </a:lnTo>
                    <a:lnTo>
                      <a:pt x="71" y="73"/>
                    </a:lnTo>
                    <a:lnTo>
                      <a:pt x="71" y="73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3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2" y="73"/>
                    </a:lnTo>
                    <a:lnTo>
                      <a:pt x="62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1"/>
                    </a:lnTo>
                    <a:lnTo>
                      <a:pt x="57" y="71"/>
                    </a:lnTo>
                    <a:lnTo>
                      <a:pt x="57" y="71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5" y="69"/>
                    </a:lnTo>
                    <a:lnTo>
                      <a:pt x="55" y="69"/>
                    </a:lnTo>
                    <a:lnTo>
                      <a:pt x="55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0" y="69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48" y="66"/>
                    </a:lnTo>
                    <a:lnTo>
                      <a:pt x="48" y="66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6" y="64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2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5" y="47"/>
                    </a:lnTo>
                    <a:lnTo>
                      <a:pt x="15" y="47"/>
                    </a:lnTo>
                    <a:lnTo>
                      <a:pt x="15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5" y="33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7" y="9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2"/>
                    </a:lnTo>
                    <a:lnTo>
                      <a:pt x="29" y="2"/>
                    </a:lnTo>
                    <a:lnTo>
                      <a:pt x="29" y="2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41" y="0"/>
                    </a:lnTo>
                    <a:lnTo>
                      <a:pt x="41" y="0"/>
                    </a:lnTo>
                    <a:lnTo>
                      <a:pt x="41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5" y="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0" name="Freeform 104"/>
              <p:cNvSpPr>
                <a:spLocks/>
              </p:cNvSpPr>
              <p:nvPr/>
            </p:nvSpPr>
            <p:spPr bwMode="auto">
              <a:xfrm>
                <a:off x="2549" y="1983"/>
                <a:ext cx="175" cy="102"/>
              </a:xfrm>
              <a:custGeom>
                <a:avLst/>
                <a:gdLst/>
                <a:ahLst/>
                <a:cxnLst>
                  <a:cxn ang="0">
                    <a:pos x="50" y="9"/>
                  </a:cxn>
                  <a:cxn ang="0">
                    <a:pos x="57" y="14"/>
                  </a:cxn>
                  <a:cxn ang="0">
                    <a:pos x="64" y="19"/>
                  </a:cxn>
                  <a:cxn ang="0">
                    <a:pos x="71" y="24"/>
                  </a:cxn>
                  <a:cxn ang="0">
                    <a:pos x="76" y="31"/>
                  </a:cxn>
                  <a:cxn ang="0">
                    <a:pos x="83" y="28"/>
                  </a:cxn>
                  <a:cxn ang="0">
                    <a:pos x="88" y="33"/>
                  </a:cxn>
                  <a:cxn ang="0">
                    <a:pos x="93" y="38"/>
                  </a:cxn>
                  <a:cxn ang="0">
                    <a:pos x="100" y="43"/>
                  </a:cxn>
                  <a:cxn ang="0">
                    <a:pos x="104" y="45"/>
                  </a:cxn>
                  <a:cxn ang="0">
                    <a:pos x="109" y="47"/>
                  </a:cxn>
                  <a:cxn ang="0">
                    <a:pos x="114" y="54"/>
                  </a:cxn>
                  <a:cxn ang="0">
                    <a:pos x="121" y="54"/>
                  </a:cxn>
                  <a:cxn ang="0">
                    <a:pos x="126" y="62"/>
                  </a:cxn>
                  <a:cxn ang="0">
                    <a:pos x="131" y="57"/>
                  </a:cxn>
                  <a:cxn ang="0">
                    <a:pos x="135" y="62"/>
                  </a:cxn>
                  <a:cxn ang="0">
                    <a:pos x="140" y="62"/>
                  </a:cxn>
                  <a:cxn ang="0">
                    <a:pos x="147" y="62"/>
                  </a:cxn>
                  <a:cxn ang="0">
                    <a:pos x="152" y="64"/>
                  </a:cxn>
                  <a:cxn ang="0">
                    <a:pos x="161" y="64"/>
                  </a:cxn>
                  <a:cxn ang="0">
                    <a:pos x="166" y="66"/>
                  </a:cxn>
                  <a:cxn ang="0">
                    <a:pos x="171" y="64"/>
                  </a:cxn>
                  <a:cxn ang="0">
                    <a:pos x="173" y="69"/>
                  </a:cxn>
                  <a:cxn ang="0">
                    <a:pos x="171" y="81"/>
                  </a:cxn>
                  <a:cxn ang="0">
                    <a:pos x="173" y="88"/>
                  </a:cxn>
                  <a:cxn ang="0">
                    <a:pos x="173" y="97"/>
                  </a:cxn>
                  <a:cxn ang="0">
                    <a:pos x="168" y="99"/>
                  </a:cxn>
                  <a:cxn ang="0">
                    <a:pos x="159" y="102"/>
                  </a:cxn>
                  <a:cxn ang="0">
                    <a:pos x="152" y="102"/>
                  </a:cxn>
                  <a:cxn ang="0">
                    <a:pos x="147" y="99"/>
                  </a:cxn>
                  <a:cxn ang="0">
                    <a:pos x="140" y="99"/>
                  </a:cxn>
                  <a:cxn ang="0">
                    <a:pos x="133" y="97"/>
                  </a:cxn>
                  <a:cxn ang="0">
                    <a:pos x="126" y="97"/>
                  </a:cxn>
                  <a:cxn ang="0">
                    <a:pos x="121" y="90"/>
                  </a:cxn>
                  <a:cxn ang="0">
                    <a:pos x="114" y="92"/>
                  </a:cxn>
                  <a:cxn ang="0">
                    <a:pos x="107" y="90"/>
                  </a:cxn>
                  <a:cxn ang="0">
                    <a:pos x="100" y="85"/>
                  </a:cxn>
                  <a:cxn ang="0">
                    <a:pos x="95" y="78"/>
                  </a:cxn>
                  <a:cxn ang="0">
                    <a:pos x="88" y="73"/>
                  </a:cxn>
                  <a:cxn ang="0">
                    <a:pos x="78" y="76"/>
                  </a:cxn>
                  <a:cxn ang="0">
                    <a:pos x="71" y="76"/>
                  </a:cxn>
                  <a:cxn ang="0">
                    <a:pos x="64" y="73"/>
                  </a:cxn>
                  <a:cxn ang="0">
                    <a:pos x="57" y="69"/>
                  </a:cxn>
                  <a:cxn ang="0">
                    <a:pos x="50" y="66"/>
                  </a:cxn>
                  <a:cxn ang="0">
                    <a:pos x="43" y="64"/>
                  </a:cxn>
                  <a:cxn ang="0">
                    <a:pos x="36" y="64"/>
                  </a:cxn>
                  <a:cxn ang="0">
                    <a:pos x="31" y="57"/>
                  </a:cxn>
                  <a:cxn ang="0">
                    <a:pos x="26" y="52"/>
                  </a:cxn>
                  <a:cxn ang="0">
                    <a:pos x="19" y="47"/>
                  </a:cxn>
                  <a:cxn ang="0">
                    <a:pos x="12" y="45"/>
                  </a:cxn>
                  <a:cxn ang="0">
                    <a:pos x="5" y="43"/>
                  </a:cxn>
                  <a:cxn ang="0">
                    <a:pos x="0" y="38"/>
                  </a:cxn>
                  <a:cxn ang="0">
                    <a:pos x="5" y="31"/>
                  </a:cxn>
                  <a:cxn ang="0">
                    <a:pos x="5" y="24"/>
                  </a:cxn>
                  <a:cxn ang="0">
                    <a:pos x="10" y="14"/>
                  </a:cxn>
                  <a:cxn ang="0">
                    <a:pos x="15" y="9"/>
                  </a:cxn>
                  <a:cxn ang="0">
                    <a:pos x="19" y="5"/>
                  </a:cxn>
                  <a:cxn ang="0">
                    <a:pos x="26" y="7"/>
                  </a:cxn>
                  <a:cxn ang="0">
                    <a:pos x="29" y="0"/>
                  </a:cxn>
                  <a:cxn ang="0">
                    <a:pos x="36" y="0"/>
                  </a:cxn>
                  <a:cxn ang="0">
                    <a:pos x="45" y="2"/>
                  </a:cxn>
                </a:cxnLst>
                <a:rect l="0" t="0" r="r" b="b"/>
                <a:pathLst>
                  <a:path w="175" h="102">
                    <a:moveTo>
                      <a:pt x="45" y="5"/>
                    </a:move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2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4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7" y="19"/>
                    </a:lnTo>
                    <a:lnTo>
                      <a:pt x="67" y="19"/>
                    </a:lnTo>
                    <a:lnTo>
                      <a:pt x="67" y="21"/>
                    </a:lnTo>
                    <a:lnTo>
                      <a:pt x="67" y="21"/>
                    </a:lnTo>
                    <a:lnTo>
                      <a:pt x="69" y="21"/>
                    </a:lnTo>
                    <a:lnTo>
                      <a:pt x="69" y="21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8"/>
                    </a:lnTo>
                    <a:lnTo>
                      <a:pt x="74" y="28"/>
                    </a:lnTo>
                    <a:lnTo>
                      <a:pt x="74" y="28"/>
                    </a:lnTo>
                    <a:lnTo>
                      <a:pt x="74" y="28"/>
                    </a:lnTo>
                    <a:lnTo>
                      <a:pt x="74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6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28"/>
                    </a:lnTo>
                    <a:lnTo>
                      <a:pt x="78" y="28"/>
                    </a:lnTo>
                    <a:lnTo>
                      <a:pt x="81" y="28"/>
                    </a:lnTo>
                    <a:lnTo>
                      <a:pt x="81" y="28"/>
                    </a:lnTo>
                    <a:lnTo>
                      <a:pt x="81" y="28"/>
                    </a:lnTo>
                    <a:lnTo>
                      <a:pt x="83" y="28"/>
                    </a:lnTo>
                    <a:lnTo>
                      <a:pt x="83" y="28"/>
                    </a:lnTo>
                    <a:lnTo>
                      <a:pt x="83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6" y="28"/>
                    </a:lnTo>
                    <a:lnTo>
                      <a:pt x="88" y="28"/>
                    </a:lnTo>
                    <a:lnTo>
                      <a:pt x="88" y="28"/>
                    </a:lnTo>
                    <a:lnTo>
                      <a:pt x="88" y="31"/>
                    </a:lnTo>
                    <a:lnTo>
                      <a:pt x="88" y="31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6"/>
                    </a:lnTo>
                    <a:lnTo>
                      <a:pt x="88" y="36"/>
                    </a:lnTo>
                    <a:lnTo>
                      <a:pt x="88" y="36"/>
                    </a:lnTo>
                    <a:lnTo>
                      <a:pt x="88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0" y="38"/>
                    </a:lnTo>
                    <a:lnTo>
                      <a:pt x="93" y="38"/>
                    </a:lnTo>
                    <a:lnTo>
                      <a:pt x="93" y="38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3" y="40"/>
                    </a:lnTo>
                    <a:lnTo>
                      <a:pt x="93" y="43"/>
                    </a:lnTo>
                    <a:lnTo>
                      <a:pt x="93" y="43"/>
                    </a:lnTo>
                    <a:lnTo>
                      <a:pt x="95" y="43"/>
                    </a:lnTo>
                    <a:lnTo>
                      <a:pt x="95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97" y="43"/>
                    </a:lnTo>
                    <a:lnTo>
                      <a:pt x="100" y="43"/>
                    </a:lnTo>
                    <a:lnTo>
                      <a:pt x="100" y="43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0" y="45"/>
                    </a:lnTo>
                    <a:lnTo>
                      <a:pt x="102" y="45"/>
                    </a:lnTo>
                    <a:lnTo>
                      <a:pt x="102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4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5"/>
                    </a:lnTo>
                    <a:lnTo>
                      <a:pt x="109" y="47"/>
                    </a:lnTo>
                    <a:lnTo>
                      <a:pt x="109" y="47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0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12" y="52"/>
                    </a:lnTo>
                    <a:lnTo>
                      <a:pt x="112" y="52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6" y="54"/>
                    </a:lnTo>
                    <a:lnTo>
                      <a:pt x="116" y="52"/>
                    </a:lnTo>
                    <a:lnTo>
                      <a:pt x="116" y="52"/>
                    </a:lnTo>
                    <a:lnTo>
                      <a:pt x="116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19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1" y="54"/>
                    </a:lnTo>
                    <a:lnTo>
                      <a:pt x="123" y="54"/>
                    </a:lnTo>
                    <a:lnTo>
                      <a:pt x="123" y="54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62"/>
                    </a:lnTo>
                    <a:lnTo>
                      <a:pt x="126" y="62"/>
                    </a:lnTo>
                    <a:lnTo>
                      <a:pt x="126" y="62"/>
                    </a:lnTo>
                    <a:lnTo>
                      <a:pt x="126" y="64"/>
                    </a:lnTo>
                    <a:lnTo>
                      <a:pt x="128" y="64"/>
                    </a:lnTo>
                    <a:lnTo>
                      <a:pt x="128" y="64"/>
                    </a:lnTo>
                    <a:lnTo>
                      <a:pt x="131" y="64"/>
                    </a:lnTo>
                    <a:lnTo>
                      <a:pt x="131" y="64"/>
                    </a:lnTo>
                    <a:lnTo>
                      <a:pt x="131" y="62"/>
                    </a:lnTo>
                    <a:lnTo>
                      <a:pt x="131" y="62"/>
                    </a:lnTo>
                    <a:lnTo>
                      <a:pt x="131" y="62"/>
                    </a:lnTo>
                    <a:lnTo>
                      <a:pt x="131" y="59"/>
                    </a:lnTo>
                    <a:lnTo>
                      <a:pt x="131" y="59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1" y="57"/>
                    </a:lnTo>
                    <a:lnTo>
                      <a:pt x="133" y="57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5" y="62"/>
                    </a:lnTo>
                    <a:lnTo>
                      <a:pt x="135" y="62"/>
                    </a:lnTo>
                    <a:lnTo>
                      <a:pt x="138" y="62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38" y="64"/>
                    </a:lnTo>
                    <a:lnTo>
                      <a:pt x="140" y="64"/>
                    </a:lnTo>
                    <a:lnTo>
                      <a:pt x="140" y="64"/>
                    </a:lnTo>
                    <a:lnTo>
                      <a:pt x="140" y="62"/>
                    </a:lnTo>
                    <a:lnTo>
                      <a:pt x="138" y="62"/>
                    </a:lnTo>
                    <a:lnTo>
                      <a:pt x="138" y="62"/>
                    </a:lnTo>
                    <a:lnTo>
                      <a:pt x="140" y="62"/>
                    </a:lnTo>
                    <a:lnTo>
                      <a:pt x="140" y="62"/>
                    </a:lnTo>
                    <a:lnTo>
                      <a:pt x="140" y="59"/>
                    </a:lnTo>
                    <a:lnTo>
                      <a:pt x="140" y="59"/>
                    </a:lnTo>
                    <a:lnTo>
                      <a:pt x="140" y="62"/>
                    </a:lnTo>
                    <a:lnTo>
                      <a:pt x="142" y="62"/>
                    </a:lnTo>
                    <a:lnTo>
                      <a:pt x="142" y="59"/>
                    </a:lnTo>
                    <a:lnTo>
                      <a:pt x="142" y="59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5" y="59"/>
                    </a:lnTo>
                    <a:lnTo>
                      <a:pt x="145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9" y="62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2"/>
                    </a:lnTo>
                    <a:lnTo>
                      <a:pt x="149" y="62"/>
                    </a:lnTo>
                    <a:lnTo>
                      <a:pt x="152" y="62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2" y="64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7" y="64"/>
                    </a:lnTo>
                    <a:lnTo>
                      <a:pt x="157" y="64"/>
                    </a:lnTo>
                    <a:lnTo>
                      <a:pt x="157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61" y="64"/>
                    </a:lnTo>
                    <a:lnTo>
                      <a:pt x="161" y="64"/>
                    </a:lnTo>
                    <a:lnTo>
                      <a:pt x="164" y="64"/>
                    </a:lnTo>
                    <a:lnTo>
                      <a:pt x="164" y="66"/>
                    </a:lnTo>
                    <a:lnTo>
                      <a:pt x="164" y="66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6"/>
                    </a:lnTo>
                    <a:lnTo>
                      <a:pt x="164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6"/>
                    </a:lnTo>
                    <a:lnTo>
                      <a:pt x="166" y="64"/>
                    </a:lnTo>
                    <a:lnTo>
                      <a:pt x="168" y="64"/>
                    </a:lnTo>
                    <a:lnTo>
                      <a:pt x="168" y="66"/>
                    </a:lnTo>
                    <a:lnTo>
                      <a:pt x="168" y="66"/>
                    </a:lnTo>
                    <a:lnTo>
                      <a:pt x="168" y="64"/>
                    </a:lnTo>
                    <a:lnTo>
                      <a:pt x="168" y="64"/>
                    </a:lnTo>
                    <a:lnTo>
                      <a:pt x="171" y="64"/>
                    </a:lnTo>
                    <a:lnTo>
                      <a:pt x="171" y="64"/>
                    </a:lnTo>
                    <a:lnTo>
                      <a:pt x="171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4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3" y="66"/>
                    </a:lnTo>
                    <a:lnTo>
                      <a:pt x="171" y="66"/>
                    </a:lnTo>
                    <a:lnTo>
                      <a:pt x="171" y="69"/>
                    </a:lnTo>
                    <a:lnTo>
                      <a:pt x="173" y="69"/>
                    </a:lnTo>
                    <a:lnTo>
                      <a:pt x="173" y="69"/>
                    </a:lnTo>
                    <a:lnTo>
                      <a:pt x="173" y="71"/>
                    </a:lnTo>
                    <a:lnTo>
                      <a:pt x="173" y="71"/>
                    </a:lnTo>
                    <a:lnTo>
                      <a:pt x="173" y="73"/>
                    </a:lnTo>
                    <a:lnTo>
                      <a:pt x="171" y="73"/>
                    </a:lnTo>
                    <a:lnTo>
                      <a:pt x="171" y="73"/>
                    </a:lnTo>
                    <a:lnTo>
                      <a:pt x="171" y="73"/>
                    </a:lnTo>
                    <a:lnTo>
                      <a:pt x="171" y="76"/>
                    </a:lnTo>
                    <a:lnTo>
                      <a:pt x="171" y="76"/>
                    </a:lnTo>
                    <a:lnTo>
                      <a:pt x="171" y="78"/>
                    </a:lnTo>
                    <a:lnTo>
                      <a:pt x="171" y="78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83"/>
                    </a:lnTo>
                    <a:lnTo>
                      <a:pt x="171" y="83"/>
                    </a:lnTo>
                    <a:lnTo>
                      <a:pt x="171" y="83"/>
                    </a:lnTo>
                    <a:lnTo>
                      <a:pt x="171" y="85"/>
                    </a:lnTo>
                    <a:lnTo>
                      <a:pt x="171" y="85"/>
                    </a:lnTo>
                    <a:lnTo>
                      <a:pt x="173" y="85"/>
                    </a:lnTo>
                    <a:lnTo>
                      <a:pt x="173" y="85"/>
                    </a:lnTo>
                    <a:lnTo>
                      <a:pt x="173" y="85"/>
                    </a:lnTo>
                    <a:lnTo>
                      <a:pt x="173" y="88"/>
                    </a:lnTo>
                    <a:lnTo>
                      <a:pt x="173" y="88"/>
                    </a:lnTo>
                    <a:lnTo>
                      <a:pt x="173" y="88"/>
                    </a:lnTo>
                    <a:lnTo>
                      <a:pt x="173" y="90"/>
                    </a:lnTo>
                    <a:lnTo>
                      <a:pt x="173" y="90"/>
                    </a:lnTo>
                    <a:lnTo>
                      <a:pt x="173" y="92"/>
                    </a:lnTo>
                    <a:lnTo>
                      <a:pt x="175" y="92"/>
                    </a:lnTo>
                    <a:lnTo>
                      <a:pt x="175" y="92"/>
                    </a:lnTo>
                    <a:lnTo>
                      <a:pt x="173" y="92"/>
                    </a:lnTo>
                    <a:lnTo>
                      <a:pt x="173" y="92"/>
                    </a:lnTo>
                    <a:lnTo>
                      <a:pt x="173" y="95"/>
                    </a:lnTo>
                    <a:lnTo>
                      <a:pt x="173" y="95"/>
                    </a:lnTo>
                    <a:lnTo>
                      <a:pt x="173" y="95"/>
                    </a:lnTo>
                    <a:lnTo>
                      <a:pt x="173" y="97"/>
                    </a:lnTo>
                    <a:lnTo>
                      <a:pt x="173" y="97"/>
                    </a:lnTo>
                    <a:lnTo>
                      <a:pt x="173" y="97"/>
                    </a:lnTo>
                    <a:lnTo>
                      <a:pt x="173" y="99"/>
                    </a:lnTo>
                    <a:lnTo>
                      <a:pt x="173" y="99"/>
                    </a:lnTo>
                    <a:lnTo>
                      <a:pt x="173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71" y="102"/>
                    </a:lnTo>
                    <a:lnTo>
                      <a:pt x="168" y="102"/>
                    </a:lnTo>
                    <a:lnTo>
                      <a:pt x="168" y="99"/>
                    </a:lnTo>
                    <a:lnTo>
                      <a:pt x="168" y="99"/>
                    </a:lnTo>
                    <a:lnTo>
                      <a:pt x="166" y="99"/>
                    </a:lnTo>
                    <a:lnTo>
                      <a:pt x="166" y="99"/>
                    </a:lnTo>
                    <a:lnTo>
                      <a:pt x="166" y="102"/>
                    </a:lnTo>
                    <a:lnTo>
                      <a:pt x="166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4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159" y="102"/>
                    </a:lnTo>
                    <a:lnTo>
                      <a:pt x="159" y="99"/>
                    </a:lnTo>
                    <a:lnTo>
                      <a:pt x="159" y="99"/>
                    </a:lnTo>
                    <a:lnTo>
                      <a:pt x="159" y="102"/>
                    </a:lnTo>
                    <a:lnTo>
                      <a:pt x="159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7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2" y="102"/>
                    </a:lnTo>
                    <a:lnTo>
                      <a:pt x="152" y="102"/>
                    </a:lnTo>
                    <a:lnTo>
                      <a:pt x="152" y="99"/>
                    </a:lnTo>
                    <a:lnTo>
                      <a:pt x="152" y="99"/>
                    </a:lnTo>
                    <a:lnTo>
                      <a:pt x="152" y="99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7"/>
                    </a:lnTo>
                    <a:lnTo>
                      <a:pt x="149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45" y="102"/>
                    </a:lnTo>
                    <a:lnTo>
                      <a:pt x="142" y="102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8" y="97"/>
                    </a:lnTo>
                    <a:lnTo>
                      <a:pt x="135" y="97"/>
                    </a:lnTo>
                    <a:lnTo>
                      <a:pt x="135" y="95"/>
                    </a:lnTo>
                    <a:lnTo>
                      <a:pt x="135" y="95"/>
                    </a:lnTo>
                    <a:lnTo>
                      <a:pt x="133" y="95"/>
                    </a:lnTo>
                    <a:lnTo>
                      <a:pt x="133" y="95"/>
                    </a:lnTo>
                    <a:lnTo>
                      <a:pt x="133" y="97"/>
                    </a:lnTo>
                    <a:lnTo>
                      <a:pt x="133" y="97"/>
                    </a:lnTo>
                    <a:lnTo>
                      <a:pt x="133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31" y="95"/>
                    </a:lnTo>
                    <a:lnTo>
                      <a:pt x="128" y="95"/>
                    </a:lnTo>
                    <a:lnTo>
                      <a:pt x="128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7"/>
                    </a:lnTo>
                    <a:lnTo>
                      <a:pt x="126" y="97"/>
                    </a:lnTo>
                    <a:lnTo>
                      <a:pt x="123" y="97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3" y="95"/>
                    </a:lnTo>
                    <a:lnTo>
                      <a:pt x="121" y="95"/>
                    </a:lnTo>
                    <a:lnTo>
                      <a:pt x="121" y="92"/>
                    </a:lnTo>
                    <a:lnTo>
                      <a:pt x="121" y="92"/>
                    </a:lnTo>
                    <a:lnTo>
                      <a:pt x="121" y="92"/>
                    </a:lnTo>
                    <a:lnTo>
                      <a:pt x="121" y="90"/>
                    </a:lnTo>
                    <a:lnTo>
                      <a:pt x="121" y="90"/>
                    </a:lnTo>
                    <a:lnTo>
                      <a:pt x="121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9" y="90"/>
                    </a:lnTo>
                    <a:lnTo>
                      <a:pt x="116" y="90"/>
                    </a:lnTo>
                    <a:lnTo>
                      <a:pt x="116" y="92"/>
                    </a:lnTo>
                    <a:lnTo>
                      <a:pt x="116" y="92"/>
                    </a:lnTo>
                    <a:lnTo>
                      <a:pt x="116" y="9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9" y="90"/>
                    </a:lnTo>
                    <a:lnTo>
                      <a:pt x="112" y="90"/>
                    </a:lnTo>
                    <a:lnTo>
                      <a:pt x="112" y="90"/>
                    </a:lnTo>
                    <a:lnTo>
                      <a:pt x="109" y="90"/>
                    </a:lnTo>
                    <a:lnTo>
                      <a:pt x="109" y="90"/>
                    </a:lnTo>
                    <a:lnTo>
                      <a:pt x="107" y="90"/>
                    </a:lnTo>
                    <a:lnTo>
                      <a:pt x="107" y="90"/>
                    </a:lnTo>
                    <a:lnTo>
                      <a:pt x="107" y="88"/>
                    </a:lnTo>
                    <a:lnTo>
                      <a:pt x="107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8"/>
                    </a:lnTo>
                    <a:lnTo>
                      <a:pt x="104" y="85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3"/>
                    </a:lnTo>
                    <a:lnTo>
                      <a:pt x="100" y="83"/>
                    </a:lnTo>
                    <a:lnTo>
                      <a:pt x="100" y="83"/>
                    </a:lnTo>
                    <a:lnTo>
                      <a:pt x="100" y="81"/>
                    </a:lnTo>
                    <a:lnTo>
                      <a:pt x="100" y="81"/>
                    </a:lnTo>
                    <a:lnTo>
                      <a:pt x="100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7" y="78"/>
                    </a:lnTo>
                    <a:lnTo>
                      <a:pt x="95" y="78"/>
                    </a:lnTo>
                    <a:lnTo>
                      <a:pt x="95" y="76"/>
                    </a:lnTo>
                    <a:lnTo>
                      <a:pt x="95" y="76"/>
                    </a:lnTo>
                    <a:lnTo>
                      <a:pt x="93" y="76"/>
                    </a:lnTo>
                    <a:lnTo>
                      <a:pt x="93" y="76"/>
                    </a:lnTo>
                    <a:lnTo>
                      <a:pt x="93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3"/>
                    </a:lnTo>
                    <a:lnTo>
                      <a:pt x="90" y="73"/>
                    </a:lnTo>
                    <a:lnTo>
                      <a:pt x="88" y="73"/>
                    </a:lnTo>
                    <a:lnTo>
                      <a:pt x="88" y="73"/>
                    </a:lnTo>
                    <a:lnTo>
                      <a:pt x="88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6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3" y="73"/>
                    </a:lnTo>
                    <a:lnTo>
                      <a:pt x="81" y="73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78" y="76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8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6" y="73"/>
                    </a:lnTo>
                    <a:lnTo>
                      <a:pt x="74" y="73"/>
                    </a:lnTo>
                    <a:lnTo>
                      <a:pt x="74" y="73"/>
                    </a:lnTo>
                    <a:lnTo>
                      <a:pt x="71" y="73"/>
                    </a:lnTo>
                    <a:lnTo>
                      <a:pt x="71" y="73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69" y="73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4" y="73"/>
                    </a:lnTo>
                    <a:lnTo>
                      <a:pt x="62" y="73"/>
                    </a:lnTo>
                    <a:lnTo>
                      <a:pt x="62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0" y="71"/>
                    </a:lnTo>
                    <a:lnTo>
                      <a:pt x="57" y="71"/>
                    </a:lnTo>
                    <a:lnTo>
                      <a:pt x="57" y="71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7" y="69"/>
                    </a:lnTo>
                    <a:lnTo>
                      <a:pt x="55" y="69"/>
                    </a:lnTo>
                    <a:lnTo>
                      <a:pt x="55" y="69"/>
                    </a:lnTo>
                    <a:lnTo>
                      <a:pt x="55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50" y="69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50" y="66"/>
                    </a:lnTo>
                    <a:lnTo>
                      <a:pt x="48" y="66"/>
                    </a:lnTo>
                    <a:lnTo>
                      <a:pt x="48" y="66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3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41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8" y="64"/>
                    </a:lnTo>
                    <a:lnTo>
                      <a:pt x="36" y="64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62"/>
                    </a:lnTo>
                    <a:lnTo>
                      <a:pt x="33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31" y="57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4"/>
                    </a:lnTo>
                    <a:lnTo>
                      <a:pt x="26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2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7" y="47"/>
                    </a:lnTo>
                    <a:lnTo>
                      <a:pt x="15" y="47"/>
                    </a:lnTo>
                    <a:lnTo>
                      <a:pt x="15" y="47"/>
                    </a:lnTo>
                    <a:lnTo>
                      <a:pt x="15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2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5" y="33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5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7" y="9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4" y="9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2"/>
                    </a:lnTo>
                    <a:lnTo>
                      <a:pt x="29" y="2"/>
                    </a:lnTo>
                    <a:lnTo>
                      <a:pt x="29" y="2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1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41" y="0"/>
                    </a:lnTo>
                    <a:lnTo>
                      <a:pt x="41" y="0"/>
                    </a:lnTo>
                    <a:lnTo>
                      <a:pt x="41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5" y="2"/>
                    </a:lnTo>
                    <a:lnTo>
                      <a:pt x="45" y="2"/>
                    </a:lnTo>
                    <a:lnTo>
                      <a:pt x="45" y="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1" name="Freeform 105"/>
              <p:cNvSpPr>
                <a:spLocks/>
              </p:cNvSpPr>
              <p:nvPr/>
            </p:nvSpPr>
            <p:spPr bwMode="auto">
              <a:xfrm>
                <a:off x="2980" y="2585"/>
                <a:ext cx="90" cy="137"/>
              </a:xfrm>
              <a:custGeom>
                <a:avLst/>
                <a:gdLst/>
                <a:ahLst/>
                <a:cxnLst>
                  <a:cxn ang="0">
                    <a:pos x="88" y="121"/>
                  </a:cxn>
                  <a:cxn ang="0">
                    <a:pos x="88" y="128"/>
                  </a:cxn>
                  <a:cxn ang="0">
                    <a:pos x="90" y="135"/>
                  </a:cxn>
                  <a:cxn ang="0">
                    <a:pos x="85" y="133"/>
                  </a:cxn>
                  <a:cxn ang="0">
                    <a:pos x="78" y="133"/>
                  </a:cxn>
                  <a:cxn ang="0">
                    <a:pos x="74" y="137"/>
                  </a:cxn>
                  <a:cxn ang="0">
                    <a:pos x="69" y="133"/>
                  </a:cxn>
                  <a:cxn ang="0">
                    <a:pos x="64" y="128"/>
                  </a:cxn>
                  <a:cxn ang="0">
                    <a:pos x="59" y="123"/>
                  </a:cxn>
                  <a:cxn ang="0">
                    <a:pos x="52" y="118"/>
                  </a:cxn>
                  <a:cxn ang="0">
                    <a:pos x="47" y="118"/>
                  </a:cxn>
                  <a:cxn ang="0">
                    <a:pos x="43" y="114"/>
                  </a:cxn>
                  <a:cxn ang="0">
                    <a:pos x="38" y="109"/>
                  </a:cxn>
                  <a:cxn ang="0">
                    <a:pos x="36" y="104"/>
                  </a:cxn>
                  <a:cxn ang="0">
                    <a:pos x="29" y="102"/>
                  </a:cxn>
                  <a:cxn ang="0">
                    <a:pos x="24" y="97"/>
                  </a:cxn>
                  <a:cxn ang="0">
                    <a:pos x="26" y="88"/>
                  </a:cxn>
                  <a:cxn ang="0">
                    <a:pos x="21" y="83"/>
                  </a:cxn>
                  <a:cxn ang="0">
                    <a:pos x="17" y="76"/>
                  </a:cxn>
                  <a:cxn ang="0">
                    <a:pos x="12" y="71"/>
                  </a:cxn>
                  <a:cxn ang="0">
                    <a:pos x="12" y="64"/>
                  </a:cxn>
                  <a:cxn ang="0">
                    <a:pos x="10" y="57"/>
                  </a:cxn>
                  <a:cxn ang="0">
                    <a:pos x="10" y="50"/>
                  </a:cxn>
                  <a:cxn ang="0">
                    <a:pos x="7" y="43"/>
                  </a:cxn>
                  <a:cxn ang="0">
                    <a:pos x="7" y="35"/>
                  </a:cxn>
                  <a:cxn ang="0">
                    <a:pos x="0" y="35"/>
                  </a:cxn>
                  <a:cxn ang="0">
                    <a:pos x="5" y="31"/>
                  </a:cxn>
                  <a:cxn ang="0">
                    <a:pos x="2" y="24"/>
                  </a:cxn>
                  <a:cxn ang="0">
                    <a:pos x="5" y="16"/>
                  </a:cxn>
                  <a:cxn ang="0">
                    <a:pos x="0" y="12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12" y="5"/>
                  </a:cxn>
                  <a:cxn ang="0">
                    <a:pos x="14" y="9"/>
                  </a:cxn>
                  <a:cxn ang="0">
                    <a:pos x="21" y="12"/>
                  </a:cxn>
                  <a:cxn ang="0">
                    <a:pos x="21" y="19"/>
                  </a:cxn>
                  <a:cxn ang="0">
                    <a:pos x="21" y="24"/>
                  </a:cxn>
                  <a:cxn ang="0">
                    <a:pos x="24" y="24"/>
                  </a:cxn>
                  <a:cxn ang="0">
                    <a:pos x="29" y="19"/>
                  </a:cxn>
                  <a:cxn ang="0">
                    <a:pos x="36" y="24"/>
                  </a:cxn>
                  <a:cxn ang="0">
                    <a:pos x="40" y="19"/>
                  </a:cxn>
                  <a:cxn ang="0">
                    <a:pos x="43" y="12"/>
                  </a:cxn>
                  <a:cxn ang="0">
                    <a:pos x="50" y="14"/>
                  </a:cxn>
                  <a:cxn ang="0">
                    <a:pos x="52" y="21"/>
                  </a:cxn>
                  <a:cxn ang="0">
                    <a:pos x="57" y="26"/>
                  </a:cxn>
                  <a:cxn ang="0">
                    <a:pos x="62" y="28"/>
                  </a:cxn>
                  <a:cxn ang="0">
                    <a:pos x="66" y="35"/>
                  </a:cxn>
                  <a:cxn ang="0">
                    <a:pos x="69" y="40"/>
                  </a:cxn>
                  <a:cxn ang="0">
                    <a:pos x="71" y="47"/>
                  </a:cxn>
                  <a:cxn ang="0">
                    <a:pos x="71" y="57"/>
                  </a:cxn>
                  <a:cxn ang="0">
                    <a:pos x="71" y="64"/>
                  </a:cxn>
                  <a:cxn ang="0">
                    <a:pos x="71" y="71"/>
                  </a:cxn>
                  <a:cxn ang="0">
                    <a:pos x="71" y="78"/>
                  </a:cxn>
                  <a:cxn ang="0">
                    <a:pos x="71" y="85"/>
                  </a:cxn>
                  <a:cxn ang="0">
                    <a:pos x="71" y="97"/>
                  </a:cxn>
                  <a:cxn ang="0">
                    <a:pos x="76" y="102"/>
                  </a:cxn>
                  <a:cxn ang="0">
                    <a:pos x="81" y="107"/>
                  </a:cxn>
                  <a:cxn ang="0">
                    <a:pos x="83" y="114"/>
                  </a:cxn>
                </a:cxnLst>
                <a:rect l="0" t="0" r="r" b="b"/>
                <a:pathLst>
                  <a:path w="90" h="137">
                    <a:moveTo>
                      <a:pt x="85" y="114"/>
                    </a:move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5" y="121"/>
                    </a:lnTo>
                    <a:lnTo>
                      <a:pt x="85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8"/>
                    </a:lnTo>
                    <a:lnTo>
                      <a:pt x="90" y="128"/>
                    </a:lnTo>
                    <a:lnTo>
                      <a:pt x="90" y="128"/>
                    </a:lnTo>
                    <a:lnTo>
                      <a:pt x="90" y="130"/>
                    </a:lnTo>
                    <a:lnTo>
                      <a:pt x="90" y="130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88" y="135"/>
                    </a:lnTo>
                    <a:lnTo>
                      <a:pt x="88" y="135"/>
                    </a:lnTo>
                    <a:lnTo>
                      <a:pt x="88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3"/>
                    </a:lnTo>
                    <a:lnTo>
                      <a:pt x="85" y="133"/>
                    </a:lnTo>
                    <a:lnTo>
                      <a:pt x="83" y="133"/>
                    </a:lnTo>
                    <a:lnTo>
                      <a:pt x="83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6" y="133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4" y="135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69" y="135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2" y="128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1"/>
                    </a:lnTo>
                    <a:lnTo>
                      <a:pt x="55" y="121"/>
                    </a:lnTo>
                    <a:lnTo>
                      <a:pt x="52" y="121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8"/>
                    </a:lnTo>
                    <a:lnTo>
                      <a:pt x="47" y="118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3" y="114"/>
                    </a:lnTo>
                    <a:lnTo>
                      <a:pt x="43" y="114"/>
                    </a:lnTo>
                    <a:lnTo>
                      <a:pt x="43" y="114"/>
                    </a:lnTo>
                    <a:lnTo>
                      <a:pt x="43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7"/>
                    </a:lnTo>
                    <a:lnTo>
                      <a:pt x="38" y="107"/>
                    </a:lnTo>
                    <a:lnTo>
                      <a:pt x="36" y="107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99"/>
                    </a:lnTo>
                    <a:lnTo>
                      <a:pt x="29" y="99"/>
                    </a:lnTo>
                    <a:lnTo>
                      <a:pt x="26" y="99"/>
                    </a:lnTo>
                    <a:lnTo>
                      <a:pt x="26" y="99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6" y="92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4" y="88"/>
                    </a:lnTo>
                    <a:lnTo>
                      <a:pt x="24" y="85"/>
                    </a:lnTo>
                    <a:lnTo>
                      <a:pt x="24" y="85"/>
                    </a:lnTo>
                    <a:lnTo>
                      <a:pt x="24" y="85"/>
                    </a:lnTo>
                    <a:lnTo>
                      <a:pt x="21" y="85"/>
                    </a:lnTo>
                    <a:lnTo>
                      <a:pt x="21" y="85"/>
                    </a:lnTo>
                    <a:lnTo>
                      <a:pt x="21" y="85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0"/>
                    </a:lnTo>
                    <a:lnTo>
                      <a:pt x="21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2" y="73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7"/>
                    </a:lnTo>
                    <a:lnTo>
                      <a:pt x="10" y="47"/>
                    </a:lnTo>
                    <a:lnTo>
                      <a:pt x="7" y="47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9" y="12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6"/>
                    </a:lnTo>
                    <a:lnTo>
                      <a:pt x="50" y="16"/>
                    </a:lnTo>
                    <a:lnTo>
                      <a:pt x="52" y="16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6"/>
                    </a:lnTo>
                    <a:lnTo>
                      <a:pt x="57" y="26"/>
                    </a:lnTo>
                    <a:lnTo>
                      <a:pt x="57" y="26"/>
                    </a:lnTo>
                    <a:lnTo>
                      <a:pt x="57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8"/>
                    </a:lnTo>
                    <a:lnTo>
                      <a:pt x="59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3"/>
                    </a:lnTo>
                    <a:lnTo>
                      <a:pt x="66" y="33"/>
                    </a:lnTo>
                    <a:lnTo>
                      <a:pt x="66" y="33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9" y="35"/>
                    </a:lnTo>
                    <a:lnTo>
                      <a:pt x="69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9" y="38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7"/>
                    </a:lnTo>
                    <a:lnTo>
                      <a:pt x="71" y="47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2"/>
                    </a:lnTo>
                    <a:lnTo>
                      <a:pt x="71" y="52"/>
                    </a:lnTo>
                    <a:lnTo>
                      <a:pt x="74" y="52"/>
                    </a:lnTo>
                    <a:lnTo>
                      <a:pt x="74" y="54"/>
                    </a:lnTo>
                    <a:lnTo>
                      <a:pt x="74" y="54"/>
                    </a:lnTo>
                    <a:lnTo>
                      <a:pt x="74" y="54"/>
                    </a:lnTo>
                    <a:lnTo>
                      <a:pt x="71" y="54"/>
                    </a:lnTo>
                    <a:lnTo>
                      <a:pt x="71" y="57"/>
                    </a:lnTo>
                    <a:lnTo>
                      <a:pt x="74" y="57"/>
                    </a:lnTo>
                    <a:lnTo>
                      <a:pt x="74" y="57"/>
                    </a:lnTo>
                    <a:lnTo>
                      <a:pt x="74" y="59"/>
                    </a:lnTo>
                    <a:lnTo>
                      <a:pt x="74" y="59"/>
                    </a:lnTo>
                    <a:lnTo>
                      <a:pt x="74" y="59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71"/>
                    </a:lnTo>
                    <a:lnTo>
                      <a:pt x="71" y="71"/>
                    </a:lnTo>
                    <a:lnTo>
                      <a:pt x="71" y="73"/>
                    </a:lnTo>
                    <a:lnTo>
                      <a:pt x="71" y="73"/>
                    </a:lnTo>
                    <a:lnTo>
                      <a:pt x="69" y="73"/>
                    </a:lnTo>
                    <a:lnTo>
                      <a:pt x="69" y="73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71" y="76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4" y="78"/>
                    </a:lnTo>
                    <a:lnTo>
                      <a:pt x="74" y="80"/>
                    </a:lnTo>
                    <a:lnTo>
                      <a:pt x="74" y="80"/>
                    </a:lnTo>
                    <a:lnTo>
                      <a:pt x="74" y="83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71" y="85"/>
                    </a:lnTo>
                    <a:lnTo>
                      <a:pt x="71" y="85"/>
                    </a:lnTo>
                    <a:lnTo>
                      <a:pt x="71" y="85"/>
                    </a:lnTo>
                    <a:lnTo>
                      <a:pt x="71" y="88"/>
                    </a:lnTo>
                    <a:lnTo>
                      <a:pt x="71" y="88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2"/>
                    </a:lnTo>
                    <a:lnTo>
                      <a:pt x="71" y="92"/>
                    </a:lnTo>
                    <a:lnTo>
                      <a:pt x="71" y="95"/>
                    </a:lnTo>
                    <a:lnTo>
                      <a:pt x="71" y="95"/>
                    </a:lnTo>
                    <a:lnTo>
                      <a:pt x="71" y="95"/>
                    </a:lnTo>
                    <a:lnTo>
                      <a:pt x="71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6" y="99"/>
                    </a:lnTo>
                    <a:lnTo>
                      <a:pt x="76" y="102"/>
                    </a:lnTo>
                    <a:lnTo>
                      <a:pt x="76" y="102"/>
                    </a:lnTo>
                    <a:lnTo>
                      <a:pt x="76" y="102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09"/>
                    </a:lnTo>
                    <a:lnTo>
                      <a:pt x="81" y="109"/>
                    </a:lnTo>
                    <a:lnTo>
                      <a:pt x="83" y="109"/>
                    </a:lnTo>
                    <a:lnTo>
                      <a:pt x="83" y="111"/>
                    </a:lnTo>
                    <a:lnTo>
                      <a:pt x="83" y="111"/>
                    </a:lnTo>
                    <a:lnTo>
                      <a:pt x="83" y="111"/>
                    </a:lnTo>
                    <a:lnTo>
                      <a:pt x="83" y="114"/>
                    </a:lnTo>
                    <a:lnTo>
                      <a:pt x="83" y="114"/>
                    </a:lnTo>
                    <a:lnTo>
                      <a:pt x="83" y="114"/>
                    </a:lnTo>
                    <a:lnTo>
                      <a:pt x="85" y="114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2" name="Freeform 106"/>
              <p:cNvSpPr>
                <a:spLocks/>
              </p:cNvSpPr>
              <p:nvPr/>
            </p:nvSpPr>
            <p:spPr bwMode="auto">
              <a:xfrm>
                <a:off x="2980" y="2585"/>
                <a:ext cx="90" cy="137"/>
              </a:xfrm>
              <a:custGeom>
                <a:avLst/>
                <a:gdLst/>
                <a:ahLst/>
                <a:cxnLst>
                  <a:cxn ang="0">
                    <a:pos x="88" y="121"/>
                  </a:cxn>
                  <a:cxn ang="0">
                    <a:pos x="88" y="128"/>
                  </a:cxn>
                  <a:cxn ang="0">
                    <a:pos x="90" y="135"/>
                  </a:cxn>
                  <a:cxn ang="0">
                    <a:pos x="85" y="133"/>
                  </a:cxn>
                  <a:cxn ang="0">
                    <a:pos x="78" y="133"/>
                  </a:cxn>
                  <a:cxn ang="0">
                    <a:pos x="74" y="137"/>
                  </a:cxn>
                  <a:cxn ang="0">
                    <a:pos x="69" y="133"/>
                  </a:cxn>
                  <a:cxn ang="0">
                    <a:pos x="64" y="128"/>
                  </a:cxn>
                  <a:cxn ang="0">
                    <a:pos x="59" y="123"/>
                  </a:cxn>
                  <a:cxn ang="0">
                    <a:pos x="52" y="118"/>
                  </a:cxn>
                  <a:cxn ang="0">
                    <a:pos x="47" y="118"/>
                  </a:cxn>
                  <a:cxn ang="0">
                    <a:pos x="43" y="114"/>
                  </a:cxn>
                  <a:cxn ang="0">
                    <a:pos x="38" y="109"/>
                  </a:cxn>
                  <a:cxn ang="0">
                    <a:pos x="36" y="104"/>
                  </a:cxn>
                  <a:cxn ang="0">
                    <a:pos x="29" y="102"/>
                  </a:cxn>
                  <a:cxn ang="0">
                    <a:pos x="24" y="97"/>
                  </a:cxn>
                  <a:cxn ang="0">
                    <a:pos x="26" y="88"/>
                  </a:cxn>
                  <a:cxn ang="0">
                    <a:pos x="21" y="83"/>
                  </a:cxn>
                  <a:cxn ang="0">
                    <a:pos x="17" y="76"/>
                  </a:cxn>
                  <a:cxn ang="0">
                    <a:pos x="12" y="71"/>
                  </a:cxn>
                  <a:cxn ang="0">
                    <a:pos x="12" y="64"/>
                  </a:cxn>
                  <a:cxn ang="0">
                    <a:pos x="10" y="57"/>
                  </a:cxn>
                  <a:cxn ang="0">
                    <a:pos x="10" y="50"/>
                  </a:cxn>
                  <a:cxn ang="0">
                    <a:pos x="7" y="43"/>
                  </a:cxn>
                  <a:cxn ang="0">
                    <a:pos x="7" y="35"/>
                  </a:cxn>
                  <a:cxn ang="0">
                    <a:pos x="0" y="35"/>
                  </a:cxn>
                  <a:cxn ang="0">
                    <a:pos x="5" y="31"/>
                  </a:cxn>
                  <a:cxn ang="0">
                    <a:pos x="2" y="24"/>
                  </a:cxn>
                  <a:cxn ang="0">
                    <a:pos x="5" y="16"/>
                  </a:cxn>
                  <a:cxn ang="0">
                    <a:pos x="0" y="12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12" y="5"/>
                  </a:cxn>
                  <a:cxn ang="0">
                    <a:pos x="14" y="9"/>
                  </a:cxn>
                  <a:cxn ang="0">
                    <a:pos x="21" y="12"/>
                  </a:cxn>
                  <a:cxn ang="0">
                    <a:pos x="21" y="19"/>
                  </a:cxn>
                  <a:cxn ang="0">
                    <a:pos x="21" y="24"/>
                  </a:cxn>
                  <a:cxn ang="0">
                    <a:pos x="24" y="24"/>
                  </a:cxn>
                  <a:cxn ang="0">
                    <a:pos x="29" y="19"/>
                  </a:cxn>
                  <a:cxn ang="0">
                    <a:pos x="36" y="24"/>
                  </a:cxn>
                  <a:cxn ang="0">
                    <a:pos x="40" y="19"/>
                  </a:cxn>
                  <a:cxn ang="0">
                    <a:pos x="43" y="12"/>
                  </a:cxn>
                  <a:cxn ang="0">
                    <a:pos x="50" y="14"/>
                  </a:cxn>
                  <a:cxn ang="0">
                    <a:pos x="52" y="21"/>
                  </a:cxn>
                  <a:cxn ang="0">
                    <a:pos x="57" y="26"/>
                  </a:cxn>
                  <a:cxn ang="0">
                    <a:pos x="62" y="28"/>
                  </a:cxn>
                  <a:cxn ang="0">
                    <a:pos x="66" y="35"/>
                  </a:cxn>
                  <a:cxn ang="0">
                    <a:pos x="69" y="40"/>
                  </a:cxn>
                  <a:cxn ang="0">
                    <a:pos x="71" y="47"/>
                  </a:cxn>
                  <a:cxn ang="0">
                    <a:pos x="71" y="57"/>
                  </a:cxn>
                  <a:cxn ang="0">
                    <a:pos x="71" y="64"/>
                  </a:cxn>
                  <a:cxn ang="0">
                    <a:pos x="71" y="71"/>
                  </a:cxn>
                  <a:cxn ang="0">
                    <a:pos x="71" y="78"/>
                  </a:cxn>
                  <a:cxn ang="0">
                    <a:pos x="71" y="85"/>
                  </a:cxn>
                  <a:cxn ang="0">
                    <a:pos x="71" y="97"/>
                  </a:cxn>
                  <a:cxn ang="0">
                    <a:pos x="76" y="102"/>
                  </a:cxn>
                  <a:cxn ang="0">
                    <a:pos x="81" y="107"/>
                  </a:cxn>
                  <a:cxn ang="0">
                    <a:pos x="83" y="114"/>
                  </a:cxn>
                </a:cxnLst>
                <a:rect l="0" t="0" r="r" b="b"/>
                <a:pathLst>
                  <a:path w="90" h="137">
                    <a:moveTo>
                      <a:pt x="85" y="114"/>
                    </a:move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6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85" y="121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5" y="121"/>
                    </a:lnTo>
                    <a:lnTo>
                      <a:pt x="85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3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6"/>
                    </a:lnTo>
                    <a:lnTo>
                      <a:pt x="88" y="128"/>
                    </a:lnTo>
                    <a:lnTo>
                      <a:pt x="90" y="128"/>
                    </a:lnTo>
                    <a:lnTo>
                      <a:pt x="90" y="128"/>
                    </a:lnTo>
                    <a:lnTo>
                      <a:pt x="90" y="130"/>
                    </a:lnTo>
                    <a:lnTo>
                      <a:pt x="90" y="130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3"/>
                    </a:lnTo>
                    <a:lnTo>
                      <a:pt x="90" y="135"/>
                    </a:lnTo>
                    <a:lnTo>
                      <a:pt x="90" y="135"/>
                    </a:lnTo>
                    <a:lnTo>
                      <a:pt x="88" y="135"/>
                    </a:lnTo>
                    <a:lnTo>
                      <a:pt x="88" y="135"/>
                    </a:lnTo>
                    <a:lnTo>
                      <a:pt x="88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5"/>
                    </a:lnTo>
                    <a:lnTo>
                      <a:pt x="85" y="133"/>
                    </a:lnTo>
                    <a:lnTo>
                      <a:pt x="85" y="133"/>
                    </a:lnTo>
                    <a:lnTo>
                      <a:pt x="83" y="133"/>
                    </a:lnTo>
                    <a:lnTo>
                      <a:pt x="83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81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8" y="133"/>
                    </a:lnTo>
                    <a:lnTo>
                      <a:pt x="76" y="133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74" y="135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4" y="137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71" y="135"/>
                    </a:lnTo>
                    <a:lnTo>
                      <a:pt x="71" y="135"/>
                    </a:lnTo>
                    <a:lnTo>
                      <a:pt x="69" y="135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6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4" y="128"/>
                    </a:lnTo>
                    <a:lnTo>
                      <a:pt x="62" y="128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62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6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3"/>
                    </a:lnTo>
                    <a:lnTo>
                      <a:pt x="55" y="121"/>
                    </a:lnTo>
                    <a:lnTo>
                      <a:pt x="55" y="121"/>
                    </a:lnTo>
                    <a:lnTo>
                      <a:pt x="52" y="121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8"/>
                    </a:lnTo>
                    <a:lnTo>
                      <a:pt x="52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8"/>
                    </a:lnTo>
                    <a:lnTo>
                      <a:pt x="47" y="118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6"/>
                    </a:lnTo>
                    <a:lnTo>
                      <a:pt x="47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3" y="114"/>
                    </a:lnTo>
                    <a:lnTo>
                      <a:pt x="43" y="114"/>
                    </a:lnTo>
                    <a:lnTo>
                      <a:pt x="43" y="114"/>
                    </a:lnTo>
                    <a:lnTo>
                      <a:pt x="43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11"/>
                    </a:lnTo>
                    <a:lnTo>
                      <a:pt x="40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7"/>
                    </a:lnTo>
                    <a:lnTo>
                      <a:pt x="38" y="107"/>
                    </a:lnTo>
                    <a:lnTo>
                      <a:pt x="36" y="107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4"/>
                    </a:lnTo>
                    <a:lnTo>
                      <a:pt x="31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99"/>
                    </a:lnTo>
                    <a:lnTo>
                      <a:pt x="29" y="99"/>
                    </a:lnTo>
                    <a:lnTo>
                      <a:pt x="26" y="99"/>
                    </a:lnTo>
                    <a:lnTo>
                      <a:pt x="26" y="99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4" y="92"/>
                    </a:lnTo>
                    <a:lnTo>
                      <a:pt x="26" y="92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4" y="88"/>
                    </a:lnTo>
                    <a:lnTo>
                      <a:pt x="24" y="85"/>
                    </a:lnTo>
                    <a:lnTo>
                      <a:pt x="24" y="85"/>
                    </a:lnTo>
                    <a:lnTo>
                      <a:pt x="24" y="85"/>
                    </a:lnTo>
                    <a:lnTo>
                      <a:pt x="21" y="85"/>
                    </a:lnTo>
                    <a:lnTo>
                      <a:pt x="21" y="85"/>
                    </a:lnTo>
                    <a:lnTo>
                      <a:pt x="21" y="85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3"/>
                    </a:lnTo>
                    <a:lnTo>
                      <a:pt x="21" y="80"/>
                    </a:lnTo>
                    <a:lnTo>
                      <a:pt x="21" y="80"/>
                    </a:lnTo>
                    <a:lnTo>
                      <a:pt x="19" y="80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4" y="73"/>
                    </a:lnTo>
                    <a:lnTo>
                      <a:pt x="12" y="73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7"/>
                    </a:lnTo>
                    <a:lnTo>
                      <a:pt x="10" y="47"/>
                    </a:lnTo>
                    <a:lnTo>
                      <a:pt x="7" y="47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5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1"/>
                    </a:lnTo>
                    <a:lnTo>
                      <a:pt x="2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9"/>
                    </a:lnTo>
                    <a:lnTo>
                      <a:pt x="14" y="9"/>
                    </a:lnTo>
                    <a:lnTo>
                      <a:pt x="14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9" y="12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4"/>
                    </a:lnTo>
                    <a:lnTo>
                      <a:pt x="21" y="16"/>
                    </a:lnTo>
                    <a:lnTo>
                      <a:pt x="21" y="16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21" y="24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29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40" y="19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2"/>
                    </a:lnTo>
                    <a:lnTo>
                      <a:pt x="47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6"/>
                    </a:lnTo>
                    <a:lnTo>
                      <a:pt x="50" y="16"/>
                    </a:lnTo>
                    <a:lnTo>
                      <a:pt x="52" y="16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6"/>
                    </a:lnTo>
                    <a:lnTo>
                      <a:pt x="57" y="26"/>
                    </a:lnTo>
                    <a:lnTo>
                      <a:pt x="57" y="26"/>
                    </a:lnTo>
                    <a:lnTo>
                      <a:pt x="57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8"/>
                    </a:lnTo>
                    <a:lnTo>
                      <a:pt x="59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3"/>
                    </a:lnTo>
                    <a:lnTo>
                      <a:pt x="66" y="33"/>
                    </a:lnTo>
                    <a:lnTo>
                      <a:pt x="66" y="33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6" y="35"/>
                    </a:lnTo>
                    <a:lnTo>
                      <a:pt x="69" y="35"/>
                    </a:lnTo>
                    <a:lnTo>
                      <a:pt x="69" y="38"/>
                    </a:lnTo>
                    <a:lnTo>
                      <a:pt x="66" y="38"/>
                    </a:lnTo>
                    <a:lnTo>
                      <a:pt x="66" y="38"/>
                    </a:lnTo>
                    <a:lnTo>
                      <a:pt x="69" y="38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69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7"/>
                    </a:lnTo>
                    <a:lnTo>
                      <a:pt x="71" y="47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2"/>
                    </a:lnTo>
                    <a:lnTo>
                      <a:pt x="71" y="52"/>
                    </a:lnTo>
                    <a:lnTo>
                      <a:pt x="74" y="52"/>
                    </a:lnTo>
                    <a:lnTo>
                      <a:pt x="74" y="54"/>
                    </a:lnTo>
                    <a:lnTo>
                      <a:pt x="74" y="54"/>
                    </a:lnTo>
                    <a:lnTo>
                      <a:pt x="74" y="54"/>
                    </a:lnTo>
                    <a:lnTo>
                      <a:pt x="71" y="54"/>
                    </a:lnTo>
                    <a:lnTo>
                      <a:pt x="71" y="57"/>
                    </a:lnTo>
                    <a:lnTo>
                      <a:pt x="74" y="57"/>
                    </a:lnTo>
                    <a:lnTo>
                      <a:pt x="74" y="57"/>
                    </a:lnTo>
                    <a:lnTo>
                      <a:pt x="74" y="59"/>
                    </a:lnTo>
                    <a:lnTo>
                      <a:pt x="74" y="59"/>
                    </a:lnTo>
                    <a:lnTo>
                      <a:pt x="74" y="59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4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4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6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71"/>
                    </a:lnTo>
                    <a:lnTo>
                      <a:pt x="71" y="71"/>
                    </a:lnTo>
                    <a:lnTo>
                      <a:pt x="71" y="73"/>
                    </a:lnTo>
                    <a:lnTo>
                      <a:pt x="71" y="73"/>
                    </a:lnTo>
                    <a:lnTo>
                      <a:pt x="69" y="73"/>
                    </a:lnTo>
                    <a:lnTo>
                      <a:pt x="69" y="73"/>
                    </a:lnTo>
                    <a:lnTo>
                      <a:pt x="69" y="76"/>
                    </a:lnTo>
                    <a:lnTo>
                      <a:pt x="69" y="76"/>
                    </a:lnTo>
                    <a:lnTo>
                      <a:pt x="71" y="76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4" y="78"/>
                    </a:lnTo>
                    <a:lnTo>
                      <a:pt x="74" y="80"/>
                    </a:lnTo>
                    <a:lnTo>
                      <a:pt x="74" y="80"/>
                    </a:lnTo>
                    <a:lnTo>
                      <a:pt x="74" y="83"/>
                    </a:lnTo>
                    <a:lnTo>
                      <a:pt x="71" y="83"/>
                    </a:lnTo>
                    <a:lnTo>
                      <a:pt x="71" y="83"/>
                    </a:lnTo>
                    <a:lnTo>
                      <a:pt x="71" y="85"/>
                    </a:lnTo>
                    <a:lnTo>
                      <a:pt x="71" y="85"/>
                    </a:lnTo>
                    <a:lnTo>
                      <a:pt x="71" y="85"/>
                    </a:lnTo>
                    <a:lnTo>
                      <a:pt x="71" y="88"/>
                    </a:lnTo>
                    <a:lnTo>
                      <a:pt x="71" y="88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2"/>
                    </a:lnTo>
                    <a:lnTo>
                      <a:pt x="71" y="92"/>
                    </a:lnTo>
                    <a:lnTo>
                      <a:pt x="71" y="95"/>
                    </a:lnTo>
                    <a:lnTo>
                      <a:pt x="71" y="95"/>
                    </a:lnTo>
                    <a:lnTo>
                      <a:pt x="71" y="95"/>
                    </a:lnTo>
                    <a:lnTo>
                      <a:pt x="71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7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6" y="99"/>
                    </a:lnTo>
                    <a:lnTo>
                      <a:pt x="76" y="102"/>
                    </a:lnTo>
                    <a:lnTo>
                      <a:pt x="76" y="102"/>
                    </a:lnTo>
                    <a:lnTo>
                      <a:pt x="76" y="102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9"/>
                    </a:lnTo>
                    <a:lnTo>
                      <a:pt x="81" y="109"/>
                    </a:lnTo>
                    <a:lnTo>
                      <a:pt x="81" y="109"/>
                    </a:lnTo>
                    <a:lnTo>
                      <a:pt x="83" y="109"/>
                    </a:lnTo>
                    <a:lnTo>
                      <a:pt x="83" y="111"/>
                    </a:lnTo>
                    <a:lnTo>
                      <a:pt x="83" y="111"/>
                    </a:lnTo>
                    <a:lnTo>
                      <a:pt x="83" y="111"/>
                    </a:lnTo>
                    <a:lnTo>
                      <a:pt x="83" y="114"/>
                    </a:lnTo>
                    <a:lnTo>
                      <a:pt x="83" y="114"/>
                    </a:lnTo>
                    <a:lnTo>
                      <a:pt x="83" y="114"/>
                    </a:lnTo>
                    <a:lnTo>
                      <a:pt x="85" y="114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3" name="Freeform 107"/>
              <p:cNvSpPr>
                <a:spLocks/>
              </p:cNvSpPr>
              <p:nvPr/>
            </p:nvSpPr>
            <p:spPr bwMode="auto">
              <a:xfrm>
                <a:off x="3181" y="2575"/>
                <a:ext cx="211" cy="157"/>
              </a:xfrm>
              <a:custGeom>
                <a:avLst/>
                <a:gdLst/>
                <a:ahLst/>
                <a:cxnLst>
                  <a:cxn ang="0">
                    <a:pos x="173" y="10"/>
                  </a:cxn>
                  <a:cxn ang="0">
                    <a:pos x="178" y="19"/>
                  </a:cxn>
                  <a:cxn ang="0">
                    <a:pos x="180" y="26"/>
                  </a:cxn>
                  <a:cxn ang="0">
                    <a:pos x="187" y="31"/>
                  </a:cxn>
                  <a:cxn ang="0">
                    <a:pos x="197" y="36"/>
                  </a:cxn>
                  <a:cxn ang="0">
                    <a:pos x="209" y="41"/>
                  </a:cxn>
                  <a:cxn ang="0">
                    <a:pos x="206" y="53"/>
                  </a:cxn>
                  <a:cxn ang="0">
                    <a:pos x="194" y="55"/>
                  </a:cxn>
                  <a:cxn ang="0">
                    <a:pos x="190" y="57"/>
                  </a:cxn>
                  <a:cxn ang="0">
                    <a:pos x="197" y="64"/>
                  </a:cxn>
                  <a:cxn ang="0">
                    <a:pos x="199" y="67"/>
                  </a:cxn>
                  <a:cxn ang="0">
                    <a:pos x="190" y="72"/>
                  </a:cxn>
                  <a:cxn ang="0">
                    <a:pos x="178" y="74"/>
                  </a:cxn>
                  <a:cxn ang="0">
                    <a:pos x="166" y="69"/>
                  </a:cxn>
                  <a:cxn ang="0">
                    <a:pos x="157" y="69"/>
                  </a:cxn>
                  <a:cxn ang="0">
                    <a:pos x="145" y="69"/>
                  </a:cxn>
                  <a:cxn ang="0">
                    <a:pos x="135" y="72"/>
                  </a:cxn>
                  <a:cxn ang="0">
                    <a:pos x="130" y="83"/>
                  </a:cxn>
                  <a:cxn ang="0">
                    <a:pos x="130" y="100"/>
                  </a:cxn>
                  <a:cxn ang="0">
                    <a:pos x="123" y="107"/>
                  </a:cxn>
                  <a:cxn ang="0">
                    <a:pos x="121" y="117"/>
                  </a:cxn>
                  <a:cxn ang="0">
                    <a:pos x="114" y="128"/>
                  </a:cxn>
                  <a:cxn ang="0">
                    <a:pos x="112" y="140"/>
                  </a:cxn>
                  <a:cxn ang="0">
                    <a:pos x="102" y="143"/>
                  </a:cxn>
                  <a:cxn ang="0">
                    <a:pos x="90" y="147"/>
                  </a:cxn>
                  <a:cxn ang="0">
                    <a:pos x="81" y="145"/>
                  </a:cxn>
                  <a:cxn ang="0">
                    <a:pos x="74" y="140"/>
                  </a:cxn>
                  <a:cxn ang="0">
                    <a:pos x="59" y="143"/>
                  </a:cxn>
                  <a:cxn ang="0">
                    <a:pos x="52" y="152"/>
                  </a:cxn>
                  <a:cxn ang="0">
                    <a:pos x="43" y="154"/>
                  </a:cxn>
                  <a:cxn ang="0">
                    <a:pos x="31" y="154"/>
                  </a:cxn>
                  <a:cxn ang="0">
                    <a:pos x="19" y="154"/>
                  </a:cxn>
                  <a:cxn ang="0">
                    <a:pos x="10" y="145"/>
                  </a:cxn>
                  <a:cxn ang="0">
                    <a:pos x="5" y="133"/>
                  </a:cxn>
                  <a:cxn ang="0">
                    <a:pos x="5" y="131"/>
                  </a:cxn>
                  <a:cxn ang="0">
                    <a:pos x="15" y="136"/>
                  </a:cxn>
                  <a:cxn ang="0">
                    <a:pos x="24" y="136"/>
                  </a:cxn>
                  <a:cxn ang="0">
                    <a:pos x="33" y="138"/>
                  </a:cxn>
                  <a:cxn ang="0">
                    <a:pos x="36" y="124"/>
                  </a:cxn>
                  <a:cxn ang="0">
                    <a:pos x="38" y="112"/>
                  </a:cxn>
                  <a:cxn ang="0">
                    <a:pos x="50" y="107"/>
                  </a:cxn>
                  <a:cxn ang="0">
                    <a:pos x="62" y="105"/>
                  </a:cxn>
                  <a:cxn ang="0">
                    <a:pos x="74" y="100"/>
                  </a:cxn>
                  <a:cxn ang="0">
                    <a:pos x="81" y="88"/>
                  </a:cxn>
                  <a:cxn ang="0">
                    <a:pos x="90" y="79"/>
                  </a:cxn>
                  <a:cxn ang="0">
                    <a:pos x="95" y="67"/>
                  </a:cxn>
                  <a:cxn ang="0">
                    <a:pos x="102" y="62"/>
                  </a:cxn>
                  <a:cxn ang="0">
                    <a:pos x="107" y="74"/>
                  </a:cxn>
                  <a:cxn ang="0">
                    <a:pos x="114" y="74"/>
                  </a:cxn>
                  <a:cxn ang="0">
                    <a:pos x="114" y="57"/>
                  </a:cxn>
                  <a:cxn ang="0">
                    <a:pos x="119" y="64"/>
                  </a:cxn>
                  <a:cxn ang="0">
                    <a:pos x="126" y="67"/>
                  </a:cxn>
                  <a:cxn ang="0">
                    <a:pos x="123" y="55"/>
                  </a:cxn>
                  <a:cxn ang="0">
                    <a:pos x="130" y="48"/>
                  </a:cxn>
                  <a:cxn ang="0">
                    <a:pos x="123" y="45"/>
                  </a:cxn>
                  <a:cxn ang="0">
                    <a:pos x="128" y="41"/>
                  </a:cxn>
                  <a:cxn ang="0">
                    <a:pos x="138" y="36"/>
                  </a:cxn>
                  <a:cxn ang="0">
                    <a:pos x="142" y="24"/>
                  </a:cxn>
                  <a:cxn ang="0">
                    <a:pos x="149" y="15"/>
                  </a:cxn>
                  <a:cxn ang="0">
                    <a:pos x="157" y="3"/>
                  </a:cxn>
                  <a:cxn ang="0">
                    <a:pos x="159" y="12"/>
                  </a:cxn>
                  <a:cxn ang="0">
                    <a:pos x="166" y="3"/>
                  </a:cxn>
                </a:cxnLst>
                <a:rect l="0" t="0" r="r" b="b"/>
                <a:pathLst>
                  <a:path w="211" h="157">
                    <a:moveTo>
                      <a:pt x="168" y="3"/>
                    </a:moveTo>
                    <a:lnTo>
                      <a:pt x="168" y="5"/>
                    </a:lnTo>
                    <a:lnTo>
                      <a:pt x="168" y="5"/>
                    </a:lnTo>
                    <a:lnTo>
                      <a:pt x="168" y="5"/>
                    </a:lnTo>
                    <a:lnTo>
                      <a:pt x="168" y="5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10"/>
                    </a:lnTo>
                    <a:lnTo>
                      <a:pt x="168" y="10"/>
                    </a:lnTo>
                    <a:lnTo>
                      <a:pt x="171" y="10"/>
                    </a:lnTo>
                    <a:lnTo>
                      <a:pt x="171" y="10"/>
                    </a:lnTo>
                    <a:lnTo>
                      <a:pt x="171" y="8"/>
                    </a:lnTo>
                    <a:lnTo>
                      <a:pt x="171" y="8"/>
                    </a:lnTo>
                    <a:lnTo>
                      <a:pt x="171" y="8"/>
                    </a:lnTo>
                    <a:lnTo>
                      <a:pt x="173" y="8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3" y="12"/>
                    </a:lnTo>
                    <a:lnTo>
                      <a:pt x="173" y="12"/>
                    </a:lnTo>
                    <a:lnTo>
                      <a:pt x="173" y="12"/>
                    </a:lnTo>
                    <a:lnTo>
                      <a:pt x="173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9"/>
                    </a:lnTo>
                    <a:lnTo>
                      <a:pt x="178" y="19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5" y="22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6"/>
                    </a:lnTo>
                    <a:lnTo>
                      <a:pt x="175" y="26"/>
                    </a:lnTo>
                    <a:lnTo>
                      <a:pt x="178" y="26"/>
                    </a:lnTo>
                    <a:lnTo>
                      <a:pt x="178" y="26"/>
                    </a:lnTo>
                    <a:lnTo>
                      <a:pt x="178" y="29"/>
                    </a:lnTo>
                    <a:lnTo>
                      <a:pt x="178" y="29"/>
                    </a:lnTo>
                    <a:lnTo>
                      <a:pt x="180" y="29"/>
                    </a:lnTo>
                    <a:lnTo>
                      <a:pt x="180" y="29"/>
                    </a:lnTo>
                    <a:lnTo>
                      <a:pt x="180" y="26"/>
                    </a:lnTo>
                    <a:lnTo>
                      <a:pt x="180" y="26"/>
                    </a:lnTo>
                    <a:lnTo>
                      <a:pt x="183" y="26"/>
                    </a:lnTo>
                    <a:lnTo>
                      <a:pt x="183" y="26"/>
                    </a:lnTo>
                    <a:lnTo>
                      <a:pt x="183" y="24"/>
                    </a:lnTo>
                    <a:lnTo>
                      <a:pt x="183" y="24"/>
                    </a:lnTo>
                    <a:lnTo>
                      <a:pt x="183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5" y="29"/>
                    </a:lnTo>
                    <a:lnTo>
                      <a:pt x="185" y="29"/>
                    </a:lnTo>
                    <a:lnTo>
                      <a:pt x="185" y="29"/>
                    </a:lnTo>
                    <a:lnTo>
                      <a:pt x="187" y="29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90" y="31"/>
                    </a:lnTo>
                    <a:lnTo>
                      <a:pt x="190" y="31"/>
                    </a:lnTo>
                    <a:lnTo>
                      <a:pt x="192" y="31"/>
                    </a:lnTo>
                    <a:lnTo>
                      <a:pt x="192" y="31"/>
                    </a:lnTo>
                    <a:lnTo>
                      <a:pt x="192" y="34"/>
                    </a:lnTo>
                    <a:lnTo>
                      <a:pt x="192" y="34"/>
                    </a:lnTo>
                    <a:lnTo>
                      <a:pt x="194" y="34"/>
                    </a:lnTo>
                    <a:lnTo>
                      <a:pt x="194" y="34"/>
                    </a:lnTo>
                    <a:lnTo>
                      <a:pt x="194" y="34"/>
                    </a:lnTo>
                    <a:lnTo>
                      <a:pt x="194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9" y="36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202" y="38"/>
                    </a:lnTo>
                    <a:lnTo>
                      <a:pt x="202" y="41"/>
                    </a:lnTo>
                    <a:lnTo>
                      <a:pt x="202" y="41"/>
                    </a:lnTo>
                    <a:lnTo>
                      <a:pt x="202" y="41"/>
                    </a:lnTo>
                    <a:lnTo>
                      <a:pt x="204" y="41"/>
                    </a:lnTo>
                    <a:lnTo>
                      <a:pt x="204" y="41"/>
                    </a:lnTo>
                    <a:lnTo>
                      <a:pt x="204" y="43"/>
                    </a:lnTo>
                    <a:lnTo>
                      <a:pt x="204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9" y="41"/>
                    </a:lnTo>
                    <a:lnTo>
                      <a:pt x="209" y="41"/>
                    </a:lnTo>
                    <a:lnTo>
                      <a:pt x="209" y="43"/>
                    </a:lnTo>
                    <a:lnTo>
                      <a:pt x="211" y="43"/>
                    </a:lnTo>
                    <a:lnTo>
                      <a:pt x="211" y="43"/>
                    </a:lnTo>
                    <a:lnTo>
                      <a:pt x="211" y="43"/>
                    </a:lnTo>
                    <a:lnTo>
                      <a:pt x="211" y="45"/>
                    </a:lnTo>
                    <a:lnTo>
                      <a:pt x="211" y="45"/>
                    </a:lnTo>
                    <a:lnTo>
                      <a:pt x="211" y="45"/>
                    </a:lnTo>
                    <a:lnTo>
                      <a:pt x="211" y="48"/>
                    </a:lnTo>
                    <a:lnTo>
                      <a:pt x="211" y="48"/>
                    </a:lnTo>
                    <a:lnTo>
                      <a:pt x="211" y="50"/>
                    </a:lnTo>
                    <a:lnTo>
                      <a:pt x="211" y="50"/>
                    </a:lnTo>
                    <a:lnTo>
                      <a:pt x="211" y="50"/>
                    </a:lnTo>
                    <a:lnTo>
                      <a:pt x="209" y="50"/>
                    </a:lnTo>
                    <a:lnTo>
                      <a:pt x="209" y="53"/>
                    </a:lnTo>
                    <a:lnTo>
                      <a:pt x="209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4" y="55"/>
                    </a:lnTo>
                    <a:lnTo>
                      <a:pt x="202" y="55"/>
                    </a:lnTo>
                    <a:lnTo>
                      <a:pt x="202" y="55"/>
                    </a:lnTo>
                    <a:lnTo>
                      <a:pt x="202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0" y="55"/>
                    </a:lnTo>
                    <a:lnTo>
                      <a:pt x="190" y="55"/>
                    </a:lnTo>
                    <a:lnTo>
                      <a:pt x="187" y="55"/>
                    </a:lnTo>
                    <a:lnTo>
                      <a:pt x="187" y="55"/>
                    </a:lnTo>
                    <a:lnTo>
                      <a:pt x="187" y="55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87" y="60"/>
                    </a:lnTo>
                    <a:lnTo>
                      <a:pt x="187" y="60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4" y="60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7" y="62"/>
                    </a:lnTo>
                    <a:lnTo>
                      <a:pt x="197" y="62"/>
                    </a:lnTo>
                    <a:lnTo>
                      <a:pt x="197" y="62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9" y="64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2" y="62"/>
                    </a:lnTo>
                    <a:lnTo>
                      <a:pt x="202" y="64"/>
                    </a:lnTo>
                    <a:lnTo>
                      <a:pt x="202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7" y="69"/>
                    </a:lnTo>
                    <a:lnTo>
                      <a:pt x="197" y="69"/>
                    </a:lnTo>
                    <a:lnTo>
                      <a:pt x="197" y="72"/>
                    </a:lnTo>
                    <a:lnTo>
                      <a:pt x="197" y="72"/>
                    </a:lnTo>
                    <a:lnTo>
                      <a:pt x="194" y="72"/>
                    </a:lnTo>
                    <a:lnTo>
                      <a:pt x="194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87" y="72"/>
                    </a:lnTo>
                    <a:lnTo>
                      <a:pt x="187" y="72"/>
                    </a:lnTo>
                    <a:lnTo>
                      <a:pt x="187" y="72"/>
                    </a:lnTo>
                    <a:lnTo>
                      <a:pt x="185" y="72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3" y="74"/>
                    </a:lnTo>
                    <a:lnTo>
                      <a:pt x="183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5" y="74"/>
                    </a:lnTo>
                    <a:lnTo>
                      <a:pt x="175" y="74"/>
                    </a:lnTo>
                    <a:lnTo>
                      <a:pt x="175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1" y="74"/>
                    </a:lnTo>
                    <a:lnTo>
                      <a:pt x="171" y="74"/>
                    </a:lnTo>
                    <a:lnTo>
                      <a:pt x="171" y="74"/>
                    </a:lnTo>
                    <a:lnTo>
                      <a:pt x="171" y="72"/>
                    </a:lnTo>
                    <a:lnTo>
                      <a:pt x="171" y="72"/>
                    </a:lnTo>
                    <a:lnTo>
                      <a:pt x="171" y="72"/>
                    </a:lnTo>
                    <a:lnTo>
                      <a:pt x="168" y="72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1" y="69"/>
                    </a:lnTo>
                    <a:lnTo>
                      <a:pt x="161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4" y="69"/>
                    </a:lnTo>
                    <a:lnTo>
                      <a:pt x="154" y="69"/>
                    </a:lnTo>
                    <a:lnTo>
                      <a:pt x="154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72"/>
                    </a:lnTo>
                    <a:lnTo>
                      <a:pt x="149" y="72"/>
                    </a:lnTo>
                    <a:lnTo>
                      <a:pt x="149" y="72"/>
                    </a:lnTo>
                    <a:lnTo>
                      <a:pt x="149" y="69"/>
                    </a:lnTo>
                    <a:lnTo>
                      <a:pt x="149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2" y="69"/>
                    </a:lnTo>
                    <a:lnTo>
                      <a:pt x="142" y="69"/>
                    </a:lnTo>
                    <a:lnTo>
                      <a:pt x="142" y="72"/>
                    </a:lnTo>
                    <a:lnTo>
                      <a:pt x="140" y="72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72"/>
                    </a:lnTo>
                    <a:lnTo>
                      <a:pt x="138" y="72"/>
                    </a:lnTo>
                    <a:lnTo>
                      <a:pt x="138" y="72"/>
                    </a:lnTo>
                    <a:lnTo>
                      <a:pt x="138" y="74"/>
                    </a:lnTo>
                    <a:lnTo>
                      <a:pt x="135" y="74"/>
                    </a:lnTo>
                    <a:lnTo>
                      <a:pt x="135" y="72"/>
                    </a:lnTo>
                    <a:lnTo>
                      <a:pt x="135" y="72"/>
                    </a:lnTo>
                    <a:lnTo>
                      <a:pt x="135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6"/>
                    </a:lnTo>
                    <a:lnTo>
                      <a:pt x="133" y="76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30" y="79"/>
                    </a:lnTo>
                    <a:lnTo>
                      <a:pt x="130" y="81"/>
                    </a:lnTo>
                    <a:lnTo>
                      <a:pt x="130" y="81"/>
                    </a:lnTo>
                    <a:lnTo>
                      <a:pt x="133" y="81"/>
                    </a:lnTo>
                    <a:lnTo>
                      <a:pt x="133" y="83"/>
                    </a:lnTo>
                    <a:lnTo>
                      <a:pt x="130" y="83"/>
                    </a:lnTo>
                    <a:lnTo>
                      <a:pt x="130" y="83"/>
                    </a:lnTo>
                    <a:lnTo>
                      <a:pt x="130" y="83"/>
                    </a:lnTo>
                    <a:lnTo>
                      <a:pt x="130" y="86"/>
                    </a:lnTo>
                    <a:lnTo>
                      <a:pt x="130" y="86"/>
                    </a:lnTo>
                    <a:lnTo>
                      <a:pt x="130" y="88"/>
                    </a:lnTo>
                    <a:lnTo>
                      <a:pt x="130" y="88"/>
                    </a:lnTo>
                    <a:lnTo>
                      <a:pt x="133" y="88"/>
                    </a:lnTo>
                    <a:lnTo>
                      <a:pt x="133" y="90"/>
                    </a:lnTo>
                    <a:lnTo>
                      <a:pt x="133" y="90"/>
                    </a:lnTo>
                    <a:lnTo>
                      <a:pt x="133" y="93"/>
                    </a:lnTo>
                    <a:lnTo>
                      <a:pt x="130" y="93"/>
                    </a:lnTo>
                    <a:lnTo>
                      <a:pt x="130" y="93"/>
                    </a:lnTo>
                    <a:lnTo>
                      <a:pt x="130" y="93"/>
                    </a:lnTo>
                    <a:lnTo>
                      <a:pt x="130" y="95"/>
                    </a:lnTo>
                    <a:lnTo>
                      <a:pt x="130" y="95"/>
                    </a:lnTo>
                    <a:lnTo>
                      <a:pt x="130" y="95"/>
                    </a:lnTo>
                    <a:lnTo>
                      <a:pt x="130" y="98"/>
                    </a:lnTo>
                    <a:lnTo>
                      <a:pt x="130" y="98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30" y="102"/>
                    </a:lnTo>
                    <a:lnTo>
                      <a:pt x="130" y="102"/>
                    </a:lnTo>
                    <a:lnTo>
                      <a:pt x="128" y="102"/>
                    </a:lnTo>
                    <a:lnTo>
                      <a:pt x="128" y="102"/>
                    </a:lnTo>
                    <a:lnTo>
                      <a:pt x="128" y="105"/>
                    </a:lnTo>
                    <a:lnTo>
                      <a:pt x="126" y="105"/>
                    </a:lnTo>
                    <a:lnTo>
                      <a:pt x="126" y="105"/>
                    </a:lnTo>
                    <a:lnTo>
                      <a:pt x="126" y="102"/>
                    </a:lnTo>
                    <a:lnTo>
                      <a:pt x="126" y="102"/>
                    </a:lnTo>
                    <a:lnTo>
                      <a:pt x="123" y="102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7"/>
                    </a:lnTo>
                    <a:lnTo>
                      <a:pt x="121" y="107"/>
                    </a:lnTo>
                    <a:lnTo>
                      <a:pt x="121" y="107"/>
                    </a:lnTo>
                    <a:lnTo>
                      <a:pt x="121" y="109"/>
                    </a:lnTo>
                    <a:lnTo>
                      <a:pt x="121" y="109"/>
                    </a:lnTo>
                    <a:lnTo>
                      <a:pt x="121" y="112"/>
                    </a:lnTo>
                    <a:lnTo>
                      <a:pt x="121" y="112"/>
                    </a:lnTo>
                    <a:lnTo>
                      <a:pt x="121" y="114"/>
                    </a:lnTo>
                    <a:lnTo>
                      <a:pt x="121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1" y="117"/>
                    </a:lnTo>
                    <a:lnTo>
                      <a:pt x="121" y="117"/>
                    </a:lnTo>
                    <a:lnTo>
                      <a:pt x="121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21"/>
                    </a:lnTo>
                    <a:lnTo>
                      <a:pt x="119" y="121"/>
                    </a:lnTo>
                    <a:lnTo>
                      <a:pt x="116" y="121"/>
                    </a:lnTo>
                    <a:lnTo>
                      <a:pt x="116" y="124"/>
                    </a:lnTo>
                    <a:lnTo>
                      <a:pt x="116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4" y="128"/>
                    </a:lnTo>
                    <a:lnTo>
                      <a:pt x="114" y="128"/>
                    </a:lnTo>
                    <a:lnTo>
                      <a:pt x="116" y="128"/>
                    </a:lnTo>
                    <a:lnTo>
                      <a:pt x="116" y="128"/>
                    </a:lnTo>
                    <a:lnTo>
                      <a:pt x="116" y="131"/>
                    </a:lnTo>
                    <a:lnTo>
                      <a:pt x="116" y="131"/>
                    </a:lnTo>
                    <a:lnTo>
                      <a:pt x="114" y="131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2" y="133"/>
                    </a:lnTo>
                    <a:lnTo>
                      <a:pt x="112" y="133"/>
                    </a:lnTo>
                    <a:lnTo>
                      <a:pt x="112" y="136"/>
                    </a:lnTo>
                    <a:lnTo>
                      <a:pt x="112" y="136"/>
                    </a:lnTo>
                    <a:lnTo>
                      <a:pt x="112" y="138"/>
                    </a:lnTo>
                    <a:lnTo>
                      <a:pt x="112" y="138"/>
                    </a:lnTo>
                    <a:lnTo>
                      <a:pt x="112" y="138"/>
                    </a:lnTo>
                    <a:lnTo>
                      <a:pt x="112" y="140"/>
                    </a:lnTo>
                    <a:lnTo>
                      <a:pt x="112" y="140"/>
                    </a:lnTo>
                    <a:lnTo>
                      <a:pt x="112" y="140"/>
                    </a:lnTo>
                    <a:lnTo>
                      <a:pt x="112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2" y="143"/>
                    </a:lnTo>
                    <a:lnTo>
                      <a:pt x="102" y="143"/>
                    </a:lnTo>
                    <a:lnTo>
                      <a:pt x="102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5" y="143"/>
                    </a:lnTo>
                    <a:lnTo>
                      <a:pt x="95" y="143"/>
                    </a:lnTo>
                    <a:lnTo>
                      <a:pt x="95" y="145"/>
                    </a:lnTo>
                    <a:lnTo>
                      <a:pt x="93" y="145"/>
                    </a:lnTo>
                    <a:lnTo>
                      <a:pt x="93" y="145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0" y="147"/>
                    </a:lnTo>
                    <a:lnTo>
                      <a:pt x="90" y="147"/>
                    </a:lnTo>
                    <a:lnTo>
                      <a:pt x="90" y="150"/>
                    </a:lnTo>
                    <a:lnTo>
                      <a:pt x="90" y="150"/>
                    </a:lnTo>
                    <a:lnTo>
                      <a:pt x="90" y="147"/>
                    </a:lnTo>
                    <a:lnTo>
                      <a:pt x="88" y="147"/>
                    </a:lnTo>
                    <a:lnTo>
                      <a:pt x="88" y="147"/>
                    </a:lnTo>
                    <a:lnTo>
                      <a:pt x="88" y="147"/>
                    </a:lnTo>
                    <a:lnTo>
                      <a:pt x="88" y="145"/>
                    </a:lnTo>
                    <a:lnTo>
                      <a:pt x="86" y="145"/>
                    </a:lnTo>
                    <a:lnTo>
                      <a:pt x="86" y="147"/>
                    </a:lnTo>
                    <a:lnTo>
                      <a:pt x="86" y="147"/>
                    </a:lnTo>
                    <a:lnTo>
                      <a:pt x="86" y="147"/>
                    </a:lnTo>
                    <a:lnTo>
                      <a:pt x="83" y="147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1" y="145"/>
                    </a:lnTo>
                    <a:lnTo>
                      <a:pt x="81" y="145"/>
                    </a:lnTo>
                    <a:lnTo>
                      <a:pt x="81" y="145"/>
                    </a:lnTo>
                    <a:lnTo>
                      <a:pt x="78" y="145"/>
                    </a:lnTo>
                    <a:lnTo>
                      <a:pt x="78" y="145"/>
                    </a:lnTo>
                    <a:lnTo>
                      <a:pt x="78" y="143"/>
                    </a:lnTo>
                    <a:lnTo>
                      <a:pt x="78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4" y="143"/>
                    </a:lnTo>
                    <a:lnTo>
                      <a:pt x="74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6" y="140"/>
                    </a:lnTo>
                    <a:lnTo>
                      <a:pt x="76" y="140"/>
                    </a:lnTo>
                    <a:lnTo>
                      <a:pt x="76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7" y="140"/>
                    </a:lnTo>
                    <a:lnTo>
                      <a:pt x="67" y="140"/>
                    </a:lnTo>
                    <a:lnTo>
                      <a:pt x="67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3"/>
                    </a:lnTo>
                    <a:lnTo>
                      <a:pt x="62" y="143"/>
                    </a:lnTo>
                    <a:lnTo>
                      <a:pt x="62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57" y="145"/>
                    </a:lnTo>
                    <a:lnTo>
                      <a:pt x="57" y="147"/>
                    </a:lnTo>
                    <a:lnTo>
                      <a:pt x="57" y="147"/>
                    </a:lnTo>
                    <a:lnTo>
                      <a:pt x="57" y="150"/>
                    </a:lnTo>
                    <a:lnTo>
                      <a:pt x="57" y="150"/>
                    </a:lnTo>
                    <a:lnTo>
                      <a:pt x="57" y="150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4"/>
                    </a:lnTo>
                    <a:lnTo>
                      <a:pt x="52" y="154"/>
                    </a:lnTo>
                    <a:lnTo>
                      <a:pt x="50" y="154"/>
                    </a:lnTo>
                    <a:lnTo>
                      <a:pt x="50" y="154"/>
                    </a:lnTo>
                    <a:lnTo>
                      <a:pt x="50" y="154"/>
                    </a:lnTo>
                    <a:lnTo>
                      <a:pt x="48" y="154"/>
                    </a:lnTo>
                    <a:lnTo>
                      <a:pt x="48" y="154"/>
                    </a:lnTo>
                    <a:lnTo>
                      <a:pt x="48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38" y="154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6" y="152"/>
                    </a:lnTo>
                    <a:lnTo>
                      <a:pt x="36" y="154"/>
                    </a:lnTo>
                    <a:lnTo>
                      <a:pt x="36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29" y="154"/>
                    </a:lnTo>
                    <a:lnTo>
                      <a:pt x="29" y="154"/>
                    </a:lnTo>
                    <a:lnTo>
                      <a:pt x="29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4" y="157"/>
                    </a:lnTo>
                    <a:lnTo>
                      <a:pt x="24" y="157"/>
                    </a:lnTo>
                    <a:lnTo>
                      <a:pt x="24" y="157"/>
                    </a:lnTo>
                    <a:lnTo>
                      <a:pt x="22" y="157"/>
                    </a:lnTo>
                    <a:lnTo>
                      <a:pt x="22" y="157"/>
                    </a:lnTo>
                    <a:lnTo>
                      <a:pt x="22" y="157"/>
                    </a:lnTo>
                    <a:lnTo>
                      <a:pt x="19" y="157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7" y="154"/>
                    </a:lnTo>
                    <a:lnTo>
                      <a:pt x="17" y="154"/>
                    </a:lnTo>
                    <a:lnTo>
                      <a:pt x="17" y="154"/>
                    </a:lnTo>
                    <a:lnTo>
                      <a:pt x="17" y="152"/>
                    </a:lnTo>
                    <a:lnTo>
                      <a:pt x="17" y="152"/>
                    </a:lnTo>
                    <a:lnTo>
                      <a:pt x="17" y="152"/>
                    </a:lnTo>
                    <a:lnTo>
                      <a:pt x="17" y="150"/>
                    </a:lnTo>
                    <a:lnTo>
                      <a:pt x="15" y="150"/>
                    </a:lnTo>
                    <a:lnTo>
                      <a:pt x="15" y="150"/>
                    </a:lnTo>
                    <a:lnTo>
                      <a:pt x="15" y="150"/>
                    </a:lnTo>
                    <a:lnTo>
                      <a:pt x="12" y="150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0" y="147"/>
                    </a:lnTo>
                    <a:lnTo>
                      <a:pt x="10" y="145"/>
                    </a:lnTo>
                    <a:lnTo>
                      <a:pt x="10" y="145"/>
                    </a:lnTo>
                    <a:lnTo>
                      <a:pt x="10" y="143"/>
                    </a:lnTo>
                    <a:lnTo>
                      <a:pt x="10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5" y="143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38"/>
                    </a:lnTo>
                    <a:lnTo>
                      <a:pt x="5" y="138"/>
                    </a:lnTo>
                    <a:lnTo>
                      <a:pt x="5" y="136"/>
                    </a:lnTo>
                    <a:lnTo>
                      <a:pt x="5" y="136"/>
                    </a:lnTo>
                    <a:lnTo>
                      <a:pt x="5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0" y="133"/>
                    </a:lnTo>
                    <a:lnTo>
                      <a:pt x="0" y="131"/>
                    </a:lnTo>
                    <a:lnTo>
                      <a:pt x="3" y="131"/>
                    </a:lnTo>
                    <a:lnTo>
                      <a:pt x="3" y="131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5" y="128"/>
                    </a:lnTo>
                    <a:lnTo>
                      <a:pt x="5" y="128"/>
                    </a:lnTo>
                    <a:lnTo>
                      <a:pt x="5" y="128"/>
                    </a:lnTo>
                    <a:lnTo>
                      <a:pt x="5" y="131"/>
                    </a:lnTo>
                    <a:lnTo>
                      <a:pt x="7" y="131"/>
                    </a:lnTo>
                    <a:lnTo>
                      <a:pt x="7" y="131"/>
                    </a:lnTo>
                    <a:lnTo>
                      <a:pt x="7" y="133"/>
                    </a:lnTo>
                    <a:lnTo>
                      <a:pt x="5" y="133"/>
                    </a:lnTo>
                    <a:lnTo>
                      <a:pt x="5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10" y="133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22" y="136"/>
                    </a:lnTo>
                    <a:lnTo>
                      <a:pt x="22" y="136"/>
                    </a:lnTo>
                    <a:lnTo>
                      <a:pt x="24" y="136"/>
                    </a:lnTo>
                    <a:lnTo>
                      <a:pt x="24" y="136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40"/>
                    </a:lnTo>
                    <a:lnTo>
                      <a:pt x="26" y="140"/>
                    </a:lnTo>
                    <a:lnTo>
                      <a:pt x="26" y="140"/>
                    </a:lnTo>
                    <a:lnTo>
                      <a:pt x="26" y="140"/>
                    </a:lnTo>
                    <a:lnTo>
                      <a:pt x="29" y="140"/>
                    </a:lnTo>
                    <a:lnTo>
                      <a:pt x="29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3" y="140"/>
                    </a:lnTo>
                    <a:lnTo>
                      <a:pt x="33" y="138"/>
                    </a:lnTo>
                    <a:lnTo>
                      <a:pt x="33" y="138"/>
                    </a:lnTo>
                    <a:lnTo>
                      <a:pt x="33" y="138"/>
                    </a:lnTo>
                    <a:lnTo>
                      <a:pt x="33" y="136"/>
                    </a:lnTo>
                    <a:lnTo>
                      <a:pt x="33" y="136"/>
                    </a:lnTo>
                    <a:lnTo>
                      <a:pt x="33" y="136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6" y="133"/>
                    </a:lnTo>
                    <a:lnTo>
                      <a:pt x="36" y="131"/>
                    </a:lnTo>
                    <a:lnTo>
                      <a:pt x="36" y="131"/>
                    </a:lnTo>
                    <a:lnTo>
                      <a:pt x="36" y="131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1"/>
                    </a:lnTo>
                    <a:lnTo>
                      <a:pt x="36" y="121"/>
                    </a:lnTo>
                    <a:lnTo>
                      <a:pt x="36" y="119"/>
                    </a:lnTo>
                    <a:lnTo>
                      <a:pt x="36" y="119"/>
                    </a:lnTo>
                    <a:lnTo>
                      <a:pt x="38" y="119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41" y="109"/>
                    </a:lnTo>
                    <a:lnTo>
                      <a:pt x="41" y="109"/>
                    </a:lnTo>
                    <a:lnTo>
                      <a:pt x="41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5" y="107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62" y="105"/>
                    </a:lnTo>
                    <a:lnTo>
                      <a:pt x="62" y="105"/>
                    </a:lnTo>
                    <a:lnTo>
                      <a:pt x="62" y="105"/>
                    </a:lnTo>
                    <a:lnTo>
                      <a:pt x="64" y="105"/>
                    </a:lnTo>
                    <a:lnTo>
                      <a:pt x="64" y="105"/>
                    </a:lnTo>
                    <a:lnTo>
                      <a:pt x="64" y="105"/>
                    </a:lnTo>
                    <a:lnTo>
                      <a:pt x="64" y="102"/>
                    </a:lnTo>
                    <a:lnTo>
                      <a:pt x="67" y="102"/>
                    </a:lnTo>
                    <a:lnTo>
                      <a:pt x="67" y="102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6" y="100"/>
                    </a:lnTo>
                    <a:lnTo>
                      <a:pt x="76" y="98"/>
                    </a:lnTo>
                    <a:lnTo>
                      <a:pt x="76" y="98"/>
                    </a:lnTo>
                    <a:lnTo>
                      <a:pt x="76" y="98"/>
                    </a:lnTo>
                    <a:lnTo>
                      <a:pt x="76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3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88"/>
                    </a:lnTo>
                    <a:lnTo>
                      <a:pt x="83" y="88"/>
                    </a:lnTo>
                    <a:lnTo>
                      <a:pt x="83" y="88"/>
                    </a:lnTo>
                    <a:lnTo>
                      <a:pt x="83" y="88"/>
                    </a:lnTo>
                    <a:lnTo>
                      <a:pt x="83" y="86"/>
                    </a:lnTo>
                    <a:lnTo>
                      <a:pt x="83" y="86"/>
                    </a:lnTo>
                    <a:lnTo>
                      <a:pt x="86" y="86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1"/>
                    </a:lnTo>
                    <a:lnTo>
                      <a:pt x="88" y="81"/>
                    </a:lnTo>
                    <a:lnTo>
                      <a:pt x="88" y="81"/>
                    </a:lnTo>
                    <a:lnTo>
                      <a:pt x="88" y="81"/>
                    </a:lnTo>
                    <a:lnTo>
                      <a:pt x="88" y="79"/>
                    </a:lnTo>
                    <a:lnTo>
                      <a:pt x="90" y="79"/>
                    </a:lnTo>
                    <a:lnTo>
                      <a:pt x="90" y="79"/>
                    </a:lnTo>
                    <a:lnTo>
                      <a:pt x="90" y="79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3" y="76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2"/>
                    </a:lnTo>
                    <a:lnTo>
                      <a:pt x="93" y="72"/>
                    </a:lnTo>
                    <a:lnTo>
                      <a:pt x="93" y="72"/>
                    </a:lnTo>
                    <a:lnTo>
                      <a:pt x="95" y="72"/>
                    </a:lnTo>
                    <a:lnTo>
                      <a:pt x="95" y="69"/>
                    </a:lnTo>
                    <a:lnTo>
                      <a:pt x="95" y="69"/>
                    </a:lnTo>
                    <a:lnTo>
                      <a:pt x="95" y="69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5" y="60"/>
                    </a:lnTo>
                    <a:lnTo>
                      <a:pt x="95" y="60"/>
                    </a:lnTo>
                    <a:lnTo>
                      <a:pt x="97" y="60"/>
                    </a:lnTo>
                    <a:lnTo>
                      <a:pt x="97" y="60"/>
                    </a:lnTo>
                    <a:lnTo>
                      <a:pt x="97" y="60"/>
                    </a:lnTo>
                    <a:lnTo>
                      <a:pt x="100" y="60"/>
                    </a:lnTo>
                    <a:lnTo>
                      <a:pt x="100" y="60"/>
                    </a:lnTo>
                    <a:lnTo>
                      <a:pt x="100" y="60"/>
                    </a:lnTo>
                    <a:lnTo>
                      <a:pt x="100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04" y="67"/>
                    </a:lnTo>
                    <a:lnTo>
                      <a:pt x="104" y="67"/>
                    </a:lnTo>
                    <a:lnTo>
                      <a:pt x="104" y="69"/>
                    </a:lnTo>
                    <a:lnTo>
                      <a:pt x="104" y="69"/>
                    </a:lnTo>
                    <a:lnTo>
                      <a:pt x="104" y="69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9" y="74"/>
                    </a:lnTo>
                    <a:lnTo>
                      <a:pt x="109" y="76"/>
                    </a:lnTo>
                    <a:lnTo>
                      <a:pt x="109" y="76"/>
                    </a:lnTo>
                    <a:lnTo>
                      <a:pt x="109" y="76"/>
                    </a:lnTo>
                    <a:lnTo>
                      <a:pt x="112" y="76"/>
                    </a:lnTo>
                    <a:lnTo>
                      <a:pt x="112" y="79"/>
                    </a:lnTo>
                    <a:lnTo>
                      <a:pt x="112" y="79"/>
                    </a:lnTo>
                    <a:lnTo>
                      <a:pt x="112" y="76"/>
                    </a:lnTo>
                    <a:lnTo>
                      <a:pt x="112" y="76"/>
                    </a:lnTo>
                    <a:lnTo>
                      <a:pt x="112" y="76"/>
                    </a:lnTo>
                    <a:lnTo>
                      <a:pt x="114" y="76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2"/>
                    </a:lnTo>
                    <a:lnTo>
                      <a:pt x="114" y="72"/>
                    </a:lnTo>
                    <a:lnTo>
                      <a:pt x="114" y="69"/>
                    </a:lnTo>
                    <a:lnTo>
                      <a:pt x="116" y="69"/>
                    </a:lnTo>
                    <a:lnTo>
                      <a:pt x="116" y="69"/>
                    </a:lnTo>
                    <a:lnTo>
                      <a:pt x="116" y="67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0"/>
                    </a:lnTo>
                    <a:lnTo>
                      <a:pt x="114" y="60"/>
                    </a:lnTo>
                    <a:lnTo>
                      <a:pt x="114" y="60"/>
                    </a:lnTo>
                    <a:lnTo>
                      <a:pt x="114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60"/>
                    </a:lnTo>
                    <a:lnTo>
                      <a:pt x="119" y="60"/>
                    </a:lnTo>
                    <a:lnTo>
                      <a:pt x="119" y="62"/>
                    </a:lnTo>
                    <a:lnTo>
                      <a:pt x="119" y="62"/>
                    </a:lnTo>
                    <a:lnTo>
                      <a:pt x="119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7"/>
                    </a:lnTo>
                    <a:lnTo>
                      <a:pt x="121" y="67"/>
                    </a:lnTo>
                    <a:lnTo>
                      <a:pt x="121" y="69"/>
                    </a:lnTo>
                    <a:lnTo>
                      <a:pt x="121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6" y="69"/>
                    </a:lnTo>
                    <a:lnTo>
                      <a:pt x="126" y="72"/>
                    </a:lnTo>
                    <a:lnTo>
                      <a:pt x="126" y="72"/>
                    </a:lnTo>
                    <a:lnTo>
                      <a:pt x="126" y="69"/>
                    </a:lnTo>
                    <a:lnTo>
                      <a:pt x="126" y="69"/>
                    </a:lnTo>
                    <a:lnTo>
                      <a:pt x="126" y="67"/>
                    </a:lnTo>
                    <a:lnTo>
                      <a:pt x="126" y="67"/>
                    </a:lnTo>
                    <a:lnTo>
                      <a:pt x="126" y="67"/>
                    </a:lnTo>
                    <a:lnTo>
                      <a:pt x="126" y="64"/>
                    </a:lnTo>
                    <a:lnTo>
                      <a:pt x="123" y="64"/>
                    </a:lnTo>
                    <a:lnTo>
                      <a:pt x="123" y="64"/>
                    </a:lnTo>
                    <a:lnTo>
                      <a:pt x="126" y="64"/>
                    </a:lnTo>
                    <a:lnTo>
                      <a:pt x="126" y="64"/>
                    </a:lnTo>
                    <a:lnTo>
                      <a:pt x="126" y="62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3"/>
                    </a:lnTo>
                    <a:lnTo>
                      <a:pt x="123" y="53"/>
                    </a:lnTo>
                    <a:lnTo>
                      <a:pt x="126" y="53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3"/>
                    </a:lnTo>
                    <a:lnTo>
                      <a:pt x="128" y="53"/>
                    </a:lnTo>
                    <a:lnTo>
                      <a:pt x="128" y="53"/>
                    </a:lnTo>
                    <a:lnTo>
                      <a:pt x="128" y="53"/>
                    </a:lnTo>
                    <a:lnTo>
                      <a:pt x="130" y="53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0" y="48"/>
                    </a:lnTo>
                    <a:lnTo>
                      <a:pt x="130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6" y="48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8"/>
                    </a:lnTo>
                    <a:lnTo>
                      <a:pt x="126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1" y="48"/>
                    </a:lnTo>
                    <a:lnTo>
                      <a:pt x="121" y="48"/>
                    </a:lnTo>
                    <a:lnTo>
                      <a:pt x="121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8" y="43"/>
                    </a:lnTo>
                    <a:lnTo>
                      <a:pt x="128" y="41"/>
                    </a:lnTo>
                    <a:lnTo>
                      <a:pt x="128" y="41"/>
                    </a:lnTo>
                    <a:lnTo>
                      <a:pt x="128" y="41"/>
                    </a:lnTo>
                    <a:lnTo>
                      <a:pt x="130" y="41"/>
                    </a:lnTo>
                    <a:lnTo>
                      <a:pt x="130" y="38"/>
                    </a:lnTo>
                    <a:lnTo>
                      <a:pt x="130" y="38"/>
                    </a:lnTo>
                    <a:lnTo>
                      <a:pt x="130" y="38"/>
                    </a:lnTo>
                    <a:lnTo>
                      <a:pt x="130" y="36"/>
                    </a:lnTo>
                    <a:lnTo>
                      <a:pt x="130" y="36"/>
                    </a:lnTo>
                    <a:lnTo>
                      <a:pt x="133" y="36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8" y="38"/>
                    </a:lnTo>
                    <a:lnTo>
                      <a:pt x="138" y="38"/>
                    </a:lnTo>
                    <a:lnTo>
                      <a:pt x="138" y="38"/>
                    </a:lnTo>
                    <a:lnTo>
                      <a:pt x="138" y="36"/>
                    </a:lnTo>
                    <a:lnTo>
                      <a:pt x="138" y="36"/>
                    </a:lnTo>
                    <a:lnTo>
                      <a:pt x="138" y="36"/>
                    </a:lnTo>
                    <a:lnTo>
                      <a:pt x="138" y="34"/>
                    </a:lnTo>
                    <a:lnTo>
                      <a:pt x="138" y="34"/>
                    </a:lnTo>
                    <a:lnTo>
                      <a:pt x="140" y="34"/>
                    </a:lnTo>
                    <a:lnTo>
                      <a:pt x="140" y="34"/>
                    </a:lnTo>
                    <a:lnTo>
                      <a:pt x="140" y="34"/>
                    </a:lnTo>
                    <a:lnTo>
                      <a:pt x="140" y="31"/>
                    </a:lnTo>
                    <a:lnTo>
                      <a:pt x="140" y="31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6"/>
                    </a:lnTo>
                    <a:lnTo>
                      <a:pt x="140" y="26"/>
                    </a:lnTo>
                    <a:lnTo>
                      <a:pt x="140" y="26"/>
                    </a:lnTo>
                    <a:lnTo>
                      <a:pt x="140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5" y="24"/>
                    </a:lnTo>
                    <a:lnTo>
                      <a:pt x="145" y="22"/>
                    </a:lnTo>
                    <a:lnTo>
                      <a:pt x="145" y="22"/>
                    </a:lnTo>
                    <a:lnTo>
                      <a:pt x="145" y="22"/>
                    </a:lnTo>
                    <a:lnTo>
                      <a:pt x="145" y="19"/>
                    </a:lnTo>
                    <a:lnTo>
                      <a:pt x="145" y="19"/>
                    </a:lnTo>
                    <a:lnTo>
                      <a:pt x="147" y="19"/>
                    </a:lnTo>
                    <a:lnTo>
                      <a:pt x="147" y="19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9" y="17"/>
                    </a:lnTo>
                    <a:lnTo>
                      <a:pt x="149" y="15"/>
                    </a:lnTo>
                    <a:lnTo>
                      <a:pt x="149" y="15"/>
                    </a:lnTo>
                    <a:lnTo>
                      <a:pt x="149" y="15"/>
                    </a:lnTo>
                    <a:lnTo>
                      <a:pt x="152" y="15"/>
                    </a:lnTo>
                    <a:lnTo>
                      <a:pt x="152" y="15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4" y="10"/>
                    </a:lnTo>
                    <a:lnTo>
                      <a:pt x="154" y="8"/>
                    </a:lnTo>
                    <a:lnTo>
                      <a:pt x="154" y="8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7" y="5"/>
                    </a:lnTo>
                    <a:lnTo>
                      <a:pt x="157" y="3"/>
                    </a:lnTo>
                    <a:lnTo>
                      <a:pt x="157" y="3"/>
                    </a:lnTo>
                    <a:lnTo>
                      <a:pt x="157" y="3"/>
                    </a:lnTo>
                    <a:lnTo>
                      <a:pt x="157" y="0"/>
                    </a:lnTo>
                    <a:lnTo>
                      <a:pt x="157" y="0"/>
                    </a:lnTo>
                    <a:lnTo>
                      <a:pt x="157" y="3"/>
                    </a:lnTo>
                    <a:lnTo>
                      <a:pt x="159" y="3"/>
                    </a:lnTo>
                    <a:lnTo>
                      <a:pt x="159" y="3"/>
                    </a:lnTo>
                    <a:lnTo>
                      <a:pt x="159" y="3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8"/>
                    </a:lnTo>
                    <a:lnTo>
                      <a:pt x="159" y="8"/>
                    </a:lnTo>
                    <a:lnTo>
                      <a:pt x="159" y="8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59" y="12"/>
                    </a:lnTo>
                    <a:lnTo>
                      <a:pt x="159" y="12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1" y="8"/>
                    </a:lnTo>
                    <a:lnTo>
                      <a:pt x="161" y="8"/>
                    </a:lnTo>
                    <a:lnTo>
                      <a:pt x="161" y="8"/>
                    </a:lnTo>
                    <a:lnTo>
                      <a:pt x="161" y="5"/>
                    </a:lnTo>
                    <a:lnTo>
                      <a:pt x="161" y="5"/>
                    </a:lnTo>
                    <a:lnTo>
                      <a:pt x="161" y="5"/>
                    </a:lnTo>
                    <a:lnTo>
                      <a:pt x="161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8" y="3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4" name="Freeform 108"/>
              <p:cNvSpPr>
                <a:spLocks/>
              </p:cNvSpPr>
              <p:nvPr/>
            </p:nvSpPr>
            <p:spPr bwMode="auto">
              <a:xfrm>
                <a:off x="3181" y="2575"/>
                <a:ext cx="211" cy="157"/>
              </a:xfrm>
              <a:custGeom>
                <a:avLst/>
                <a:gdLst/>
                <a:ahLst/>
                <a:cxnLst>
                  <a:cxn ang="0">
                    <a:pos x="173" y="10"/>
                  </a:cxn>
                  <a:cxn ang="0">
                    <a:pos x="178" y="19"/>
                  </a:cxn>
                  <a:cxn ang="0">
                    <a:pos x="180" y="26"/>
                  </a:cxn>
                  <a:cxn ang="0">
                    <a:pos x="187" y="31"/>
                  </a:cxn>
                  <a:cxn ang="0">
                    <a:pos x="197" y="36"/>
                  </a:cxn>
                  <a:cxn ang="0">
                    <a:pos x="209" y="41"/>
                  </a:cxn>
                  <a:cxn ang="0">
                    <a:pos x="206" y="53"/>
                  </a:cxn>
                  <a:cxn ang="0">
                    <a:pos x="194" y="55"/>
                  </a:cxn>
                  <a:cxn ang="0">
                    <a:pos x="190" y="57"/>
                  </a:cxn>
                  <a:cxn ang="0">
                    <a:pos x="197" y="64"/>
                  </a:cxn>
                  <a:cxn ang="0">
                    <a:pos x="199" y="67"/>
                  </a:cxn>
                  <a:cxn ang="0">
                    <a:pos x="190" y="72"/>
                  </a:cxn>
                  <a:cxn ang="0">
                    <a:pos x="178" y="74"/>
                  </a:cxn>
                  <a:cxn ang="0">
                    <a:pos x="166" y="69"/>
                  </a:cxn>
                  <a:cxn ang="0">
                    <a:pos x="157" y="69"/>
                  </a:cxn>
                  <a:cxn ang="0">
                    <a:pos x="145" y="69"/>
                  </a:cxn>
                  <a:cxn ang="0">
                    <a:pos x="135" y="72"/>
                  </a:cxn>
                  <a:cxn ang="0">
                    <a:pos x="130" y="83"/>
                  </a:cxn>
                  <a:cxn ang="0">
                    <a:pos x="130" y="100"/>
                  </a:cxn>
                  <a:cxn ang="0">
                    <a:pos x="123" y="107"/>
                  </a:cxn>
                  <a:cxn ang="0">
                    <a:pos x="121" y="117"/>
                  </a:cxn>
                  <a:cxn ang="0">
                    <a:pos x="114" y="128"/>
                  </a:cxn>
                  <a:cxn ang="0">
                    <a:pos x="112" y="140"/>
                  </a:cxn>
                  <a:cxn ang="0">
                    <a:pos x="102" y="143"/>
                  </a:cxn>
                  <a:cxn ang="0">
                    <a:pos x="90" y="147"/>
                  </a:cxn>
                  <a:cxn ang="0">
                    <a:pos x="81" y="145"/>
                  </a:cxn>
                  <a:cxn ang="0">
                    <a:pos x="74" y="140"/>
                  </a:cxn>
                  <a:cxn ang="0">
                    <a:pos x="59" y="143"/>
                  </a:cxn>
                  <a:cxn ang="0">
                    <a:pos x="52" y="152"/>
                  </a:cxn>
                  <a:cxn ang="0">
                    <a:pos x="43" y="154"/>
                  </a:cxn>
                  <a:cxn ang="0">
                    <a:pos x="31" y="154"/>
                  </a:cxn>
                  <a:cxn ang="0">
                    <a:pos x="19" y="154"/>
                  </a:cxn>
                  <a:cxn ang="0">
                    <a:pos x="10" y="145"/>
                  </a:cxn>
                  <a:cxn ang="0">
                    <a:pos x="5" y="133"/>
                  </a:cxn>
                  <a:cxn ang="0">
                    <a:pos x="5" y="131"/>
                  </a:cxn>
                  <a:cxn ang="0">
                    <a:pos x="15" y="136"/>
                  </a:cxn>
                  <a:cxn ang="0">
                    <a:pos x="24" y="136"/>
                  </a:cxn>
                  <a:cxn ang="0">
                    <a:pos x="33" y="138"/>
                  </a:cxn>
                  <a:cxn ang="0">
                    <a:pos x="36" y="124"/>
                  </a:cxn>
                  <a:cxn ang="0">
                    <a:pos x="38" y="112"/>
                  </a:cxn>
                  <a:cxn ang="0">
                    <a:pos x="50" y="107"/>
                  </a:cxn>
                  <a:cxn ang="0">
                    <a:pos x="62" y="105"/>
                  </a:cxn>
                  <a:cxn ang="0">
                    <a:pos x="74" y="100"/>
                  </a:cxn>
                  <a:cxn ang="0">
                    <a:pos x="81" y="88"/>
                  </a:cxn>
                  <a:cxn ang="0">
                    <a:pos x="90" y="79"/>
                  </a:cxn>
                  <a:cxn ang="0">
                    <a:pos x="95" y="67"/>
                  </a:cxn>
                  <a:cxn ang="0">
                    <a:pos x="102" y="62"/>
                  </a:cxn>
                  <a:cxn ang="0">
                    <a:pos x="107" y="74"/>
                  </a:cxn>
                  <a:cxn ang="0">
                    <a:pos x="114" y="74"/>
                  </a:cxn>
                  <a:cxn ang="0">
                    <a:pos x="114" y="57"/>
                  </a:cxn>
                  <a:cxn ang="0">
                    <a:pos x="119" y="64"/>
                  </a:cxn>
                  <a:cxn ang="0">
                    <a:pos x="126" y="67"/>
                  </a:cxn>
                  <a:cxn ang="0">
                    <a:pos x="123" y="55"/>
                  </a:cxn>
                  <a:cxn ang="0">
                    <a:pos x="130" y="48"/>
                  </a:cxn>
                  <a:cxn ang="0">
                    <a:pos x="123" y="45"/>
                  </a:cxn>
                  <a:cxn ang="0">
                    <a:pos x="128" y="41"/>
                  </a:cxn>
                  <a:cxn ang="0">
                    <a:pos x="138" y="36"/>
                  </a:cxn>
                  <a:cxn ang="0">
                    <a:pos x="142" y="24"/>
                  </a:cxn>
                  <a:cxn ang="0">
                    <a:pos x="149" y="15"/>
                  </a:cxn>
                  <a:cxn ang="0">
                    <a:pos x="157" y="3"/>
                  </a:cxn>
                  <a:cxn ang="0">
                    <a:pos x="159" y="12"/>
                  </a:cxn>
                  <a:cxn ang="0">
                    <a:pos x="166" y="3"/>
                  </a:cxn>
                </a:cxnLst>
                <a:rect l="0" t="0" r="r" b="b"/>
                <a:pathLst>
                  <a:path w="211" h="157">
                    <a:moveTo>
                      <a:pt x="168" y="3"/>
                    </a:moveTo>
                    <a:lnTo>
                      <a:pt x="168" y="5"/>
                    </a:lnTo>
                    <a:lnTo>
                      <a:pt x="168" y="5"/>
                    </a:lnTo>
                    <a:lnTo>
                      <a:pt x="168" y="5"/>
                    </a:lnTo>
                    <a:lnTo>
                      <a:pt x="168" y="5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8"/>
                    </a:lnTo>
                    <a:lnTo>
                      <a:pt x="168" y="10"/>
                    </a:lnTo>
                    <a:lnTo>
                      <a:pt x="168" y="10"/>
                    </a:lnTo>
                    <a:lnTo>
                      <a:pt x="171" y="10"/>
                    </a:lnTo>
                    <a:lnTo>
                      <a:pt x="171" y="10"/>
                    </a:lnTo>
                    <a:lnTo>
                      <a:pt x="171" y="8"/>
                    </a:lnTo>
                    <a:lnTo>
                      <a:pt x="171" y="8"/>
                    </a:lnTo>
                    <a:lnTo>
                      <a:pt x="171" y="8"/>
                    </a:lnTo>
                    <a:lnTo>
                      <a:pt x="173" y="8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3" y="12"/>
                    </a:lnTo>
                    <a:lnTo>
                      <a:pt x="173" y="12"/>
                    </a:lnTo>
                    <a:lnTo>
                      <a:pt x="173" y="12"/>
                    </a:lnTo>
                    <a:lnTo>
                      <a:pt x="173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5" y="15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7"/>
                    </a:lnTo>
                    <a:lnTo>
                      <a:pt x="178" y="19"/>
                    </a:lnTo>
                    <a:lnTo>
                      <a:pt x="178" y="19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8" y="22"/>
                    </a:lnTo>
                    <a:lnTo>
                      <a:pt x="175" y="22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4"/>
                    </a:lnTo>
                    <a:lnTo>
                      <a:pt x="175" y="26"/>
                    </a:lnTo>
                    <a:lnTo>
                      <a:pt x="175" y="26"/>
                    </a:lnTo>
                    <a:lnTo>
                      <a:pt x="178" y="26"/>
                    </a:lnTo>
                    <a:lnTo>
                      <a:pt x="178" y="26"/>
                    </a:lnTo>
                    <a:lnTo>
                      <a:pt x="178" y="29"/>
                    </a:lnTo>
                    <a:lnTo>
                      <a:pt x="178" y="29"/>
                    </a:lnTo>
                    <a:lnTo>
                      <a:pt x="180" y="29"/>
                    </a:lnTo>
                    <a:lnTo>
                      <a:pt x="180" y="29"/>
                    </a:lnTo>
                    <a:lnTo>
                      <a:pt x="180" y="26"/>
                    </a:lnTo>
                    <a:lnTo>
                      <a:pt x="180" y="26"/>
                    </a:lnTo>
                    <a:lnTo>
                      <a:pt x="183" y="26"/>
                    </a:lnTo>
                    <a:lnTo>
                      <a:pt x="183" y="26"/>
                    </a:lnTo>
                    <a:lnTo>
                      <a:pt x="183" y="24"/>
                    </a:lnTo>
                    <a:lnTo>
                      <a:pt x="183" y="24"/>
                    </a:lnTo>
                    <a:lnTo>
                      <a:pt x="183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4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5" y="26"/>
                    </a:lnTo>
                    <a:lnTo>
                      <a:pt x="185" y="29"/>
                    </a:lnTo>
                    <a:lnTo>
                      <a:pt x="185" y="29"/>
                    </a:lnTo>
                    <a:lnTo>
                      <a:pt x="185" y="29"/>
                    </a:lnTo>
                    <a:lnTo>
                      <a:pt x="187" y="29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87" y="31"/>
                    </a:lnTo>
                    <a:lnTo>
                      <a:pt x="190" y="31"/>
                    </a:lnTo>
                    <a:lnTo>
                      <a:pt x="190" y="31"/>
                    </a:lnTo>
                    <a:lnTo>
                      <a:pt x="192" y="31"/>
                    </a:lnTo>
                    <a:lnTo>
                      <a:pt x="192" y="31"/>
                    </a:lnTo>
                    <a:lnTo>
                      <a:pt x="192" y="34"/>
                    </a:lnTo>
                    <a:lnTo>
                      <a:pt x="192" y="34"/>
                    </a:lnTo>
                    <a:lnTo>
                      <a:pt x="194" y="34"/>
                    </a:lnTo>
                    <a:lnTo>
                      <a:pt x="194" y="34"/>
                    </a:lnTo>
                    <a:lnTo>
                      <a:pt x="194" y="34"/>
                    </a:lnTo>
                    <a:lnTo>
                      <a:pt x="194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7" y="36"/>
                    </a:lnTo>
                    <a:lnTo>
                      <a:pt x="199" y="36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199" y="38"/>
                    </a:lnTo>
                    <a:lnTo>
                      <a:pt x="202" y="38"/>
                    </a:lnTo>
                    <a:lnTo>
                      <a:pt x="202" y="41"/>
                    </a:lnTo>
                    <a:lnTo>
                      <a:pt x="202" y="41"/>
                    </a:lnTo>
                    <a:lnTo>
                      <a:pt x="202" y="41"/>
                    </a:lnTo>
                    <a:lnTo>
                      <a:pt x="204" y="41"/>
                    </a:lnTo>
                    <a:lnTo>
                      <a:pt x="204" y="41"/>
                    </a:lnTo>
                    <a:lnTo>
                      <a:pt x="204" y="43"/>
                    </a:lnTo>
                    <a:lnTo>
                      <a:pt x="204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9" y="41"/>
                    </a:lnTo>
                    <a:lnTo>
                      <a:pt x="209" y="41"/>
                    </a:lnTo>
                    <a:lnTo>
                      <a:pt x="209" y="43"/>
                    </a:lnTo>
                    <a:lnTo>
                      <a:pt x="211" y="43"/>
                    </a:lnTo>
                    <a:lnTo>
                      <a:pt x="211" y="43"/>
                    </a:lnTo>
                    <a:lnTo>
                      <a:pt x="211" y="43"/>
                    </a:lnTo>
                    <a:lnTo>
                      <a:pt x="211" y="45"/>
                    </a:lnTo>
                    <a:lnTo>
                      <a:pt x="211" y="45"/>
                    </a:lnTo>
                    <a:lnTo>
                      <a:pt x="211" y="45"/>
                    </a:lnTo>
                    <a:lnTo>
                      <a:pt x="211" y="48"/>
                    </a:lnTo>
                    <a:lnTo>
                      <a:pt x="211" y="48"/>
                    </a:lnTo>
                    <a:lnTo>
                      <a:pt x="211" y="50"/>
                    </a:lnTo>
                    <a:lnTo>
                      <a:pt x="211" y="50"/>
                    </a:lnTo>
                    <a:lnTo>
                      <a:pt x="211" y="50"/>
                    </a:lnTo>
                    <a:lnTo>
                      <a:pt x="209" y="50"/>
                    </a:lnTo>
                    <a:lnTo>
                      <a:pt x="209" y="53"/>
                    </a:lnTo>
                    <a:lnTo>
                      <a:pt x="209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6" y="53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4" y="55"/>
                    </a:lnTo>
                    <a:lnTo>
                      <a:pt x="202" y="55"/>
                    </a:lnTo>
                    <a:lnTo>
                      <a:pt x="202" y="55"/>
                    </a:lnTo>
                    <a:lnTo>
                      <a:pt x="202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9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7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0" y="55"/>
                    </a:lnTo>
                    <a:lnTo>
                      <a:pt x="190" y="55"/>
                    </a:lnTo>
                    <a:lnTo>
                      <a:pt x="187" y="55"/>
                    </a:lnTo>
                    <a:lnTo>
                      <a:pt x="187" y="55"/>
                    </a:lnTo>
                    <a:lnTo>
                      <a:pt x="187" y="55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87" y="60"/>
                    </a:lnTo>
                    <a:lnTo>
                      <a:pt x="187" y="60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2" y="60"/>
                    </a:lnTo>
                    <a:lnTo>
                      <a:pt x="194" y="60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197" y="62"/>
                    </a:lnTo>
                    <a:lnTo>
                      <a:pt x="197" y="62"/>
                    </a:lnTo>
                    <a:lnTo>
                      <a:pt x="197" y="62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7" y="64"/>
                    </a:lnTo>
                    <a:lnTo>
                      <a:pt x="199" y="64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199" y="62"/>
                    </a:lnTo>
                    <a:lnTo>
                      <a:pt x="202" y="62"/>
                    </a:lnTo>
                    <a:lnTo>
                      <a:pt x="202" y="64"/>
                    </a:lnTo>
                    <a:lnTo>
                      <a:pt x="202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4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7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9" y="69"/>
                    </a:lnTo>
                    <a:lnTo>
                      <a:pt x="197" y="69"/>
                    </a:lnTo>
                    <a:lnTo>
                      <a:pt x="197" y="69"/>
                    </a:lnTo>
                    <a:lnTo>
                      <a:pt x="197" y="72"/>
                    </a:lnTo>
                    <a:lnTo>
                      <a:pt x="197" y="72"/>
                    </a:lnTo>
                    <a:lnTo>
                      <a:pt x="194" y="72"/>
                    </a:lnTo>
                    <a:lnTo>
                      <a:pt x="194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2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90" y="72"/>
                    </a:lnTo>
                    <a:lnTo>
                      <a:pt x="187" y="72"/>
                    </a:lnTo>
                    <a:lnTo>
                      <a:pt x="187" y="72"/>
                    </a:lnTo>
                    <a:lnTo>
                      <a:pt x="187" y="72"/>
                    </a:lnTo>
                    <a:lnTo>
                      <a:pt x="185" y="72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5" y="74"/>
                    </a:lnTo>
                    <a:lnTo>
                      <a:pt x="183" y="74"/>
                    </a:lnTo>
                    <a:lnTo>
                      <a:pt x="183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80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8" y="74"/>
                    </a:lnTo>
                    <a:lnTo>
                      <a:pt x="175" y="74"/>
                    </a:lnTo>
                    <a:lnTo>
                      <a:pt x="175" y="74"/>
                    </a:lnTo>
                    <a:lnTo>
                      <a:pt x="175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3" y="74"/>
                    </a:lnTo>
                    <a:lnTo>
                      <a:pt x="171" y="74"/>
                    </a:lnTo>
                    <a:lnTo>
                      <a:pt x="171" y="74"/>
                    </a:lnTo>
                    <a:lnTo>
                      <a:pt x="171" y="74"/>
                    </a:lnTo>
                    <a:lnTo>
                      <a:pt x="171" y="72"/>
                    </a:lnTo>
                    <a:lnTo>
                      <a:pt x="171" y="72"/>
                    </a:lnTo>
                    <a:lnTo>
                      <a:pt x="171" y="72"/>
                    </a:lnTo>
                    <a:lnTo>
                      <a:pt x="168" y="72"/>
                    </a:lnTo>
                    <a:lnTo>
                      <a:pt x="168" y="69"/>
                    </a:lnTo>
                    <a:lnTo>
                      <a:pt x="168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6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4" y="69"/>
                    </a:lnTo>
                    <a:lnTo>
                      <a:pt x="161" y="69"/>
                    </a:lnTo>
                    <a:lnTo>
                      <a:pt x="161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9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4" y="69"/>
                    </a:lnTo>
                    <a:lnTo>
                      <a:pt x="154" y="69"/>
                    </a:lnTo>
                    <a:lnTo>
                      <a:pt x="154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69"/>
                    </a:lnTo>
                    <a:lnTo>
                      <a:pt x="152" y="72"/>
                    </a:lnTo>
                    <a:lnTo>
                      <a:pt x="149" y="72"/>
                    </a:lnTo>
                    <a:lnTo>
                      <a:pt x="149" y="72"/>
                    </a:lnTo>
                    <a:lnTo>
                      <a:pt x="149" y="69"/>
                    </a:lnTo>
                    <a:lnTo>
                      <a:pt x="149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5" y="69"/>
                    </a:lnTo>
                    <a:lnTo>
                      <a:pt x="142" y="69"/>
                    </a:lnTo>
                    <a:lnTo>
                      <a:pt x="142" y="69"/>
                    </a:lnTo>
                    <a:lnTo>
                      <a:pt x="142" y="72"/>
                    </a:lnTo>
                    <a:lnTo>
                      <a:pt x="140" y="72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72"/>
                    </a:lnTo>
                    <a:lnTo>
                      <a:pt x="138" y="72"/>
                    </a:lnTo>
                    <a:lnTo>
                      <a:pt x="138" y="72"/>
                    </a:lnTo>
                    <a:lnTo>
                      <a:pt x="138" y="74"/>
                    </a:lnTo>
                    <a:lnTo>
                      <a:pt x="135" y="74"/>
                    </a:lnTo>
                    <a:lnTo>
                      <a:pt x="135" y="72"/>
                    </a:lnTo>
                    <a:lnTo>
                      <a:pt x="135" y="72"/>
                    </a:lnTo>
                    <a:lnTo>
                      <a:pt x="135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4"/>
                    </a:lnTo>
                    <a:lnTo>
                      <a:pt x="133" y="76"/>
                    </a:lnTo>
                    <a:lnTo>
                      <a:pt x="133" y="76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30" y="79"/>
                    </a:lnTo>
                    <a:lnTo>
                      <a:pt x="130" y="81"/>
                    </a:lnTo>
                    <a:lnTo>
                      <a:pt x="130" y="81"/>
                    </a:lnTo>
                    <a:lnTo>
                      <a:pt x="133" y="81"/>
                    </a:lnTo>
                    <a:lnTo>
                      <a:pt x="133" y="83"/>
                    </a:lnTo>
                    <a:lnTo>
                      <a:pt x="130" y="83"/>
                    </a:lnTo>
                    <a:lnTo>
                      <a:pt x="130" y="83"/>
                    </a:lnTo>
                    <a:lnTo>
                      <a:pt x="130" y="83"/>
                    </a:lnTo>
                    <a:lnTo>
                      <a:pt x="130" y="86"/>
                    </a:lnTo>
                    <a:lnTo>
                      <a:pt x="130" y="86"/>
                    </a:lnTo>
                    <a:lnTo>
                      <a:pt x="130" y="88"/>
                    </a:lnTo>
                    <a:lnTo>
                      <a:pt x="130" y="88"/>
                    </a:lnTo>
                    <a:lnTo>
                      <a:pt x="133" y="88"/>
                    </a:lnTo>
                    <a:lnTo>
                      <a:pt x="133" y="90"/>
                    </a:lnTo>
                    <a:lnTo>
                      <a:pt x="133" y="90"/>
                    </a:lnTo>
                    <a:lnTo>
                      <a:pt x="133" y="93"/>
                    </a:lnTo>
                    <a:lnTo>
                      <a:pt x="130" y="93"/>
                    </a:lnTo>
                    <a:lnTo>
                      <a:pt x="130" y="93"/>
                    </a:lnTo>
                    <a:lnTo>
                      <a:pt x="130" y="93"/>
                    </a:lnTo>
                    <a:lnTo>
                      <a:pt x="130" y="95"/>
                    </a:lnTo>
                    <a:lnTo>
                      <a:pt x="130" y="95"/>
                    </a:lnTo>
                    <a:lnTo>
                      <a:pt x="130" y="95"/>
                    </a:lnTo>
                    <a:lnTo>
                      <a:pt x="130" y="98"/>
                    </a:lnTo>
                    <a:lnTo>
                      <a:pt x="130" y="98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30" y="100"/>
                    </a:lnTo>
                    <a:lnTo>
                      <a:pt x="130" y="102"/>
                    </a:lnTo>
                    <a:lnTo>
                      <a:pt x="130" y="102"/>
                    </a:lnTo>
                    <a:lnTo>
                      <a:pt x="128" y="102"/>
                    </a:lnTo>
                    <a:lnTo>
                      <a:pt x="128" y="102"/>
                    </a:lnTo>
                    <a:lnTo>
                      <a:pt x="128" y="105"/>
                    </a:lnTo>
                    <a:lnTo>
                      <a:pt x="126" y="105"/>
                    </a:lnTo>
                    <a:lnTo>
                      <a:pt x="126" y="105"/>
                    </a:lnTo>
                    <a:lnTo>
                      <a:pt x="126" y="102"/>
                    </a:lnTo>
                    <a:lnTo>
                      <a:pt x="126" y="102"/>
                    </a:lnTo>
                    <a:lnTo>
                      <a:pt x="123" y="102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3" y="107"/>
                    </a:lnTo>
                    <a:lnTo>
                      <a:pt x="121" y="107"/>
                    </a:lnTo>
                    <a:lnTo>
                      <a:pt x="121" y="107"/>
                    </a:lnTo>
                    <a:lnTo>
                      <a:pt x="121" y="109"/>
                    </a:lnTo>
                    <a:lnTo>
                      <a:pt x="121" y="109"/>
                    </a:lnTo>
                    <a:lnTo>
                      <a:pt x="121" y="112"/>
                    </a:lnTo>
                    <a:lnTo>
                      <a:pt x="121" y="112"/>
                    </a:lnTo>
                    <a:lnTo>
                      <a:pt x="121" y="114"/>
                    </a:lnTo>
                    <a:lnTo>
                      <a:pt x="121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3" y="117"/>
                    </a:lnTo>
                    <a:lnTo>
                      <a:pt x="121" y="117"/>
                    </a:lnTo>
                    <a:lnTo>
                      <a:pt x="121" y="117"/>
                    </a:lnTo>
                    <a:lnTo>
                      <a:pt x="121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19"/>
                    </a:lnTo>
                    <a:lnTo>
                      <a:pt x="119" y="121"/>
                    </a:lnTo>
                    <a:lnTo>
                      <a:pt x="119" y="121"/>
                    </a:lnTo>
                    <a:lnTo>
                      <a:pt x="116" y="121"/>
                    </a:lnTo>
                    <a:lnTo>
                      <a:pt x="116" y="124"/>
                    </a:lnTo>
                    <a:lnTo>
                      <a:pt x="116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4"/>
                    </a:lnTo>
                    <a:lnTo>
                      <a:pt x="114" y="126"/>
                    </a:lnTo>
                    <a:lnTo>
                      <a:pt x="114" y="126"/>
                    </a:lnTo>
                    <a:lnTo>
                      <a:pt x="114" y="128"/>
                    </a:lnTo>
                    <a:lnTo>
                      <a:pt x="114" y="128"/>
                    </a:lnTo>
                    <a:lnTo>
                      <a:pt x="116" y="128"/>
                    </a:lnTo>
                    <a:lnTo>
                      <a:pt x="116" y="128"/>
                    </a:lnTo>
                    <a:lnTo>
                      <a:pt x="116" y="131"/>
                    </a:lnTo>
                    <a:lnTo>
                      <a:pt x="116" y="131"/>
                    </a:lnTo>
                    <a:lnTo>
                      <a:pt x="114" y="131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4" y="133"/>
                    </a:lnTo>
                    <a:lnTo>
                      <a:pt x="112" y="133"/>
                    </a:lnTo>
                    <a:lnTo>
                      <a:pt x="112" y="133"/>
                    </a:lnTo>
                    <a:lnTo>
                      <a:pt x="112" y="136"/>
                    </a:lnTo>
                    <a:lnTo>
                      <a:pt x="112" y="136"/>
                    </a:lnTo>
                    <a:lnTo>
                      <a:pt x="112" y="138"/>
                    </a:lnTo>
                    <a:lnTo>
                      <a:pt x="112" y="138"/>
                    </a:lnTo>
                    <a:lnTo>
                      <a:pt x="112" y="138"/>
                    </a:lnTo>
                    <a:lnTo>
                      <a:pt x="112" y="140"/>
                    </a:lnTo>
                    <a:lnTo>
                      <a:pt x="112" y="140"/>
                    </a:lnTo>
                    <a:lnTo>
                      <a:pt x="112" y="140"/>
                    </a:lnTo>
                    <a:lnTo>
                      <a:pt x="112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9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7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4" y="143"/>
                    </a:lnTo>
                    <a:lnTo>
                      <a:pt x="102" y="143"/>
                    </a:lnTo>
                    <a:lnTo>
                      <a:pt x="102" y="143"/>
                    </a:lnTo>
                    <a:lnTo>
                      <a:pt x="102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7" y="143"/>
                    </a:lnTo>
                    <a:lnTo>
                      <a:pt x="95" y="143"/>
                    </a:lnTo>
                    <a:lnTo>
                      <a:pt x="95" y="143"/>
                    </a:lnTo>
                    <a:lnTo>
                      <a:pt x="95" y="145"/>
                    </a:lnTo>
                    <a:lnTo>
                      <a:pt x="93" y="145"/>
                    </a:lnTo>
                    <a:lnTo>
                      <a:pt x="93" y="145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3" y="147"/>
                    </a:lnTo>
                    <a:lnTo>
                      <a:pt x="90" y="147"/>
                    </a:lnTo>
                    <a:lnTo>
                      <a:pt x="90" y="147"/>
                    </a:lnTo>
                    <a:lnTo>
                      <a:pt x="90" y="150"/>
                    </a:lnTo>
                    <a:lnTo>
                      <a:pt x="90" y="150"/>
                    </a:lnTo>
                    <a:lnTo>
                      <a:pt x="90" y="147"/>
                    </a:lnTo>
                    <a:lnTo>
                      <a:pt x="88" y="147"/>
                    </a:lnTo>
                    <a:lnTo>
                      <a:pt x="88" y="147"/>
                    </a:lnTo>
                    <a:lnTo>
                      <a:pt x="88" y="147"/>
                    </a:lnTo>
                    <a:lnTo>
                      <a:pt x="88" y="145"/>
                    </a:lnTo>
                    <a:lnTo>
                      <a:pt x="86" y="145"/>
                    </a:lnTo>
                    <a:lnTo>
                      <a:pt x="86" y="147"/>
                    </a:lnTo>
                    <a:lnTo>
                      <a:pt x="86" y="147"/>
                    </a:lnTo>
                    <a:lnTo>
                      <a:pt x="86" y="147"/>
                    </a:lnTo>
                    <a:lnTo>
                      <a:pt x="83" y="147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1" y="145"/>
                    </a:lnTo>
                    <a:lnTo>
                      <a:pt x="81" y="145"/>
                    </a:lnTo>
                    <a:lnTo>
                      <a:pt x="81" y="145"/>
                    </a:lnTo>
                    <a:lnTo>
                      <a:pt x="78" y="145"/>
                    </a:lnTo>
                    <a:lnTo>
                      <a:pt x="78" y="145"/>
                    </a:lnTo>
                    <a:lnTo>
                      <a:pt x="78" y="143"/>
                    </a:lnTo>
                    <a:lnTo>
                      <a:pt x="78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4" y="143"/>
                    </a:lnTo>
                    <a:lnTo>
                      <a:pt x="74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6" y="143"/>
                    </a:lnTo>
                    <a:lnTo>
                      <a:pt x="76" y="140"/>
                    </a:lnTo>
                    <a:lnTo>
                      <a:pt x="76" y="140"/>
                    </a:lnTo>
                    <a:lnTo>
                      <a:pt x="76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4" y="14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9" y="140"/>
                    </a:lnTo>
                    <a:lnTo>
                      <a:pt x="67" y="140"/>
                    </a:lnTo>
                    <a:lnTo>
                      <a:pt x="67" y="140"/>
                    </a:lnTo>
                    <a:lnTo>
                      <a:pt x="67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0"/>
                    </a:lnTo>
                    <a:lnTo>
                      <a:pt x="64" y="143"/>
                    </a:lnTo>
                    <a:lnTo>
                      <a:pt x="62" y="143"/>
                    </a:lnTo>
                    <a:lnTo>
                      <a:pt x="62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3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57" y="145"/>
                    </a:lnTo>
                    <a:lnTo>
                      <a:pt x="57" y="147"/>
                    </a:lnTo>
                    <a:lnTo>
                      <a:pt x="57" y="147"/>
                    </a:lnTo>
                    <a:lnTo>
                      <a:pt x="57" y="150"/>
                    </a:lnTo>
                    <a:lnTo>
                      <a:pt x="57" y="150"/>
                    </a:lnTo>
                    <a:lnTo>
                      <a:pt x="57" y="150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4"/>
                    </a:lnTo>
                    <a:lnTo>
                      <a:pt x="52" y="154"/>
                    </a:lnTo>
                    <a:lnTo>
                      <a:pt x="50" y="154"/>
                    </a:lnTo>
                    <a:lnTo>
                      <a:pt x="50" y="154"/>
                    </a:lnTo>
                    <a:lnTo>
                      <a:pt x="50" y="154"/>
                    </a:lnTo>
                    <a:lnTo>
                      <a:pt x="48" y="154"/>
                    </a:lnTo>
                    <a:lnTo>
                      <a:pt x="48" y="154"/>
                    </a:lnTo>
                    <a:lnTo>
                      <a:pt x="48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5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3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38" y="154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8" y="152"/>
                    </a:lnTo>
                    <a:lnTo>
                      <a:pt x="36" y="152"/>
                    </a:lnTo>
                    <a:lnTo>
                      <a:pt x="36" y="154"/>
                    </a:lnTo>
                    <a:lnTo>
                      <a:pt x="36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3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31" y="154"/>
                    </a:lnTo>
                    <a:lnTo>
                      <a:pt x="29" y="154"/>
                    </a:lnTo>
                    <a:lnTo>
                      <a:pt x="29" y="154"/>
                    </a:lnTo>
                    <a:lnTo>
                      <a:pt x="29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6" y="157"/>
                    </a:lnTo>
                    <a:lnTo>
                      <a:pt x="24" y="157"/>
                    </a:lnTo>
                    <a:lnTo>
                      <a:pt x="24" y="157"/>
                    </a:lnTo>
                    <a:lnTo>
                      <a:pt x="24" y="157"/>
                    </a:lnTo>
                    <a:lnTo>
                      <a:pt x="22" y="157"/>
                    </a:lnTo>
                    <a:lnTo>
                      <a:pt x="22" y="157"/>
                    </a:lnTo>
                    <a:lnTo>
                      <a:pt x="22" y="157"/>
                    </a:lnTo>
                    <a:lnTo>
                      <a:pt x="19" y="157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7" y="154"/>
                    </a:lnTo>
                    <a:lnTo>
                      <a:pt x="17" y="154"/>
                    </a:lnTo>
                    <a:lnTo>
                      <a:pt x="17" y="154"/>
                    </a:lnTo>
                    <a:lnTo>
                      <a:pt x="17" y="152"/>
                    </a:lnTo>
                    <a:lnTo>
                      <a:pt x="17" y="152"/>
                    </a:lnTo>
                    <a:lnTo>
                      <a:pt x="17" y="152"/>
                    </a:lnTo>
                    <a:lnTo>
                      <a:pt x="17" y="150"/>
                    </a:lnTo>
                    <a:lnTo>
                      <a:pt x="15" y="150"/>
                    </a:lnTo>
                    <a:lnTo>
                      <a:pt x="15" y="150"/>
                    </a:lnTo>
                    <a:lnTo>
                      <a:pt x="15" y="150"/>
                    </a:lnTo>
                    <a:lnTo>
                      <a:pt x="12" y="150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0" y="147"/>
                    </a:lnTo>
                    <a:lnTo>
                      <a:pt x="10" y="145"/>
                    </a:lnTo>
                    <a:lnTo>
                      <a:pt x="10" y="145"/>
                    </a:lnTo>
                    <a:lnTo>
                      <a:pt x="10" y="143"/>
                    </a:lnTo>
                    <a:lnTo>
                      <a:pt x="10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7" y="143"/>
                    </a:lnTo>
                    <a:lnTo>
                      <a:pt x="5" y="143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40"/>
                    </a:lnTo>
                    <a:lnTo>
                      <a:pt x="5" y="138"/>
                    </a:lnTo>
                    <a:lnTo>
                      <a:pt x="5" y="138"/>
                    </a:lnTo>
                    <a:lnTo>
                      <a:pt x="5" y="136"/>
                    </a:lnTo>
                    <a:lnTo>
                      <a:pt x="5" y="136"/>
                    </a:lnTo>
                    <a:lnTo>
                      <a:pt x="5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0" y="133"/>
                    </a:lnTo>
                    <a:lnTo>
                      <a:pt x="0" y="131"/>
                    </a:lnTo>
                    <a:lnTo>
                      <a:pt x="3" y="131"/>
                    </a:lnTo>
                    <a:lnTo>
                      <a:pt x="3" y="131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5" y="128"/>
                    </a:lnTo>
                    <a:lnTo>
                      <a:pt x="5" y="126"/>
                    </a:lnTo>
                    <a:lnTo>
                      <a:pt x="5" y="126"/>
                    </a:lnTo>
                    <a:lnTo>
                      <a:pt x="5" y="128"/>
                    </a:lnTo>
                    <a:lnTo>
                      <a:pt x="5" y="128"/>
                    </a:lnTo>
                    <a:lnTo>
                      <a:pt x="5" y="128"/>
                    </a:lnTo>
                    <a:lnTo>
                      <a:pt x="5" y="131"/>
                    </a:lnTo>
                    <a:lnTo>
                      <a:pt x="7" y="131"/>
                    </a:lnTo>
                    <a:lnTo>
                      <a:pt x="7" y="131"/>
                    </a:lnTo>
                    <a:lnTo>
                      <a:pt x="7" y="133"/>
                    </a:lnTo>
                    <a:lnTo>
                      <a:pt x="5" y="133"/>
                    </a:lnTo>
                    <a:lnTo>
                      <a:pt x="5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7" y="133"/>
                    </a:lnTo>
                    <a:lnTo>
                      <a:pt x="10" y="133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2" y="136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5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6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19" y="136"/>
                    </a:lnTo>
                    <a:lnTo>
                      <a:pt x="22" y="136"/>
                    </a:lnTo>
                    <a:lnTo>
                      <a:pt x="22" y="136"/>
                    </a:lnTo>
                    <a:lnTo>
                      <a:pt x="24" y="136"/>
                    </a:lnTo>
                    <a:lnTo>
                      <a:pt x="24" y="136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38"/>
                    </a:lnTo>
                    <a:lnTo>
                      <a:pt x="24" y="140"/>
                    </a:lnTo>
                    <a:lnTo>
                      <a:pt x="26" y="140"/>
                    </a:lnTo>
                    <a:lnTo>
                      <a:pt x="26" y="140"/>
                    </a:lnTo>
                    <a:lnTo>
                      <a:pt x="26" y="140"/>
                    </a:lnTo>
                    <a:lnTo>
                      <a:pt x="29" y="140"/>
                    </a:lnTo>
                    <a:lnTo>
                      <a:pt x="29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3" y="140"/>
                    </a:lnTo>
                    <a:lnTo>
                      <a:pt x="33" y="138"/>
                    </a:lnTo>
                    <a:lnTo>
                      <a:pt x="33" y="138"/>
                    </a:lnTo>
                    <a:lnTo>
                      <a:pt x="33" y="138"/>
                    </a:lnTo>
                    <a:lnTo>
                      <a:pt x="33" y="136"/>
                    </a:lnTo>
                    <a:lnTo>
                      <a:pt x="33" y="136"/>
                    </a:lnTo>
                    <a:lnTo>
                      <a:pt x="33" y="136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6" y="133"/>
                    </a:lnTo>
                    <a:lnTo>
                      <a:pt x="36" y="131"/>
                    </a:lnTo>
                    <a:lnTo>
                      <a:pt x="36" y="131"/>
                    </a:lnTo>
                    <a:lnTo>
                      <a:pt x="36" y="131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4"/>
                    </a:lnTo>
                    <a:lnTo>
                      <a:pt x="36" y="121"/>
                    </a:lnTo>
                    <a:lnTo>
                      <a:pt x="36" y="121"/>
                    </a:lnTo>
                    <a:lnTo>
                      <a:pt x="36" y="119"/>
                    </a:lnTo>
                    <a:lnTo>
                      <a:pt x="36" y="119"/>
                    </a:lnTo>
                    <a:lnTo>
                      <a:pt x="38" y="119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7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4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38" y="109"/>
                    </a:lnTo>
                    <a:lnTo>
                      <a:pt x="41" y="109"/>
                    </a:lnTo>
                    <a:lnTo>
                      <a:pt x="41" y="109"/>
                    </a:lnTo>
                    <a:lnTo>
                      <a:pt x="41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0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5" y="107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7" y="105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62" y="105"/>
                    </a:lnTo>
                    <a:lnTo>
                      <a:pt x="62" y="105"/>
                    </a:lnTo>
                    <a:lnTo>
                      <a:pt x="62" y="105"/>
                    </a:lnTo>
                    <a:lnTo>
                      <a:pt x="64" y="105"/>
                    </a:lnTo>
                    <a:lnTo>
                      <a:pt x="64" y="105"/>
                    </a:lnTo>
                    <a:lnTo>
                      <a:pt x="64" y="105"/>
                    </a:lnTo>
                    <a:lnTo>
                      <a:pt x="64" y="102"/>
                    </a:lnTo>
                    <a:lnTo>
                      <a:pt x="67" y="102"/>
                    </a:lnTo>
                    <a:lnTo>
                      <a:pt x="67" y="102"/>
                    </a:lnTo>
                    <a:lnTo>
                      <a:pt x="67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4" y="100"/>
                    </a:lnTo>
                    <a:lnTo>
                      <a:pt x="76" y="100"/>
                    </a:lnTo>
                    <a:lnTo>
                      <a:pt x="76" y="98"/>
                    </a:lnTo>
                    <a:lnTo>
                      <a:pt x="76" y="98"/>
                    </a:lnTo>
                    <a:lnTo>
                      <a:pt x="76" y="98"/>
                    </a:lnTo>
                    <a:lnTo>
                      <a:pt x="76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5"/>
                    </a:lnTo>
                    <a:lnTo>
                      <a:pt x="78" y="93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90"/>
                    </a:lnTo>
                    <a:lnTo>
                      <a:pt x="81" y="88"/>
                    </a:lnTo>
                    <a:lnTo>
                      <a:pt x="83" y="88"/>
                    </a:lnTo>
                    <a:lnTo>
                      <a:pt x="83" y="88"/>
                    </a:lnTo>
                    <a:lnTo>
                      <a:pt x="83" y="88"/>
                    </a:lnTo>
                    <a:lnTo>
                      <a:pt x="83" y="86"/>
                    </a:lnTo>
                    <a:lnTo>
                      <a:pt x="83" y="86"/>
                    </a:lnTo>
                    <a:lnTo>
                      <a:pt x="86" y="86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3"/>
                    </a:lnTo>
                    <a:lnTo>
                      <a:pt x="86" y="81"/>
                    </a:lnTo>
                    <a:lnTo>
                      <a:pt x="88" y="81"/>
                    </a:lnTo>
                    <a:lnTo>
                      <a:pt x="88" y="81"/>
                    </a:lnTo>
                    <a:lnTo>
                      <a:pt x="88" y="81"/>
                    </a:lnTo>
                    <a:lnTo>
                      <a:pt x="88" y="79"/>
                    </a:lnTo>
                    <a:lnTo>
                      <a:pt x="90" y="79"/>
                    </a:lnTo>
                    <a:lnTo>
                      <a:pt x="90" y="79"/>
                    </a:lnTo>
                    <a:lnTo>
                      <a:pt x="90" y="79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0" y="76"/>
                    </a:lnTo>
                    <a:lnTo>
                      <a:pt x="93" y="76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4"/>
                    </a:lnTo>
                    <a:lnTo>
                      <a:pt x="93" y="72"/>
                    </a:lnTo>
                    <a:lnTo>
                      <a:pt x="93" y="72"/>
                    </a:lnTo>
                    <a:lnTo>
                      <a:pt x="93" y="72"/>
                    </a:lnTo>
                    <a:lnTo>
                      <a:pt x="95" y="72"/>
                    </a:lnTo>
                    <a:lnTo>
                      <a:pt x="95" y="69"/>
                    </a:lnTo>
                    <a:lnTo>
                      <a:pt x="95" y="69"/>
                    </a:lnTo>
                    <a:lnTo>
                      <a:pt x="95" y="69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5" y="62"/>
                    </a:lnTo>
                    <a:lnTo>
                      <a:pt x="95" y="60"/>
                    </a:lnTo>
                    <a:lnTo>
                      <a:pt x="95" y="60"/>
                    </a:lnTo>
                    <a:lnTo>
                      <a:pt x="97" y="60"/>
                    </a:lnTo>
                    <a:lnTo>
                      <a:pt x="97" y="60"/>
                    </a:lnTo>
                    <a:lnTo>
                      <a:pt x="97" y="60"/>
                    </a:lnTo>
                    <a:lnTo>
                      <a:pt x="100" y="60"/>
                    </a:lnTo>
                    <a:lnTo>
                      <a:pt x="100" y="60"/>
                    </a:lnTo>
                    <a:lnTo>
                      <a:pt x="100" y="60"/>
                    </a:lnTo>
                    <a:lnTo>
                      <a:pt x="100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04" y="67"/>
                    </a:lnTo>
                    <a:lnTo>
                      <a:pt x="104" y="67"/>
                    </a:lnTo>
                    <a:lnTo>
                      <a:pt x="104" y="69"/>
                    </a:lnTo>
                    <a:lnTo>
                      <a:pt x="104" y="69"/>
                    </a:lnTo>
                    <a:lnTo>
                      <a:pt x="104" y="69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4" y="72"/>
                    </a:lnTo>
                    <a:lnTo>
                      <a:pt x="107" y="72"/>
                    </a:lnTo>
                    <a:lnTo>
                      <a:pt x="107" y="72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7" y="74"/>
                    </a:lnTo>
                    <a:lnTo>
                      <a:pt x="109" y="74"/>
                    </a:lnTo>
                    <a:lnTo>
                      <a:pt x="109" y="76"/>
                    </a:lnTo>
                    <a:lnTo>
                      <a:pt x="109" y="76"/>
                    </a:lnTo>
                    <a:lnTo>
                      <a:pt x="109" y="76"/>
                    </a:lnTo>
                    <a:lnTo>
                      <a:pt x="112" y="76"/>
                    </a:lnTo>
                    <a:lnTo>
                      <a:pt x="112" y="79"/>
                    </a:lnTo>
                    <a:lnTo>
                      <a:pt x="112" y="79"/>
                    </a:lnTo>
                    <a:lnTo>
                      <a:pt x="112" y="76"/>
                    </a:lnTo>
                    <a:lnTo>
                      <a:pt x="112" y="76"/>
                    </a:lnTo>
                    <a:lnTo>
                      <a:pt x="112" y="76"/>
                    </a:lnTo>
                    <a:lnTo>
                      <a:pt x="114" y="76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4"/>
                    </a:lnTo>
                    <a:lnTo>
                      <a:pt x="114" y="72"/>
                    </a:lnTo>
                    <a:lnTo>
                      <a:pt x="114" y="72"/>
                    </a:lnTo>
                    <a:lnTo>
                      <a:pt x="114" y="69"/>
                    </a:lnTo>
                    <a:lnTo>
                      <a:pt x="116" y="69"/>
                    </a:lnTo>
                    <a:lnTo>
                      <a:pt x="116" y="69"/>
                    </a:lnTo>
                    <a:lnTo>
                      <a:pt x="116" y="67"/>
                    </a:lnTo>
                    <a:lnTo>
                      <a:pt x="114" y="67"/>
                    </a:lnTo>
                    <a:lnTo>
                      <a:pt x="114" y="67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0"/>
                    </a:lnTo>
                    <a:lnTo>
                      <a:pt x="114" y="60"/>
                    </a:lnTo>
                    <a:lnTo>
                      <a:pt x="114" y="60"/>
                    </a:lnTo>
                    <a:lnTo>
                      <a:pt x="114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60"/>
                    </a:lnTo>
                    <a:lnTo>
                      <a:pt x="119" y="60"/>
                    </a:lnTo>
                    <a:lnTo>
                      <a:pt x="119" y="62"/>
                    </a:lnTo>
                    <a:lnTo>
                      <a:pt x="119" y="62"/>
                    </a:lnTo>
                    <a:lnTo>
                      <a:pt x="119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4"/>
                    </a:lnTo>
                    <a:lnTo>
                      <a:pt x="121" y="67"/>
                    </a:lnTo>
                    <a:lnTo>
                      <a:pt x="121" y="67"/>
                    </a:lnTo>
                    <a:lnTo>
                      <a:pt x="121" y="69"/>
                    </a:lnTo>
                    <a:lnTo>
                      <a:pt x="121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3" y="69"/>
                    </a:lnTo>
                    <a:lnTo>
                      <a:pt x="126" y="69"/>
                    </a:lnTo>
                    <a:lnTo>
                      <a:pt x="126" y="72"/>
                    </a:lnTo>
                    <a:lnTo>
                      <a:pt x="126" y="72"/>
                    </a:lnTo>
                    <a:lnTo>
                      <a:pt x="126" y="69"/>
                    </a:lnTo>
                    <a:lnTo>
                      <a:pt x="126" y="69"/>
                    </a:lnTo>
                    <a:lnTo>
                      <a:pt x="126" y="67"/>
                    </a:lnTo>
                    <a:lnTo>
                      <a:pt x="126" y="67"/>
                    </a:lnTo>
                    <a:lnTo>
                      <a:pt x="126" y="67"/>
                    </a:lnTo>
                    <a:lnTo>
                      <a:pt x="126" y="64"/>
                    </a:lnTo>
                    <a:lnTo>
                      <a:pt x="123" y="64"/>
                    </a:lnTo>
                    <a:lnTo>
                      <a:pt x="123" y="64"/>
                    </a:lnTo>
                    <a:lnTo>
                      <a:pt x="126" y="64"/>
                    </a:lnTo>
                    <a:lnTo>
                      <a:pt x="126" y="64"/>
                    </a:lnTo>
                    <a:lnTo>
                      <a:pt x="126" y="62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3" y="60"/>
                    </a:lnTo>
                    <a:lnTo>
                      <a:pt x="123" y="60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3"/>
                    </a:lnTo>
                    <a:lnTo>
                      <a:pt x="123" y="53"/>
                    </a:lnTo>
                    <a:lnTo>
                      <a:pt x="126" y="53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3"/>
                    </a:lnTo>
                    <a:lnTo>
                      <a:pt x="128" y="53"/>
                    </a:lnTo>
                    <a:lnTo>
                      <a:pt x="128" y="53"/>
                    </a:lnTo>
                    <a:lnTo>
                      <a:pt x="128" y="53"/>
                    </a:lnTo>
                    <a:lnTo>
                      <a:pt x="130" y="53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30" y="48"/>
                    </a:lnTo>
                    <a:lnTo>
                      <a:pt x="130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8" y="48"/>
                    </a:lnTo>
                    <a:lnTo>
                      <a:pt x="126" y="48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8"/>
                    </a:lnTo>
                    <a:lnTo>
                      <a:pt x="126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1" y="48"/>
                    </a:lnTo>
                    <a:lnTo>
                      <a:pt x="121" y="48"/>
                    </a:lnTo>
                    <a:lnTo>
                      <a:pt x="121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5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3" y="43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5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6" y="43"/>
                    </a:lnTo>
                    <a:lnTo>
                      <a:pt x="128" y="43"/>
                    </a:lnTo>
                    <a:lnTo>
                      <a:pt x="128" y="41"/>
                    </a:lnTo>
                    <a:lnTo>
                      <a:pt x="128" y="41"/>
                    </a:lnTo>
                    <a:lnTo>
                      <a:pt x="128" y="41"/>
                    </a:lnTo>
                    <a:lnTo>
                      <a:pt x="130" y="41"/>
                    </a:lnTo>
                    <a:lnTo>
                      <a:pt x="130" y="38"/>
                    </a:lnTo>
                    <a:lnTo>
                      <a:pt x="130" y="38"/>
                    </a:lnTo>
                    <a:lnTo>
                      <a:pt x="130" y="38"/>
                    </a:lnTo>
                    <a:lnTo>
                      <a:pt x="130" y="36"/>
                    </a:lnTo>
                    <a:lnTo>
                      <a:pt x="130" y="36"/>
                    </a:lnTo>
                    <a:lnTo>
                      <a:pt x="133" y="36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3" y="38"/>
                    </a:lnTo>
                    <a:lnTo>
                      <a:pt x="135" y="38"/>
                    </a:lnTo>
                    <a:lnTo>
                      <a:pt x="135" y="38"/>
                    </a:lnTo>
                    <a:lnTo>
                      <a:pt x="138" y="38"/>
                    </a:lnTo>
                    <a:lnTo>
                      <a:pt x="138" y="38"/>
                    </a:lnTo>
                    <a:lnTo>
                      <a:pt x="138" y="38"/>
                    </a:lnTo>
                    <a:lnTo>
                      <a:pt x="138" y="36"/>
                    </a:lnTo>
                    <a:lnTo>
                      <a:pt x="138" y="36"/>
                    </a:lnTo>
                    <a:lnTo>
                      <a:pt x="138" y="36"/>
                    </a:lnTo>
                    <a:lnTo>
                      <a:pt x="138" y="34"/>
                    </a:lnTo>
                    <a:lnTo>
                      <a:pt x="138" y="34"/>
                    </a:lnTo>
                    <a:lnTo>
                      <a:pt x="140" y="34"/>
                    </a:lnTo>
                    <a:lnTo>
                      <a:pt x="140" y="34"/>
                    </a:lnTo>
                    <a:lnTo>
                      <a:pt x="140" y="34"/>
                    </a:lnTo>
                    <a:lnTo>
                      <a:pt x="140" y="31"/>
                    </a:lnTo>
                    <a:lnTo>
                      <a:pt x="140" y="31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9"/>
                    </a:lnTo>
                    <a:lnTo>
                      <a:pt x="140" y="26"/>
                    </a:lnTo>
                    <a:lnTo>
                      <a:pt x="140" y="26"/>
                    </a:lnTo>
                    <a:lnTo>
                      <a:pt x="140" y="26"/>
                    </a:lnTo>
                    <a:lnTo>
                      <a:pt x="140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2" y="24"/>
                    </a:lnTo>
                    <a:lnTo>
                      <a:pt x="145" y="24"/>
                    </a:lnTo>
                    <a:lnTo>
                      <a:pt x="145" y="22"/>
                    </a:lnTo>
                    <a:lnTo>
                      <a:pt x="145" y="22"/>
                    </a:lnTo>
                    <a:lnTo>
                      <a:pt x="145" y="22"/>
                    </a:lnTo>
                    <a:lnTo>
                      <a:pt x="145" y="19"/>
                    </a:lnTo>
                    <a:lnTo>
                      <a:pt x="145" y="19"/>
                    </a:lnTo>
                    <a:lnTo>
                      <a:pt x="147" y="19"/>
                    </a:lnTo>
                    <a:lnTo>
                      <a:pt x="147" y="19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7" y="17"/>
                    </a:lnTo>
                    <a:lnTo>
                      <a:pt x="149" y="17"/>
                    </a:lnTo>
                    <a:lnTo>
                      <a:pt x="149" y="15"/>
                    </a:lnTo>
                    <a:lnTo>
                      <a:pt x="149" y="15"/>
                    </a:lnTo>
                    <a:lnTo>
                      <a:pt x="149" y="15"/>
                    </a:lnTo>
                    <a:lnTo>
                      <a:pt x="152" y="15"/>
                    </a:lnTo>
                    <a:lnTo>
                      <a:pt x="152" y="15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52" y="12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4" y="10"/>
                    </a:lnTo>
                    <a:lnTo>
                      <a:pt x="154" y="8"/>
                    </a:lnTo>
                    <a:lnTo>
                      <a:pt x="154" y="8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7" y="5"/>
                    </a:lnTo>
                    <a:lnTo>
                      <a:pt x="157" y="3"/>
                    </a:lnTo>
                    <a:lnTo>
                      <a:pt x="157" y="3"/>
                    </a:lnTo>
                    <a:lnTo>
                      <a:pt x="157" y="3"/>
                    </a:lnTo>
                    <a:lnTo>
                      <a:pt x="157" y="0"/>
                    </a:lnTo>
                    <a:lnTo>
                      <a:pt x="157" y="0"/>
                    </a:lnTo>
                    <a:lnTo>
                      <a:pt x="157" y="3"/>
                    </a:lnTo>
                    <a:lnTo>
                      <a:pt x="159" y="3"/>
                    </a:lnTo>
                    <a:lnTo>
                      <a:pt x="159" y="3"/>
                    </a:lnTo>
                    <a:lnTo>
                      <a:pt x="159" y="3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5"/>
                    </a:lnTo>
                    <a:lnTo>
                      <a:pt x="159" y="8"/>
                    </a:lnTo>
                    <a:lnTo>
                      <a:pt x="159" y="8"/>
                    </a:lnTo>
                    <a:lnTo>
                      <a:pt x="159" y="8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59" y="12"/>
                    </a:lnTo>
                    <a:lnTo>
                      <a:pt x="159" y="12"/>
                    </a:lnTo>
                    <a:lnTo>
                      <a:pt x="159" y="10"/>
                    </a:lnTo>
                    <a:lnTo>
                      <a:pt x="159" y="10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1" y="8"/>
                    </a:lnTo>
                    <a:lnTo>
                      <a:pt x="161" y="8"/>
                    </a:lnTo>
                    <a:lnTo>
                      <a:pt x="161" y="8"/>
                    </a:lnTo>
                    <a:lnTo>
                      <a:pt x="161" y="5"/>
                    </a:lnTo>
                    <a:lnTo>
                      <a:pt x="161" y="5"/>
                    </a:lnTo>
                    <a:lnTo>
                      <a:pt x="161" y="5"/>
                    </a:lnTo>
                    <a:lnTo>
                      <a:pt x="161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4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6" y="3"/>
                    </a:lnTo>
                    <a:lnTo>
                      <a:pt x="168" y="3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5" name="Freeform 109"/>
              <p:cNvSpPr>
                <a:spLocks/>
              </p:cNvSpPr>
              <p:nvPr/>
            </p:nvSpPr>
            <p:spPr bwMode="auto">
              <a:xfrm>
                <a:off x="2715" y="1431"/>
                <a:ext cx="691" cy="268"/>
              </a:xfrm>
              <a:custGeom>
                <a:avLst/>
                <a:gdLst/>
                <a:ahLst/>
                <a:cxnLst>
                  <a:cxn ang="0">
                    <a:pos x="267" y="9"/>
                  </a:cxn>
                  <a:cxn ang="0">
                    <a:pos x="296" y="16"/>
                  </a:cxn>
                  <a:cxn ang="0">
                    <a:pos x="312" y="33"/>
                  </a:cxn>
                  <a:cxn ang="0">
                    <a:pos x="334" y="50"/>
                  </a:cxn>
                  <a:cxn ang="0">
                    <a:pos x="362" y="45"/>
                  </a:cxn>
                  <a:cxn ang="0">
                    <a:pos x="391" y="42"/>
                  </a:cxn>
                  <a:cxn ang="0">
                    <a:pos x="417" y="54"/>
                  </a:cxn>
                  <a:cxn ang="0">
                    <a:pos x="440" y="66"/>
                  </a:cxn>
                  <a:cxn ang="0">
                    <a:pos x="469" y="73"/>
                  </a:cxn>
                  <a:cxn ang="0">
                    <a:pos x="497" y="76"/>
                  </a:cxn>
                  <a:cxn ang="0">
                    <a:pos x="523" y="69"/>
                  </a:cxn>
                  <a:cxn ang="0">
                    <a:pos x="549" y="57"/>
                  </a:cxn>
                  <a:cxn ang="0">
                    <a:pos x="578" y="47"/>
                  </a:cxn>
                  <a:cxn ang="0">
                    <a:pos x="604" y="54"/>
                  </a:cxn>
                  <a:cxn ang="0">
                    <a:pos x="615" y="66"/>
                  </a:cxn>
                  <a:cxn ang="0">
                    <a:pos x="604" y="92"/>
                  </a:cxn>
                  <a:cxn ang="0">
                    <a:pos x="604" y="111"/>
                  </a:cxn>
                  <a:cxn ang="0">
                    <a:pos x="630" y="111"/>
                  </a:cxn>
                  <a:cxn ang="0">
                    <a:pos x="656" y="104"/>
                  </a:cxn>
                  <a:cxn ang="0">
                    <a:pos x="679" y="121"/>
                  </a:cxn>
                  <a:cxn ang="0">
                    <a:pos x="691" y="135"/>
                  </a:cxn>
                  <a:cxn ang="0">
                    <a:pos x="672" y="137"/>
                  </a:cxn>
                  <a:cxn ang="0">
                    <a:pos x="646" y="142"/>
                  </a:cxn>
                  <a:cxn ang="0">
                    <a:pos x="623" y="149"/>
                  </a:cxn>
                  <a:cxn ang="0">
                    <a:pos x="604" y="168"/>
                  </a:cxn>
                  <a:cxn ang="0">
                    <a:pos x="573" y="173"/>
                  </a:cxn>
                  <a:cxn ang="0">
                    <a:pos x="552" y="187"/>
                  </a:cxn>
                  <a:cxn ang="0">
                    <a:pos x="521" y="180"/>
                  </a:cxn>
                  <a:cxn ang="0">
                    <a:pos x="511" y="201"/>
                  </a:cxn>
                  <a:cxn ang="0">
                    <a:pos x="509" y="220"/>
                  </a:cxn>
                  <a:cxn ang="0">
                    <a:pos x="485" y="237"/>
                  </a:cxn>
                  <a:cxn ang="0">
                    <a:pos x="459" y="246"/>
                  </a:cxn>
                  <a:cxn ang="0">
                    <a:pos x="426" y="246"/>
                  </a:cxn>
                  <a:cxn ang="0">
                    <a:pos x="398" y="253"/>
                  </a:cxn>
                  <a:cxn ang="0">
                    <a:pos x="372" y="268"/>
                  </a:cxn>
                  <a:cxn ang="0">
                    <a:pos x="346" y="260"/>
                  </a:cxn>
                  <a:cxn ang="0">
                    <a:pos x="315" y="253"/>
                  </a:cxn>
                  <a:cxn ang="0">
                    <a:pos x="286" y="242"/>
                  </a:cxn>
                  <a:cxn ang="0">
                    <a:pos x="256" y="242"/>
                  </a:cxn>
                  <a:cxn ang="0">
                    <a:pos x="220" y="242"/>
                  </a:cxn>
                  <a:cxn ang="0">
                    <a:pos x="189" y="239"/>
                  </a:cxn>
                  <a:cxn ang="0">
                    <a:pos x="173" y="218"/>
                  </a:cxn>
                  <a:cxn ang="0">
                    <a:pos x="156" y="201"/>
                  </a:cxn>
                  <a:cxn ang="0">
                    <a:pos x="130" y="187"/>
                  </a:cxn>
                  <a:cxn ang="0">
                    <a:pos x="99" y="180"/>
                  </a:cxn>
                  <a:cxn ang="0">
                    <a:pos x="69" y="175"/>
                  </a:cxn>
                  <a:cxn ang="0">
                    <a:pos x="69" y="151"/>
                  </a:cxn>
                  <a:cxn ang="0">
                    <a:pos x="59" y="125"/>
                  </a:cxn>
                  <a:cxn ang="0">
                    <a:pos x="40" y="106"/>
                  </a:cxn>
                  <a:cxn ang="0">
                    <a:pos x="17" y="97"/>
                  </a:cxn>
                  <a:cxn ang="0">
                    <a:pos x="0" y="83"/>
                  </a:cxn>
                  <a:cxn ang="0">
                    <a:pos x="19" y="66"/>
                  </a:cxn>
                  <a:cxn ang="0">
                    <a:pos x="40" y="61"/>
                  </a:cxn>
                  <a:cxn ang="0">
                    <a:pos x="64" y="47"/>
                  </a:cxn>
                  <a:cxn ang="0">
                    <a:pos x="83" y="38"/>
                  </a:cxn>
                  <a:cxn ang="0">
                    <a:pos x="107" y="35"/>
                  </a:cxn>
                  <a:cxn ang="0">
                    <a:pos x="130" y="40"/>
                  </a:cxn>
                  <a:cxn ang="0">
                    <a:pos x="154" y="52"/>
                  </a:cxn>
                  <a:cxn ang="0">
                    <a:pos x="185" y="54"/>
                  </a:cxn>
                  <a:cxn ang="0">
                    <a:pos x="211" y="57"/>
                  </a:cxn>
                  <a:cxn ang="0">
                    <a:pos x="227" y="40"/>
                  </a:cxn>
                  <a:cxn ang="0">
                    <a:pos x="220" y="16"/>
                  </a:cxn>
                </a:cxnLst>
                <a:rect l="0" t="0" r="r" b="b"/>
                <a:pathLst>
                  <a:path w="691" h="268">
                    <a:moveTo>
                      <a:pt x="239" y="0"/>
                    </a:moveTo>
                    <a:lnTo>
                      <a:pt x="239" y="0"/>
                    </a:lnTo>
                    <a:lnTo>
                      <a:pt x="241" y="0"/>
                    </a:lnTo>
                    <a:lnTo>
                      <a:pt x="241" y="2"/>
                    </a:lnTo>
                    <a:lnTo>
                      <a:pt x="241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5"/>
                    </a:lnTo>
                    <a:lnTo>
                      <a:pt x="249" y="5"/>
                    </a:lnTo>
                    <a:lnTo>
                      <a:pt x="249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3" y="5"/>
                    </a:lnTo>
                    <a:lnTo>
                      <a:pt x="253" y="5"/>
                    </a:lnTo>
                    <a:lnTo>
                      <a:pt x="253" y="5"/>
                    </a:lnTo>
                    <a:lnTo>
                      <a:pt x="256" y="5"/>
                    </a:lnTo>
                    <a:lnTo>
                      <a:pt x="256" y="5"/>
                    </a:lnTo>
                    <a:lnTo>
                      <a:pt x="258" y="5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3" y="9"/>
                    </a:lnTo>
                    <a:lnTo>
                      <a:pt x="263" y="9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7" y="9"/>
                    </a:lnTo>
                    <a:lnTo>
                      <a:pt x="267" y="9"/>
                    </a:lnTo>
                    <a:lnTo>
                      <a:pt x="270" y="9"/>
                    </a:lnTo>
                    <a:lnTo>
                      <a:pt x="270" y="9"/>
                    </a:lnTo>
                    <a:lnTo>
                      <a:pt x="270" y="9"/>
                    </a:lnTo>
                    <a:lnTo>
                      <a:pt x="272" y="9"/>
                    </a:lnTo>
                    <a:lnTo>
                      <a:pt x="272" y="9"/>
                    </a:lnTo>
                    <a:lnTo>
                      <a:pt x="272" y="9"/>
                    </a:lnTo>
                    <a:lnTo>
                      <a:pt x="275" y="9"/>
                    </a:lnTo>
                    <a:lnTo>
                      <a:pt x="275" y="9"/>
                    </a:lnTo>
                    <a:lnTo>
                      <a:pt x="275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9" y="12"/>
                    </a:lnTo>
                    <a:lnTo>
                      <a:pt x="279" y="12"/>
                    </a:lnTo>
                    <a:lnTo>
                      <a:pt x="279" y="12"/>
                    </a:lnTo>
                    <a:lnTo>
                      <a:pt x="279" y="14"/>
                    </a:lnTo>
                    <a:lnTo>
                      <a:pt x="282" y="14"/>
                    </a:lnTo>
                    <a:lnTo>
                      <a:pt x="282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91" y="14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6" y="16"/>
                    </a:lnTo>
                    <a:lnTo>
                      <a:pt x="296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301" y="16"/>
                    </a:lnTo>
                    <a:lnTo>
                      <a:pt x="301" y="16"/>
                    </a:lnTo>
                    <a:lnTo>
                      <a:pt x="301" y="19"/>
                    </a:lnTo>
                    <a:lnTo>
                      <a:pt x="303" y="19"/>
                    </a:lnTo>
                    <a:lnTo>
                      <a:pt x="303" y="19"/>
                    </a:lnTo>
                    <a:lnTo>
                      <a:pt x="303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8" y="19"/>
                    </a:lnTo>
                    <a:lnTo>
                      <a:pt x="308" y="19"/>
                    </a:lnTo>
                    <a:lnTo>
                      <a:pt x="308" y="19"/>
                    </a:lnTo>
                    <a:lnTo>
                      <a:pt x="310" y="19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3"/>
                    </a:lnTo>
                    <a:lnTo>
                      <a:pt x="310" y="23"/>
                    </a:lnTo>
                    <a:lnTo>
                      <a:pt x="310" y="23"/>
                    </a:lnTo>
                    <a:lnTo>
                      <a:pt x="310" y="26"/>
                    </a:lnTo>
                    <a:lnTo>
                      <a:pt x="310" y="26"/>
                    </a:lnTo>
                    <a:lnTo>
                      <a:pt x="310" y="26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31"/>
                    </a:lnTo>
                    <a:lnTo>
                      <a:pt x="310" y="31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2" y="33"/>
                    </a:lnTo>
                    <a:lnTo>
                      <a:pt x="312" y="33"/>
                    </a:lnTo>
                    <a:lnTo>
                      <a:pt x="312" y="35"/>
                    </a:lnTo>
                    <a:lnTo>
                      <a:pt x="312" y="35"/>
                    </a:lnTo>
                    <a:lnTo>
                      <a:pt x="312" y="38"/>
                    </a:lnTo>
                    <a:lnTo>
                      <a:pt x="312" y="38"/>
                    </a:lnTo>
                    <a:lnTo>
                      <a:pt x="312" y="38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5" y="40"/>
                    </a:lnTo>
                    <a:lnTo>
                      <a:pt x="315" y="40"/>
                    </a:lnTo>
                    <a:lnTo>
                      <a:pt x="317" y="40"/>
                    </a:lnTo>
                    <a:lnTo>
                      <a:pt x="317" y="40"/>
                    </a:lnTo>
                    <a:lnTo>
                      <a:pt x="317" y="42"/>
                    </a:lnTo>
                    <a:lnTo>
                      <a:pt x="317" y="42"/>
                    </a:lnTo>
                    <a:lnTo>
                      <a:pt x="317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2" y="42"/>
                    </a:lnTo>
                    <a:lnTo>
                      <a:pt x="322" y="45"/>
                    </a:lnTo>
                    <a:lnTo>
                      <a:pt x="322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7"/>
                    </a:lnTo>
                    <a:lnTo>
                      <a:pt x="327" y="47"/>
                    </a:lnTo>
                    <a:lnTo>
                      <a:pt x="327" y="47"/>
                    </a:lnTo>
                    <a:lnTo>
                      <a:pt x="327" y="47"/>
                    </a:lnTo>
                    <a:lnTo>
                      <a:pt x="329" y="47"/>
                    </a:lnTo>
                    <a:lnTo>
                      <a:pt x="329" y="47"/>
                    </a:lnTo>
                    <a:lnTo>
                      <a:pt x="329" y="45"/>
                    </a:lnTo>
                    <a:lnTo>
                      <a:pt x="331" y="45"/>
                    </a:lnTo>
                    <a:lnTo>
                      <a:pt x="331" y="45"/>
                    </a:lnTo>
                    <a:lnTo>
                      <a:pt x="331" y="47"/>
                    </a:lnTo>
                    <a:lnTo>
                      <a:pt x="331" y="47"/>
                    </a:lnTo>
                    <a:lnTo>
                      <a:pt x="331" y="47"/>
                    </a:lnTo>
                    <a:lnTo>
                      <a:pt x="334" y="47"/>
                    </a:lnTo>
                    <a:lnTo>
                      <a:pt x="334" y="50"/>
                    </a:lnTo>
                    <a:lnTo>
                      <a:pt x="334" y="50"/>
                    </a:lnTo>
                    <a:lnTo>
                      <a:pt x="334" y="50"/>
                    </a:lnTo>
                    <a:lnTo>
                      <a:pt x="336" y="50"/>
                    </a:lnTo>
                    <a:lnTo>
                      <a:pt x="336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41" y="50"/>
                    </a:lnTo>
                    <a:lnTo>
                      <a:pt x="341" y="52"/>
                    </a:lnTo>
                    <a:lnTo>
                      <a:pt x="341" y="52"/>
                    </a:lnTo>
                    <a:lnTo>
                      <a:pt x="343" y="52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8" y="50"/>
                    </a:lnTo>
                    <a:lnTo>
                      <a:pt x="348" y="50"/>
                    </a:lnTo>
                    <a:lnTo>
                      <a:pt x="350" y="50"/>
                    </a:lnTo>
                    <a:lnTo>
                      <a:pt x="350" y="50"/>
                    </a:lnTo>
                    <a:lnTo>
                      <a:pt x="350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47"/>
                    </a:lnTo>
                    <a:lnTo>
                      <a:pt x="355" y="47"/>
                    </a:lnTo>
                    <a:lnTo>
                      <a:pt x="355" y="47"/>
                    </a:lnTo>
                    <a:lnTo>
                      <a:pt x="355" y="47"/>
                    </a:lnTo>
                    <a:lnTo>
                      <a:pt x="357" y="47"/>
                    </a:lnTo>
                    <a:lnTo>
                      <a:pt x="357" y="47"/>
                    </a:lnTo>
                    <a:lnTo>
                      <a:pt x="357" y="47"/>
                    </a:lnTo>
                    <a:lnTo>
                      <a:pt x="357" y="45"/>
                    </a:lnTo>
                    <a:lnTo>
                      <a:pt x="360" y="45"/>
                    </a:lnTo>
                    <a:lnTo>
                      <a:pt x="360" y="45"/>
                    </a:lnTo>
                    <a:lnTo>
                      <a:pt x="360" y="45"/>
                    </a:lnTo>
                    <a:lnTo>
                      <a:pt x="362" y="45"/>
                    </a:lnTo>
                    <a:lnTo>
                      <a:pt x="362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7" y="45"/>
                    </a:lnTo>
                    <a:lnTo>
                      <a:pt x="367" y="45"/>
                    </a:lnTo>
                    <a:lnTo>
                      <a:pt x="367" y="45"/>
                    </a:lnTo>
                    <a:lnTo>
                      <a:pt x="369" y="45"/>
                    </a:lnTo>
                    <a:lnTo>
                      <a:pt x="369" y="42"/>
                    </a:lnTo>
                    <a:lnTo>
                      <a:pt x="369" y="42"/>
                    </a:lnTo>
                    <a:lnTo>
                      <a:pt x="372" y="42"/>
                    </a:lnTo>
                    <a:lnTo>
                      <a:pt x="372" y="45"/>
                    </a:lnTo>
                    <a:lnTo>
                      <a:pt x="372" y="45"/>
                    </a:lnTo>
                    <a:lnTo>
                      <a:pt x="372" y="45"/>
                    </a:lnTo>
                    <a:lnTo>
                      <a:pt x="372" y="42"/>
                    </a:lnTo>
                    <a:lnTo>
                      <a:pt x="374" y="42"/>
                    </a:lnTo>
                    <a:lnTo>
                      <a:pt x="374" y="42"/>
                    </a:lnTo>
                    <a:lnTo>
                      <a:pt x="374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81" y="42"/>
                    </a:lnTo>
                    <a:lnTo>
                      <a:pt x="381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6" y="42"/>
                    </a:lnTo>
                    <a:lnTo>
                      <a:pt x="386" y="42"/>
                    </a:lnTo>
                    <a:lnTo>
                      <a:pt x="386" y="42"/>
                    </a:lnTo>
                    <a:lnTo>
                      <a:pt x="388" y="42"/>
                    </a:lnTo>
                    <a:lnTo>
                      <a:pt x="388" y="42"/>
                    </a:lnTo>
                    <a:lnTo>
                      <a:pt x="391" y="42"/>
                    </a:lnTo>
                    <a:lnTo>
                      <a:pt x="391" y="42"/>
                    </a:lnTo>
                    <a:lnTo>
                      <a:pt x="391" y="42"/>
                    </a:lnTo>
                    <a:lnTo>
                      <a:pt x="393" y="42"/>
                    </a:lnTo>
                    <a:lnTo>
                      <a:pt x="393" y="42"/>
                    </a:lnTo>
                    <a:lnTo>
                      <a:pt x="393" y="45"/>
                    </a:lnTo>
                    <a:lnTo>
                      <a:pt x="393" y="45"/>
                    </a:lnTo>
                    <a:lnTo>
                      <a:pt x="393" y="45"/>
                    </a:lnTo>
                    <a:lnTo>
                      <a:pt x="395" y="45"/>
                    </a:lnTo>
                    <a:lnTo>
                      <a:pt x="395" y="45"/>
                    </a:lnTo>
                    <a:lnTo>
                      <a:pt x="395" y="47"/>
                    </a:lnTo>
                    <a:lnTo>
                      <a:pt x="398" y="47"/>
                    </a:lnTo>
                    <a:lnTo>
                      <a:pt x="398" y="47"/>
                    </a:lnTo>
                    <a:lnTo>
                      <a:pt x="398" y="47"/>
                    </a:lnTo>
                    <a:lnTo>
                      <a:pt x="398" y="45"/>
                    </a:lnTo>
                    <a:lnTo>
                      <a:pt x="400" y="45"/>
                    </a:lnTo>
                    <a:lnTo>
                      <a:pt x="400" y="45"/>
                    </a:lnTo>
                    <a:lnTo>
                      <a:pt x="400" y="45"/>
                    </a:lnTo>
                    <a:lnTo>
                      <a:pt x="402" y="45"/>
                    </a:lnTo>
                    <a:lnTo>
                      <a:pt x="402" y="45"/>
                    </a:lnTo>
                    <a:lnTo>
                      <a:pt x="405" y="45"/>
                    </a:lnTo>
                    <a:lnTo>
                      <a:pt x="405" y="45"/>
                    </a:lnTo>
                    <a:lnTo>
                      <a:pt x="405" y="45"/>
                    </a:lnTo>
                    <a:lnTo>
                      <a:pt x="407" y="45"/>
                    </a:lnTo>
                    <a:lnTo>
                      <a:pt x="407" y="45"/>
                    </a:lnTo>
                    <a:lnTo>
                      <a:pt x="410" y="45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2" y="47"/>
                    </a:lnTo>
                    <a:lnTo>
                      <a:pt x="412" y="47"/>
                    </a:lnTo>
                    <a:lnTo>
                      <a:pt x="412" y="50"/>
                    </a:lnTo>
                    <a:lnTo>
                      <a:pt x="412" y="50"/>
                    </a:lnTo>
                    <a:lnTo>
                      <a:pt x="412" y="50"/>
                    </a:lnTo>
                    <a:lnTo>
                      <a:pt x="414" y="50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7" y="52"/>
                    </a:lnTo>
                    <a:lnTo>
                      <a:pt x="417" y="52"/>
                    </a:lnTo>
                    <a:lnTo>
                      <a:pt x="417" y="54"/>
                    </a:lnTo>
                    <a:lnTo>
                      <a:pt x="417" y="54"/>
                    </a:lnTo>
                    <a:lnTo>
                      <a:pt x="419" y="54"/>
                    </a:lnTo>
                    <a:lnTo>
                      <a:pt x="419" y="54"/>
                    </a:lnTo>
                    <a:lnTo>
                      <a:pt x="419" y="54"/>
                    </a:lnTo>
                    <a:lnTo>
                      <a:pt x="421" y="54"/>
                    </a:lnTo>
                    <a:lnTo>
                      <a:pt x="421" y="54"/>
                    </a:lnTo>
                    <a:lnTo>
                      <a:pt x="421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6" y="54"/>
                    </a:lnTo>
                    <a:lnTo>
                      <a:pt x="426" y="54"/>
                    </a:lnTo>
                    <a:lnTo>
                      <a:pt x="426" y="54"/>
                    </a:lnTo>
                    <a:lnTo>
                      <a:pt x="428" y="54"/>
                    </a:lnTo>
                    <a:lnTo>
                      <a:pt x="428" y="54"/>
                    </a:lnTo>
                    <a:lnTo>
                      <a:pt x="431" y="54"/>
                    </a:lnTo>
                    <a:lnTo>
                      <a:pt x="431" y="54"/>
                    </a:lnTo>
                    <a:lnTo>
                      <a:pt x="431" y="57"/>
                    </a:lnTo>
                    <a:lnTo>
                      <a:pt x="431" y="57"/>
                    </a:lnTo>
                    <a:lnTo>
                      <a:pt x="433" y="57"/>
                    </a:lnTo>
                    <a:lnTo>
                      <a:pt x="433" y="57"/>
                    </a:lnTo>
                    <a:lnTo>
                      <a:pt x="433" y="57"/>
                    </a:lnTo>
                    <a:lnTo>
                      <a:pt x="433" y="59"/>
                    </a:lnTo>
                    <a:lnTo>
                      <a:pt x="433" y="59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4"/>
                    </a:lnTo>
                    <a:lnTo>
                      <a:pt x="436" y="64"/>
                    </a:lnTo>
                    <a:lnTo>
                      <a:pt x="436" y="64"/>
                    </a:lnTo>
                    <a:lnTo>
                      <a:pt x="436" y="64"/>
                    </a:lnTo>
                    <a:lnTo>
                      <a:pt x="438" y="64"/>
                    </a:lnTo>
                    <a:lnTo>
                      <a:pt x="438" y="66"/>
                    </a:lnTo>
                    <a:lnTo>
                      <a:pt x="438" y="66"/>
                    </a:lnTo>
                    <a:lnTo>
                      <a:pt x="438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9"/>
                    </a:lnTo>
                    <a:lnTo>
                      <a:pt x="443" y="69"/>
                    </a:lnTo>
                    <a:lnTo>
                      <a:pt x="443" y="69"/>
                    </a:lnTo>
                    <a:lnTo>
                      <a:pt x="443" y="69"/>
                    </a:lnTo>
                    <a:lnTo>
                      <a:pt x="445" y="69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7" y="71"/>
                    </a:lnTo>
                    <a:lnTo>
                      <a:pt x="447" y="71"/>
                    </a:lnTo>
                    <a:lnTo>
                      <a:pt x="450" y="71"/>
                    </a:lnTo>
                    <a:lnTo>
                      <a:pt x="450" y="71"/>
                    </a:lnTo>
                    <a:lnTo>
                      <a:pt x="450" y="71"/>
                    </a:lnTo>
                    <a:lnTo>
                      <a:pt x="452" y="71"/>
                    </a:lnTo>
                    <a:lnTo>
                      <a:pt x="452" y="71"/>
                    </a:lnTo>
                    <a:lnTo>
                      <a:pt x="452" y="71"/>
                    </a:lnTo>
                    <a:lnTo>
                      <a:pt x="454" y="71"/>
                    </a:lnTo>
                    <a:lnTo>
                      <a:pt x="454" y="71"/>
                    </a:lnTo>
                    <a:lnTo>
                      <a:pt x="454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62" y="71"/>
                    </a:lnTo>
                    <a:lnTo>
                      <a:pt x="462" y="71"/>
                    </a:lnTo>
                    <a:lnTo>
                      <a:pt x="462" y="71"/>
                    </a:lnTo>
                    <a:lnTo>
                      <a:pt x="464" y="71"/>
                    </a:lnTo>
                    <a:lnTo>
                      <a:pt x="464" y="71"/>
                    </a:lnTo>
                    <a:lnTo>
                      <a:pt x="464" y="71"/>
                    </a:lnTo>
                    <a:lnTo>
                      <a:pt x="464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9" y="73"/>
                    </a:lnTo>
                    <a:lnTo>
                      <a:pt x="469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3" y="73"/>
                    </a:lnTo>
                    <a:lnTo>
                      <a:pt x="473" y="73"/>
                    </a:lnTo>
                    <a:lnTo>
                      <a:pt x="473" y="73"/>
                    </a:lnTo>
                    <a:lnTo>
                      <a:pt x="476" y="73"/>
                    </a:lnTo>
                    <a:lnTo>
                      <a:pt x="476" y="73"/>
                    </a:lnTo>
                    <a:lnTo>
                      <a:pt x="478" y="73"/>
                    </a:lnTo>
                    <a:lnTo>
                      <a:pt x="478" y="73"/>
                    </a:lnTo>
                    <a:lnTo>
                      <a:pt x="478" y="73"/>
                    </a:lnTo>
                    <a:lnTo>
                      <a:pt x="478" y="76"/>
                    </a:lnTo>
                    <a:lnTo>
                      <a:pt x="481" y="76"/>
                    </a:lnTo>
                    <a:lnTo>
                      <a:pt x="481" y="76"/>
                    </a:lnTo>
                    <a:lnTo>
                      <a:pt x="483" y="76"/>
                    </a:lnTo>
                    <a:lnTo>
                      <a:pt x="483" y="76"/>
                    </a:lnTo>
                    <a:lnTo>
                      <a:pt x="483" y="76"/>
                    </a:lnTo>
                    <a:lnTo>
                      <a:pt x="485" y="76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8" y="73"/>
                    </a:lnTo>
                    <a:lnTo>
                      <a:pt x="488" y="73"/>
                    </a:lnTo>
                    <a:lnTo>
                      <a:pt x="488" y="73"/>
                    </a:lnTo>
                    <a:lnTo>
                      <a:pt x="490" y="73"/>
                    </a:lnTo>
                    <a:lnTo>
                      <a:pt x="490" y="76"/>
                    </a:lnTo>
                    <a:lnTo>
                      <a:pt x="490" y="76"/>
                    </a:lnTo>
                    <a:lnTo>
                      <a:pt x="490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5" y="76"/>
                    </a:lnTo>
                    <a:lnTo>
                      <a:pt x="495" y="76"/>
                    </a:lnTo>
                    <a:lnTo>
                      <a:pt x="497" y="76"/>
                    </a:lnTo>
                    <a:lnTo>
                      <a:pt x="497" y="76"/>
                    </a:lnTo>
                    <a:lnTo>
                      <a:pt x="497" y="76"/>
                    </a:lnTo>
                    <a:lnTo>
                      <a:pt x="497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502" y="73"/>
                    </a:lnTo>
                    <a:lnTo>
                      <a:pt x="502" y="73"/>
                    </a:lnTo>
                    <a:lnTo>
                      <a:pt x="502" y="73"/>
                    </a:lnTo>
                    <a:lnTo>
                      <a:pt x="504" y="73"/>
                    </a:lnTo>
                    <a:lnTo>
                      <a:pt x="504" y="71"/>
                    </a:lnTo>
                    <a:lnTo>
                      <a:pt x="504" y="71"/>
                    </a:lnTo>
                    <a:lnTo>
                      <a:pt x="504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9" y="71"/>
                    </a:lnTo>
                    <a:lnTo>
                      <a:pt x="509" y="71"/>
                    </a:lnTo>
                    <a:lnTo>
                      <a:pt x="509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4" y="71"/>
                    </a:lnTo>
                    <a:lnTo>
                      <a:pt x="514" y="69"/>
                    </a:lnTo>
                    <a:lnTo>
                      <a:pt x="514" y="69"/>
                    </a:lnTo>
                    <a:lnTo>
                      <a:pt x="516" y="69"/>
                    </a:lnTo>
                    <a:lnTo>
                      <a:pt x="516" y="69"/>
                    </a:lnTo>
                    <a:lnTo>
                      <a:pt x="516" y="71"/>
                    </a:lnTo>
                    <a:lnTo>
                      <a:pt x="516" y="71"/>
                    </a:lnTo>
                    <a:lnTo>
                      <a:pt x="518" y="71"/>
                    </a:lnTo>
                    <a:lnTo>
                      <a:pt x="518" y="71"/>
                    </a:lnTo>
                    <a:lnTo>
                      <a:pt x="518" y="69"/>
                    </a:lnTo>
                    <a:lnTo>
                      <a:pt x="518" y="69"/>
                    </a:lnTo>
                    <a:lnTo>
                      <a:pt x="521" y="69"/>
                    </a:lnTo>
                    <a:lnTo>
                      <a:pt x="521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5" y="69"/>
                    </a:lnTo>
                    <a:lnTo>
                      <a:pt x="525" y="69"/>
                    </a:lnTo>
                    <a:lnTo>
                      <a:pt x="525" y="66"/>
                    </a:lnTo>
                    <a:lnTo>
                      <a:pt x="525" y="66"/>
                    </a:lnTo>
                    <a:lnTo>
                      <a:pt x="528" y="66"/>
                    </a:lnTo>
                    <a:lnTo>
                      <a:pt x="528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3" y="66"/>
                    </a:lnTo>
                    <a:lnTo>
                      <a:pt x="533" y="66"/>
                    </a:lnTo>
                    <a:lnTo>
                      <a:pt x="533" y="66"/>
                    </a:lnTo>
                    <a:lnTo>
                      <a:pt x="535" y="66"/>
                    </a:lnTo>
                    <a:lnTo>
                      <a:pt x="535" y="66"/>
                    </a:lnTo>
                    <a:lnTo>
                      <a:pt x="535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40" y="66"/>
                    </a:lnTo>
                    <a:lnTo>
                      <a:pt x="540" y="66"/>
                    </a:lnTo>
                    <a:lnTo>
                      <a:pt x="540" y="64"/>
                    </a:lnTo>
                    <a:lnTo>
                      <a:pt x="540" y="64"/>
                    </a:lnTo>
                    <a:lnTo>
                      <a:pt x="542" y="64"/>
                    </a:lnTo>
                    <a:lnTo>
                      <a:pt x="542" y="64"/>
                    </a:lnTo>
                    <a:lnTo>
                      <a:pt x="544" y="64"/>
                    </a:lnTo>
                    <a:lnTo>
                      <a:pt x="544" y="64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7"/>
                    </a:lnTo>
                    <a:lnTo>
                      <a:pt x="549" y="57"/>
                    </a:lnTo>
                    <a:lnTo>
                      <a:pt x="549" y="57"/>
                    </a:lnTo>
                    <a:lnTo>
                      <a:pt x="549" y="57"/>
                    </a:lnTo>
                    <a:lnTo>
                      <a:pt x="552" y="57"/>
                    </a:lnTo>
                    <a:lnTo>
                      <a:pt x="552" y="57"/>
                    </a:lnTo>
                    <a:lnTo>
                      <a:pt x="552" y="54"/>
                    </a:lnTo>
                    <a:lnTo>
                      <a:pt x="552" y="54"/>
                    </a:lnTo>
                    <a:lnTo>
                      <a:pt x="554" y="54"/>
                    </a:lnTo>
                    <a:lnTo>
                      <a:pt x="554" y="54"/>
                    </a:lnTo>
                    <a:lnTo>
                      <a:pt x="554" y="54"/>
                    </a:lnTo>
                    <a:lnTo>
                      <a:pt x="554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9" y="52"/>
                    </a:lnTo>
                    <a:lnTo>
                      <a:pt x="559" y="52"/>
                    </a:lnTo>
                    <a:lnTo>
                      <a:pt x="559" y="52"/>
                    </a:lnTo>
                    <a:lnTo>
                      <a:pt x="561" y="52"/>
                    </a:lnTo>
                    <a:lnTo>
                      <a:pt x="561" y="52"/>
                    </a:lnTo>
                    <a:lnTo>
                      <a:pt x="561" y="52"/>
                    </a:lnTo>
                    <a:lnTo>
                      <a:pt x="563" y="52"/>
                    </a:lnTo>
                    <a:lnTo>
                      <a:pt x="563" y="50"/>
                    </a:lnTo>
                    <a:lnTo>
                      <a:pt x="563" y="50"/>
                    </a:lnTo>
                    <a:lnTo>
                      <a:pt x="563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47"/>
                    </a:lnTo>
                    <a:lnTo>
                      <a:pt x="568" y="47"/>
                    </a:lnTo>
                    <a:lnTo>
                      <a:pt x="568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3" y="47"/>
                    </a:lnTo>
                    <a:lnTo>
                      <a:pt x="573" y="47"/>
                    </a:lnTo>
                    <a:lnTo>
                      <a:pt x="573" y="47"/>
                    </a:lnTo>
                    <a:lnTo>
                      <a:pt x="575" y="47"/>
                    </a:lnTo>
                    <a:lnTo>
                      <a:pt x="575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80" y="47"/>
                    </a:lnTo>
                    <a:lnTo>
                      <a:pt x="580" y="47"/>
                    </a:lnTo>
                    <a:lnTo>
                      <a:pt x="580" y="47"/>
                    </a:lnTo>
                    <a:lnTo>
                      <a:pt x="580" y="50"/>
                    </a:lnTo>
                    <a:lnTo>
                      <a:pt x="582" y="50"/>
                    </a:lnTo>
                    <a:lnTo>
                      <a:pt x="582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9" y="52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92" y="54"/>
                    </a:lnTo>
                    <a:lnTo>
                      <a:pt x="592" y="54"/>
                    </a:lnTo>
                    <a:lnTo>
                      <a:pt x="592" y="57"/>
                    </a:lnTo>
                    <a:lnTo>
                      <a:pt x="592" y="57"/>
                    </a:lnTo>
                    <a:lnTo>
                      <a:pt x="594" y="57"/>
                    </a:lnTo>
                    <a:lnTo>
                      <a:pt x="594" y="57"/>
                    </a:lnTo>
                    <a:lnTo>
                      <a:pt x="596" y="57"/>
                    </a:lnTo>
                    <a:lnTo>
                      <a:pt x="596" y="57"/>
                    </a:lnTo>
                    <a:lnTo>
                      <a:pt x="596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601" y="57"/>
                    </a:lnTo>
                    <a:lnTo>
                      <a:pt x="601" y="57"/>
                    </a:lnTo>
                    <a:lnTo>
                      <a:pt x="601" y="57"/>
                    </a:lnTo>
                    <a:lnTo>
                      <a:pt x="604" y="57"/>
                    </a:lnTo>
                    <a:lnTo>
                      <a:pt x="604" y="57"/>
                    </a:lnTo>
                    <a:lnTo>
                      <a:pt x="604" y="54"/>
                    </a:lnTo>
                    <a:lnTo>
                      <a:pt x="604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8" y="54"/>
                    </a:lnTo>
                    <a:lnTo>
                      <a:pt x="608" y="54"/>
                    </a:lnTo>
                    <a:lnTo>
                      <a:pt x="608" y="52"/>
                    </a:lnTo>
                    <a:lnTo>
                      <a:pt x="611" y="52"/>
                    </a:lnTo>
                    <a:lnTo>
                      <a:pt x="611" y="52"/>
                    </a:lnTo>
                    <a:lnTo>
                      <a:pt x="611" y="52"/>
                    </a:lnTo>
                    <a:lnTo>
                      <a:pt x="613" y="52"/>
                    </a:lnTo>
                    <a:lnTo>
                      <a:pt x="613" y="54"/>
                    </a:lnTo>
                    <a:lnTo>
                      <a:pt x="613" y="54"/>
                    </a:lnTo>
                    <a:lnTo>
                      <a:pt x="613" y="54"/>
                    </a:lnTo>
                    <a:lnTo>
                      <a:pt x="615" y="54"/>
                    </a:lnTo>
                    <a:lnTo>
                      <a:pt x="615" y="54"/>
                    </a:lnTo>
                    <a:lnTo>
                      <a:pt x="615" y="54"/>
                    </a:lnTo>
                    <a:lnTo>
                      <a:pt x="618" y="54"/>
                    </a:lnTo>
                    <a:lnTo>
                      <a:pt x="618" y="54"/>
                    </a:lnTo>
                    <a:lnTo>
                      <a:pt x="618" y="54"/>
                    </a:lnTo>
                    <a:lnTo>
                      <a:pt x="620" y="54"/>
                    </a:lnTo>
                    <a:lnTo>
                      <a:pt x="620" y="57"/>
                    </a:lnTo>
                    <a:lnTo>
                      <a:pt x="620" y="57"/>
                    </a:lnTo>
                    <a:lnTo>
                      <a:pt x="620" y="57"/>
                    </a:lnTo>
                    <a:lnTo>
                      <a:pt x="623" y="57"/>
                    </a:lnTo>
                    <a:lnTo>
                      <a:pt x="623" y="59"/>
                    </a:lnTo>
                    <a:lnTo>
                      <a:pt x="620" y="59"/>
                    </a:lnTo>
                    <a:lnTo>
                      <a:pt x="620" y="59"/>
                    </a:lnTo>
                    <a:lnTo>
                      <a:pt x="620" y="61"/>
                    </a:lnTo>
                    <a:lnTo>
                      <a:pt x="620" y="61"/>
                    </a:lnTo>
                    <a:lnTo>
                      <a:pt x="620" y="61"/>
                    </a:lnTo>
                    <a:lnTo>
                      <a:pt x="618" y="61"/>
                    </a:lnTo>
                    <a:lnTo>
                      <a:pt x="618" y="61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6"/>
                    </a:lnTo>
                    <a:lnTo>
                      <a:pt x="618" y="66"/>
                    </a:lnTo>
                    <a:lnTo>
                      <a:pt x="615" y="66"/>
                    </a:lnTo>
                    <a:lnTo>
                      <a:pt x="615" y="69"/>
                    </a:lnTo>
                    <a:lnTo>
                      <a:pt x="615" y="69"/>
                    </a:lnTo>
                    <a:lnTo>
                      <a:pt x="615" y="69"/>
                    </a:lnTo>
                    <a:lnTo>
                      <a:pt x="613" y="69"/>
                    </a:lnTo>
                    <a:lnTo>
                      <a:pt x="613" y="71"/>
                    </a:lnTo>
                    <a:lnTo>
                      <a:pt x="613" y="71"/>
                    </a:lnTo>
                    <a:lnTo>
                      <a:pt x="613" y="71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1" y="73"/>
                    </a:lnTo>
                    <a:lnTo>
                      <a:pt x="611" y="76"/>
                    </a:lnTo>
                    <a:lnTo>
                      <a:pt x="611" y="76"/>
                    </a:lnTo>
                    <a:lnTo>
                      <a:pt x="611" y="76"/>
                    </a:lnTo>
                    <a:lnTo>
                      <a:pt x="611" y="78"/>
                    </a:lnTo>
                    <a:lnTo>
                      <a:pt x="611" y="78"/>
                    </a:lnTo>
                    <a:lnTo>
                      <a:pt x="611" y="78"/>
                    </a:lnTo>
                    <a:lnTo>
                      <a:pt x="611" y="80"/>
                    </a:lnTo>
                    <a:lnTo>
                      <a:pt x="608" y="80"/>
                    </a:lnTo>
                    <a:lnTo>
                      <a:pt x="608" y="80"/>
                    </a:lnTo>
                    <a:lnTo>
                      <a:pt x="608" y="80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5"/>
                    </a:lnTo>
                    <a:lnTo>
                      <a:pt x="608" y="85"/>
                    </a:lnTo>
                    <a:lnTo>
                      <a:pt x="608" y="85"/>
                    </a:lnTo>
                    <a:lnTo>
                      <a:pt x="606" y="85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90"/>
                    </a:lnTo>
                    <a:lnTo>
                      <a:pt x="604" y="90"/>
                    </a:lnTo>
                    <a:lnTo>
                      <a:pt x="604" y="90"/>
                    </a:lnTo>
                    <a:lnTo>
                      <a:pt x="604" y="90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5"/>
                    </a:lnTo>
                    <a:lnTo>
                      <a:pt x="604" y="95"/>
                    </a:lnTo>
                    <a:lnTo>
                      <a:pt x="604" y="97"/>
                    </a:lnTo>
                    <a:lnTo>
                      <a:pt x="604" y="97"/>
                    </a:lnTo>
                    <a:lnTo>
                      <a:pt x="604" y="99"/>
                    </a:lnTo>
                    <a:lnTo>
                      <a:pt x="601" y="99"/>
                    </a:lnTo>
                    <a:lnTo>
                      <a:pt x="601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6" y="99"/>
                    </a:lnTo>
                    <a:lnTo>
                      <a:pt x="596" y="99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4"/>
                    </a:lnTo>
                    <a:lnTo>
                      <a:pt x="596" y="104"/>
                    </a:lnTo>
                    <a:lnTo>
                      <a:pt x="596" y="104"/>
                    </a:lnTo>
                    <a:lnTo>
                      <a:pt x="594" y="104"/>
                    </a:lnTo>
                    <a:lnTo>
                      <a:pt x="594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9" y="106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601" y="109"/>
                    </a:lnTo>
                    <a:lnTo>
                      <a:pt x="601" y="111"/>
                    </a:lnTo>
                    <a:lnTo>
                      <a:pt x="601" y="111"/>
                    </a:lnTo>
                    <a:lnTo>
                      <a:pt x="601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4"/>
                    </a:lnTo>
                    <a:lnTo>
                      <a:pt x="606" y="114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8" y="111"/>
                    </a:lnTo>
                    <a:lnTo>
                      <a:pt x="608" y="111"/>
                    </a:lnTo>
                    <a:lnTo>
                      <a:pt x="608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5" y="109"/>
                    </a:lnTo>
                    <a:lnTo>
                      <a:pt x="615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20" y="109"/>
                    </a:lnTo>
                    <a:lnTo>
                      <a:pt x="620" y="109"/>
                    </a:lnTo>
                    <a:lnTo>
                      <a:pt x="623" y="109"/>
                    </a:lnTo>
                    <a:lnTo>
                      <a:pt x="623" y="106"/>
                    </a:lnTo>
                    <a:lnTo>
                      <a:pt x="623" y="106"/>
                    </a:lnTo>
                    <a:lnTo>
                      <a:pt x="623" y="106"/>
                    </a:lnTo>
                    <a:lnTo>
                      <a:pt x="625" y="106"/>
                    </a:lnTo>
                    <a:lnTo>
                      <a:pt x="625" y="109"/>
                    </a:lnTo>
                    <a:lnTo>
                      <a:pt x="625" y="109"/>
                    </a:lnTo>
                    <a:lnTo>
                      <a:pt x="625" y="109"/>
                    </a:lnTo>
                    <a:lnTo>
                      <a:pt x="627" y="109"/>
                    </a:lnTo>
                    <a:lnTo>
                      <a:pt x="627" y="109"/>
                    </a:lnTo>
                    <a:lnTo>
                      <a:pt x="627" y="109"/>
                    </a:lnTo>
                    <a:lnTo>
                      <a:pt x="630" y="109"/>
                    </a:lnTo>
                    <a:lnTo>
                      <a:pt x="630" y="109"/>
                    </a:lnTo>
                    <a:lnTo>
                      <a:pt x="630" y="111"/>
                    </a:lnTo>
                    <a:lnTo>
                      <a:pt x="630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4" y="111"/>
                    </a:lnTo>
                    <a:lnTo>
                      <a:pt x="634" y="114"/>
                    </a:lnTo>
                    <a:lnTo>
                      <a:pt x="634" y="114"/>
                    </a:lnTo>
                    <a:lnTo>
                      <a:pt x="637" y="114"/>
                    </a:lnTo>
                    <a:lnTo>
                      <a:pt x="637" y="114"/>
                    </a:lnTo>
                    <a:lnTo>
                      <a:pt x="637" y="111"/>
                    </a:lnTo>
                    <a:lnTo>
                      <a:pt x="637" y="111"/>
                    </a:lnTo>
                    <a:lnTo>
                      <a:pt x="637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09"/>
                    </a:lnTo>
                    <a:lnTo>
                      <a:pt x="641" y="109"/>
                    </a:lnTo>
                    <a:lnTo>
                      <a:pt x="641" y="109"/>
                    </a:lnTo>
                    <a:lnTo>
                      <a:pt x="641" y="109"/>
                    </a:lnTo>
                    <a:lnTo>
                      <a:pt x="641" y="106"/>
                    </a:lnTo>
                    <a:lnTo>
                      <a:pt x="644" y="106"/>
                    </a:lnTo>
                    <a:lnTo>
                      <a:pt x="644" y="106"/>
                    </a:lnTo>
                    <a:lnTo>
                      <a:pt x="644" y="106"/>
                    </a:lnTo>
                    <a:lnTo>
                      <a:pt x="644" y="104"/>
                    </a:lnTo>
                    <a:lnTo>
                      <a:pt x="644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9" y="104"/>
                    </a:lnTo>
                    <a:lnTo>
                      <a:pt x="649" y="104"/>
                    </a:lnTo>
                    <a:lnTo>
                      <a:pt x="651" y="104"/>
                    </a:lnTo>
                    <a:lnTo>
                      <a:pt x="651" y="104"/>
                    </a:lnTo>
                    <a:lnTo>
                      <a:pt x="651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6" y="104"/>
                    </a:lnTo>
                    <a:lnTo>
                      <a:pt x="656" y="104"/>
                    </a:lnTo>
                    <a:lnTo>
                      <a:pt x="658" y="104"/>
                    </a:lnTo>
                    <a:lnTo>
                      <a:pt x="658" y="104"/>
                    </a:lnTo>
                    <a:lnTo>
                      <a:pt x="658" y="104"/>
                    </a:lnTo>
                    <a:lnTo>
                      <a:pt x="660" y="104"/>
                    </a:lnTo>
                    <a:lnTo>
                      <a:pt x="660" y="106"/>
                    </a:lnTo>
                    <a:lnTo>
                      <a:pt x="660" y="106"/>
                    </a:lnTo>
                    <a:lnTo>
                      <a:pt x="663" y="106"/>
                    </a:lnTo>
                    <a:lnTo>
                      <a:pt x="663" y="106"/>
                    </a:lnTo>
                    <a:lnTo>
                      <a:pt x="663" y="106"/>
                    </a:lnTo>
                    <a:lnTo>
                      <a:pt x="663" y="109"/>
                    </a:lnTo>
                    <a:lnTo>
                      <a:pt x="663" y="109"/>
                    </a:lnTo>
                    <a:lnTo>
                      <a:pt x="665" y="109"/>
                    </a:lnTo>
                    <a:lnTo>
                      <a:pt x="665" y="109"/>
                    </a:lnTo>
                    <a:lnTo>
                      <a:pt x="665" y="109"/>
                    </a:lnTo>
                    <a:lnTo>
                      <a:pt x="665" y="111"/>
                    </a:lnTo>
                    <a:lnTo>
                      <a:pt x="665" y="111"/>
                    </a:lnTo>
                    <a:lnTo>
                      <a:pt x="668" y="111"/>
                    </a:lnTo>
                    <a:lnTo>
                      <a:pt x="668" y="111"/>
                    </a:lnTo>
                    <a:lnTo>
                      <a:pt x="668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2" y="111"/>
                    </a:lnTo>
                    <a:lnTo>
                      <a:pt x="672" y="111"/>
                    </a:lnTo>
                    <a:lnTo>
                      <a:pt x="672" y="111"/>
                    </a:lnTo>
                    <a:lnTo>
                      <a:pt x="672" y="114"/>
                    </a:lnTo>
                    <a:lnTo>
                      <a:pt x="672" y="114"/>
                    </a:lnTo>
                    <a:lnTo>
                      <a:pt x="675" y="114"/>
                    </a:lnTo>
                    <a:lnTo>
                      <a:pt x="675" y="116"/>
                    </a:lnTo>
                    <a:lnTo>
                      <a:pt x="675" y="116"/>
                    </a:lnTo>
                    <a:lnTo>
                      <a:pt x="675" y="116"/>
                    </a:lnTo>
                    <a:lnTo>
                      <a:pt x="677" y="116"/>
                    </a:lnTo>
                    <a:lnTo>
                      <a:pt x="677" y="116"/>
                    </a:lnTo>
                    <a:lnTo>
                      <a:pt x="677" y="116"/>
                    </a:lnTo>
                    <a:lnTo>
                      <a:pt x="677" y="118"/>
                    </a:lnTo>
                    <a:lnTo>
                      <a:pt x="677" y="118"/>
                    </a:lnTo>
                    <a:lnTo>
                      <a:pt x="677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82" y="121"/>
                    </a:lnTo>
                    <a:lnTo>
                      <a:pt x="682" y="121"/>
                    </a:lnTo>
                    <a:lnTo>
                      <a:pt x="684" y="121"/>
                    </a:lnTo>
                    <a:lnTo>
                      <a:pt x="684" y="121"/>
                    </a:lnTo>
                    <a:lnTo>
                      <a:pt x="684" y="121"/>
                    </a:lnTo>
                    <a:lnTo>
                      <a:pt x="686" y="121"/>
                    </a:lnTo>
                    <a:lnTo>
                      <a:pt x="686" y="121"/>
                    </a:lnTo>
                    <a:lnTo>
                      <a:pt x="686" y="123"/>
                    </a:lnTo>
                    <a:lnTo>
                      <a:pt x="686" y="123"/>
                    </a:lnTo>
                    <a:lnTo>
                      <a:pt x="689" y="123"/>
                    </a:lnTo>
                    <a:lnTo>
                      <a:pt x="689" y="123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8"/>
                    </a:lnTo>
                    <a:lnTo>
                      <a:pt x="686" y="128"/>
                    </a:lnTo>
                    <a:lnTo>
                      <a:pt x="689" y="128"/>
                    </a:lnTo>
                    <a:lnTo>
                      <a:pt x="689" y="128"/>
                    </a:lnTo>
                    <a:lnTo>
                      <a:pt x="689" y="130"/>
                    </a:lnTo>
                    <a:lnTo>
                      <a:pt x="686" y="130"/>
                    </a:lnTo>
                    <a:lnTo>
                      <a:pt x="686" y="130"/>
                    </a:lnTo>
                    <a:lnTo>
                      <a:pt x="689" y="130"/>
                    </a:lnTo>
                    <a:lnTo>
                      <a:pt x="689" y="132"/>
                    </a:lnTo>
                    <a:lnTo>
                      <a:pt x="686" y="132"/>
                    </a:lnTo>
                    <a:lnTo>
                      <a:pt x="686" y="132"/>
                    </a:lnTo>
                    <a:lnTo>
                      <a:pt x="689" y="132"/>
                    </a:lnTo>
                    <a:lnTo>
                      <a:pt x="689" y="132"/>
                    </a:lnTo>
                    <a:lnTo>
                      <a:pt x="689" y="132"/>
                    </a:lnTo>
                    <a:lnTo>
                      <a:pt x="689" y="135"/>
                    </a:lnTo>
                    <a:lnTo>
                      <a:pt x="689" y="135"/>
                    </a:lnTo>
                    <a:lnTo>
                      <a:pt x="691" y="135"/>
                    </a:lnTo>
                    <a:lnTo>
                      <a:pt x="691" y="137"/>
                    </a:lnTo>
                    <a:lnTo>
                      <a:pt x="689" y="137"/>
                    </a:lnTo>
                    <a:lnTo>
                      <a:pt x="689" y="137"/>
                    </a:lnTo>
                    <a:lnTo>
                      <a:pt x="689" y="137"/>
                    </a:lnTo>
                    <a:lnTo>
                      <a:pt x="689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2" y="142"/>
                    </a:lnTo>
                    <a:lnTo>
                      <a:pt x="682" y="144"/>
                    </a:lnTo>
                    <a:lnTo>
                      <a:pt x="682" y="144"/>
                    </a:lnTo>
                    <a:lnTo>
                      <a:pt x="682" y="144"/>
                    </a:lnTo>
                    <a:lnTo>
                      <a:pt x="679" y="144"/>
                    </a:lnTo>
                    <a:lnTo>
                      <a:pt x="679" y="144"/>
                    </a:lnTo>
                    <a:lnTo>
                      <a:pt x="679" y="144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0"/>
                    </a:lnTo>
                    <a:lnTo>
                      <a:pt x="679" y="140"/>
                    </a:lnTo>
                    <a:lnTo>
                      <a:pt x="679" y="140"/>
                    </a:lnTo>
                    <a:lnTo>
                      <a:pt x="677" y="140"/>
                    </a:lnTo>
                    <a:lnTo>
                      <a:pt x="677" y="140"/>
                    </a:lnTo>
                    <a:lnTo>
                      <a:pt x="677" y="137"/>
                    </a:lnTo>
                    <a:lnTo>
                      <a:pt x="677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2" y="137"/>
                    </a:lnTo>
                    <a:lnTo>
                      <a:pt x="672" y="137"/>
                    </a:lnTo>
                    <a:lnTo>
                      <a:pt x="672" y="137"/>
                    </a:lnTo>
                    <a:lnTo>
                      <a:pt x="672" y="135"/>
                    </a:lnTo>
                    <a:lnTo>
                      <a:pt x="672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68" y="135"/>
                    </a:lnTo>
                    <a:lnTo>
                      <a:pt x="668" y="135"/>
                    </a:lnTo>
                    <a:lnTo>
                      <a:pt x="665" y="135"/>
                    </a:lnTo>
                    <a:lnTo>
                      <a:pt x="665" y="135"/>
                    </a:lnTo>
                    <a:lnTo>
                      <a:pt x="665" y="135"/>
                    </a:lnTo>
                    <a:lnTo>
                      <a:pt x="663" y="135"/>
                    </a:lnTo>
                    <a:lnTo>
                      <a:pt x="663" y="135"/>
                    </a:lnTo>
                    <a:lnTo>
                      <a:pt x="663" y="137"/>
                    </a:lnTo>
                    <a:lnTo>
                      <a:pt x="663" y="137"/>
                    </a:lnTo>
                    <a:lnTo>
                      <a:pt x="663" y="135"/>
                    </a:lnTo>
                    <a:lnTo>
                      <a:pt x="660" y="135"/>
                    </a:lnTo>
                    <a:lnTo>
                      <a:pt x="660" y="135"/>
                    </a:lnTo>
                    <a:lnTo>
                      <a:pt x="658" y="135"/>
                    </a:lnTo>
                    <a:lnTo>
                      <a:pt x="658" y="135"/>
                    </a:lnTo>
                    <a:lnTo>
                      <a:pt x="658" y="135"/>
                    </a:lnTo>
                    <a:lnTo>
                      <a:pt x="656" y="135"/>
                    </a:lnTo>
                    <a:lnTo>
                      <a:pt x="656" y="135"/>
                    </a:lnTo>
                    <a:lnTo>
                      <a:pt x="653" y="135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1" y="137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49" y="140"/>
                    </a:lnTo>
                    <a:lnTo>
                      <a:pt x="649" y="140"/>
                    </a:lnTo>
                    <a:lnTo>
                      <a:pt x="649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4" y="142"/>
                    </a:lnTo>
                    <a:lnTo>
                      <a:pt x="644" y="142"/>
                    </a:lnTo>
                    <a:lnTo>
                      <a:pt x="644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9" y="142"/>
                    </a:lnTo>
                    <a:lnTo>
                      <a:pt x="639" y="142"/>
                    </a:lnTo>
                    <a:lnTo>
                      <a:pt x="639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4"/>
                    </a:lnTo>
                    <a:lnTo>
                      <a:pt x="637" y="144"/>
                    </a:lnTo>
                    <a:lnTo>
                      <a:pt x="637" y="144"/>
                    </a:lnTo>
                    <a:lnTo>
                      <a:pt x="637" y="147"/>
                    </a:lnTo>
                    <a:lnTo>
                      <a:pt x="637" y="147"/>
                    </a:lnTo>
                    <a:lnTo>
                      <a:pt x="634" y="147"/>
                    </a:lnTo>
                    <a:lnTo>
                      <a:pt x="634" y="147"/>
                    </a:lnTo>
                    <a:lnTo>
                      <a:pt x="634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0" y="147"/>
                    </a:lnTo>
                    <a:lnTo>
                      <a:pt x="630" y="147"/>
                    </a:lnTo>
                    <a:lnTo>
                      <a:pt x="630" y="147"/>
                    </a:lnTo>
                    <a:lnTo>
                      <a:pt x="627" y="147"/>
                    </a:lnTo>
                    <a:lnTo>
                      <a:pt x="627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3" y="147"/>
                    </a:lnTo>
                    <a:lnTo>
                      <a:pt x="623" y="147"/>
                    </a:lnTo>
                    <a:lnTo>
                      <a:pt x="623" y="149"/>
                    </a:lnTo>
                    <a:lnTo>
                      <a:pt x="623" y="149"/>
                    </a:lnTo>
                    <a:lnTo>
                      <a:pt x="620" y="149"/>
                    </a:lnTo>
                    <a:lnTo>
                      <a:pt x="620" y="149"/>
                    </a:lnTo>
                    <a:lnTo>
                      <a:pt x="618" y="149"/>
                    </a:lnTo>
                    <a:lnTo>
                      <a:pt x="618" y="149"/>
                    </a:lnTo>
                    <a:lnTo>
                      <a:pt x="618" y="149"/>
                    </a:lnTo>
                    <a:lnTo>
                      <a:pt x="618" y="151"/>
                    </a:lnTo>
                    <a:lnTo>
                      <a:pt x="618" y="151"/>
                    </a:lnTo>
                    <a:lnTo>
                      <a:pt x="618" y="151"/>
                    </a:lnTo>
                    <a:lnTo>
                      <a:pt x="615" y="151"/>
                    </a:lnTo>
                    <a:lnTo>
                      <a:pt x="615" y="151"/>
                    </a:lnTo>
                    <a:lnTo>
                      <a:pt x="615" y="151"/>
                    </a:lnTo>
                    <a:lnTo>
                      <a:pt x="613" y="151"/>
                    </a:lnTo>
                    <a:lnTo>
                      <a:pt x="613" y="154"/>
                    </a:lnTo>
                    <a:lnTo>
                      <a:pt x="613" y="154"/>
                    </a:lnTo>
                    <a:lnTo>
                      <a:pt x="613" y="154"/>
                    </a:lnTo>
                    <a:lnTo>
                      <a:pt x="613" y="156"/>
                    </a:lnTo>
                    <a:lnTo>
                      <a:pt x="613" y="156"/>
                    </a:lnTo>
                    <a:lnTo>
                      <a:pt x="613" y="156"/>
                    </a:lnTo>
                    <a:lnTo>
                      <a:pt x="611" y="156"/>
                    </a:lnTo>
                    <a:lnTo>
                      <a:pt x="611" y="159"/>
                    </a:lnTo>
                    <a:lnTo>
                      <a:pt x="611" y="159"/>
                    </a:lnTo>
                    <a:lnTo>
                      <a:pt x="611" y="161"/>
                    </a:lnTo>
                    <a:lnTo>
                      <a:pt x="613" y="161"/>
                    </a:lnTo>
                    <a:lnTo>
                      <a:pt x="613" y="161"/>
                    </a:lnTo>
                    <a:lnTo>
                      <a:pt x="613" y="161"/>
                    </a:lnTo>
                    <a:lnTo>
                      <a:pt x="611" y="161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08" y="163"/>
                    </a:lnTo>
                    <a:lnTo>
                      <a:pt x="608" y="163"/>
                    </a:lnTo>
                    <a:lnTo>
                      <a:pt x="606" y="163"/>
                    </a:lnTo>
                    <a:lnTo>
                      <a:pt x="606" y="163"/>
                    </a:lnTo>
                    <a:lnTo>
                      <a:pt x="606" y="166"/>
                    </a:lnTo>
                    <a:lnTo>
                      <a:pt x="606" y="166"/>
                    </a:lnTo>
                    <a:lnTo>
                      <a:pt x="604" y="166"/>
                    </a:lnTo>
                    <a:lnTo>
                      <a:pt x="604" y="166"/>
                    </a:lnTo>
                    <a:lnTo>
                      <a:pt x="604" y="166"/>
                    </a:lnTo>
                    <a:lnTo>
                      <a:pt x="604" y="168"/>
                    </a:lnTo>
                    <a:lnTo>
                      <a:pt x="604" y="168"/>
                    </a:lnTo>
                    <a:lnTo>
                      <a:pt x="601" y="168"/>
                    </a:lnTo>
                    <a:lnTo>
                      <a:pt x="601" y="168"/>
                    </a:lnTo>
                    <a:lnTo>
                      <a:pt x="601" y="168"/>
                    </a:lnTo>
                    <a:lnTo>
                      <a:pt x="601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6" y="170"/>
                    </a:lnTo>
                    <a:lnTo>
                      <a:pt x="596" y="170"/>
                    </a:lnTo>
                    <a:lnTo>
                      <a:pt x="596" y="170"/>
                    </a:lnTo>
                    <a:lnTo>
                      <a:pt x="594" y="170"/>
                    </a:lnTo>
                    <a:lnTo>
                      <a:pt x="594" y="170"/>
                    </a:lnTo>
                    <a:lnTo>
                      <a:pt x="594" y="170"/>
                    </a:lnTo>
                    <a:lnTo>
                      <a:pt x="592" y="170"/>
                    </a:lnTo>
                    <a:lnTo>
                      <a:pt x="592" y="170"/>
                    </a:lnTo>
                    <a:lnTo>
                      <a:pt x="592" y="170"/>
                    </a:lnTo>
                    <a:lnTo>
                      <a:pt x="589" y="170"/>
                    </a:lnTo>
                    <a:lnTo>
                      <a:pt x="589" y="170"/>
                    </a:lnTo>
                    <a:lnTo>
                      <a:pt x="589" y="170"/>
                    </a:lnTo>
                    <a:lnTo>
                      <a:pt x="587" y="170"/>
                    </a:lnTo>
                    <a:lnTo>
                      <a:pt x="587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2" y="170"/>
                    </a:lnTo>
                    <a:lnTo>
                      <a:pt x="582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5" y="170"/>
                    </a:lnTo>
                    <a:lnTo>
                      <a:pt x="575" y="170"/>
                    </a:lnTo>
                    <a:lnTo>
                      <a:pt x="575" y="170"/>
                    </a:lnTo>
                    <a:lnTo>
                      <a:pt x="573" y="170"/>
                    </a:lnTo>
                    <a:lnTo>
                      <a:pt x="573" y="173"/>
                    </a:lnTo>
                    <a:lnTo>
                      <a:pt x="573" y="173"/>
                    </a:lnTo>
                    <a:lnTo>
                      <a:pt x="573" y="173"/>
                    </a:lnTo>
                    <a:lnTo>
                      <a:pt x="573" y="175"/>
                    </a:lnTo>
                    <a:lnTo>
                      <a:pt x="573" y="175"/>
                    </a:lnTo>
                    <a:lnTo>
                      <a:pt x="573" y="175"/>
                    </a:lnTo>
                    <a:lnTo>
                      <a:pt x="573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80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1" y="182"/>
                    </a:lnTo>
                    <a:lnTo>
                      <a:pt x="561" y="185"/>
                    </a:lnTo>
                    <a:lnTo>
                      <a:pt x="561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6" y="185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4" y="187"/>
                    </a:lnTo>
                    <a:lnTo>
                      <a:pt x="554" y="187"/>
                    </a:lnTo>
                    <a:lnTo>
                      <a:pt x="554" y="187"/>
                    </a:lnTo>
                    <a:lnTo>
                      <a:pt x="552" y="187"/>
                    </a:lnTo>
                    <a:lnTo>
                      <a:pt x="552" y="187"/>
                    </a:lnTo>
                    <a:lnTo>
                      <a:pt x="552" y="187"/>
                    </a:lnTo>
                    <a:lnTo>
                      <a:pt x="549" y="187"/>
                    </a:lnTo>
                    <a:lnTo>
                      <a:pt x="549" y="187"/>
                    </a:lnTo>
                    <a:lnTo>
                      <a:pt x="547" y="187"/>
                    </a:lnTo>
                    <a:lnTo>
                      <a:pt x="547" y="187"/>
                    </a:lnTo>
                    <a:lnTo>
                      <a:pt x="547" y="187"/>
                    </a:lnTo>
                    <a:lnTo>
                      <a:pt x="544" y="187"/>
                    </a:lnTo>
                    <a:lnTo>
                      <a:pt x="544" y="187"/>
                    </a:lnTo>
                    <a:lnTo>
                      <a:pt x="544" y="187"/>
                    </a:lnTo>
                    <a:lnTo>
                      <a:pt x="544" y="185"/>
                    </a:lnTo>
                    <a:lnTo>
                      <a:pt x="542" y="185"/>
                    </a:lnTo>
                    <a:lnTo>
                      <a:pt x="542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37" y="185"/>
                    </a:lnTo>
                    <a:lnTo>
                      <a:pt x="537" y="185"/>
                    </a:lnTo>
                    <a:lnTo>
                      <a:pt x="537" y="185"/>
                    </a:lnTo>
                    <a:lnTo>
                      <a:pt x="535" y="185"/>
                    </a:lnTo>
                    <a:lnTo>
                      <a:pt x="535" y="182"/>
                    </a:lnTo>
                    <a:lnTo>
                      <a:pt x="535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28" y="180"/>
                    </a:lnTo>
                    <a:lnTo>
                      <a:pt x="528" y="180"/>
                    </a:lnTo>
                    <a:lnTo>
                      <a:pt x="525" y="180"/>
                    </a:lnTo>
                    <a:lnTo>
                      <a:pt x="525" y="180"/>
                    </a:lnTo>
                    <a:lnTo>
                      <a:pt x="525" y="180"/>
                    </a:lnTo>
                    <a:lnTo>
                      <a:pt x="523" y="180"/>
                    </a:lnTo>
                    <a:lnTo>
                      <a:pt x="523" y="180"/>
                    </a:lnTo>
                    <a:lnTo>
                      <a:pt x="523" y="180"/>
                    </a:lnTo>
                    <a:lnTo>
                      <a:pt x="521" y="180"/>
                    </a:lnTo>
                    <a:lnTo>
                      <a:pt x="521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2"/>
                    </a:lnTo>
                    <a:lnTo>
                      <a:pt x="514" y="182"/>
                    </a:lnTo>
                    <a:lnTo>
                      <a:pt x="514" y="182"/>
                    </a:lnTo>
                    <a:lnTo>
                      <a:pt x="514" y="185"/>
                    </a:lnTo>
                    <a:lnTo>
                      <a:pt x="514" y="185"/>
                    </a:lnTo>
                    <a:lnTo>
                      <a:pt x="514" y="185"/>
                    </a:lnTo>
                    <a:lnTo>
                      <a:pt x="511" y="185"/>
                    </a:lnTo>
                    <a:lnTo>
                      <a:pt x="511" y="187"/>
                    </a:lnTo>
                    <a:lnTo>
                      <a:pt x="511" y="187"/>
                    </a:lnTo>
                    <a:lnTo>
                      <a:pt x="511" y="187"/>
                    </a:lnTo>
                    <a:lnTo>
                      <a:pt x="511" y="189"/>
                    </a:lnTo>
                    <a:lnTo>
                      <a:pt x="511" y="189"/>
                    </a:lnTo>
                    <a:lnTo>
                      <a:pt x="511" y="189"/>
                    </a:lnTo>
                    <a:lnTo>
                      <a:pt x="511" y="192"/>
                    </a:lnTo>
                    <a:lnTo>
                      <a:pt x="511" y="192"/>
                    </a:lnTo>
                    <a:lnTo>
                      <a:pt x="509" y="192"/>
                    </a:lnTo>
                    <a:lnTo>
                      <a:pt x="509" y="192"/>
                    </a:lnTo>
                    <a:lnTo>
                      <a:pt x="509" y="192"/>
                    </a:lnTo>
                    <a:lnTo>
                      <a:pt x="509" y="194"/>
                    </a:lnTo>
                    <a:lnTo>
                      <a:pt x="509" y="194"/>
                    </a:lnTo>
                    <a:lnTo>
                      <a:pt x="507" y="194"/>
                    </a:lnTo>
                    <a:lnTo>
                      <a:pt x="507" y="196"/>
                    </a:lnTo>
                    <a:lnTo>
                      <a:pt x="507" y="196"/>
                    </a:lnTo>
                    <a:lnTo>
                      <a:pt x="507" y="196"/>
                    </a:lnTo>
                    <a:lnTo>
                      <a:pt x="507" y="199"/>
                    </a:lnTo>
                    <a:lnTo>
                      <a:pt x="507" y="199"/>
                    </a:lnTo>
                    <a:lnTo>
                      <a:pt x="507" y="199"/>
                    </a:lnTo>
                    <a:lnTo>
                      <a:pt x="509" y="199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11" y="201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6"/>
                    </a:lnTo>
                    <a:lnTo>
                      <a:pt x="514" y="206"/>
                    </a:lnTo>
                    <a:lnTo>
                      <a:pt x="514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8" y="206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11"/>
                    </a:lnTo>
                    <a:lnTo>
                      <a:pt x="518" y="211"/>
                    </a:lnTo>
                    <a:lnTo>
                      <a:pt x="521" y="211"/>
                    </a:lnTo>
                    <a:lnTo>
                      <a:pt x="521" y="211"/>
                    </a:lnTo>
                    <a:lnTo>
                      <a:pt x="521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6" y="213"/>
                    </a:lnTo>
                    <a:lnTo>
                      <a:pt x="516" y="213"/>
                    </a:lnTo>
                    <a:lnTo>
                      <a:pt x="516" y="213"/>
                    </a:lnTo>
                    <a:lnTo>
                      <a:pt x="516" y="215"/>
                    </a:lnTo>
                    <a:lnTo>
                      <a:pt x="514" y="215"/>
                    </a:lnTo>
                    <a:lnTo>
                      <a:pt x="514" y="215"/>
                    </a:lnTo>
                    <a:lnTo>
                      <a:pt x="514" y="218"/>
                    </a:lnTo>
                    <a:lnTo>
                      <a:pt x="514" y="218"/>
                    </a:lnTo>
                    <a:lnTo>
                      <a:pt x="514" y="218"/>
                    </a:lnTo>
                    <a:lnTo>
                      <a:pt x="511" y="218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09" y="220"/>
                    </a:lnTo>
                    <a:lnTo>
                      <a:pt x="509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4" y="220"/>
                    </a:lnTo>
                    <a:lnTo>
                      <a:pt x="504" y="220"/>
                    </a:lnTo>
                    <a:lnTo>
                      <a:pt x="504" y="220"/>
                    </a:lnTo>
                    <a:lnTo>
                      <a:pt x="504" y="223"/>
                    </a:lnTo>
                    <a:lnTo>
                      <a:pt x="502" y="223"/>
                    </a:lnTo>
                    <a:lnTo>
                      <a:pt x="502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5"/>
                    </a:lnTo>
                    <a:lnTo>
                      <a:pt x="497" y="225"/>
                    </a:lnTo>
                    <a:lnTo>
                      <a:pt x="497" y="225"/>
                    </a:lnTo>
                    <a:lnTo>
                      <a:pt x="497" y="225"/>
                    </a:lnTo>
                    <a:lnTo>
                      <a:pt x="497" y="227"/>
                    </a:lnTo>
                    <a:lnTo>
                      <a:pt x="497" y="227"/>
                    </a:lnTo>
                    <a:lnTo>
                      <a:pt x="497" y="227"/>
                    </a:lnTo>
                    <a:lnTo>
                      <a:pt x="495" y="227"/>
                    </a:lnTo>
                    <a:lnTo>
                      <a:pt x="495" y="230"/>
                    </a:lnTo>
                    <a:lnTo>
                      <a:pt x="495" y="230"/>
                    </a:lnTo>
                    <a:lnTo>
                      <a:pt x="495" y="230"/>
                    </a:lnTo>
                    <a:lnTo>
                      <a:pt x="492" y="230"/>
                    </a:lnTo>
                    <a:lnTo>
                      <a:pt x="492" y="230"/>
                    </a:lnTo>
                    <a:lnTo>
                      <a:pt x="492" y="230"/>
                    </a:lnTo>
                    <a:lnTo>
                      <a:pt x="492" y="232"/>
                    </a:lnTo>
                    <a:lnTo>
                      <a:pt x="492" y="232"/>
                    </a:lnTo>
                    <a:lnTo>
                      <a:pt x="492" y="232"/>
                    </a:lnTo>
                    <a:lnTo>
                      <a:pt x="490" y="232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88" y="234"/>
                    </a:lnTo>
                    <a:lnTo>
                      <a:pt x="488" y="234"/>
                    </a:lnTo>
                    <a:lnTo>
                      <a:pt x="488" y="237"/>
                    </a:lnTo>
                    <a:lnTo>
                      <a:pt x="488" y="237"/>
                    </a:lnTo>
                    <a:lnTo>
                      <a:pt x="485" y="237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3" y="239"/>
                    </a:lnTo>
                    <a:lnTo>
                      <a:pt x="483" y="239"/>
                    </a:lnTo>
                    <a:lnTo>
                      <a:pt x="483" y="242"/>
                    </a:lnTo>
                    <a:lnTo>
                      <a:pt x="483" y="242"/>
                    </a:lnTo>
                    <a:lnTo>
                      <a:pt x="481" y="242"/>
                    </a:lnTo>
                    <a:lnTo>
                      <a:pt x="481" y="242"/>
                    </a:lnTo>
                    <a:lnTo>
                      <a:pt x="481" y="242"/>
                    </a:lnTo>
                    <a:lnTo>
                      <a:pt x="478" y="242"/>
                    </a:lnTo>
                    <a:lnTo>
                      <a:pt x="478" y="242"/>
                    </a:lnTo>
                    <a:lnTo>
                      <a:pt x="478" y="242"/>
                    </a:lnTo>
                    <a:lnTo>
                      <a:pt x="476" y="242"/>
                    </a:lnTo>
                    <a:lnTo>
                      <a:pt x="476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1" y="242"/>
                    </a:lnTo>
                    <a:lnTo>
                      <a:pt x="471" y="242"/>
                    </a:lnTo>
                    <a:lnTo>
                      <a:pt x="471" y="244"/>
                    </a:lnTo>
                    <a:lnTo>
                      <a:pt x="471" y="244"/>
                    </a:lnTo>
                    <a:lnTo>
                      <a:pt x="469" y="244"/>
                    </a:lnTo>
                    <a:lnTo>
                      <a:pt x="469" y="244"/>
                    </a:lnTo>
                    <a:lnTo>
                      <a:pt x="469" y="244"/>
                    </a:lnTo>
                    <a:lnTo>
                      <a:pt x="466" y="244"/>
                    </a:lnTo>
                    <a:lnTo>
                      <a:pt x="466" y="246"/>
                    </a:lnTo>
                    <a:lnTo>
                      <a:pt x="466" y="246"/>
                    </a:lnTo>
                    <a:lnTo>
                      <a:pt x="466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2" y="246"/>
                    </a:lnTo>
                    <a:lnTo>
                      <a:pt x="462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7" y="246"/>
                    </a:lnTo>
                    <a:lnTo>
                      <a:pt x="457" y="246"/>
                    </a:lnTo>
                    <a:lnTo>
                      <a:pt x="457" y="246"/>
                    </a:lnTo>
                    <a:lnTo>
                      <a:pt x="454" y="246"/>
                    </a:lnTo>
                    <a:lnTo>
                      <a:pt x="454" y="246"/>
                    </a:lnTo>
                    <a:lnTo>
                      <a:pt x="454" y="246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2" y="249"/>
                    </a:lnTo>
                    <a:lnTo>
                      <a:pt x="452" y="249"/>
                    </a:lnTo>
                    <a:lnTo>
                      <a:pt x="452" y="246"/>
                    </a:lnTo>
                    <a:lnTo>
                      <a:pt x="450" y="246"/>
                    </a:lnTo>
                    <a:lnTo>
                      <a:pt x="450" y="246"/>
                    </a:lnTo>
                    <a:lnTo>
                      <a:pt x="450" y="246"/>
                    </a:lnTo>
                    <a:lnTo>
                      <a:pt x="447" y="246"/>
                    </a:lnTo>
                    <a:lnTo>
                      <a:pt x="447" y="246"/>
                    </a:lnTo>
                    <a:lnTo>
                      <a:pt x="447" y="246"/>
                    </a:lnTo>
                    <a:lnTo>
                      <a:pt x="445" y="246"/>
                    </a:lnTo>
                    <a:lnTo>
                      <a:pt x="445" y="246"/>
                    </a:lnTo>
                    <a:lnTo>
                      <a:pt x="445" y="246"/>
                    </a:lnTo>
                    <a:lnTo>
                      <a:pt x="443" y="246"/>
                    </a:lnTo>
                    <a:lnTo>
                      <a:pt x="443" y="246"/>
                    </a:lnTo>
                    <a:lnTo>
                      <a:pt x="440" y="246"/>
                    </a:lnTo>
                    <a:lnTo>
                      <a:pt x="440" y="246"/>
                    </a:lnTo>
                    <a:lnTo>
                      <a:pt x="440" y="246"/>
                    </a:lnTo>
                    <a:lnTo>
                      <a:pt x="438" y="246"/>
                    </a:lnTo>
                    <a:lnTo>
                      <a:pt x="438" y="246"/>
                    </a:lnTo>
                    <a:lnTo>
                      <a:pt x="438" y="246"/>
                    </a:lnTo>
                    <a:lnTo>
                      <a:pt x="436" y="246"/>
                    </a:lnTo>
                    <a:lnTo>
                      <a:pt x="436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1" y="246"/>
                    </a:lnTo>
                    <a:lnTo>
                      <a:pt x="431" y="246"/>
                    </a:lnTo>
                    <a:lnTo>
                      <a:pt x="431" y="246"/>
                    </a:lnTo>
                    <a:lnTo>
                      <a:pt x="428" y="246"/>
                    </a:lnTo>
                    <a:lnTo>
                      <a:pt x="428" y="246"/>
                    </a:lnTo>
                    <a:lnTo>
                      <a:pt x="426" y="246"/>
                    </a:lnTo>
                    <a:lnTo>
                      <a:pt x="426" y="246"/>
                    </a:lnTo>
                    <a:lnTo>
                      <a:pt x="426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1" y="246"/>
                    </a:lnTo>
                    <a:lnTo>
                      <a:pt x="421" y="246"/>
                    </a:lnTo>
                    <a:lnTo>
                      <a:pt x="421" y="246"/>
                    </a:lnTo>
                    <a:lnTo>
                      <a:pt x="419" y="246"/>
                    </a:lnTo>
                    <a:lnTo>
                      <a:pt x="419" y="246"/>
                    </a:lnTo>
                    <a:lnTo>
                      <a:pt x="419" y="249"/>
                    </a:lnTo>
                    <a:lnTo>
                      <a:pt x="419" y="249"/>
                    </a:lnTo>
                    <a:lnTo>
                      <a:pt x="419" y="249"/>
                    </a:lnTo>
                    <a:lnTo>
                      <a:pt x="417" y="249"/>
                    </a:lnTo>
                    <a:lnTo>
                      <a:pt x="417" y="249"/>
                    </a:lnTo>
                    <a:lnTo>
                      <a:pt x="417" y="249"/>
                    </a:lnTo>
                    <a:lnTo>
                      <a:pt x="414" y="249"/>
                    </a:lnTo>
                    <a:lnTo>
                      <a:pt x="414" y="249"/>
                    </a:lnTo>
                    <a:lnTo>
                      <a:pt x="412" y="249"/>
                    </a:lnTo>
                    <a:lnTo>
                      <a:pt x="412" y="251"/>
                    </a:lnTo>
                    <a:lnTo>
                      <a:pt x="412" y="251"/>
                    </a:lnTo>
                    <a:lnTo>
                      <a:pt x="412" y="251"/>
                    </a:lnTo>
                    <a:lnTo>
                      <a:pt x="410" y="251"/>
                    </a:lnTo>
                    <a:lnTo>
                      <a:pt x="410" y="251"/>
                    </a:lnTo>
                    <a:lnTo>
                      <a:pt x="410" y="251"/>
                    </a:lnTo>
                    <a:lnTo>
                      <a:pt x="407" y="251"/>
                    </a:lnTo>
                    <a:lnTo>
                      <a:pt x="407" y="251"/>
                    </a:lnTo>
                    <a:lnTo>
                      <a:pt x="407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2" y="251"/>
                    </a:lnTo>
                    <a:lnTo>
                      <a:pt x="402" y="251"/>
                    </a:lnTo>
                    <a:lnTo>
                      <a:pt x="402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398" y="253"/>
                    </a:lnTo>
                    <a:lnTo>
                      <a:pt x="398" y="253"/>
                    </a:lnTo>
                    <a:lnTo>
                      <a:pt x="398" y="253"/>
                    </a:lnTo>
                    <a:lnTo>
                      <a:pt x="398" y="256"/>
                    </a:lnTo>
                    <a:lnTo>
                      <a:pt x="395" y="256"/>
                    </a:lnTo>
                    <a:lnTo>
                      <a:pt x="395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1" y="256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88" y="258"/>
                    </a:lnTo>
                    <a:lnTo>
                      <a:pt x="388" y="258"/>
                    </a:lnTo>
                    <a:lnTo>
                      <a:pt x="388" y="258"/>
                    </a:lnTo>
                    <a:lnTo>
                      <a:pt x="386" y="258"/>
                    </a:lnTo>
                    <a:lnTo>
                      <a:pt x="386" y="258"/>
                    </a:lnTo>
                    <a:lnTo>
                      <a:pt x="386" y="260"/>
                    </a:lnTo>
                    <a:lnTo>
                      <a:pt x="386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1" y="260"/>
                    </a:lnTo>
                    <a:lnTo>
                      <a:pt x="381" y="260"/>
                    </a:lnTo>
                    <a:lnTo>
                      <a:pt x="381" y="260"/>
                    </a:lnTo>
                    <a:lnTo>
                      <a:pt x="379" y="260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5"/>
                    </a:lnTo>
                    <a:lnTo>
                      <a:pt x="374" y="265"/>
                    </a:lnTo>
                    <a:lnTo>
                      <a:pt x="374" y="265"/>
                    </a:lnTo>
                    <a:lnTo>
                      <a:pt x="374" y="265"/>
                    </a:lnTo>
                    <a:lnTo>
                      <a:pt x="372" y="265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69" y="268"/>
                    </a:lnTo>
                    <a:lnTo>
                      <a:pt x="369" y="268"/>
                    </a:lnTo>
                    <a:lnTo>
                      <a:pt x="369" y="268"/>
                    </a:lnTo>
                    <a:lnTo>
                      <a:pt x="367" y="268"/>
                    </a:lnTo>
                    <a:lnTo>
                      <a:pt x="367" y="268"/>
                    </a:lnTo>
                    <a:lnTo>
                      <a:pt x="367" y="268"/>
                    </a:lnTo>
                    <a:lnTo>
                      <a:pt x="365" y="268"/>
                    </a:lnTo>
                    <a:lnTo>
                      <a:pt x="365" y="268"/>
                    </a:lnTo>
                    <a:lnTo>
                      <a:pt x="365" y="268"/>
                    </a:lnTo>
                    <a:lnTo>
                      <a:pt x="365" y="265"/>
                    </a:lnTo>
                    <a:lnTo>
                      <a:pt x="362" y="265"/>
                    </a:lnTo>
                    <a:lnTo>
                      <a:pt x="362" y="265"/>
                    </a:lnTo>
                    <a:lnTo>
                      <a:pt x="360" y="265"/>
                    </a:lnTo>
                    <a:lnTo>
                      <a:pt x="360" y="265"/>
                    </a:lnTo>
                    <a:lnTo>
                      <a:pt x="360" y="265"/>
                    </a:lnTo>
                    <a:lnTo>
                      <a:pt x="360" y="263"/>
                    </a:lnTo>
                    <a:lnTo>
                      <a:pt x="360" y="263"/>
                    </a:lnTo>
                    <a:lnTo>
                      <a:pt x="360" y="260"/>
                    </a:lnTo>
                    <a:lnTo>
                      <a:pt x="360" y="260"/>
                    </a:lnTo>
                    <a:lnTo>
                      <a:pt x="360" y="260"/>
                    </a:lnTo>
                    <a:lnTo>
                      <a:pt x="357" y="260"/>
                    </a:lnTo>
                    <a:lnTo>
                      <a:pt x="357" y="260"/>
                    </a:lnTo>
                    <a:lnTo>
                      <a:pt x="357" y="260"/>
                    </a:lnTo>
                    <a:lnTo>
                      <a:pt x="355" y="260"/>
                    </a:lnTo>
                    <a:lnTo>
                      <a:pt x="355" y="260"/>
                    </a:lnTo>
                    <a:lnTo>
                      <a:pt x="355" y="260"/>
                    </a:lnTo>
                    <a:lnTo>
                      <a:pt x="353" y="260"/>
                    </a:lnTo>
                    <a:lnTo>
                      <a:pt x="353" y="260"/>
                    </a:lnTo>
                    <a:lnTo>
                      <a:pt x="353" y="260"/>
                    </a:lnTo>
                    <a:lnTo>
                      <a:pt x="350" y="260"/>
                    </a:lnTo>
                    <a:lnTo>
                      <a:pt x="350" y="260"/>
                    </a:lnTo>
                    <a:lnTo>
                      <a:pt x="350" y="260"/>
                    </a:lnTo>
                    <a:lnTo>
                      <a:pt x="350" y="263"/>
                    </a:lnTo>
                    <a:lnTo>
                      <a:pt x="348" y="263"/>
                    </a:lnTo>
                    <a:lnTo>
                      <a:pt x="348" y="263"/>
                    </a:lnTo>
                    <a:lnTo>
                      <a:pt x="346" y="263"/>
                    </a:lnTo>
                    <a:lnTo>
                      <a:pt x="346" y="263"/>
                    </a:lnTo>
                    <a:lnTo>
                      <a:pt x="346" y="263"/>
                    </a:lnTo>
                    <a:lnTo>
                      <a:pt x="346" y="260"/>
                    </a:lnTo>
                    <a:lnTo>
                      <a:pt x="343" y="260"/>
                    </a:lnTo>
                    <a:lnTo>
                      <a:pt x="343" y="260"/>
                    </a:lnTo>
                    <a:lnTo>
                      <a:pt x="343" y="260"/>
                    </a:lnTo>
                    <a:lnTo>
                      <a:pt x="341" y="260"/>
                    </a:lnTo>
                    <a:lnTo>
                      <a:pt x="341" y="260"/>
                    </a:lnTo>
                    <a:lnTo>
                      <a:pt x="341" y="260"/>
                    </a:lnTo>
                    <a:lnTo>
                      <a:pt x="339" y="260"/>
                    </a:lnTo>
                    <a:lnTo>
                      <a:pt x="339" y="260"/>
                    </a:lnTo>
                    <a:lnTo>
                      <a:pt x="339" y="260"/>
                    </a:lnTo>
                    <a:lnTo>
                      <a:pt x="336" y="260"/>
                    </a:lnTo>
                    <a:lnTo>
                      <a:pt x="336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1" y="260"/>
                    </a:lnTo>
                    <a:lnTo>
                      <a:pt x="331" y="258"/>
                    </a:lnTo>
                    <a:lnTo>
                      <a:pt x="331" y="258"/>
                    </a:lnTo>
                    <a:lnTo>
                      <a:pt x="331" y="258"/>
                    </a:lnTo>
                    <a:lnTo>
                      <a:pt x="329" y="258"/>
                    </a:lnTo>
                    <a:lnTo>
                      <a:pt x="329" y="258"/>
                    </a:lnTo>
                    <a:lnTo>
                      <a:pt x="329" y="258"/>
                    </a:lnTo>
                    <a:lnTo>
                      <a:pt x="327" y="258"/>
                    </a:lnTo>
                    <a:lnTo>
                      <a:pt x="327" y="258"/>
                    </a:lnTo>
                    <a:lnTo>
                      <a:pt x="327" y="256"/>
                    </a:lnTo>
                    <a:lnTo>
                      <a:pt x="327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2" y="256"/>
                    </a:lnTo>
                    <a:lnTo>
                      <a:pt x="322" y="253"/>
                    </a:lnTo>
                    <a:lnTo>
                      <a:pt x="322" y="253"/>
                    </a:lnTo>
                    <a:lnTo>
                      <a:pt x="320" y="253"/>
                    </a:lnTo>
                    <a:lnTo>
                      <a:pt x="320" y="253"/>
                    </a:lnTo>
                    <a:lnTo>
                      <a:pt x="320" y="253"/>
                    </a:lnTo>
                    <a:lnTo>
                      <a:pt x="317" y="253"/>
                    </a:lnTo>
                    <a:lnTo>
                      <a:pt x="317" y="253"/>
                    </a:lnTo>
                    <a:lnTo>
                      <a:pt x="317" y="253"/>
                    </a:lnTo>
                    <a:lnTo>
                      <a:pt x="315" y="253"/>
                    </a:lnTo>
                    <a:lnTo>
                      <a:pt x="315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0" y="253"/>
                    </a:lnTo>
                    <a:lnTo>
                      <a:pt x="310" y="253"/>
                    </a:lnTo>
                    <a:lnTo>
                      <a:pt x="310" y="251"/>
                    </a:lnTo>
                    <a:lnTo>
                      <a:pt x="310" y="251"/>
                    </a:lnTo>
                    <a:lnTo>
                      <a:pt x="308" y="251"/>
                    </a:lnTo>
                    <a:lnTo>
                      <a:pt x="308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49"/>
                    </a:lnTo>
                    <a:lnTo>
                      <a:pt x="303" y="249"/>
                    </a:lnTo>
                    <a:lnTo>
                      <a:pt x="303" y="249"/>
                    </a:lnTo>
                    <a:lnTo>
                      <a:pt x="303" y="249"/>
                    </a:lnTo>
                    <a:lnTo>
                      <a:pt x="303" y="246"/>
                    </a:lnTo>
                    <a:lnTo>
                      <a:pt x="303" y="246"/>
                    </a:lnTo>
                    <a:lnTo>
                      <a:pt x="303" y="246"/>
                    </a:lnTo>
                    <a:lnTo>
                      <a:pt x="301" y="246"/>
                    </a:lnTo>
                    <a:lnTo>
                      <a:pt x="301" y="244"/>
                    </a:lnTo>
                    <a:lnTo>
                      <a:pt x="301" y="244"/>
                    </a:lnTo>
                    <a:lnTo>
                      <a:pt x="298" y="244"/>
                    </a:lnTo>
                    <a:lnTo>
                      <a:pt x="298" y="244"/>
                    </a:lnTo>
                    <a:lnTo>
                      <a:pt x="298" y="244"/>
                    </a:lnTo>
                    <a:lnTo>
                      <a:pt x="296" y="244"/>
                    </a:lnTo>
                    <a:lnTo>
                      <a:pt x="296" y="244"/>
                    </a:lnTo>
                    <a:lnTo>
                      <a:pt x="296" y="244"/>
                    </a:lnTo>
                    <a:lnTo>
                      <a:pt x="294" y="244"/>
                    </a:lnTo>
                    <a:lnTo>
                      <a:pt x="294" y="244"/>
                    </a:lnTo>
                    <a:lnTo>
                      <a:pt x="294" y="244"/>
                    </a:lnTo>
                    <a:lnTo>
                      <a:pt x="291" y="244"/>
                    </a:lnTo>
                    <a:lnTo>
                      <a:pt x="291" y="244"/>
                    </a:lnTo>
                    <a:lnTo>
                      <a:pt x="291" y="242"/>
                    </a:lnTo>
                    <a:lnTo>
                      <a:pt x="291" y="242"/>
                    </a:lnTo>
                    <a:lnTo>
                      <a:pt x="289" y="242"/>
                    </a:lnTo>
                    <a:lnTo>
                      <a:pt x="289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4" y="242"/>
                    </a:lnTo>
                    <a:lnTo>
                      <a:pt x="284" y="242"/>
                    </a:lnTo>
                    <a:lnTo>
                      <a:pt x="284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79" y="242"/>
                    </a:lnTo>
                    <a:lnTo>
                      <a:pt x="279" y="242"/>
                    </a:lnTo>
                    <a:lnTo>
                      <a:pt x="279" y="242"/>
                    </a:lnTo>
                    <a:lnTo>
                      <a:pt x="277" y="242"/>
                    </a:lnTo>
                    <a:lnTo>
                      <a:pt x="277" y="242"/>
                    </a:lnTo>
                    <a:lnTo>
                      <a:pt x="277" y="242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2" y="242"/>
                    </a:lnTo>
                    <a:lnTo>
                      <a:pt x="272" y="242"/>
                    </a:lnTo>
                    <a:lnTo>
                      <a:pt x="272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67" y="242"/>
                    </a:lnTo>
                    <a:lnTo>
                      <a:pt x="267" y="242"/>
                    </a:lnTo>
                    <a:lnTo>
                      <a:pt x="265" y="242"/>
                    </a:lnTo>
                    <a:lnTo>
                      <a:pt x="265" y="242"/>
                    </a:lnTo>
                    <a:lnTo>
                      <a:pt x="265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0" y="242"/>
                    </a:lnTo>
                    <a:lnTo>
                      <a:pt x="260" y="242"/>
                    </a:lnTo>
                    <a:lnTo>
                      <a:pt x="260" y="242"/>
                    </a:lnTo>
                    <a:lnTo>
                      <a:pt x="258" y="242"/>
                    </a:lnTo>
                    <a:lnTo>
                      <a:pt x="258" y="242"/>
                    </a:lnTo>
                    <a:lnTo>
                      <a:pt x="258" y="242"/>
                    </a:lnTo>
                    <a:lnTo>
                      <a:pt x="256" y="242"/>
                    </a:lnTo>
                    <a:lnTo>
                      <a:pt x="256" y="242"/>
                    </a:lnTo>
                    <a:lnTo>
                      <a:pt x="256" y="242"/>
                    </a:lnTo>
                    <a:lnTo>
                      <a:pt x="253" y="242"/>
                    </a:lnTo>
                    <a:lnTo>
                      <a:pt x="253" y="242"/>
                    </a:lnTo>
                    <a:lnTo>
                      <a:pt x="253" y="242"/>
                    </a:lnTo>
                    <a:lnTo>
                      <a:pt x="251" y="242"/>
                    </a:lnTo>
                    <a:lnTo>
                      <a:pt x="251" y="242"/>
                    </a:lnTo>
                    <a:lnTo>
                      <a:pt x="251" y="242"/>
                    </a:lnTo>
                    <a:lnTo>
                      <a:pt x="249" y="242"/>
                    </a:lnTo>
                    <a:lnTo>
                      <a:pt x="249" y="242"/>
                    </a:lnTo>
                    <a:lnTo>
                      <a:pt x="246" y="242"/>
                    </a:lnTo>
                    <a:lnTo>
                      <a:pt x="246" y="242"/>
                    </a:lnTo>
                    <a:lnTo>
                      <a:pt x="246" y="242"/>
                    </a:lnTo>
                    <a:lnTo>
                      <a:pt x="244" y="242"/>
                    </a:lnTo>
                    <a:lnTo>
                      <a:pt x="244" y="242"/>
                    </a:lnTo>
                    <a:lnTo>
                      <a:pt x="244" y="242"/>
                    </a:lnTo>
                    <a:lnTo>
                      <a:pt x="241" y="242"/>
                    </a:lnTo>
                    <a:lnTo>
                      <a:pt x="241" y="242"/>
                    </a:lnTo>
                    <a:lnTo>
                      <a:pt x="241" y="242"/>
                    </a:lnTo>
                    <a:lnTo>
                      <a:pt x="239" y="242"/>
                    </a:lnTo>
                    <a:lnTo>
                      <a:pt x="239" y="242"/>
                    </a:lnTo>
                    <a:lnTo>
                      <a:pt x="239" y="242"/>
                    </a:lnTo>
                    <a:lnTo>
                      <a:pt x="237" y="242"/>
                    </a:lnTo>
                    <a:lnTo>
                      <a:pt x="237" y="242"/>
                    </a:lnTo>
                    <a:lnTo>
                      <a:pt x="237" y="242"/>
                    </a:lnTo>
                    <a:lnTo>
                      <a:pt x="234" y="242"/>
                    </a:lnTo>
                    <a:lnTo>
                      <a:pt x="234" y="242"/>
                    </a:lnTo>
                    <a:lnTo>
                      <a:pt x="232" y="242"/>
                    </a:lnTo>
                    <a:lnTo>
                      <a:pt x="232" y="242"/>
                    </a:lnTo>
                    <a:lnTo>
                      <a:pt x="232" y="242"/>
                    </a:lnTo>
                    <a:lnTo>
                      <a:pt x="230" y="242"/>
                    </a:lnTo>
                    <a:lnTo>
                      <a:pt x="230" y="242"/>
                    </a:lnTo>
                    <a:lnTo>
                      <a:pt x="227" y="242"/>
                    </a:lnTo>
                    <a:lnTo>
                      <a:pt x="227" y="242"/>
                    </a:lnTo>
                    <a:lnTo>
                      <a:pt x="227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3" y="242"/>
                    </a:lnTo>
                    <a:lnTo>
                      <a:pt x="223" y="242"/>
                    </a:lnTo>
                    <a:lnTo>
                      <a:pt x="220" y="242"/>
                    </a:lnTo>
                    <a:lnTo>
                      <a:pt x="220" y="242"/>
                    </a:lnTo>
                    <a:lnTo>
                      <a:pt x="220" y="242"/>
                    </a:lnTo>
                    <a:lnTo>
                      <a:pt x="218" y="242"/>
                    </a:lnTo>
                    <a:lnTo>
                      <a:pt x="218" y="239"/>
                    </a:lnTo>
                    <a:lnTo>
                      <a:pt x="218" y="239"/>
                    </a:lnTo>
                    <a:lnTo>
                      <a:pt x="218" y="239"/>
                    </a:lnTo>
                    <a:lnTo>
                      <a:pt x="215" y="239"/>
                    </a:lnTo>
                    <a:lnTo>
                      <a:pt x="215" y="239"/>
                    </a:lnTo>
                    <a:lnTo>
                      <a:pt x="213" y="239"/>
                    </a:lnTo>
                    <a:lnTo>
                      <a:pt x="213" y="239"/>
                    </a:lnTo>
                    <a:lnTo>
                      <a:pt x="213" y="239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08" y="239"/>
                    </a:lnTo>
                    <a:lnTo>
                      <a:pt x="208" y="239"/>
                    </a:lnTo>
                    <a:lnTo>
                      <a:pt x="208" y="239"/>
                    </a:lnTo>
                    <a:lnTo>
                      <a:pt x="206" y="239"/>
                    </a:lnTo>
                    <a:lnTo>
                      <a:pt x="206" y="239"/>
                    </a:lnTo>
                    <a:lnTo>
                      <a:pt x="206" y="239"/>
                    </a:lnTo>
                    <a:lnTo>
                      <a:pt x="204" y="239"/>
                    </a:lnTo>
                    <a:lnTo>
                      <a:pt x="204" y="239"/>
                    </a:lnTo>
                    <a:lnTo>
                      <a:pt x="204" y="239"/>
                    </a:lnTo>
                    <a:lnTo>
                      <a:pt x="204" y="237"/>
                    </a:lnTo>
                    <a:lnTo>
                      <a:pt x="201" y="237"/>
                    </a:lnTo>
                    <a:lnTo>
                      <a:pt x="201" y="237"/>
                    </a:lnTo>
                    <a:lnTo>
                      <a:pt x="201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6" y="239"/>
                    </a:lnTo>
                    <a:lnTo>
                      <a:pt x="196" y="239"/>
                    </a:lnTo>
                    <a:lnTo>
                      <a:pt x="196" y="239"/>
                    </a:lnTo>
                    <a:lnTo>
                      <a:pt x="194" y="239"/>
                    </a:lnTo>
                    <a:lnTo>
                      <a:pt x="194" y="239"/>
                    </a:lnTo>
                    <a:lnTo>
                      <a:pt x="194" y="239"/>
                    </a:lnTo>
                    <a:lnTo>
                      <a:pt x="192" y="239"/>
                    </a:lnTo>
                    <a:lnTo>
                      <a:pt x="192" y="239"/>
                    </a:lnTo>
                    <a:lnTo>
                      <a:pt x="192" y="239"/>
                    </a:lnTo>
                    <a:lnTo>
                      <a:pt x="189" y="239"/>
                    </a:lnTo>
                    <a:lnTo>
                      <a:pt x="189" y="239"/>
                    </a:lnTo>
                    <a:lnTo>
                      <a:pt x="189" y="239"/>
                    </a:lnTo>
                    <a:lnTo>
                      <a:pt x="187" y="239"/>
                    </a:lnTo>
                    <a:lnTo>
                      <a:pt x="187" y="239"/>
                    </a:lnTo>
                    <a:lnTo>
                      <a:pt x="187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7"/>
                    </a:lnTo>
                    <a:lnTo>
                      <a:pt x="185" y="237"/>
                    </a:lnTo>
                    <a:lnTo>
                      <a:pt x="185" y="234"/>
                    </a:lnTo>
                    <a:lnTo>
                      <a:pt x="182" y="234"/>
                    </a:lnTo>
                    <a:lnTo>
                      <a:pt x="182" y="234"/>
                    </a:lnTo>
                    <a:lnTo>
                      <a:pt x="182" y="234"/>
                    </a:lnTo>
                    <a:lnTo>
                      <a:pt x="182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0"/>
                    </a:lnTo>
                    <a:lnTo>
                      <a:pt x="180" y="230"/>
                    </a:lnTo>
                    <a:lnTo>
                      <a:pt x="178" y="230"/>
                    </a:lnTo>
                    <a:lnTo>
                      <a:pt x="178" y="230"/>
                    </a:lnTo>
                    <a:lnTo>
                      <a:pt x="178" y="230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75" y="227"/>
                    </a:lnTo>
                    <a:lnTo>
                      <a:pt x="175" y="227"/>
                    </a:lnTo>
                    <a:lnTo>
                      <a:pt x="175" y="225"/>
                    </a:lnTo>
                    <a:lnTo>
                      <a:pt x="173" y="225"/>
                    </a:lnTo>
                    <a:lnTo>
                      <a:pt x="173" y="225"/>
                    </a:lnTo>
                    <a:lnTo>
                      <a:pt x="173" y="223"/>
                    </a:lnTo>
                    <a:lnTo>
                      <a:pt x="173" y="223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18"/>
                    </a:lnTo>
                    <a:lnTo>
                      <a:pt x="170" y="218"/>
                    </a:lnTo>
                    <a:lnTo>
                      <a:pt x="170" y="218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3"/>
                    </a:lnTo>
                    <a:lnTo>
                      <a:pt x="170" y="213"/>
                    </a:lnTo>
                    <a:lnTo>
                      <a:pt x="170" y="211"/>
                    </a:lnTo>
                    <a:lnTo>
                      <a:pt x="170" y="211"/>
                    </a:lnTo>
                    <a:lnTo>
                      <a:pt x="168" y="211"/>
                    </a:lnTo>
                    <a:lnTo>
                      <a:pt x="168" y="211"/>
                    </a:lnTo>
                    <a:lnTo>
                      <a:pt x="168" y="211"/>
                    </a:lnTo>
                    <a:lnTo>
                      <a:pt x="168" y="208"/>
                    </a:lnTo>
                    <a:lnTo>
                      <a:pt x="168" y="208"/>
                    </a:lnTo>
                    <a:lnTo>
                      <a:pt x="166" y="208"/>
                    </a:lnTo>
                    <a:lnTo>
                      <a:pt x="166" y="206"/>
                    </a:lnTo>
                    <a:lnTo>
                      <a:pt x="166" y="206"/>
                    </a:lnTo>
                    <a:lnTo>
                      <a:pt x="166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4"/>
                    </a:lnTo>
                    <a:lnTo>
                      <a:pt x="163" y="204"/>
                    </a:lnTo>
                    <a:lnTo>
                      <a:pt x="163" y="204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199"/>
                    </a:lnTo>
                    <a:lnTo>
                      <a:pt x="163" y="199"/>
                    </a:lnTo>
                    <a:lnTo>
                      <a:pt x="163" y="199"/>
                    </a:lnTo>
                    <a:lnTo>
                      <a:pt x="161" y="199"/>
                    </a:lnTo>
                    <a:lnTo>
                      <a:pt x="161" y="199"/>
                    </a:lnTo>
                    <a:lnTo>
                      <a:pt x="161" y="201"/>
                    </a:lnTo>
                    <a:lnTo>
                      <a:pt x="159" y="201"/>
                    </a:lnTo>
                    <a:lnTo>
                      <a:pt x="159" y="201"/>
                    </a:lnTo>
                    <a:lnTo>
                      <a:pt x="159" y="201"/>
                    </a:lnTo>
                    <a:lnTo>
                      <a:pt x="156" y="201"/>
                    </a:lnTo>
                    <a:lnTo>
                      <a:pt x="156" y="201"/>
                    </a:lnTo>
                    <a:lnTo>
                      <a:pt x="154" y="201"/>
                    </a:lnTo>
                    <a:lnTo>
                      <a:pt x="154" y="201"/>
                    </a:lnTo>
                    <a:lnTo>
                      <a:pt x="154" y="199"/>
                    </a:lnTo>
                    <a:lnTo>
                      <a:pt x="154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49" y="199"/>
                    </a:lnTo>
                    <a:lnTo>
                      <a:pt x="149" y="199"/>
                    </a:lnTo>
                    <a:lnTo>
                      <a:pt x="149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2" y="194"/>
                    </a:lnTo>
                    <a:lnTo>
                      <a:pt x="142" y="194"/>
                    </a:lnTo>
                    <a:lnTo>
                      <a:pt x="140" y="194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37" y="192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5" y="189"/>
                    </a:lnTo>
                    <a:lnTo>
                      <a:pt x="135" y="189"/>
                    </a:lnTo>
                    <a:lnTo>
                      <a:pt x="135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5"/>
                    </a:lnTo>
                    <a:lnTo>
                      <a:pt x="130" y="185"/>
                    </a:lnTo>
                    <a:lnTo>
                      <a:pt x="128" y="185"/>
                    </a:lnTo>
                    <a:lnTo>
                      <a:pt x="128" y="185"/>
                    </a:lnTo>
                    <a:lnTo>
                      <a:pt x="128" y="185"/>
                    </a:lnTo>
                    <a:lnTo>
                      <a:pt x="128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3" y="182"/>
                    </a:lnTo>
                    <a:lnTo>
                      <a:pt x="123" y="182"/>
                    </a:lnTo>
                    <a:lnTo>
                      <a:pt x="123" y="182"/>
                    </a:lnTo>
                    <a:lnTo>
                      <a:pt x="121" y="182"/>
                    </a:lnTo>
                    <a:lnTo>
                      <a:pt x="121" y="182"/>
                    </a:lnTo>
                    <a:lnTo>
                      <a:pt x="121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1" y="180"/>
                    </a:lnTo>
                    <a:lnTo>
                      <a:pt x="111" y="180"/>
                    </a:lnTo>
                    <a:lnTo>
                      <a:pt x="111" y="180"/>
                    </a:lnTo>
                    <a:lnTo>
                      <a:pt x="109" y="180"/>
                    </a:lnTo>
                    <a:lnTo>
                      <a:pt x="109" y="180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7" y="180"/>
                    </a:lnTo>
                    <a:lnTo>
                      <a:pt x="97" y="180"/>
                    </a:lnTo>
                    <a:lnTo>
                      <a:pt x="97" y="180"/>
                    </a:lnTo>
                    <a:lnTo>
                      <a:pt x="95" y="180"/>
                    </a:lnTo>
                    <a:lnTo>
                      <a:pt x="95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88" y="180"/>
                    </a:lnTo>
                    <a:lnTo>
                      <a:pt x="88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3" y="180"/>
                    </a:lnTo>
                    <a:lnTo>
                      <a:pt x="83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78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69" y="175"/>
                    </a:lnTo>
                    <a:lnTo>
                      <a:pt x="69" y="175"/>
                    </a:lnTo>
                    <a:lnTo>
                      <a:pt x="69" y="178"/>
                    </a:lnTo>
                    <a:lnTo>
                      <a:pt x="66" y="178"/>
                    </a:lnTo>
                    <a:lnTo>
                      <a:pt x="66" y="175"/>
                    </a:lnTo>
                    <a:lnTo>
                      <a:pt x="66" y="175"/>
                    </a:lnTo>
                    <a:lnTo>
                      <a:pt x="66" y="175"/>
                    </a:lnTo>
                    <a:lnTo>
                      <a:pt x="66" y="173"/>
                    </a:lnTo>
                    <a:lnTo>
                      <a:pt x="66" y="173"/>
                    </a:lnTo>
                    <a:lnTo>
                      <a:pt x="64" y="173"/>
                    </a:lnTo>
                    <a:lnTo>
                      <a:pt x="64" y="173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68"/>
                    </a:lnTo>
                    <a:lnTo>
                      <a:pt x="62" y="168"/>
                    </a:lnTo>
                    <a:lnTo>
                      <a:pt x="62" y="168"/>
                    </a:lnTo>
                    <a:lnTo>
                      <a:pt x="62" y="166"/>
                    </a:lnTo>
                    <a:lnTo>
                      <a:pt x="64" y="166"/>
                    </a:lnTo>
                    <a:lnTo>
                      <a:pt x="64" y="166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6" y="161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6"/>
                    </a:lnTo>
                    <a:lnTo>
                      <a:pt x="69" y="156"/>
                    </a:lnTo>
                    <a:lnTo>
                      <a:pt x="69" y="156"/>
                    </a:lnTo>
                    <a:lnTo>
                      <a:pt x="69" y="156"/>
                    </a:lnTo>
                    <a:lnTo>
                      <a:pt x="69" y="154"/>
                    </a:lnTo>
                    <a:lnTo>
                      <a:pt x="69" y="154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49"/>
                    </a:lnTo>
                    <a:lnTo>
                      <a:pt x="66" y="149"/>
                    </a:lnTo>
                    <a:lnTo>
                      <a:pt x="66" y="149"/>
                    </a:lnTo>
                    <a:lnTo>
                      <a:pt x="66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71" y="144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69" y="137"/>
                    </a:lnTo>
                    <a:lnTo>
                      <a:pt x="69" y="135"/>
                    </a:lnTo>
                    <a:lnTo>
                      <a:pt x="69" y="135"/>
                    </a:lnTo>
                    <a:lnTo>
                      <a:pt x="69" y="135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5"/>
                    </a:lnTo>
                    <a:lnTo>
                      <a:pt x="59" y="125"/>
                    </a:lnTo>
                    <a:lnTo>
                      <a:pt x="59" y="125"/>
                    </a:lnTo>
                    <a:lnTo>
                      <a:pt x="59" y="125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1"/>
                    </a:lnTo>
                    <a:lnTo>
                      <a:pt x="59" y="121"/>
                    </a:lnTo>
                    <a:lnTo>
                      <a:pt x="59" y="121"/>
                    </a:lnTo>
                    <a:lnTo>
                      <a:pt x="57" y="121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4" y="116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52" y="114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0" y="109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38" y="106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28" y="106"/>
                    </a:lnTo>
                    <a:lnTo>
                      <a:pt x="28" y="106"/>
                    </a:lnTo>
                    <a:lnTo>
                      <a:pt x="26" y="106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7" y="99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2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7" y="87"/>
                    </a:lnTo>
                    <a:lnTo>
                      <a:pt x="7" y="87"/>
                    </a:lnTo>
                    <a:lnTo>
                      <a:pt x="5" y="87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2" y="85"/>
                    </a:lnTo>
                    <a:lnTo>
                      <a:pt x="2" y="85"/>
                    </a:lnTo>
                    <a:lnTo>
                      <a:pt x="2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9" y="69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9" y="66"/>
                    </a:lnTo>
                    <a:lnTo>
                      <a:pt x="19" y="66"/>
                    </a:lnTo>
                    <a:lnTo>
                      <a:pt x="19" y="66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21" y="69"/>
                    </a:lnTo>
                    <a:lnTo>
                      <a:pt x="21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31" y="66"/>
                    </a:lnTo>
                    <a:lnTo>
                      <a:pt x="31" y="66"/>
                    </a:lnTo>
                    <a:lnTo>
                      <a:pt x="31" y="66"/>
                    </a:lnTo>
                    <a:lnTo>
                      <a:pt x="31" y="64"/>
                    </a:lnTo>
                    <a:lnTo>
                      <a:pt x="31" y="64"/>
                    </a:lnTo>
                    <a:lnTo>
                      <a:pt x="31" y="61"/>
                    </a:lnTo>
                    <a:lnTo>
                      <a:pt x="31" y="61"/>
                    </a:lnTo>
                    <a:lnTo>
                      <a:pt x="33" y="61"/>
                    </a:lnTo>
                    <a:lnTo>
                      <a:pt x="33" y="64"/>
                    </a:lnTo>
                    <a:lnTo>
                      <a:pt x="33" y="64"/>
                    </a:lnTo>
                    <a:lnTo>
                      <a:pt x="33" y="64"/>
                    </a:lnTo>
                    <a:lnTo>
                      <a:pt x="36" y="64"/>
                    </a:lnTo>
                    <a:lnTo>
                      <a:pt x="36" y="61"/>
                    </a:lnTo>
                    <a:lnTo>
                      <a:pt x="36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7" y="54"/>
                    </a:lnTo>
                    <a:lnTo>
                      <a:pt x="47" y="54"/>
                    </a:lnTo>
                    <a:lnTo>
                      <a:pt x="47" y="54"/>
                    </a:lnTo>
                    <a:lnTo>
                      <a:pt x="47" y="52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4" y="50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9" y="42"/>
                    </a:lnTo>
                    <a:lnTo>
                      <a:pt x="69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5"/>
                    </a:lnTo>
                    <a:lnTo>
                      <a:pt x="85" y="35"/>
                    </a:lnTo>
                    <a:lnTo>
                      <a:pt x="85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90" y="35"/>
                    </a:lnTo>
                    <a:lnTo>
                      <a:pt x="90" y="35"/>
                    </a:lnTo>
                    <a:lnTo>
                      <a:pt x="90" y="35"/>
                    </a:lnTo>
                    <a:lnTo>
                      <a:pt x="90" y="38"/>
                    </a:lnTo>
                    <a:lnTo>
                      <a:pt x="92" y="38"/>
                    </a:lnTo>
                    <a:lnTo>
                      <a:pt x="92" y="38"/>
                    </a:lnTo>
                    <a:lnTo>
                      <a:pt x="92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5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102" y="33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3"/>
                    </a:lnTo>
                    <a:lnTo>
                      <a:pt x="104" y="33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3"/>
                    </a:lnTo>
                    <a:lnTo>
                      <a:pt x="109" y="33"/>
                    </a:lnTo>
                    <a:lnTo>
                      <a:pt x="109" y="33"/>
                    </a:lnTo>
                    <a:lnTo>
                      <a:pt x="111" y="33"/>
                    </a:lnTo>
                    <a:lnTo>
                      <a:pt x="111" y="33"/>
                    </a:lnTo>
                    <a:lnTo>
                      <a:pt x="111" y="33"/>
                    </a:lnTo>
                    <a:lnTo>
                      <a:pt x="114" y="33"/>
                    </a:lnTo>
                    <a:lnTo>
                      <a:pt x="114" y="35"/>
                    </a:lnTo>
                    <a:lnTo>
                      <a:pt x="111" y="35"/>
                    </a:lnTo>
                    <a:lnTo>
                      <a:pt x="111" y="35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8" y="40"/>
                    </a:lnTo>
                    <a:lnTo>
                      <a:pt x="118" y="40"/>
                    </a:lnTo>
                    <a:lnTo>
                      <a:pt x="118" y="40"/>
                    </a:lnTo>
                    <a:lnTo>
                      <a:pt x="121" y="40"/>
                    </a:lnTo>
                    <a:lnTo>
                      <a:pt x="121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5" y="40"/>
                    </a:lnTo>
                    <a:lnTo>
                      <a:pt x="125" y="40"/>
                    </a:lnTo>
                    <a:lnTo>
                      <a:pt x="125" y="40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2" y="42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7"/>
                    </a:lnTo>
                    <a:lnTo>
                      <a:pt x="142" y="47"/>
                    </a:lnTo>
                    <a:lnTo>
                      <a:pt x="142" y="47"/>
                    </a:lnTo>
                    <a:lnTo>
                      <a:pt x="142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2"/>
                    </a:lnTo>
                    <a:lnTo>
                      <a:pt x="144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9" y="52"/>
                    </a:lnTo>
                    <a:lnTo>
                      <a:pt x="149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4"/>
                    </a:lnTo>
                    <a:lnTo>
                      <a:pt x="156" y="54"/>
                    </a:lnTo>
                    <a:lnTo>
                      <a:pt x="156" y="54"/>
                    </a:lnTo>
                    <a:lnTo>
                      <a:pt x="156" y="54"/>
                    </a:lnTo>
                    <a:lnTo>
                      <a:pt x="159" y="54"/>
                    </a:lnTo>
                    <a:lnTo>
                      <a:pt x="159" y="54"/>
                    </a:lnTo>
                    <a:lnTo>
                      <a:pt x="159" y="54"/>
                    </a:lnTo>
                    <a:lnTo>
                      <a:pt x="161" y="54"/>
                    </a:lnTo>
                    <a:lnTo>
                      <a:pt x="161" y="54"/>
                    </a:lnTo>
                    <a:lnTo>
                      <a:pt x="163" y="54"/>
                    </a:lnTo>
                    <a:lnTo>
                      <a:pt x="163" y="54"/>
                    </a:lnTo>
                    <a:lnTo>
                      <a:pt x="163" y="54"/>
                    </a:lnTo>
                    <a:lnTo>
                      <a:pt x="163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8" y="57"/>
                    </a:lnTo>
                    <a:lnTo>
                      <a:pt x="168" y="54"/>
                    </a:lnTo>
                    <a:lnTo>
                      <a:pt x="168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3" y="54"/>
                    </a:lnTo>
                    <a:lnTo>
                      <a:pt x="173" y="52"/>
                    </a:lnTo>
                    <a:lnTo>
                      <a:pt x="173" y="52"/>
                    </a:lnTo>
                    <a:lnTo>
                      <a:pt x="173" y="52"/>
                    </a:lnTo>
                    <a:lnTo>
                      <a:pt x="175" y="52"/>
                    </a:lnTo>
                    <a:lnTo>
                      <a:pt x="175" y="54"/>
                    </a:lnTo>
                    <a:lnTo>
                      <a:pt x="175" y="54"/>
                    </a:lnTo>
                    <a:lnTo>
                      <a:pt x="178" y="54"/>
                    </a:lnTo>
                    <a:lnTo>
                      <a:pt x="178" y="54"/>
                    </a:lnTo>
                    <a:lnTo>
                      <a:pt x="178" y="54"/>
                    </a:lnTo>
                    <a:lnTo>
                      <a:pt x="180" y="54"/>
                    </a:lnTo>
                    <a:lnTo>
                      <a:pt x="180" y="54"/>
                    </a:lnTo>
                    <a:lnTo>
                      <a:pt x="180" y="54"/>
                    </a:lnTo>
                    <a:lnTo>
                      <a:pt x="182" y="54"/>
                    </a:lnTo>
                    <a:lnTo>
                      <a:pt x="182" y="54"/>
                    </a:lnTo>
                    <a:lnTo>
                      <a:pt x="182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7"/>
                    </a:lnTo>
                    <a:lnTo>
                      <a:pt x="185" y="57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87" y="54"/>
                    </a:lnTo>
                    <a:lnTo>
                      <a:pt x="187" y="54"/>
                    </a:lnTo>
                    <a:lnTo>
                      <a:pt x="189" y="54"/>
                    </a:lnTo>
                    <a:lnTo>
                      <a:pt x="189" y="54"/>
                    </a:lnTo>
                    <a:lnTo>
                      <a:pt x="192" y="54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6" y="54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9"/>
                    </a:lnTo>
                    <a:lnTo>
                      <a:pt x="201" y="59"/>
                    </a:lnTo>
                    <a:lnTo>
                      <a:pt x="201" y="59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4" y="61"/>
                    </a:lnTo>
                    <a:lnTo>
                      <a:pt x="204" y="61"/>
                    </a:lnTo>
                    <a:lnTo>
                      <a:pt x="204" y="61"/>
                    </a:lnTo>
                    <a:lnTo>
                      <a:pt x="206" y="61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211" y="59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4"/>
                    </a:lnTo>
                    <a:lnTo>
                      <a:pt x="211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5" y="54"/>
                    </a:lnTo>
                    <a:lnTo>
                      <a:pt x="215" y="54"/>
                    </a:lnTo>
                    <a:lnTo>
                      <a:pt x="215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3" y="52"/>
                    </a:lnTo>
                    <a:lnTo>
                      <a:pt x="223" y="52"/>
                    </a:lnTo>
                    <a:lnTo>
                      <a:pt x="223" y="50"/>
                    </a:lnTo>
                    <a:lnTo>
                      <a:pt x="223" y="50"/>
                    </a:lnTo>
                    <a:lnTo>
                      <a:pt x="223" y="50"/>
                    </a:lnTo>
                    <a:lnTo>
                      <a:pt x="225" y="50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7" y="42"/>
                    </a:lnTo>
                    <a:lnTo>
                      <a:pt x="227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38"/>
                    </a:lnTo>
                    <a:lnTo>
                      <a:pt x="220" y="38"/>
                    </a:lnTo>
                    <a:lnTo>
                      <a:pt x="220" y="38"/>
                    </a:lnTo>
                    <a:lnTo>
                      <a:pt x="220" y="38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18" y="35"/>
                    </a:lnTo>
                    <a:lnTo>
                      <a:pt x="218" y="33"/>
                    </a:lnTo>
                    <a:lnTo>
                      <a:pt x="218" y="33"/>
                    </a:lnTo>
                    <a:lnTo>
                      <a:pt x="220" y="33"/>
                    </a:lnTo>
                    <a:lnTo>
                      <a:pt x="220" y="33"/>
                    </a:lnTo>
                    <a:lnTo>
                      <a:pt x="218" y="33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28"/>
                    </a:lnTo>
                    <a:lnTo>
                      <a:pt x="215" y="28"/>
                    </a:lnTo>
                    <a:lnTo>
                      <a:pt x="215" y="28"/>
                    </a:lnTo>
                    <a:lnTo>
                      <a:pt x="218" y="28"/>
                    </a:lnTo>
                    <a:lnTo>
                      <a:pt x="218" y="26"/>
                    </a:lnTo>
                    <a:lnTo>
                      <a:pt x="218" y="26"/>
                    </a:lnTo>
                    <a:lnTo>
                      <a:pt x="218" y="26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1"/>
                    </a:lnTo>
                    <a:lnTo>
                      <a:pt x="218" y="21"/>
                    </a:lnTo>
                    <a:lnTo>
                      <a:pt x="218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6"/>
                    </a:lnTo>
                    <a:lnTo>
                      <a:pt x="220" y="16"/>
                    </a:lnTo>
                    <a:lnTo>
                      <a:pt x="223" y="16"/>
                    </a:lnTo>
                    <a:lnTo>
                      <a:pt x="223" y="16"/>
                    </a:lnTo>
                    <a:lnTo>
                      <a:pt x="225" y="16"/>
                    </a:lnTo>
                    <a:lnTo>
                      <a:pt x="225" y="16"/>
                    </a:lnTo>
                    <a:lnTo>
                      <a:pt x="225" y="16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2"/>
                    </a:lnTo>
                    <a:lnTo>
                      <a:pt x="225" y="12"/>
                    </a:lnTo>
                    <a:lnTo>
                      <a:pt x="227" y="12"/>
                    </a:lnTo>
                    <a:lnTo>
                      <a:pt x="227" y="9"/>
                    </a:lnTo>
                    <a:lnTo>
                      <a:pt x="227" y="9"/>
                    </a:lnTo>
                    <a:lnTo>
                      <a:pt x="227" y="9"/>
                    </a:lnTo>
                    <a:lnTo>
                      <a:pt x="230" y="9"/>
                    </a:lnTo>
                    <a:lnTo>
                      <a:pt x="230" y="9"/>
                    </a:lnTo>
                    <a:lnTo>
                      <a:pt x="230" y="9"/>
                    </a:lnTo>
                    <a:lnTo>
                      <a:pt x="232" y="9"/>
                    </a:lnTo>
                    <a:lnTo>
                      <a:pt x="232" y="9"/>
                    </a:lnTo>
                    <a:lnTo>
                      <a:pt x="232" y="9"/>
                    </a:lnTo>
                    <a:lnTo>
                      <a:pt x="234" y="9"/>
                    </a:lnTo>
                    <a:lnTo>
                      <a:pt x="234" y="7"/>
                    </a:lnTo>
                    <a:lnTo>
                      <a:pt x="234" y="7"/>
                    </a:lnTo>
                    <a:lnTo>
                      <a:pt x="237" y="7"/>
                    </a:lnTo>
                    <a:lnTo>
                      <a:pt x="237" y="7"/>
                    </a:lnTo>
                    <a:lnTo>
                      <a:pt x="237" y="5"/>
                    </a:lnTo>
                    <a:lnTo>
                      <a:pt x="237" y="5"/>
                    </a:lnTo>
                    <a:lnTo>
                      <a:pt x="237" y="5"/>
                    </a:lnTo>
                    <a:lnTo>
                      <a:pt x="237" y="2"/>
                    </a:lnTo>
                    <a:lnTo>
                      <a:pt x="237" y="2"/>
                    </a:lnTo>
                    <a:lnTo>
                      <a:pt x="237" y="2"/>
                    </a:lnTo>
                    <a:lnTo>
                      <a:pt x="239" y="2"/>
                    </a:lnTo>
                    <a:lnTo>
                      <a:pt x="239" y="2"/>
                    </a:lnTo>
                    <a:lnTo>
                      <a:pt x="239" y="0"/>
                    </a:lnTo>
                    <a:lnTo>
                      <a:pt x="239" y="0"/>
                    </a:lnTo>
                    <a:lnTo>
                      <a:pt x="239" y="0"/>
                    </a:lnTo>
                    <a:lnTo>
                      <a:pt x="23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6" name="Freeform 110"/>
              <p:cNvSpPr>
                <a:spLocks/>
              </p:cNvSpPr>
              <p:nvPr/>
            </p:nvSpPr>
            <p:spPr bwMode="auto">
              <a:xfrm>
                <a:off x="2715" y="1431"/>
                <a:ext cx="691" cy="268"/>
              </a:xfrm>
              <a:custGeom>
                <a:avLst/>
                <a:gdLst/>
                <a:ahLst/>
                <a:cxnLst>
                  <a:cxn ang="0">
                    <a:pos x="267" y="9"/>
                  </a:cxn>
                  <a:cxn ang="0">
                    <a:pos x="296" y="16"/>
                  </a:cxn>
                  <a:cxn ang="0">
                    <a:pos x="312" y="33"/>
                  </a:cxn>
                  <a:cxn ang="0">
                    <a:pos x="334" y="50"/>
                  </a:cxn>
                  <a:cxn ang="0">
                    <a:pos x="362" y="45"/>
                  </a:cxn>
                  <a:cxn ang="0">
                    <a:pos x="391" y="42"/>
                  </a:cxn>
                  <a:cxn ang="0">
                    <a:pos x="417" y="54"/>
                  </a:cxn>
                  <a:cxn ang="0">
                    <a:pos x="440" y="66"/>
                  </a:cxn>
                  <a:cxn ang="0">
                    <a:pos x="469" y="73"/>
                  </a:cxn>
                  <a:cxn ang="0">
                    <a:pos x="497" y="76"/>
                  </a:cxn>
                  <a:cxn ang="0">
                    <a:pos x="523" y="69"/>
                  </a:cxn>
                  <a:cxn ang="0">
                    <a:pos x="549" y="57"/>
                  </a:cxn>
                  <a:cxn ang="0">
                    <a:pos x="578" y="47"/>
                  </a:cxn>
                  <a:cxn ang="0">
                    <a:pos x="604" y="54"/>
                  </a:cxn>
                  <a:cxn ang="0">
                    <a:pos x="615" y="66"/>
                  </a:cxn>
                  <a:cxn ang="0">
                    <a:pos x="604" y="92"/>
                  </a:cxn>
                  <a:cxn ang="0">
                    <a:pos x="604" y="111"/>
                  </a:cxn>
                  <a:cxn ang="0">
                    <a:pos x="630" y="111"/>
                  </a:cxn>
                  <a:cxn ang="0">
                    <a:pos x="656" y="104"/>
                  </a:cxn>
                  <a:cxn ang="0">
                    <a:pos x="679" y="121"/>
                  </a:cxn>
                  <a:cxn ang="0">
                    <a:pos x="691" y="135"/>
                  </a:cxn>
                  <a:cxn ang="0">
                    <a:pos x="672" y="137"/>
                  </a:cxn>
                  <a:cxn ang="0">
                    <a:pos x="646" y="142"/>
                  </a:cxn>
                  <a:cxn ang="0">
                    <a:pos x="623" y="149"/>
                  </a:cxn>
                  <a:cxn ang="0">
                    <a:pos x="604" y="168"/>
                  </a:cxn>
                  <a:cxn ang="0">
                    <a:pos x="573" y="173"/>
                  </a:cxn>
                  <a:cxn ang="0">
                    <a:pos x="552" y="187"/>
                  </a:cxn>
                  <a:cxn ang="0">
                    <a:pos x="521" y="180"/>
                  </a:cxn>
                  <a:cxn ang="0">
                    <a:pos x="511" y="201"/>
                  </a:cxn>
                  <a:cxn ang="0">
                    <a:pos x="509" y="220"/>
                  </a:cxn>
                  <a:cxn ang="0">
                    <a:pos x="485" y="237"/>
                  </a:cxn>
                  <a:cxn ang="0">
                    <a:pos x="459" y="246"/>
                  </a:cxn>
                  <a:cxn ang="0">
                    <a:pos x="426" y="246"/>
                  </a:cxn>
                  <a:cxn ang="0">
                    <a:pos x="398" y="253"/>
                  </a:cxn>
                  <a:cxn ang="0">
                    <a:pos x="372" y="268"/>
                  </a:cxn>
                  <a:cxn ang="0">
                    <a:pos x="346" y="260"/>
                  </a:cxn>
                  <a:cxn ang="0">
                    <a:pos x="315" y="253"/>
                  </a:cxn>
                  <a:cxn ang="0">
                    <a:pos x="286" y="242"/>
                  </a:cxn>
                  <a:cxn ang="0">
                    <a:pos x="256" y="242"/>
                  </a:cxn>
                  <a:cxn ang="0">
                    <a:pos x="220" y="242"/>
                  </a:cxn>
                  <a:cxn ang="0">
                    <a:pos x="189" y="239"/>
                  </a:cxn>
                  <a:cxn ang="0">
                    <a:pos x="173" y="218"/>
                  </a:cxn>
                  <a:cxn ang="0">
                    <a:pos x="156" y="201"/>
                  </a:cxn>
                  <a:cxn ang="0">
                    <a:pos x="130" y="187"/>
                  </a:cxn>
                  <a:cxn ang="0">
                    <a:pos x="99" y="180"/>
                  </a:cxn>
                  <a:cxn ang="0">
                    <a:pos x="69" y="175"/>
                  </a:cxn>
                  <a:cxn ang="0">
                    <a:pos x="69" y="151"/>
                  </a:cxn>
                  <a:cxn ang="0">
                    <a:pos x="59" y="125"/>
                  </a:cxn>
                  <a:cxn ang="0">
                    <a:pos x="40" y="106"/>
                  </a:cxn>
                  <a:cxn ang="0">
                    <a:pos x="17" y="97"/>
                  </a:cxn>
                  <a:cxn ang="0">
                    <a:pos x="0" y="83"/>
                  </a:cxn>
                  <a:cxn ang="0">
                    <a:pos x="19" y="66"/>
                  </a:cxn>
                  <a:cxn ang="0">
                    <a:pos x="40" y="61"/>
                  </a:cxn>
                  <a:cxn ang="0">
                    <a:pos x="64" y="47"/>
                  </a:cxn>
                  <a:cxn ang="0">
                    <a:pos x="83" y="38"/>
                  </a:cxn>
                  <a:cxn ang="0">
                    <a:pos x="107" y="35"/>
                  </a:cxn>
                  <a:cxn ang="0">
                    <a:pos x="130" y="40"/>
                  </a:cxn>
                  <a:cxn ang="0">
                    <a:pos x="154" y="52"/>
                  </a:cxn>
                  <a:cxn ang="0">
                    <a:pos x="185" y="54"/>
                  </a:cxn>
                  <a:cxn ang="0">
                    <a:pos x="211" y="57"/>
                  </a:cxn>
                  <a:cxn ang="0">
                    <a:pos x="227" y="40"/>
                  </a:cxn>
                  <a:cxn ang="0">
                    <a:pos x="220" y="16"/>
                  </a:cxn>
                </a:cxnLst>
                <a:rect l="0" t="0" r="r" b="b"/>
                <a:pathLst>
                  <a:path w="691" h="268">
                    <a:moveTo>
                      <a:pt x="239" y="0"/>
                    </a:moveTo>
                    <a:lnTo>
                      <a:pt x="239" y="0"/>
                    </a:lnTo>
                    <a:lnTo>
                      <a:pt x="241" y="0"/>
                    </a:lnTo>
                    <a:lnTo>
                      <a:pt x="241" y="2"/>
                    </a:lnTo>
                    <a:lnTo>
                      <a:pt x="241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4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2"/>
                    </a:lnTo>
                    <a:lnTo>
                      <a:pt x="246" y="5"/>
                    </a:lnTo>
                    <a:lnTo>
                      <a:pt x="249" y="5"/>
                    </a:lnTo>
                    <a:lnTo>
                      <a:pt x="249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1" y="5"/>
                    </a:lnTo>
                    <a:lnTo>
                      <a:pt x="253" y="5"/>
                    </a:lnTo>
                    <a:lnTo>
                      <a:pt x="253" y="5"/>
                    </a:lnTo>
                    <a:lnTo>
                      <a:pt x="253" y="5"/>
                    </a:lnTo>
                    <a:lnTo>
                      <a:pt x="256" y="5"/>
                    </a:lnTo>
                    <a:lnTo>
                      <a:pt x="256" y="5"/>
                    </a:lnTo>
                    <a:lnTo>
                      <a:pt x="258" y="5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7"/>
                    </a:lnTo>
                    <a:lnTo>
                      <a:pt x="258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0" y="9"/>
                    </a:lnTo>
                    <a:lnTo>
                      <a:pt x="263" y="9"/>
                    </a:lnTo>
                    <a:lnTo>
                      <a:pt x="263" y="9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7" y="9"/>
                    </a:lnTo>
                    <a:lnTo>
                      <a:pt x="267" y="9"/>
                    </a:lnTo>
                    <a:lnTo>
                      <a:pt x="270" y="9"/>
                    </a:lnTo>
                    <a:lnTo>
                      <a:pt x="270" y="9"/>
                    </a:lnTo>
                    <a:lnTo>
                      <a:pt x="270" y="9"/>
                    </a:lnTo>
                    <a:lnTo>
                      <a:pt x="272" y="9"/>
                    </a:lnTo>
                    <a:lnTo>
                      <a:pt x="272" y="9"/>
                    </a:lnTo>
                    <a:lnTo>
                      <a:pt x="272" y="9"/>
                    </a:lnTo>
                    <a:lnTo>
                      <a:pt x="275" y="9"/>
                    </a:lnTo>
                    <a:lnTo>
                      <a:pt x="275" y="9"/>
                    </a:lnTo>
                    <a:lnTo>
                      <a:pt x="275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79" y="12"/>
                    </a:lnTo>
                    <a:lnTo>
                      <a:pt x="279" y="12"/>
                    </a:lnTo>
                    <a:lnTo>
                      <a:pt x="279" y="12"/>
                    </a:lnTo>
                    <a:lnTo>
                      <a:pt x="279" y="14"/>
                    </a:lnTo>
                    <a:lnTo>
                      <a:pt x="282" y="14"/>
                    </a:lnTo>
                    <a:lnTo>
                      <a:pt x="282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4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6" y="14"/>
                    </a:lnTo>
                    <a:lnTo>
                      <a:pt x="289" y="14"/>
                    </a:lnTo>
                    <a:lnTo>
                      <a:pt x="289" y="14"/>
                    </a:lnTo>
                    <a:lnTo>
                      <a:pt x="291" y="14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1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4" y="16"/>
                    </a:lnTo>
                    <a:lnTo>
                      <a:pt x="296" y="16"/>
                    </a:lnTo>
                    <a:lnTo>
                      <a:pt x="296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298" y="16"/>
                    </a:lnTo>
                    <a:lnTo>
                      <a:pt x="301" y="16"/>
                    </a:lnTo>
                    <a:lnTo>
                      <a:pt x="301" y="16"/>
                    </a:lnTo>
                    <a:lnTo>
                      <a:pt x="301" y="19"/>
                    </a:lnTo>
                    <a:lnTo>
                      <a:pt x="303" y="19"/>
                    </a:lnTo>
                    <a:lnTo>
                      <a:pt x="303" y="19"/>
                    </a:lnTo>
                    <a:lnTo>
                      <a:pt x="303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5" y="19"/>
                    </a:lnTo>
                    <a:lnTo>
                      <a:pt x="308" y="19"/>
                    </a:lnTo>
                    <a:lnTo>
                      <a:pt x="308" y="19"/>
                    </a:lnTo>
                    <a:lnTo>
                      <a:pt x="308" y="19"/>
                    </a:lnTo>
                    <a:lnTo>
                      <a:pt x="310" y="19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1"/>
                    </a:lnTo>
                    <a:lnTo>
                      <a:pt x="310" y="23"/>
                    </a:lnTo>
                    <a:lnTo>
                      <a:pt x="310" y="23"/>
                    </a:lnTo>
                    <a:lnTo>
                      <a:pt x="310" y="23"/>
                    </a:lnTo>
                    <a:lnTo>
                      <a:pt x="310" y="26"/>
                    </a:lnTo>
                    <a:lnTo>
                      <a:pt x="310" y="26"/>
                    </a:lnTo>
                    <a:lnTo>
                      <a:pt x="310" y="26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28"/>
                    </a:lnTo>
                    <a:lnTo>
                      <a:pt x="310" y="31"/>
                    </a:lnTo>
                    <a:lnTo>
                      <a:pt x="310" y="31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0" y="33"/>
                    </a:lnTo>
                    <a:lnTo>
                      <a:pt x="312" y="33"/>
                    </a:lnTo>
                    <a:lnTo>
                      <a:pt x="312" y="33"/>
                    </a:lnTo>
                    <a:lnTo>
                      <a:pt x="312" y="35"/>
                    </a:lnTo>
                    <a:lnTo>
                      <a:pt x="312" y="35"/>
                    </a:lnTo>
                    <a:lnTo>
                      <a:pt x="312" y="38"/>
                    </a:lnTo>
                    <a:lnTo>
                      <a:pt x="312" y="38"/>
                    </a:lnTo>
                    <a:lnTo>
                      <a:pt x="312" y="38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2" y="40"/>
                    </a:lnTo>
                    <a:lnTo>
                      <a:pt x="315" y="40"/>
                    </a:lnTo>
                    <a:lnTo>
                      <a:pt x="315" y="40"/>
                    </a:lnTo>
                    <a:lnTo>
                      <a:pt x="317" y="40"/>
                    </a:lnTo>
                    <a:lnTo>
                      <a:pt x="317" y="40"/>
                    </a:lnTo>
                    <a:lnTo>
                      <a:pt x="317" y="42"/>
                    </a:lnTo>
                    <a:lnTo>
                      <a:pt x="317" y="42"/>
                    </a:lnTo>
                    <a:lnTo>
                      <a:pt x="317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0" y="42"/>
                    </a:lnTo>
                    <a:lnTo>
                      <a:pt x="322" y="42"/>
                    </a:lnTo>
                    <a:lnTo>
                      <a:pt x="322" y="45"/>
                    </a:lnTo>
                    <a:lnTo>
                      <a:pt x="322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5"/>
                    </a:lnTo>
                    <a:lnTo>
                      <a:pt x="324" y="47"/>
                    </a:lnTo>
                    <a:lnTo>
                      <a:pt x="327" y="47"/>
                    </a:lnTo>
                    <a:lnTo>
                      <a:pt x="327" y="47"/>
                    </a:lnTo>
                    <a:lnTo>
                      <a:pt x="327" y="47"/>
                    </a:lnTo>
                    <a:lnTo>
                      <a:pt x="329" y="47"/>
                    </a:lnTo>
                    <a:lnTo>
                      <a:pt x="329" y="47"/>
                    </a:lnTo>
                    <a:lnTo>
                      <a:pt x="329" y="45"/>
                    </a:lnTo>
                    <a:lnTo>
                      <a:pt x="331" y="45"/>
                    </a:lnTo>
                    <a:lnTo>
                      <a:pt x="331" y="45"/>
                    </a:lnTo>
                    <a:lnTo>
                      <a:pt x="331" y="47"/>
                    </a:lnTo>
                    <a:lnTo>
                      <a:pt x="331" y="47"/>
                    </a:lnTo>
                    <a:lnTo>
                      <a:pt x="331" y="47"/>
                    </a:lnTo>
                    <a:lnTo>
                      <a:pt x="334" y="47"/>
                    </a:lnTo>
                    <a:lnTo>
                      <a:pt x="334" y="50"/>
                    </a:lnTo>
                    <a:lnTo>
                      <a:pt x="334" y="50"/>
                    </a:lnTo>
                    <a:lnTo>
                      <a:pt x="334" y="50"/>
                    </a:lnTo>
                    <a:lnTo>
                      <a:pt x="336" y="50"/>
                    </a:lnTo>
                    <a:lnTo>
                      <a:pt x="336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39" y="50"/>
                    </a:lnTo>
                    <a:lnTo>
                      <a:pt x="341" y="50"/>
                    </a:lnTo>
                    <a:lnTo>
                      <a:pt x="341" y="52"/>
                    </a:lnTo>
                    <a:lnTo>
                      <a:pt x="341" y="52"/>
                    </a:lnTo>
                    <a:lnTo>
                      <a:pt x="343" y="52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3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6" y="50"/>
                    </a:lnTo>
                    <a:lnTo>
                      <a:pt x="348" y="50"/>
                    </a:lnTo>
                    <a:lnTo>
                      <a:pt x="348" y="50"/>
                    </a:lnTo>
                    <a:lnTo>
                      <a:pt x="350" y="50"/>
                    </a:lnTo>
                    <a:lnTo>
                      <a:pt x="350" y="50"/>
                    </a:lnTo>
                    <a:lnTo>
                      <a:pt x="350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50"/>
                    </a:lnTo>
                    <a:lnTo>
                      <a:pt x="353" y="47"/>
                    </a:lnTo>
                    <a:lnTo>
                      <a:pt x="355" y="47"/>
                    </a:lnTo>
                    <a:lnTo>
                      <a:pt x="355" y="47"/>
                    </a:lnTo>
                    <a:lnTo>
                      <a:pt x="355" y="47"/>
                    </a:lnTo>
                    <a:lnTo>
                      <a:pt x="357" y="47"/>
                    </a:lnTo>
                    <a:lnTo>
                      <a:pt x="357" y="47"/>
                    </a:lnTo>
                    <a:lnTo>
                      <a:pt x="357" y="47"/>
                    </a:lnTo>
                    <a:lnTo>
                      <a:pt x="357" y="45"/>
                    </a:lnTo>
                    <a:lnTo>
                      <a:pt x="360" y="45"/>
                    </a:lnTo>
                    <a:lnTo>
                      <a:pt x="360" y="45"/>
                    </a:lnTo>
                    <a:lnTo>
                      <a:pt x="360" y="45"/>
                    </a:lnTo>
                    <a:lnTo>
                      <a:pt x="362" y="45"/>
                    </a:lnTo>
                    <a:lnTo>
                      <a:pt x="362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5" y="45"/>
                    </a:lnTo>
                    <a:lnTo>
                      <a:pt x="367" y="45"/>
                    </a:lnTo>
                    <a:lnTo>
                      <a:pt x="367" y="45"/>
                    </a:lnTo>
                    <a:lnTo>
                      <a:pt x="367" y="45"/>
                    </a:lnTo>
                    <a:lnTo>
                      <a:pt x="369" y="45"/>
                    </a:lnTo>
                    <a:lnTo>
                      <a:pt x="369" y="42"/>
                    </a:lnTo>
                    <a:lnTo>
                      <a:pt x="369" y="42"/>
                    </a:lnTo>
                    <a:lnTo>
                      <a:pt x="372" y="42"/>
                    </a:lnTo>
                    <a:lnTo>
                      <a:pt x="372" y="45"/>
                    </a:lnTo>
                    <a:lnTo>
                      <a:pt x="372" y="45"/>
                    </a:lnTo>
                    <a:lnTo>
                      <a:pt x="372" y="45"/>
                    </a:lnTo>
                    <a:lnTo>
                      <a:pt x="372" y="42"/>
                    </a:lnTo>
                    <a:lnTo>
                      <a:pt x="374" y="42"/>
                    </a:lnTo>
                    <a:lnTo>
                      <a:pt x="374" y="42"/>
                    </a:lnTo>
                    <a:lnTo>
                      <a:pt x="374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6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79" y="42"/>
                    </a:lnTo>
                    <a:lnTo>
                      <a:pt x="381" y="42"/>
                    </a:lnTo>
                    <a:lnTo>
                      <a:pt x="381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3" y="42"/>
                    </a:lnTo>
                    <a:lnTo>
                      <a:pt x="386" y="42"/>
                    </a:lnTo>
                    <a:lnTo>
                      <a:pt x="386" y="42"/>
                    </a:lnTo>
                    <a:lnTo>
                      <a:pt x="386" y="42"/>
                    </a:lnTo>
                    <a:lnTo>
                      <a:pt x="388" y="42"/>
                    </a:lnTo>
                    <a:lnTo>
                      <a:pt x="388" y="42"/>
                    </a:lnTo>
                    <a:lnTo>
                      <a:pt x="391" y="42"/>
                    </a:lnTo>
                    <a:lnTo>
                      <a:pt x="391" y="42"/>
                    </a:lnTo>
                    <a:lnTo>
                      <a:pt x="391" y="42"/>
                    </a:lnTo>
                    <a:lnTo>
                      <a:pt x="393" y="42"/>
                    </a:lnTo>
                    <a:lnTo>
                      <a:pt x="393" y="42"/>
                    </a:lnTo>
                    <a:lnTo>
                      <a:pt x="393" y="45"/>
                    </a:lnTo>
                    <a:lnTo>
                      <a:pt x="393" y="45"/>
                    </a:lnTo>
                    <a:lnTo>
                      <a:pt x="393" y="45"/>
                    </a:lnTo>
                    <a:lnTo>
                      <a:pt x="395" y="45"/>
                    </a:lnTo>
                    <a:lnTo>
                      <a:pt x="395" y="45"/>
                    </a:lnTo>
                    <a:lnTo>
                      <a:pt x="395" y="47"/>
                    </a:lnTo>
                    <a:lnTo>
                      <a:pt x="398" y="47"/>
                    </a:lnTo>
                    <a:lnTo>
                      <a:pt x="398" y="47"/>
                    </a:lnTo>
                    <a:lnTo>
                      <a:pt x="398" y="47"/>
                    </a:lnTo>
                    <a:lnTo>
                      <a:pt x="398" y="45"/>
                    </a:lnTo>
                    <a:lnTo>
                      <a:pt x="400" y="45"/>
                    </a:lnTo>
                    <a:lnTo>
                      <a:pt x="400" y="45"/>
                    </a:lnTo>
                    <a:lnTo>
                      <a:pt x="400" y="45"/>
                    </a:lnTo>
                    <a:lnTo>
                      <a:pt x="402" y="45"/>
                    </a:lnTo>
                    <a:lnTo>
                      <a:pt x="402" y="45"/>
                    </a:lnTo>
                    <a:lnTo>
                      <a:pt x="405" y="45"/>
                    </a:lnTo>
                    <a:lnTo>
                      <a:pt x="405" y="45"/>
                    </a:lnTo>
                    <a:lnTo>
                      <a:pt x="405" y="45"/>
                    </a:lnTo>
                    <a:lnTo>
                      <a:pt x="407" y="45"/>
                    </a:lnTo>
                    <a:lnTo>
                      <a:pt x="407" y="45"/>
                    </a:lnTo>
                    <a:lnTo>
                      <a:pt x="410" y="45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0" y="47"/>
                    </a:lnTo>
                    <a:lnTo>
                      <a:pt x="412" y="47"/>
                    </a:lnTo>
                    <a:lnTo>
                      <a:pt x="412" y="47"/>
                    </a:lnTo>
                    <a:lnTo>
                      <a:pt x="412" y="50"/>
                    </a:lnTo>
                    <a:lnTo>
                      <a:pt x="412" y="50"/>
                    </a:lnTo>
                    <a:lnTo>
                      <a:pt x="412" y="50"/>
                    </a:lnTo>
                    <a:lnTo>
                      <a:pt x="414" y="50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4" y="52"/>
                    </a:lnTo>
                    <a:lnTo>
                      <a:pt x="417" y="52"/>
                    </a:lnTo>
                    <a:lnTo>
                      <a:pt x="417" y="52"/>
                    </a:lnTo>
                    <a:lnTo>
                      <a:pt x="417" y="54"/>
                    </a:lnTo>
                    <a:lnTo>
                      <a:pt x="417" y="54"/>
                    </a:lnTo>
                    <a:lnTo>
                      <a:pt x="419" y="54"/>
                    </a:lnTo>
                    <a:lnTo>
                      <a:pt x="419" y="54"/>
                    </a:lnTo>
                    <a:lnTo>
                      <a:pt x="419" y="54"/>
                    </a:lnTo>
                    <a:lnTo>
                      <a:pt x="421" y="54"/>
                    </a:lnTo>
                    <a:lnTo>
                      <a:pt x="421" y="54"/>
                    </a:lnTo>
                    <a:lnTo>
                      <a:pt x="421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4" y="54"/>
                    </a:lnTo>
                    <a:lnTo>
                      <a:pt x="426" y="54"/>
                    </a:lnTo>
                    <a:lnTo>
                      <a:pt x="426" y="54"/>
                    </a:lnTo>
                    <a:lnTo>
                      <a:pt x="426" y="54"/>
                    </a:lnTo>
                    <a:lnTo>
                      <a:pt x="428" y="54"/>
                    </a:lnTo>
                    <a:lnTo>
                      <a:pt x="428" y="54"/>
                    </a:lnTo>
                    <a:lnTo>
                      <a:pt x="431" y="54"/>
                    </a:lnTo>
                    <a:lnTo>
                      <a:pt x="431" y="54"/>
                    </a:lnTo>
                    <a:lnTo>
                      <a:pt x="431" y="57"/>
                    </a:lnTo>
                    <a:lnTo>
                      <a:pt x="431" y="57"/>
                    </a:lnTo>
                    <a:lnTo>
                      <a:pt x="433" y="57"/>
                    </a:lnTo>
                    <a:lnTo>
                      <a:pt x="433" y="57"/>
                    </a:lnTo>
                    <a:lnTo>
                      <a:pt x="433" y="57"/>
                    </a:lnTo>
                    <a:lnTo>
                      <a:pt x="433" y="59"/>
                    </a:lnTo>
                    <a:lnTo>
                      <a:pt x="433" y="59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1"/>
                    </a:lnTo>
                    <a:lnTo>
                      <a:pt x="433" y="64"/>
                    </a:lnTo>
                    <a:lnTo>
                      <a:pt x="436" y="64"/>
                    </a:lnTo>
                    <a:lnTo>
                      <a:pt x="436" y="64"/>
                    </a:lnTo>
                    <a:lnTo>
                      <a:pt x="436" y="64"/>
                    </a:lnTo>
                    <a:lnTo>
                      <a:pt x="438" y="64"/>
                    </a:lnTo>
                    <a:lnTo>
                      <a:pt x="438" y="66"/>
                    </a:lnTo>
                    <a:lnTo>
                      <a:pt x="438" y="66"/>
                    </a:lnTo>
                    <a:lnTo>
                      <a:pt x="438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6"/>
                    </a:lnTo>
                    <a:lnTo>
                      <a:pt x="440" y="69"/>
                    </a:lnTo>
                    <a:lnTo>
                      <a:pt x="443" y="69"/>
                    </a:lnTo>
                    <a:lnTo>
                      <a:pt x="443" y="69"/>
                    </a:lnTo>
                    <a:lnTo>
                      <a:pt x="443" y="69"/>
                    </a:lnTo>
                    <a:lnTo>
                      <a:pt x="445" y="69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5" y="71"/>
                    </a:lnTo>
                    <a:lnTo>
                      <a:pt x="447" y="71"/>
                    </a:lnTo>
                    <a:lnTo>
                      <a:pt x="447" y="71"/>
                    </a:lnTo>
                    <a:lnTo>
                      <a:pt x="450" y="71"/>
                    </a:lnTo>
                    <a:lnTo>
                      <a:pt x="450" y="71"/>
                    </a:lnTo>
                    <a:lnTo>
                      <a:pt x="450" y="71"/>
                    </a:lnTo>
                    <a:lnTo>
                      <a:pt x="452" y="71"/>
                    </a:lnTo>
                    <a:lnTo>
                      <a:pt x="452" y="71"/>
                    </a:lnTo>
                    <a:lnTo>
                      <a:pt x="452" y="71"/>
                    </a:lnTo>
                    <a:lnTo>
                      <a:pt x="454" y="71"/>
                    </a:lnTo>
                    <a:lnTo>
                      <a:pt x="454" y="71"/>
                    </a:lnTo>
                    <a:lnTo>
                      <a:pt x="454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7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59" y="71"/>
                    </a:lnTo>
                    <a:lnTo>
                      <a:pt x="462" y="71"/>
                    </a:lnTo>
                    <a:lnTo>
                      <a:pt x="462" y="71"/>
                    </a:lnTo>
                    <a:lnTo>
                      <a:pt x="462" y="71"/>
                    </a:lnTo>
                    <a:lnTo>
                      <a:pt x="464" y="71"/>
                    </a:lnTo>
                    <a:lnTo>
                      <a:pt x="464" y="71"/>
                    </a:lnTo>
                    <a:lnTo>
                      <a:pt x="464" y="71"/>
                    </a:lnTo>
                    <a:lnTo>
                      <a:pt x="464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6" y="73"/>
                    </a:lnTo>
                    <a:lnTo>
                      <a:pt x="469" y="73"/>
                    </a:lnTo>
                    <a:lnTo>
                      <a:pt x="469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1" y="73"/>
                    </a:lnTo>
                    <a:lnTo>
                      <a:pt x="473" y="73"/>
                    </a:lnTo>
                    <a:lnTo>
                      <a:pt x="473" y="73"/>
                    </a:lnTo>
                    <a:lnTo>
                      <a:pt x="473" y="73"/>
                    </a:lnTo>
                    <a:lnTo>
                      <a:pt x="476" y="73"/>
                    </a:lnTo>
                    <a:lnTo>
                      <a:pt x="476" y="73"/>
                    </a:lnTo>
                    <a:lnTo>
                      <a:pt x="478" y="73"/>
                    </a:lnTo>
                    <a:lnTo>
                      <a:pt x="478" y="73"/>
                    </a:lnTo>
                    <a:lnTo>
                      <a:pt x="478" y="73"/>
                    </a:lnTo>
                    <a:lnTo>
                      <a:pt x="478" y="76"/>
                    </a:lnTo>
                    <a:lnTo>
                      <a:pt x="481" y="76"/>
                    </a:lnTo>
                    <a:lnTo>
                      <a:pt x="481" y="76"/>
                    </a:lnTo>
                    <a:lnTo>
                      <a:pt x="483" y="76"/>
                    </a:lnTo>
                    <a:lnTo>
                      <a:pt x="483" y="76"/>
                    </a:lnTo>
                    <a:lnTo>
                      <a:pt x="483" y="76"/>
                    </a:lnTo>
                    <a:lnTo>
                      <a:pt x="485" y="76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5" y="73"/>
                    </a:lnTo>
                    <a:lnTo>
                      <a:pt x="488" y="73"/>
                    </a:lnTo>
                    <a:lnTo>
                      <a:pt x="488" y="73"/>
                    </a:lnTo>
                    <a:lnTo>
                      <a:pt x="488" y="73"/>
                    </a:lnTo>
                    <a:lnTo>
                      <a:pt x="490" y="73"/>
                    </a:lnTo>
                    <a:lnTo>
                      <a:pt x="490" y="76"/>
                    </a:lnTo>
                    <a:lnTo>
                      <a:pt x="490" y="76"/>
                    </a:lnTo>
                    <a:lnTo>
                      <a:pt x="490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2" y="76"/>
                    </a:lnTo>
                    <a:lnTo>
                      <a:pt x="495" y="76"/>
                    </a:lnTo>
                    <a:lnTo>
                      <a:pt x="495" y="76"/>
                    </a:lnTo>
                    <a:lnTo>
                      <a:pt x="497" y="76"/>
                    </a:lnTo>
                    <a:lnTo>
                      <a:pt x="497" y="76"/>
                    </a:lnTo>
                    <a:lnTo>
                      <a:pt x="497" y="76"/>
                    </a:lnTo>
                    <a:lnTo>
                      <a:pt x="497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499" y="73"/>
                    </a:lnTo>
                    <a:lnTo>
                      <a:pt x="502" y="73"/>
                    </a:lnTo>
                    <a:lnTo>
                      <a:pt x="502" y="73"/>
                    </a:lnTo>
                    <a:lnTo>
                      <a:pt x="502" y="73"/>
                    </a:lnTo>
                    <a:lnTo>
                      <a:pt x="504" y="73"/>
                    </a:lnTo>
                    <a:lnTo>
                      <a:pt x="504" y="71"/>
                    </a:lnTo>
                    <a:lnTo>
                      <a:pt x="504" y="71"/>
                    </a:lnTo>
                    <a:lnTo>
                      <a:pt x="504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7" y="71"/>
                    </a:lnTo>
                    <a:lnTo>
                      <a:pt x="509" y="71"/>
                    </a:lnTo>
                    <a:lnTo>
                      <a:pt x="509" y="71"/>
                    </a:lnTo>
                    <a:lnTo>
                      <a:pt x="509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1" y="71"/>
                    </a:lnTo>
                    <a:lnTo>
                      <a:pt x="514" y="71"/>
                    </a:lnTo>
                    <a:lnTo>
                      <a:pt x="514" y="69"/>
                    </a:lnTo>
                    <a:lnTo>
                      <a:pt x="514" y="69"/>
                    </a:lnTo>
                    <a:lnTo>
                      <a:pt x="516" y="69"/>
                    </a:lnTo>
                    <a:lnTo>
                      <a:pt x="516" y="69"/>
                    </a:lnTo>
                    <a:lnTo>
                      <a:pt x="516" y="71"/>
                    </a:lnTo>
                    <a:lnTo>
                      <a:pt x="516" y="71"/>
                    </a:lnTo>
                    <a:lnTo>
                      <a:pt x="518" y="71"/>
                    </a:lnTo>
                    <a:lnTo>
                      <a:pt x="518" y="71"/>
                    </a:lnTo>
                    <a:lnTo>
                      <a:pt x="518" y="69"/>
                    </a:lnTo>
                    <a:lnTo>
                      <a:pt x="518" y="69"/>
                    </a:lnTo>
                    <a:lnTo>
                      <a:pt x="521" y="69"/>
                    </a:lnTo>
                    <a:lnTo>
                      <a:pt x="521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3" y="69"/>
                    </a:lnTo>
                    <a:lnTo>
                      <a:pt x="525" y="69"/>
                    </a:lnTo>
                    <a:lnTo>
                      <a:pt x="525" y="69"/>
                    </a:lnTo>
                    <a:lnTo>
                      <a:pt x="525" y="66"/>
                    </a:lnTo>
                    <a:lnTo>
                      <a:pt x="525" y="66"/>
                    </a:lnTo>
                    <a:lnTo>
                      <a:pt x="528" y="66"/>
                    </a:lnTo>
                    <a:lnTo>
                      <a:pt x="528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0" y="66"/>
                    </a:lnTo>
                    <a:lnTo>
                      <a:pt x="533" y="66"/>
                    </a:lnTo>
                    <a:lnTo>
                      <a:pt x="533" y="66"/>
                    </a:lnTo>
                    <a:lnTo>
                      <a:pt x="533" y="66"/>
                    </a:lnTo>
                    <a:lnTo>
                      <a:pt x="535" y="66"/>
                    </a:lnTo>
                    <a:lnTo>
                      <a:pt x="535" y="66"/>
                    </a:lnTo>
                    <a:lnTo>
                      <a:pt x="535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37" y="66"/>
                    </a:lnTo>
                    <a:lnTo>
                      <a:pt x="540" y="66"/>
                    </a:lnTo>
                    <a:lnTo>
                      <a:pt x="540" y="66"/>
                    </a:lnTo>
                    <a:lnTo>
                      <a:pt x="540" y="64"/>
                    </a:lnTo>
                    <a:lnTo>
                      <a:pt x="540" y="64"/>
                    </a:lnTo>
                    <a:lnTo>
                      <a:pt x="542" y="64"/>
                    </a:lnTo>
                    <a:lnTo>
                      <a:pt x="542" y="64"/>
                    </a:lnTo>
                    <a:lnTo>
                      <a:pt x="544" y="64"/>
                    </a:lnTo>
                    <a:lnTo>
                      <a:pt x="544" y="64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61"/>
                    </a:lnTo>
                    <a:lnTo>
                      <a:pt x="544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9"/>
                    </a:lnTo>
                    <a:lnTo>
                      <a:pt x="547" y="57"/>
                    </a:lnTo>
                    <a:lnTo>
                      <a:pt x="549" y="57"/>
                    </a:lnTo>
                    <a:lnTo>
                      <a:pt x="549" y="57"/>
                    </a:lnTo>
                    <a:lnTo>
                      <a:pt x="549" y="57"/>
                    </a:lnTo>
                    <a:lnTo>
                      <a:pt x="552" y="57"/>
                    </a:lnTo>
                    <a:lnTo>
                      <a:pt x="552" y="57"/>
                    </a:lnTo>
                    <a:lnTo>
                      <a:pt x="552" y="54"/>
                    </a:lnTo>
                    <a:lnTo>
                      <a:pt x="552" y="54"/>
                    </a:lnTo>
                    <a:lnTo>
                      <a:pt x="554" y="54"/>
                    </a:lnTo>
                    <a:lnTo>
                      <a:pt x="554" y="54"/>
                    </a:lnTo>
                    <a:lnTo>
                      <a:pt x="554" y="54"/>
                    </a:lnTo>
                    <a:lnTo>
                      <a:pt x="554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6" y="52"/>
                    </a:lnTo>
                    <a:lnTo>
                      <a:pt x="559" y="52"/>
                    </a:lnTo>
                    <a:lnTo>
                      <a:pt x="559" y="52"/>
                    </a:lnTo>
                    <a:lnTo>
                      <a:pt x="559" y="52"/>
                    </a:lnTo>
                    <a:lnTo>
                      <a:pt x="561" y="52"/>
                    </a:lnTo>
                    <a:lnTo>
                      <a:pt x="561" y="52"/>
                    </a:lnTo>
                    <a:lnTo>
                      <a:pt x="561" y="52"/>
                    </a:lnTo>
                    <a:lnTo>
                      <a:pt x="563" y="52"/>
                    </a:lnTo>
                    <a:lnTo>
                      <a:pt x="563" y="50"/>
                    </a:lnTo>
                    <a:lnTo>
                      <a:pt x="563" y="50"/>
                    </a:lnTo>
                    <a:lnTo>
                      <a:pt x="563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50"/>
                    </a:lnTo>
                    <a:lnTo>
                      <a:pt x="566" y="47"/>
                    </a:lnTo>
                    <a:lnTo>
                      <a:pt x="568" y="47"/>
                    </a:lnTo>
                    <a:lnTo>
                      <a:pt x="568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0" y="47"/>
                    </a:lnTo>
                    <a:lnTo>
                      <a:pt x="573" y="47"/>
                    </a:lnTo>
                    <a:lnTo>
                      <a:pt x="573" y="47"/>
                    </a:lnTo>
                    <a:lnTo>
                      <a:pt x="573" y="47"/>
                    </a:lnTo>
                    <a:lnTo>
                      <a:pt x="575" y="47"/>
                    </a:lnTo>
                    <a:lnTo>
                      <a:pt x="575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80" y="47"/>
                    </a:lnTo>
                    <a:lnTo>
                      <a:pt x="580" y="47"/>
                    </a:lnTo>
                    <a:lnTo>
                      <a:pt x="580" y="47"/>
                    </a:lnTo>
                    <a:lnTo>
                      <a:pt x="580" y="50"/>
                    </a:lnTo>
                    <a:lnTo>
                      <a:pt x="582" y="50"/>
                    </a:lnTo>
                    <a:lnTo>
                      <a:pt x="582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0"/>
                    </a:lnTo>
                    <a:lnTo>
                      <a:pt x="585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7" y="52"/>
                    </a:lnTo>
                    <a:lnTo>
                      <a:pt x="589" y="52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89" y="54"/>
                    </a:lnTo>
                    <a:lnTo>
                      <a:pt x="592" y="54"/>
                    </a:lnTo>
                    <a:lnTo>
                      <a:pt x="592" y="54"/>
                    </a:lnTo>
                    <a:lnTo>
                      <a:pt x="592" y="57"/>
                    </a:lnTo>
                    <a:lnTo>
                      <a:pt x="592" y="57"/>
                    </a:lnTo>
                    <a:lnTo>
                      <a:pt x="594" y="57"/>
                    </a:lnTo>
                    <a:lnTo>
                      <a:pt x="594" y="57"/>
                    </a:lnTo>
                    <a:lnTo>
                      <a:pt x="596" y="57"/>
                    </a:lnTo>
                    <a:lnTo>
                      <a:pt x="596" y="57"/>
                    </a:lnTo>
                    <a:lnTo>
                      <a:pt x="596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599" y="57"/>
                    </a:lnTo>
                    <a:lnTo>
                      <a:pt x="601" y="57"/>
                    </a:lnTo>
                    <a:lnTo>
                      <a:pt x="601" y="57"/>
                    </a:lnTo>
                    <a:lnTo>
                      <a:pt x="601" y="57"/>
                    </a:lnTo>
                    <a:lnTo>
                      <a:pt x="604" y="57"/>
                    </a:lnTo>
                    <a:lnTo>
                      <a:pt x="604" y="57"/>
                    </a:lnTo>
                    <a:lnTo>
                      <a:pt x="604" y="54"/>
                    </a:lnTo>
                    <a:lnTo>
                      <a:pt x="604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6" y="54"/>
                    </a:lnTo>
                    <a:lnTo>
                      <a:pt x="608" y="54"/>
                    </a:lnTo>
                    <a:lnTo>
                      <a:pt x="608" y="54"/>
                    </a:lnTo>
                    <a:lnTo>
                      <a:pt x="608" y="52"/>
                    </a:lnTo>
                    <a:lnTo>
                      <a:pt x="611" y="52"/>
                    </a:lnTo>
                    <a:lnTo>
                      <a:pt x="611" y="52"/>
                    </a:lnTo>
                    <a:lnTo>
                      <a:pt x="611" y="52"/>
                    </a:lnTo>
                    <a:lnTo>
                      <a:pt x="613" y="52"/>
                    </a:lnTo>
                    <a:lnTo>
                      <a:pt x="613" y="54"/>
                    </a:lnTo>
                    <a:lnTo>
                      <a:pt x="613" y="54"/>
                    </a:lnTo>
                    <a:lnTo>
                      <a:pt x="613" y="54"/>
                    </a:lnTo>
                    <a:lnTo>
                      <a:pt x="615" y="54"/>
                    </a:lnTo>
                    <a:lnTo>
                      <a:pt x="615" y="54"/>
                    </a:lnTo>
                    <a:lnTo>
                      <a:pt x="615" y="54"/>
                    </a:lnTo>
                    <a:lnTo>
                      <a:pt x="618" y="54"/>
                    </a:lnTo>
                    <a:lnTo>
                      <a:pt x="618" y="54"/>
                    </a:lnTo>
                    <a:lnTo>
                      <a:pt x="618" y="54"/>
                    </a:lnTo>
                    <a:lnTo>
                      <a:pt x="620" y="54"/>
                    </a:lnTo>
                    <a:lnTo>
                      <a:pt x="620" y="57"/>
                    </a:lnTo>
                    <a:lnTo>
                      <a:pt x="620" y="57"/>
                    </a:lnTo>
                    <a:lnTo>
                      <a:pt x="620" y="57"/>
                    </a:lnTo>
                    <a:lnTo>
                      <a:pt x="623" y="57"/>
                    </a:lnTo>
                    <a:lnTo>
                      <a:pt x="623" y="59"/>
                    </a:lnTo>
                    <a:lnTo>
                      <a:pt x="620" y="59"/>
                    </a:lnTo>
                    <a:lnTo>
                      <a:pt x="620" y="59"/>
                    </a:lnTo>
                    <a:lnTo>
                      <a:pt x="620" y="61"/>
                    </a:lnTo>
                    <a:lnTo>
                      <a:pt x="620" y="61"/>
                    </a:lnTo>
                    <a:lnTo>
                      <a:pt x="620" y="61"/>
                    </a:lnTo>
                    <a:lnTo>
                      <a:pt x="618" y="61"/>
                    </a:lnTo>
                    <a:lnTo>
                      <a:pt x="618" y="61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4"/>
                    </a:lnTo>
                    <a:lnTo>
                      <a:pt x="618" y="66"/>
                    </a:lnTo>
                    <a:lnTo>
                      <a:pt x="618" y="66"/>
                    </a:lnTo>
                    <a:lnTo>
                      <a:pt x="615" y="66"/>
                    </a:lnTo>
                    <a:lnTo>
                      <a:pt x="615" y="69"/>
                    </a:lnTo>
                    <a:lnTo>
                      <a:pt x="615" y="69"/>
                    </a:lnTo>
                    <a:lnTo>
                      <a:pt x="615" y="69"/>
                    </a:lnTo>
                    <a:lnTo>
                      <a:pt x="613" y="69"/>
                    </a:lnTo>
                    <a:lnTo>
                      <a:pt x="613" y="71"/>
                    </a:lnTo>
                    <a:lnTo>
                      <a:pt x="613" y="71"/>
                    </a:lnTo>
                    <a:lnTo>
                      <a:pt x="613" y="71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3" y="73"/>
                    </a:lnTo>
                    <a:lnTo>
                      <a:pt x="611" y="73"/>
                    </a:lnTo>
                    <a:lnTo>
                      <a:pt x="611" y="76"/>
                    </a:lnTo>
                    <a:lnTo>
                      <a:pt x="611" y="76"/>
                    </a:lnTo>
                    <a:lnTo>
                      <a:pt x="611" y="76"/>
                    </a:lnTo>
                    <a:lnTo>
                      <a:pt x="611" y="78"/>
                    </a:lnTo>
                    <a:lnTo>
                      <a:pt x="611" y="78"/>
                    </a:lnTo>
                    <a:lnTo>
                      <a:pt x="611" y="78"/>
                    </a:lnTo>
                    <a:lnTo>
                      <a:pt x="611" y="80"/>
                    </a:lnTo>
                    <a:lnTo>
                      <a:pt x="608" y="80"/>
                    </a:lnTo>
                    <a:lnTo>
                      <a:pt x="608" y="80"/>
                    </a:lnTo>
                    <a:lnTo>
                      <a:pt x="608" y="80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3"/>
                    </a:lnTo>
                    <a:lnTo>
                      <a:pt x="608" y="85"/>
                    </a:lnTo>
                    <a:lnTo>
                      <a:pt x="608" y="85"/>
                    </a:lnTo>
                    <a:lnTo>
                      <a:pt x="608" y="85"/>
                    </a:lnTo>
                    <a:lnTo>
                      <a:pt x="606" y="85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87"/>
                    </a:lnTo>
                    <a:lnTo>
                      <a:pt x="606" y="90"/>
                    </a:lnTo>
                    <a:lnTo>
                      <a:pt x="604" y="90"/>
                    </a:lnTo>
                    <a:lnTo>
                      <a:pt x="604" y="90"/>
                    </a:lnTo>
                    <a:lnTo>
                      <a:pt x="604" y="90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2"/>
                    </a:lnTo>
                    <a:lnTo>
                      <a:pt x="604" y="95"/>
                    </a:lnTo>
                    <a:lnTo>
                      <a:pt x="604" y="95"/>
                    </a:lnTo>
                    <a:lnTo>
                      <a:pt x="604" y="97"/>
                    </a:lnTo>
                    <a:lnTo>
                      <a:pt x="604" y="97"/>
                    </a:lnTo>
                    <a:lnTo>
                      <a:pt x="604" y="99"/>
                    </a:lnTo>
                    <a:lnTo>
                      <a:pt x="601" y="99"/>
                    </a:lnTo>
                    <a:lnTo>
                      <a:pt x="601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9" y="99"/>
                    </a:lnTo>
                    <a:lnTo>
                      <a:pt x="596" y="99"/>
                    </a:lnTo>
                    <a:lnTo>
                      <a:pt x="596" y="99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2"/>
                    </a:lnTo>
                    <a:lnTo>
                      <a:pt x="596" y="104"/>
                    </a:lnTo>
                    <a:lnTo>
                      <a:pt x="596" y="104"/>
                    </a:lnTo>
                    <a:lnTo>
                      <a:pt x="596" y="104"/>
                    </a:lnTo>
                    <a:lnTo>
                      <a:pt x="594" y="104"/>
                    </a:lnTo>
                    <a:lnTo>
                      <a:pt x="594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6" y="106"/>
                    </a:lnTo>
                    <a:lnTo>
                      <a:pt x="599" y="106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599" y="109"/>
                    </a:lnTo>
                    <a:lnTo>
                      <a:pt x="601" y="109"/>
                    </a:lnTo>
                    <a:lnTo>
                      <a:pt x="601" y="111"/>
                    </a:lnTo>
                    <a:lnTo>
                      <a:pt x="601" y="111"/>
                    </a:lnTo>
                    <a:lnTo>
                      <a:pt x="601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1"/>
                    </a:lnTo>
                    <a:lnTo>
                      <a:pt x="604" y="114"/>
                    </a:lnTo>
                    <a:lnTo>
                      <a:pt x="606" y="114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6" y="111"/>
                    </a:lnTo>
                    <a:lnTo>
                      <a:pt x="608" y="111"/>
                    </a:lnTo>
                    <a:lnTo>
                      <a:pt x="608" y="111"/>
                    </a:lnTo>
                    <a:lnTo>
                      <a:pt x="608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1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3" y="109"/>
                    </a:lnTo>
                    <a:lnTo>
                      <a:pt x="615" y="109"/>
                    </a:lnTo>
                    <a:lnTo>
                      <a:pt x="615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18" y="109"/>
                    </a:lnTo>
                    <a:lnTo>
                      <a:pt x="620" y="109"/>
                    </a:lnTo>
                    <a:lnTo>
                      <a:pt x="620" y="109"/>
                    </a:lnTo>
                    <a:lnTo>
                      <a:pt x="623" y="109"/>
                    </a:lnTo>
                    <a:lnTo>
                      <a:pt x="623" y="106"/>
                    </a:lnTo>
                    <a:lnTo>
                      <a:pt x="623" y="106"/>
                    </a:lnTo>
                    <a:lnTo>
                      <a:pt x="623" y="106"/>
                    </a:lnTo>
                    <a:lnTo>
                      <a:pt x="625" y="106"/>
                    </a:lnTo>
                    <a:lnTo>
                      <a:pt x="625" y="109"/>
                    </a:lnTo>
                    <a:lnTo>
                      <a:pt x="625" y="109"/>
                    </a:lnTo>
                    <a:lnTo>
                      <a:pt x="625" y="109"/>
                    </a:lnTo>
                    <a:lnTo>
                      <a:pt x="627" y="109"/>
                    </a:lnTo>
                    <a:lnTo>
                      <a:pt x="627" y="109"/>
                    </a:lnTo>
                    <a:lnTo>
                      <a:pt x="627" y="109"/>
                    </a:lnTo>
                    <a:lnTo>
                      <a:pt x="630" y="109"/>
                    </a:lnTo>
                    <a:lnTo>
                      <a:pt x="630" y="109"/>
                    </a:lnTo>
                    <a:lnTo>
                      <a:pt x="630" y="111"/>
                    </a:lnTo>
                    <a:lnTo>
                      <a:pt x="630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2" y="111"/>
                    </a:lnTo>
                    <a:lnTo>
                      <a:pt x="634" y="111"/>
                    </a:lnTo>
                    <a:lnTo>
                      <a:pt x="634" y="114"/>
                    </a:lnTo>
                    <a:lnTo>
                      <a:pt x="634" y="114"/>
                    </a:lnTo>
                    <a:lnTo>
                      <a:pt x="637" y="114"/>
                    </a:lnTo>
                    <a:lnTo>
                      <a:pt x="637" y="114"/>
                    </a:lnTo>
                    <a:lnTo>
                      <a:pt x="637" y="111"/>
                    </a:lnTo>
                    <a:lnTo>
                      <a:pt x="637" y="111"/>
                    </a:lnTo>
                    <a:lnTo>
                      <a:pt x="637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11"/>
                    </a:lnTo>
                    <a:lnTo>
                      <a:pt x="639" y="109"/>
                    </a:lnTo>
                    <a:lnTo>
                      <a:pt x="641" y="109"/>
                    </a:lnTo>
                    <a:lnTo>
                      <a:pt x="641" y="109"/>
                    </a:lnTo>
                    <a:lnTo>
                      <a:pt x="641" y="109"/>
                    </a:lnTo>
                    <a:lnTo>
                      <a:pt x="641" y="106"/>
                    </a:lnTo>
                    <a:lnTo>
                      <a:pt x="644" y="106"/>
                    </a:lnTo>
                    <a:lnTo>
                      <a:pt x="644" y="106"/>
                    </a:lnTo>
                    <a:lnTo>
                      <a:pt x="644" y="106"/>
                    </a:lnTo>
                    <a:lnTo>
                      <a:pt x="644" y="104"/>
                    </a:lnTo>
                    <a:lnTo>
                      <a:pt x="644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6" y="104"/>
                    </a:lnTo>
                    <a:lnTo>
                      <a:pt x="649" y="104"/>
                    </a:lnTo>
                    <a:lnTo>
                      <a:pt x="649" y="104"/>
                    </a:lnTo>
                    <a:lnTo>
                      <a:pt x="651" y="104"/>
                    </a:lnTo>
                    <a:lnTo>
                      <a:pt x="651" y="104"/>
                    </a:lnTo>
                    <a:lnTo>
                      <a:pt x="651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3" y="104"/>
                    </a:lnTo>
                    <a:lnTo>
                      <a:pt x="656" y="104"/>
                    </a:lnTo>
                    <a:lnTo>
                      <a:pt x="656" y="104"/>
                    </a:lnTo>
                    <a:lnTo>
                      <a:pt x="658" y="104"/>
                    </a:lnTo>
                    <a:lnTo>
                      <a:pt x="658" y="104"/>
                    </a:lnTo>
                    <a:lnTo>
                      <a:pt x="658" y="104"/>
                    </a:lnTo>
                    <a:lnTo>
                      <a:pt x="660" y="104"/>
                    </a:lnTo>
                    <a:lnTo>
                      <a:pt x="660" y="106"/>
                    </a:lnTo>
                    <a:lnTo>
                      <a:pt x="660" y="106"/>
                    </a:lnTo>
                    <a:lnTo>
                      <a:pt x="663" y="106"/>
                    </a:lnTo>
                    <a:lnTo>
                      <a:pt x="663" y="106"/>
                    </a:lnTo>
                    <a:lnTo>
                      <a:pt x="663" y="106"/>
                    </a:lnTo>
                    <a:lnTo>
                      <a:pt x="663" y="109"/>
                    </a:lnTo>
                    <a:lnTo>
                      <a:pt x="663" y="109"/>
                    </a:lnTo>
                    <a:lnTo>
                      <a:pt x="665" y="109"/>
                    </a:lnTo>
                    <a:lnTo>
                      <a:pt x="665" y="109"/>
                    </a:lnTo>
                    <a:lnTo>
                      <a:pt x="665" y="109"/>
                    </a:lnTo>
                    <a:lnTo>
                      <a:pt x="665" y="111"/>
                    </a:lnTo>
                    <a:lnTo>
                      <a:pt x="665" y="111"/>
                    </a:lnTo>
                    <a:lnTo>
                      <a:pt x="668" y="111"/>
                    </a:lnTo>
                    <a:lnTo>
                      <a:pt x="668" y="111"/>
                    </a:lnTo>
                    <a:lnTo>
                      <a:pt x="668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0" y="111"/>
                    </a:lnTo>
                    <a:lnTo>
                      <a:pt x="672" y="111"/>
                    </a:lnTo>
                    <a:lnTo>
                      <a:pt x="672" y="111"/>
                    </a:lnTo>
                    <a:lnTo>
                      <a:pt x="672" y="111"/>
                    </a:lnTo>
                    <a:lnTo>
                      <a:pt x="672" y="114"/>
                    </a:lnTo>
                    <a:lnTo>
                      <a:pt x="672" y="114"/>
                    </a:lnTo>
                    <a:lnTo>
                      <a:pt x="675" y="114"/>
                    </a:lnTo>
                    <a:lnTo>
                      <a:pt x="675" y="116"/>
                    </a:lnTo>
                    <a:lnTo>
                      <a:pt x="675" y="116"/>
                    </a:lnTo>
                    <a:lnTo>
                      <a:pt x="675" y="116"/>
                    </a:lnTo>
                    <a:lnTo>
                      <a:pt x="677" y="116"/>
                    </a:lnTo>
                    <a:lnTo>
                      <a:pt x="677" y="116"/>
                    </a:lnTo>
                    <a:lnTo>
                      <a:pt x="677" y="116"/>
                    </a:lnTo>
                    <a:lnTo>
                      <a:pt x="677" y="118"/>
                    </a:lnTo>
                    <a:lnTo>
                      <a:pt x="677" y="118"/>
                    </a:lnTo>
                    <a:lnTo>
                      <a:pt x="677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79" y="121"/>
                    </a:lnTo>
                    <a:lnTo>
                      <a:pt x="682" y="121"/>
                    </a:lnTo>
                    <a:lnTo>
                      <a:pt x="682" y="121"/>
                    </a:lnTo>
                    <a:lnTo>
                      <a:pt x="684" y="121"/>
                    </a:lnTo>
                    <a:lnTo>
                      <a:pt x="684" y="121"/>
                    </a:lnTo>
                    <a:lnTo>
                      <a:pt x="684" y="121"/>
                    </a:lnTo>
                    <a:lnTo>
                      <a:pt x="686" y="121"/>
                    </a:lnTo>
                    <a:lnTo>
                      <a:pt x="686" y="121"/>
                    </a:lnTo>
                    <a:lnTo>
                      <a:pt x="686" y="123"/>
                    </a:lnTo>
                    <a:lnTo>
                      <a:pt x="686" y="123"/>
                    </a:lnTo>
                    <a:lnTo>
                      <a:pt x="689" y="123"/>
                    </a:lnTo>
                    <a:lnTo>
                      <a:pt x="689" y="123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9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5"/>
                    </a:lnTo>
                    <a:lnTo>
                      <a:pt x="686" y="128"/>
                    </a:lnTo>
                    <a:lnTo>
                      <a:pt x="686" y="128"/>
                    </a:lnTo>
                    <a:lnTo>
                      <a:pt x="689" y="128"/>
                    </a:lnTo>
                    <a:lnTo>
                      <a:pt x="689" y="128"/>
                    </a:lnTo>
                    <a:lnTo>
                      <a:pt x="689" y="130"/>
                    </a:lnTo>
                    <a:lnTo>
                      <a:pt x="686" y="130"/>
                    </a:lnTo>
                    <a:lnTo>
                      <a:pt x="686" y="130"/>
                    </a:lnTo>
                    <a:lnTo>
                      <a:pt x="689" y="130"/>
                    </a:lnTo>
                    <a:lnTo>
                      <a:pt x="689" y="132"/>
                    </a:lnTo>
                    <a:lnTo>
                      <a:pt x="686" y="132"/>
                    </a:lnTo>
                    <a:lnTo>
                      <a:pt x="686" y="132"/>
                    </a:lnTo>
                    <a:lnTo>
                      <a:pt x="689" y="132"/>
                    </a:lnTo>
                    <a:lnTo>
                      <a:pt x="689" y="132"/>
                    </a:lnTo>
                    <a:lnTo>
                      <a:pt x="689" y="132"/>
                    </a:lnTo>
                    <a:lnTo>
                      <a:pt x="689" y="135"/>
                    </a:lnTo>
                    <a:lnTo>
                      <a:pt x="689" y="135"/>
                    </a:lnTo>
                    <a:lnTo>
                      <a:pt x="691" y="135"/>
                    </a:lnTo>
                    <a:lnTo>
                      <a:pt x="691" y="137"/>
                    </a:lnTo>
                    <a:lnTo>
                      <a:pt x="689" y="137"/>
                    </a:lnTo>
                    <a:lnTo>
                      <a:pt x="689" y="137"/>
                    </a:lnTo>
                    <a:lnTo>
                      <a:pt x="689" y="137"/>
                    </a:lnTo>
                    <a:lnTo>
                      <a:pt x="689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0"/>
                    </a:lnTo>
                    <a:lnTo>
                      <a:pt x="686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4" y="142"/>
                    </a:lnTo>
                    <a:lnTo>
                      <a:pt x="682" y="142"/>
                    </a:lnTo>
                    <a:lnTo>
                      <a:pt x="682" y="144"/>
                    </a:lnTo>
                    <a:lnTo>
                      <a:pt x="682" y="144"/>
                    </a:lnTo>
                    <a:lnTo>
                      <a:pt x="682" y="144"/>
                    </a:lnTo>
                    <a:lnTo>
                      <a:pt x="679" y="144"/>
                    </a:lnTo>
                    <a:lnTo>
                      <a:pt x="679" y="144"/>
                    </a:lnTo>
                    <a:lnTo>
                      <a:pt x="679" y="144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2"/>
                    </a:lnTo>
                    <a:lnTo>
                      <a:pt x="679" y="140"/>
                    </a:lnTo>
                    <a:lnTo>
                      <a:pt x="679" y="140"/>
                    </a:lnTo>
                    <a:lnTo>
                      <a:pt x="679" y="140"/>
                    </a:lnTo>
                    <a:lnTo>
                      <a:pt x="677" y="140"/>
                    </a:lnTo>
                    <a:lnTo>
                      <a:pt x="677" y="140"/>
                    </a:lnTo>
                    <a:lnTo>
                      <a:pt x="677" y="137"/>
                    </a:lnTo>
                    <a:lnTo>
                      <a:pt x="677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5" y="137"/>
                    </a:lnTo>
                    <a:lnTo>
                      <a:pt x="672" y="137"/>
                    </a:lnTo>
                    <a:lnTo>
                      <a:pt x="672" y="137"/>
                    </a:lnTo>
                    <a:lnTo>
                      <a:pt x="672" y="137"/>
                    </a:lnTo>
                    <a:lnTo>
                      <a:pt x="672" y="135"/>
                    </a:lnTo>
                    <a:lnTo>
                      <a:pt x="672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70" y="135"/>
                    </a:lnTo>
                    <a:lnTo>
                      <a:pt x="668" y="135"/>
                    </a:lnTo>
                    <a:lnTo>
                      <a:pt x="668" y="135"/>
                    </a:lnTo>
                    <a:lnTo>
                      <a:pt x="665" y="135"/>
                    </a:lnTo>
                    <a:lnTo>
                      <a:pt x="665" y="135"/>
                    </a:lnTo>
                    <a:lnTo>
                      <a:pt x="665" y="135"/>
                    </a:lnTo>
                    <a:lnTo>
                      <a:pt x="663" y="135"/>
                    </a:lnTo>
                    <a:lnTo>
                      <a:pt x="663" y="135"/>
                    </a:lnTo>
                    <a:lnTo>
                      <a:pt x="663" y="137"/>
                    </a:lnTo>
                    <a:lnTo>
                      <a:pt x="663" y="137"/>
                    </a:lnTo>
                    <a:lnTo>
                      <a:pt x="663" y="135"/>
                    </a:lnTo>
                    <a:lnTo>
                      <a:pt x="660" y="135"/>
                    </a:lnTo>
                    <a:lnTo>
                      <a:pt x="660" y="135"/>
                    </a:lnTo>
                    <a:lnTo>
                      <a:pt x="658" y="135"/>
                    </a:lnTo>
                    <a:lnTo>
                      <a:pt x="658" y="135"/>
                    </a:lnTo>
                    <a:lnTo>
                      <a:pt x="658" y="135"/>
                    </a:lnTo>
                    <a:lnTo>
                      <a:pt x="656" y="135"/>
                    </a:lnTo>
                    <a:lnTo>
                      <a:pt x="656" y="135"/>
                    </a:lnTo>
                    <a:lnTo>
                      <a:pt x="653" y="135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3" y="137"/>
                    </a:lnTo>
                    <a:lnTo>
                      <a:pt x="651" y="137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51" y="140"/>
                    </a:lnTo>
                    <a:lnTo>
                      <a:pt x="649" y="140"/>
                    </a:lnTo>
                    <a:lnTo>
                      <a:pt x="649" y="140"/>
                    </a:lnTo>
                    <a:lnTo>
                      <a:pt x="649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6" y="142"/>
                    </a:lnTo>
                    <a:lnTo>
                      <a:pt x="644" y="142"/>
                    </a:lnTo>
                    <a:lnTo>
                      <a:pt x="644" y="142"/>
                    </a:lnTo>
                    <a:lnTo>
                      <a:pt x="644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41" y="142"/>
                    </a:lnTo>
                    <a:lnTo>
                      <a:pt x="639" y="142"/>
                    </a:lnTo>
                    <a:lnTo>
                      <a:pt x="639" y="142"/>
                    </a:lnTo>
                    <a:lnTo>
                      <a:pt x="639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2"/>
                    </a:lnTo>
                    <a:lnTo>
                      <a:pt x="637" y="144"/>
                    </a:lnTo>
                    <a:lnTo>
                      <a:pt x="637" y="144"/>
                    </a:lnTo>
                    <a:lnTo>
                      <a:pt x="637" y="144"/>
                    </a:lnTo>
                    <a:lnTo>
                      <a:pt x="637" y="147"/>
                    </a:lnTo>
                    <a:lnTo>
                      <a:pt x="637" y="147"/>
                    </a:lnTo>
                    <a:lnTo>
                      <a:pt x="634" y="147"/>
                    </a:lnTo>
                    <a:lnTo>
                      <a:pt x="634" y="147"/>
                    </a:lnTo>
                    <a:lnTo>
                      <a:pt x="634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2" y="147"/>
                    </a:lnTo>
                    <a:lnTo>
                      <a:pt x="630" y="147"/>
                    </a:lnTo>
                    <a:lnTo>
                      <a:pt x="630" y="147"/>
                    </a:lnTo>
                    <a:lnTo>
                      <a:pt x="630" y="147"/>
                    </a:lnTo>
                    <a:lnTo>
                      <a:pt x="627" y="147"/>
                    </a:lnTo>
                    <a:lnTo>
                      <a:pt x="627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5" y="147"/>
                    </a:lnTo>
                    <a:lnTo>
                      <a:pt x="623" y="147"/>
                    </a:lnTo>
                    <a:lnTo>
                      <a:pt x="623" y="147"/>
                    </a:lnTo>
                    <a:lnTo>
                      <a:pt x="623" y="149"/>
                    </a:lnTo>
                    <a:lnTo>
                      <a:pt x="623" y="149"/>
                    </a:lnTo>
                    <a:lnTo>
                      <a:pt x="620" y="149"/>
                    </a:lnTo>
                    <a:lnTo>
                      <a:pt x="620" y="149"/>
                    </a:lnTo>
                    <a:lnTo>
                      <a:pt x="618" y="149"/>
                    </a:lnTo>
                    <a:lnTo>
                      <a:pt x="618" y="149"/>
                    </a:lnTo>
                    <a:lnTo>
                      <a:pt x="618" y="149"/>
                    </a:lnTo>
                    <a:lnTo>
                      <a:pt x="618" y="151"/>
                    </a:lnTo>
                    <a:lnTo>
                      <a:pt x="618" y="151"/>
                    </a:lnTo>
                    <a:lnTo>
                      <a:pt x="618" y="151"/>
                    </a:lnTo>
                    <a:lnTo>
                      <a:pt x="615" y="151"/>
                    </a:lnTo>
                    <a:lnTo>
                      <a:pt x="615" y="151"/>
                    </a:lnTo>
                    <a:lnTo>
                      <a:pt x="615" y="151"/>
                    </a:lnTo>
                    <a:lnTo>
                      <a:pt x="613" y="151"/>
                    </a:lnTo>
                    <a:lnTo>
                      <a:pt x="613" y="154"/>
                    </a:lnTo>
                    <a:lnTo>
                      <a:pt x="613" y="154"/>
                    </a:lnTo>
                    <a:lnTo>
                      <a:pt x="613" y="154"/>
                    </a:lnTo>
                    <a:lnTo>
                      <a:pt x="613" y="156"/>
                    </a:lnTo>
                    <a:lnTo>
                      <a:pt x="613" y="156"/>
                    </a:lnTo>
                    <a:lnTo>
                      <a:pt x="613" y="156"/>
                    </a:lnTo>
                    <a:lnTo>
                      <a:pt x="611" y="156"/>
                    </a:lnTo>
                    <a:lnTo>
                      <a:pt x="611" y="159"/>
                    </a:lnTo>
                    <a:lnTo>
                      <a:pt x="611" y="159"/>
                    </a:lnTo>
                    <a:lnTo>
                      <a:pt x="611" y="161"/>
                    </a:lnTo>
                    <a:lnTo>
                      <a:pt x="613" y="161"/>
                    </a:lnTo>
                    <a:lnTo>
                      <a:pt x="613" y="161"/>
                    </a:lnTo>
                    <a:lnTo>
                      <a:pt x="613" y="161"/>
                    </a:lnTo>
                    <a:lnTo>
                      <a:pt x="611" y="161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11" y="163"/>
                    </a:lnTo>
                    <a:lnTo>
                      <a:pt x="608" y="163"/>
                    </a:lnTo>
                    <a:lnTo>
                      <a:pt x="608" y="163"/>
                    </a:lnTo>
                    <a:lnTo>
                      <a:pt x="606" y="163"/>
                    </a:lnTo>
                    <a:lnTo>
                      <a:pt x="606" y="163"/>
                    </a:lnTo>
                    <a:lnTo>
                      <a:pt x="606" y="166"/>
                    </a:lnTo>
                    <a:lnTo>
                      <a:pt x="606" y="166"/>
                    </a:lnTo>
                    <a:lnTo>
                      <a:pt x="604" y="166"/>
                    </a:lnTo>
                    <a:lnTo>
                      <a:pt x="604" y="166"/>
                    </a:lnTo>
                    <a:lnTo>
                      <a:pt x="604" y="166"/>
                    </a:lnTo>
                    <a:lnTo>
                      <a:pt x="604" y="168"/>
                    </a:lnTo>
                    <a:lnTo>
                      <a:pt x="604" y="168"/>
                    </a:lnTo>
                    <a:lnTo>
                      <a:pt x="601" y="168"/>
                    </a:lnTo>
                    <a:lnTo>
                      <a:pt x="601" y="168"/>
                    </a:lnTo>
                    <a:lnTo>
                      <a:pt x="601" y="168"/>
                    </a:lnTo>
                    <a:lnTo>
                      <a:pt x="601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9" y="170"/>
                    </a:lnTo>
                    <a:lnTo>
                      <a:pt x="596" y="170"/>
                    </a:lnTo>
                    <a:lnTo>
                      <a:pt x="596" y="170"/>
                    </a:lnTo>
                    <a:lnTo>
                      <a:pt x="596" y="170"/>
                    </a:lnTo>
                    <a:lnTo>
                      <a:pt x="594" y="170"/>
                    </a:lnTo>
                    <a:lnTo>
                      <a:pt x="594" y="170"/>
                    </a:lnTo>
                    <a:lnTo>
                      <a:pt x="594" y="170"/>
                    </a:lnTo>
                    <a:lnTo>
                      <a:pt x="592" y="170"/>
                    </a:lnTo>
                    <a:lnTo>
                      <a:pt x="592" y="170"/>
                    </a:lnTo>
                    <a:lnTo>
                      <a:pt x="592" y="170"/>
                    </a:lnTo>
                    <a:lnTo>
                      <a:pt x="589" y="170"/>
                    </a:lnTo>
                    <a:lnTo>
                      <a:pt x="589" y="170"/>
                    </a:lnTo>
                    <a:lnTo>
                      <a:pt x="589" y="170"/>
                    </a:lnTo>
                    <a:lnTo>
                      <a:pt x="587" y="170"/>
                    </a:lnTo>
                    <a:lnTo>
                      <a:pt x="587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5" y="170"/>
                    </a:lnTo>
                    <a:lnTo>
                      <a:pt x="582" y="170"/>
                    </a:lnTo>
                    <a:lnTo>
                      <a:pt x="582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80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8" y="170"/>
                    </a:lnTo>
                    <a:lnTo>
                      <a:pt x="575" y="170"/>
                    </a:lnTo>
                    <a:lnTo>
                      <a:pt x="575" y="170"/>
                    </a:lnTo>
                    <a:lnTo>
                      <a:pt x="575" y="170"/>
                    </a:lnTo>
                    <a:lnTo>
                      <a:pt x="573" y="170"/>
                    </a:lnTo>
                    <a:lnTo>
                      <a:pt x="573" y="173"/>
                    </a:lnTo>
                    <a:lnTo>
                      <a:pt x="573" y="173"/>
                    </a:lnTo>
                    <a:lnTo>
                      <a:pt x="573" y="173"/>
                    </a:lnTo>
                    <a:lnTo>
                      <a:pt x="573" y="175"/>
                    </a:lnTo>
                    <a:lnTo>
                      <a:pt x="573" y="175"/>
                    </a:lnTo>
                    <a:lnTo>
                      <a:pt x="573" y="175"/>
                    </a:lnTo>
                    <a:lnTo>
                      <a:pt x="573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78"/>
                    </a:lnTo>
                    <a:lnTo>
                      <a:pt x="570" y="180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8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0"/>
                    </a:lnTo>
                    <a:lnTo>
                      <a:pt x="566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3" y="182"/>
                    </a:lnTo>
                    <a:lnTo>
                      <a:pt x="561" y="182"/>
                    </a:lnTo>
                    <a:lnTo>
                      <a:pt x="561" y="185"/>
                    </a:lnTo>
                    <a:lnTo>
                      <a:pt x="561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9" y="185"/>
                    </a:lnTo>
                    <a:lnTo>
                      <a:pt x="556" y="185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6" y="187"/>
                    </a:lnTo>
                    <a:lnTo>
                      <a:pt x="554" y="187"/>
                    </a:lnTo>
                    <a:lnTo>
                      <a:pt x="554" y="187"/>
                    </a:lnTo>
                    <a:lnTo>
                      <a:pt x="554" y="187"/>
                    </a:lnTo>
                    <a:lnTo>
                      <a:pt x="552" y="187"/>
                    </a:lnTo>
                    <a:lnTo>
                      <a:pt x="552" y="187"/>
                    </a:lnTo>
                    <a:lnTo>
                      <a:pt x="552" y="187"/>
                    </a:lnTo>
                    <a:lnTo>
                      <a:pt x="549" y="187"/>
                    </a:lnTo>
                    <a:lnTo>
                      <a:pt x="549" y="187"/>
                    </a:lnTo>
                    <a:lnTo>
                      <a:pt x="547" y="187"/>
                    </a:lnTo>
                    <a:lnTo>
                      <a:pt x="547" y="187"/>
                    </a:lnTo>
                    <a:lnTo>
                      <a:pt x="547" y="187"/>
                    </a:lnTo>
                    <a:lnTo>
                      <a:pt x="544" y="187"/>
                    </a:lnTo>
                    <a:lnTo>
                      <a:pt x="544" y="187"/>
                    </a:lnTo>
                    <a:lnTo>
                      <a:pt x="544" y="187"/>
                    </a:lnTo>
                    <a:lnTo>
                      <a:pt x="544" y="185"/>
                    </a:lnTo>
                    <a:lnTo>
                      <a:pt x="542" y="185"/>
                    </a:lnTo>
                    <a:lnTo>
                      <a:pt x="542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40" y="185"/>
                    </a:lnTo>
                    <a:lnTo>
                      <a:pt x="537" y="185"/>
                    </a:lnTo>
                    <a:lnTo>
                      <a:pt x="537" y="185"/>
                    </a:lnTo>
                    <a:lnTo>
                      <a:pt x="537" y="185"/>
                    </a:lnTo>
                    <a:lnTo>
                      <a:pt x="535" y="185"/>
                    </a:lnTo>
                    <a:lnTo>
                      <a:pt x="535" y="182"/>
                    </a:lnTo>
                    <a:lnTo>
                      <a:pt x="535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2"/>
                    </a:lnTo>
                    <a:lnTo>
                      <a:pt x="533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30" y="180"/>
                    </a:lnTo>
                    <a:lnTo>
                      <a:pt x="528" y="180"/>
                    </a:lnTo>
                    <a:lnTo>
                      <a:pt x="528" y="180"/>
                    </a:lnTo>
                    <a:lnTo>
                      <a:pt x="525" y="180"/>
                    </a:lnTo>
                    <a:lnTo>
                      <a:pt x="525" y="180"/>
                    </a:lnTo>
                    <a:lnTo>
                      <a:pt x="525" y="180"/>
                    </a:lnTo>
                    <a:lnTo>
                      <a:pt x="523" y="180"/>
                    </a:lnTo>
                    <a:lnTo>
                      <a:pt x="523" y="180"/>
                    </a:lnTo>
                    <a:lnTo>
                      <a:pt x="523" y="180"/>
                    </a:lnTo>
                    <a:lnTo>
                      <a:pt x="521" y="180"/>
                    </a:lnTo>
                    <a:lnTo>
                      <a:pt x="521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8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0"/>
                    </a:lnTo>
                    <a:lnTo>
                      <a:pt x="516" y="182"/>
                    </a:lnTo>
                    <a:lnTo>
                      <a:pt x="514" y="182"/>
                    </a:lnTo>
                    <a:lnTo>
                      <a:pt x="514" y="182"/>
                    </a:lnTo>
                    <a:lnTo>
                      <a:pt x="514" y="185"/>
                    </a:lnTo>
                    <a:lnTo>
                      <a:pt x="514" y="185"/>
                    </a:lnTo>
                    <a:lnTo>
                      <a:pt x="514" y="185"/>
                    </a:lnTo>
                    <a:lnTo>
                      <a:pt x="511" y="185"/>
                    </a:lnTo>
                    <a:lnTo>
                      <a:pt x="511" y="187"/>
                    </a:lnTo>
                    <a:lnTo>
                      <a:pt x="511" y="187"/>
                    </a:lnTo>
                    <a:lnTo>
                      <a:pt x="511" y="187"/>
                    </a:lnTo>
                    <a:lnTo>
                      <a:pt x="511" y="189"/>
                    </a:lnTo>
                    <a:lnTo>
                      <a:pt x="511" y="189"/>
                    </a:lnTo>
                    <a:lnTo>
                      <a:pt x="511" y="189"/>
                    </a:lnTo>
                    <a:lnTo>
                      <a:pt x="511" y="192"/>
                    </a:lnTo>
                    <a:lnTo>
                      <a:pt x="511" y="192"/>
                    </a:lnTo>
                    <a:lnTo>
                      <a:pt x="509" y="192"/>
                    </a:lnTo>
                    <a:lnTo>
                      <a:pt x="509" y="192"/>
                    </a:lnTo>
                    <a:lnTo>
                      <a:pt x="509" y="192"/>
                    </a:lnTo>
                    <a:lnTo>
                      <a:pt x="509" y="194"/>
                    </a:lnTo>
                    <a:lnTo>
                      <a:pt x="509" y="194"/>
                    </a:lnTo>
                    <a:lnTo>
                      <a:pt x="507" y="194"/>
                    </a:lnTo>
                    <a:lnTo>
                      <a:pt x="507" y="196"/>
                    </a:lnTo>
                    <a:lnTo>
                      <a:pt x="507" y="196"/>
                    </a:lnTo>
                    <a:lnTo>
                      <a:pt x="507" y="196"/>
                    </a:lnTo>
                    <a:lnTo>
                      <a:pt x="507" y="199"/>
                    </a:lnTo>
                    <a:lnTo>
                      <a:pt x="507" y="199"/>
                    </a:lnTo>
                    <a:lnTo>
                      <a:pt x="507" y="199"/>
                    </a:lnTo>
                    <a:lnTo>
                      <a:pt x="509" y="199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09" y="201"/>
                    </a:lnTo>
                    <a:lnTo>
                      <a:pt x="511" y="201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4"/>
                    </a:lnTo>
                    <a:lnTo>
                      <a:pt x="511" y="206"/>
                    </a:lnTo>
                    <a:lnTo>
                      <a:pt x="514" y="206"/>
                    </a:lnTo>
                    <a:lnTo>
                      <a:pt x="514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6" y="206"/>
                    </a:lnTo>
                    <a:lnTo>
                      <a:pt x="518" y="206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08"/>
                    </a:lnTo>
                    <a:lnTo>
                      <a:pt x="518" y="211"/>
                    </a:lnTo>
                    <a:lnTo>
                      <a:pt x="518" y="211"/>
                    </a:lnTo>
                    <a:lnTo>
                      <a:pt x="521" y="211"/>
                    </a:lnTo>
                    <a:lnTo>
                      <a:pt x="521" y="211"/>
                    </a:lnTo>
                    <a:lnTo>
                      <a:pt x="521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8" y="213"/>
                    </a:lnTo>
                    <a:lnTo>
                      <a:pt x="516" y="213"/>
                    </a:lnTo>
                    <a:lnTo>
                      <a:pt x="516" y="213"/>
                    </a:lnTo>
                    <a:lnTo>
                      <a:pt x="516" y="213"/>
                    </a:lnTo>
                    <a:lnTo>
                      <a:pt x="516" y="215"/>
                    </a:lnTo>
                    <a:lnTo>
                      <a:pt x="514" y="215"/>
                    </a:lnTo>
                    <a:lnTo>
                      <a:pt x="514" y="215"/>
                    </a:lnTo>
                    <a:lnTo>
                      <a:pt x="514" y="218"/>
                    </a:lnTo>
                    <a:lnTo>
                      <a:pt x="514" y="218"/>
                    </a:lnTo>
                    <a:lnTo>
                      <a:pt x="514" y="218"/>
                    </a:lnTo>
                    <a:lnTo>
                      <a:pt x="511" y="218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11" y="220"/>
                    </a:lnTo>
                    <a:lnTo>
                      <a:pt x="509" y="220"/>
                    </a:lnTo>
                    <a:lnTo>
                      <a:pt x="509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7" y="220"/>
                    </a:lnTo>
                    <a:lnTo>
                      <a:pt x="504" y="220"/>
                    </a:lnTo>
                    <a:lnTo>
                      <a:pt x="504" y="220"/>
                    </a:lnTo>
                    <a:lnTo>
                      <a:pt x="504" y="220"/>
                    </a:lnTo>
                    <a:lnTo>
                      <a:pt x="504" y="223"/>
                    </a:lnTo>
                    <a:lnTo>
                      <a:pt x="502" y="223"/>
                    </a:lnTo>
                    <a:lnTo>
                      <a:pt x="502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3"/>
                    </a:lnTo>
                    <a:lnTo>
                      <a:pt x="499" y="225"/>
                    </a:lnTo>
                    <a:lnTo>
                      <a:pt x="497" y="225"/>
                    </a:lnTo>
                    <a:lnTo>
                      <a:pt x="497" y="225"/>
                    </a:lnTo>
                    <a:lnTo>
                      <a:pt x="497" y="225"/>
                    </a:lnTo>
                    <a:lnTo>
                      <a:pt x="497" y="227"/>
                    </a:lnTo>
                    <a:lnTo>
                      <a:pt x="497" y="227"/>
                    </a:lnTo>
                    <a:lnTo>
                      <a:pt x="497" y="227"/>
                    </a:lnTo>
                    <a:lnTo>
                      <a:pt x="495" y="227"/>
                    </a:lnTo>
                    <a:lnTo>
                      <a:pt x="495" y="230"/>
                    </a:lnTo>
                    <a:lnTo>
                      <a:pt x="495" y="230"/>
                    </a:lnTo>
                    <a:lnTo>
                      <a:pt x="495" y="230"/>
                    </a:lnTo>
                    <a:lnTo>
                      <a:pt x="492" y="230"/>
                    </a:lnTo>
                    <a:lnTo>
                      <a:pt x="492" y="230"/>
                    </a:lnTo>
                    <a:lnTo>
                      <a:pt x="492" y="230"/>
                    </a:lnTo>
                    <a:lnTo>
                      <a:pt x="492" y="232"/>
                    </a:lnTo>
                    <a:lnTo>
                      <a:pt x="492" y="232"/>
                    </a:lnTo>
                    <a:lnTo>
                      <a:pt x="492" y="232"/>
                    </a:lnTo>
                    <a:lnTo>
                      <a:pt x="490" y="232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90" y="234"/>
                    </a:lnTo>
                    <a:lnTo>
                      <a:pt x="488" y="234"/>
                    </a:lnTo>
                    <a:lnTo>
                      <a:pt x="488" y="234"/>
                    </a:lnTo>
                    <a:lnTo>
                      <a:pt x="488" y="237"/>
                    </a:lnTo>
                    <a:lnTo>
                      <a:pt x="488" y="237"/>
                    </a:lnTo>
                    <a:lnTo>
                      <a:pt x="485" y="237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5" y="239"/>
                    </a:lnTo>
                    <a:lnTo>
                      <a:pt x="483" y="239"/>
                    </a:lnTo>
                    <a:lnTo>
                      <a:pt x="483" y="239"/>
                    </a:lnTo>
                    <a:lnTo>
                      <a:pt x="483" y="242"/>
                    </a:lnTo>
                    <a:lnTo>
                      <a:pt x="483" y="242"/>
                    </a:lnTo>
                    <a:lnTo>
                      <a:pt x="481" y="242"/>
                    </a:lnTo>
                    <a:lnTo>
                      <a:pt x="481" y="242"/>
                    </a:lnTo>
                    <a:lnTo>
                      <a:pt x="481" y="242"/>
                    </a:lnTo>
                    <a:lnTo>
                      <a:pt x="478" y="242"/>
                    </a:lnTo>
                    <a:lnTo>
                      <a:pt x="478" y="242"/>
                    </a:lnTo>
                    <a:lnTo>
                      <a:pt x="478" y="242"/>
                    </a:lnTo>
                    <a:lnTo>
                      <a:pt x="476" y="242"/>
                    </a:lnTo>
                    <a:lnTo>
                      <a:pt x="476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3" y="242"/>
                    </a:lnTo>
                    <a:lnTo>
                      <a:pt x="471" y="242"/>
                    </a:lnTo>
                    <a:lnTo>
                      <a:pt x="471" y="242"/>
                    </a:lnTo>
                    <a:lnTo>
                      <a:pt x="471" y="244"/>
                    </a:lnTo>
                    <a:lnTo>
                      <a:pt x="471" y="244"/>
                    </a:lnTo>
                    <a:lnTo>
                      <a:pt x="469" y="244"/>
                    </a:lnTo>
                    <a:lnTo>
                      <a:pt x="469" y="244"/>
                    </a:lnTo>
                    <a:lnTo>
                      <a:pt x="469" y="244"/>
                    </a:lnTo>
                    <a:lnTo>
                      <a:pt x="466" y="244"/>
                    </a:lnTo>
                    <a:lnTo>
                      <a:pt x="466" y="246"/>
                    </a:lnTo>
                    <a:lnTo>
                      <a:pt x="466" y="246"/>
                    </a:lnTo>
                    <a:lnTo>
                      <a:pt x="466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4" y="246"/>
                    </a:lnTo>
                    <a:lnTo>
                      <a:pt x="462" y="246"/>
                    </a:lnTo>
                    <a:lnTo>
                      <a:pt x="462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9" y="246"/>
                    </a:lnTo>
                    <a:lnTo>
                      <a:pt x="457" y="246"/>
                    </a:lnTo>
                    <a:lnTo>
                      <a:pt x="457" y="246"/>
                    </a:lnTo>
                    <a:lnTo>
                      <a:pt x="457" y="246"/>
                    </a:lnTo>
                    <a:lnTo>
                      <a:pt x="454" y="246"/>
                    </a:lnTo>
                    <a:lnTo>
                      <a:pt x="454" y="246"/>
                    </a:lnTo>
                    <a:lnTo>
                      <a:pt x="454" y="246"/>
                    </a:lnTo>
                    <a:lnTo>
                      <a:pt x="452" y="246"/>
                    </a:lnTo>
                    <a:lnTo>
                      <a:pt x="452" y="246"/>
                    </a:lnTo>
                    <a:lnTo>
                      <a:pt x="452" y="249"/>
                    </a:lnTo>
                    <a:lnTo>
                      <a:pt x="452" y="249"/>
                    </a:lnTo>
                    <a:lnTo>
                      <a:pt x="452" y="246"/>
                    </a:lnTo>
                    <a:lnTo>
                      <a:pt x="450" y="246"/>
                    </a:lnTo>
                    <a:lnTo>
                      <a:pt x="450" y="246"/>
                    </a:lnTo>
                    <a:lnTo>
                      <a:pt x="450" y="246"/>
                    </a:lnTo>
                    <a:lnTo>
                      <a:pt x="447" y="246"/>
                    </a:lnTo>
                    <a:lnTo>
                      <a:pt x="447" y="246"/>
                    </a:lnTo>
                    <a:lnTo>
                      <a:pt x="447" y="246"/>
                    </a:lnTo>
                    <a:lnTo>
                      <a:pt x="445" y="246"/>
                    </a:lnTo>
                    <a:lnTo>
                      <a:pt x="445" y="246"/>
                    </a:lnTo>
                    <a:lnTo>
                      <a:pt x="445" y="246"/>
                    </a:lnTo>
                    <a:lnTo>
                      <a:pt x="443" y="246"/>
                    </a:lnTo>
                    <a:lnTo>
                      <a:pt x="443" y="246"/>
                    </a:lnTo>
                    <a:lnTo>
                      <a:pt x="440" y="246"/>
                    </a:lnTo>
                    <a:lnTo>
                      <a:pt x="440" y="246"/>
                    </a:lnTo>
                    <a:lnTo>
                      <a:pt x="440" y="246"/>
                    </a:lnTo>
                    <a:lnTo>
                      <a:pt x="438" y="246"/>
                    </a:lnTo>
                    <a:lnTo>
                      <a:pt x="438" y="246"/>
                    </a:lnTo>
                    <a:lnTo>
                      <a:pt x="438" y="246"/>
                    </a:lnTo>
                    <a:lnTo>
                      <a:pt x="436" y="246"/>
                    </a:lnTo>
                    <a:lnTo>
                      <a:pt x="436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3" y="246"/>
                    </a:lnTo>
                    <a:lnTo>
                      <a:pt x="431" y="246"/>
                    </a:lnTo>
                    <a:lnTo>
                      <a:pt x="431" y="246"/>
                    </a:lnTo>
                    <a:lnTo>
                      <a:pt x="431" y="246"/>
                    </a:lnTo>
                    <a:lnTo>
                      <a:pt x="428" y="246"/>
                    </a:lnTo>
                    <a:lnTo>
                      <a:pt x="428" y="246"/>
                    </a:lnTo>
                    <a:lnTo>
                      <a:pt x="426" y="246"/>
                    </a:lnTo>
                    <a:lnTo>
                      <a:pt x="426" y="246"/>
                    </a:lnTo>
                    <a:lnTo>
                      <a:pt x="426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4" y="246"/>
                    </a:lnTo>
                    <a:lnTo>
                      <a:pt x="421" y="246"/>
                    </a:lnTo>
                    <a:lnTo>
                      <a:pt x="421" y="246"/>
                    </a:lnTo>
                    <a:lnTo>
                      <a:pt x="421" y="246"/>
                    </a:lnTo>
                    <a:lnTo>
                      <a:pt x="419" y="246"/>
                    </a:lnTo>
                    <a:lnTo>
                      <a:pt x="419" y="246"/>
                    </a:lnTo>
                    <a:lnTo>
                      <a:pt x="419" y="249"/>
                    </a:lnTo>
                    <a:lnTo>
                      <a:pt x="419" y="249"/>
                    </a:lnTo>
                    <a:lnTo>
                      <a:pt x="419" y="249"/>
                    </a:lnTo>
                    <a:lnTo>
                      <a:pt x="417" y="249"/>
                    </a:lnTo>
                    <a:lnTo>
                      <a:pt x="417" y="249"/>
                    </a:lnTo>
                    <a:lnTo>
                      <a:pt x="417" y="249"/>
                    </a:lnTo>
                    <a:lnTo>
                      <a:pt x="414" y="249"/>
                    </a:lnTo>
                    <a:lnTo>
                      <a:pt x="414" y="249"/>
                    </a:lnTo>
                    <a:lnTo>
                      <a:pt x="412" y="249"/>
                    </a:lnTo>
                    <a:lnTo>
                      <a:pt x="412" y="251"/>
                    </a:lnTo>
                    <a:lnTo>
                      <a:pt x="412" y="251"/>
                    </a:lnTo>
                    <a:lnTo>
                      <a:pt x="412" y="251"/>
                    </a:lnTo>
                    <a:lnTo>
                      <a:pt x="410" y="251"/>
                    </a:lnTo>
                    <a:lnTo>
                      <a:pt x="410" y="251"/>
                    </a:lnTo>
                    <a:lnTo>
                      <a:pt x="410" y="251"/>
                    </a:lnTo>
                    <a:lnTo>
                      <a:pt x="407" y="251"/>
                    </a:lnTo>
                    <a:lnTo>
                      <a:pt x="407" y="251"/>
                    </a:lnTo>
                    <a:lnTo>
                      <a:pt x="407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5" y="251"/>
                    </a:lnTo>
                    <a:lnTo>
                      <a:pt x="402" y="251"/>
                    </a:lnTo>
                    <a:lnTo>
                      <a:pt x="402" y="251"/>
                    </a:lnTo>
                    <a:lnTo>
                      <a:pt x="402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400" y="253"/>
                    </a:lnTo>
                    <a:lnTo>
                      <a:pt x="398" y="253"/>
                    </a:lnTo>
                    <a:lnTo>
                      <a:pt x="398" y="253"/>
                    </a:lnTo>
                    <a:lnTo>
                      <a:pt x="398" y="253"/>
                    </a:lnTo>
                    <a:lnTo>
                      <a:pt x="398" y="256"/>
                    </a:lnTo>
                    <a:lnTo>
                      <a:pt x="395" y="256"/>
                    </a:lnTo>
                    <a:lnTo>
                      <a:pt x="395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3" y="256"/>
                    </a:lnTo>
                    <a:lnTo>
                      <a:pt x="391" y="256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88" y="258"/>
                    </a:lnTo>
                    <a:lnTo>
                      <a:pt x="388" y="258"/>
                    </a:lnTo>
                    <a:lnTo>
                      <a:pt x="388" y="258"/>
                    </a:lnTo>
                    <a:lnTo>
                      <a:pt x="386" y="258"/>
                    </a:lnTo>
                    <a:lnTo>
                      <a:pt x="386" y="258"/>
                    </a:lnTo>
                    <a:lnTo>
                      <a:pt x="386" y="260"/>
                    </a:lnTo>
                    <a:lnTo>
                      <a:pt x="386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3" y="260"/>
                    </a:lnTo>
                    <a:lnTo>
                      <a:pt x="381" y="260"/>
                    </a:lnTo>
                    <a:lnTo>
                      <a:pt x="381" y="260"/>
                    </a:lnTo>
                    <a:lnTo>
                      <a:pt x="381" y="260"/>
                    </a:lnTo>
                    <a:lnTo>
                      <a:pt x="379" y="260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9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5"/>
                    </a:lnTo>
                    <a:lnTo>
                      <a:pt x="374" y="265"/>
                    </a:lnTo>
                    <a:lnTo>
                      <a:pt x="374" y="265"/>
                    </a:lnTo>
                    <a:lnTo>
                      <a:pt x="374" y="265"/>
                    </a:lnTo>
                    <a:lnTo>
                      <a:pt x="372" y="265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72" y="268"/>
                    </a:lnTo>
                    <a:lnTo>
                      <a:pt x="369" y="268"/>
                    </a:lnTo>
                    <a:lnTo>
                      <a:pt x="369" y="268"/>
                    </a:lnTo>
                    <a:lnTo>
                      <a:pt x="369" y="268"/>
                    </a:lnTo>
                    <a:lnTo>
                      <a:pt x="367" y="268"/>
                    </a:lnTo>
                    <a:lnTo>
                      <a:pt x="367" y="268"/>
                    </a:lnTo>
                    <a:lnTo>
                      <a:pt x="367" y="268"/>
                    </a:lnTo>
                    <a:lnTo>
                      <a:pt x="365" y="268"/>
                    </a:lnTo>
                    <a:lnTo>
                      <a:pt x="365" y="268"/>
                    </a:lnTo>
                    <a:lnTo>
                      <a:pt x="365" y="268"/>
                    </a:lnTo>
                    <a:lnTo>
                      <a:pt x="365" y="265"/>
                    </a:lnTo>
                    <a:lnTo>
                      <a:pt x="362" y="265"/>
                    </a:lnTo>
                    <a:lnTo>
                      <a:pt x="362" y="265"/>
                    </a:lnTo>
                    <a:lnTo>
                      <a:pt x="360" y="265"/>
                    </a:lnTo>
                    <a:lnTo>
                      <a:pt x="360" y="265"/>
                    </a:lnTo>
                    <a:lnTo>
                      <a:pt x="360" y="265"/>
                    </a:lnTo>
                    <a:lnTo>
                      <a:pt x="360" y="263"/>
                    </a:lnTo>
                    <a:lnTo>
                      <a:pt x="360" y="263"/>
                    </a:lnTo>
                    <a:lnTo>
                      <a:pt x="360" y="260"/>
                    </a:lnTo>
                    <a:lnTo>
                      <a:pt x="360" y="260"/>
                    </a:lnTo>
                    <a:lnTo>
                      <a:pt x="360" y="260"/>
                    </a:lnTo>
                    <a:lnTo>
                      <a:pt x="357" y="260"/>
                    </a:lnTo>
                    <a:lnTo>
                      <a:pt x="357" y="260"/>
                    </a:lnTo>
                    <a:lnTo>
                      <a:pt x="357" y="260"/>
                    </a:lnTo>
                    <a:lnTo>
                      <a:pt x="355" y="260"/>
                    </a:lnTo>
                    <a:lnTo>
                      <a:pt x="355" y="260"/>
                    </a:lnTo>
                    <a:lnTo>
                      <a:pt x="355" y="260"/>
                    </a:lnTo>
                    <a:lnTo>
                      <a:pt x="353" y="260"/>
                    </a:lnTo>
                    <a:lnTo>
                      <a:pt x="353" y="260"/>
                    </a:lnTo>
                    <a:lnTo>
                      <a:pt x="353" y="260"/>
                    </a:lnTo>
                    <a:lnTo>
                      <a:pt x="350" y="260"/>
                    </a:lnTo>
                    <a:lnTo>
                      <a:pt x="350" y="260"/>
                    </a:lnTo>
                    <a:lnTo>
                      <a:pt x="350" y="260"/>
                    </a:lnTo>
                    <a:lnTo>
                      <a:pt x="350" y="263"/>
                    </a:lnTo>
                    <a:lnTo>
                      <a:pt x="348" y="263"/>
                    </a:lnTo>
                    <a:lnTo>
                      <a:pt x="348" y="263"/>
                    </a:lnTo>
                    <a:lnTo>
                      <a:pt x="346" y="263"/>
                    </a:lnTo>
                    <a:lnTo>
                      <a:pt x="346" y="263"/>
                    </a:lnTo>
                    <a:lnTo>
                      <a:pt x="346" y="263"/>
                    </a:lnTo>
                    <a:lnTo>
                      <a:pt x="346" y="260"/>
                    </a:lnTo>
                    <a:lnTo>
                      <a:pt x="343" y="260"/>
                    </a:lnTo>
                    <a:lnTo>
                      <a:pt x="343" y="260"/>
                    </a:lnTo>
                    <a:lnTo>
                      <a:pt x="343" y="260"/>
                    </a:lnTo>
                    <a:lnTo>
                      <a:pt x="341" y="260"/>
                    </a:lnTo>
                    <a:lnTo>
                      <a:pt x="341" y="260"/>
                    </a:lnTo>
                    <a:lnTo>
                      <a:pt x="341" y="260"/>
                    </a:lnTo>
                    <a:lnTo>
                      <a:pt x="339" y="260"/>
                    </a:lnTo>
                    <a:lnTo>
                      <a:pt x="339" y="260"/>
                    </a:lnTo>
                    <a:lnTo>
                      <a:pt x="339" y="260"/>
                    </a:lnTo>
                    <a:lnTo>
                      <a:pt x="336" y="260"/>
                    </a:lnTo>
                    <a:lnTo>
                      <a:pt x="336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4" y="260"/>
                    </a:lnTo>
                    <a:lnTo>
                      <a:pt x="331" y="260"/>
                    </a:lnTo>
                    <a:lnTo>
                      <a:pt x="331" y="258"/>
                    </a:lnTo>
                    <a:lnTo>
                      <a:pt x="331" y="258"/>
                    </a:lnTo>
                    <a:lnTo>
                      <a:pt x="331" y="258"/>
                    </a:lnTo>
                    <a:lnTo>
                      <a:pt x="329" y="258"/>
                    </a:lnTo>
                    <a:lnTo>
                      <a:pt x="329" y="258"/>
                    </a:lnTo>
                    <a:lnTo>
                      <a:pt x="329" y="258"/>
                    </a:lnTo>
                    <a:lnTo>
                      <a:pt x="327" y="258"/>
                    </a:lnTo>
                    <a:lnTo>
                      <a:pt x="327" y="258"/>
                    </a:lnTo>
                    <a:lnTo>
                      <a:pt x="327" y="256"/>
                    </a:lnTo>
                    <a:lnTo>
                      <a:pt x="327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4" y="256"/>
                    </a:lnTo>
                    <a:lnTo>
                      <a:pt x="322" y="256"/>
                    </a:lnTo>
                    <a:lnTo>
                      <a:pt x="322" y="253"/>
                    </a:lnTo>
                    <a:lnTo>
                      <a:pt x="322" y="253"/>
                    </a:lnTo>
                    <a:lnTo>
                      <a:pt x="320" y="253"/>
                    </a:lnTo>
                    <a:lnTo>
                      <a:pt x="320" y="253"/>
                    </a:lnTo>
                    <a:lnTo>
                      <a:pt x="320" y="253"/>
                    </a:lnTo>
                    <a:lnTo>
                      <a:pt x="317" y="253"/>
                    </a:lnTo>
                    <a:lnTo>
                      <a:pt x="317" y="253"/>
                    </a:lnTo>
                    <a:lnTo>
                      <a:pt x="317" y="253"/>
                    </a:lnTo>
                    <a:lnTo>
                      <a:pt x="315" y="253"/>
                    </a:lnTo>
                    <a:lnTo>
                      <a:pt x="315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2" y="253"/>
                    </a:lnTo>
                    <a:lnTo>
                      <a:pt x="310" y="253"/>
                    </a:lnTo>
                    <a:lnTo>
                      <a:pt x="310" y="253"/>
                    </a:lnTo>
                    <a:lnTo>
                      <a:pt x="310" y="251"/>
                    </a:lnTo>
                    <a:lnTo>
                      <a:pt x="310" y="251"/>
                    </a:lnTo>
                    <a:lnTo>
                      <a:pt x="308" y="251"/>
                    </a:lnTo>
                    <a:lnTo>
                      <a:pt x="308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51"/>
                    </a:lnTo>
                    <a:lnTo>
                      <a:pt x="305" y="249"/>
                    </a:lnTo>
                    <a:lnTo>
                      <a:pt x="303" y="249"/>
                    </a:lnTo>
                    <a:lnTo>
                      <a:pt x="303" y="249"/>
                    </a:lnTo>
                    <a:lnTo>
                      <a:pt x="303" y="249"/>
                    </a:lnTo>
                    <a:lnTo>
                      <a:pt x="303" y="246"/>
                    </a:lnTo>
                    <a:lnTo>
                      <a:pt x="303" y="246"/>
                    </a:lnTo>
                    <a:lnTo>
                      <a:pt x="303" y="246"/>
                    </a:lnTo>
                    <a:lnTo>
                      <a:pt x="301" y="246"/>
                    </a:lnTo>
                    <a:lnTo>
                      <a:pt x="301" y="244"/>
                    </a:lnTo>
                    <a:lnTo>
                      <a:pt x="301" y="244"/>
                    </a:lnTo>
                    <a:lnTo>
                      <a:pt x="298" y="244"/>
                    </a:lnTo>
                    <a:lnTo>
                      <a:pt x="298" y="244"/>
                    </a:lnTo>
                    <a:lnTo>
                      <a:pt x="298" y="244"/>
                    </a:lnTo>
                    <a:lnTo>
                      <a:pt x="296" y="244"/>
                    </a:lnTo>
                    <a:lnTo>
                      <a:pt x="296" y="244"/>
                    </a:lnTo>
                    <a:lnTo>
                      <a:pt x="296" y="244"/>
                    </a:lnTo>
                    <a:lnTo>
                      <a:pt x="294" y="244"/>
                    </a:lnTo>
                    <a:lnTo>
                      <a:pt x="294" y="244"/>
                    </a:lnTo>
                    <a:lnTo>
                      <a:pt x="294" y="244"/>
                    </a:lnTo>
                    <a:lnTo>
                      <a:pt x="291" y="244"/>
                    </a:lnTo>
                    <a:lnTo>
                      <a:pt x="291" y="244"/>
                    </a:lnTo>
                    <a:lnTo>
                      <a:pt x="291" y="242"/>
                    </a:lnTo>
                    <a:lnTo>
                      <a:pt x="291" y="242"/>
                    </a:lnTo>
                    <a:lnTo>
                      <a:pt x="289" y="242"/>
                    </a:lnTo>
                    <a:lnTo>
                      <a:pt x="289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6" y="242"/>
                    </a:lnTo>
                    <a:lnTo>
                      <a:pt x="284" y="242"/>
                    </a:lnTo>
                    <a:lnTo>
                      <a:pt x="284" y="242"/>
                    </a:lnTo>
                    <a:lnTo>
                      <a:pt x="284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79" y="242"/>
                    </a:lnTo>
                    <a:lnTo>
                      <a:pt x="279" y="242"/>
                    </a:lnTo>
                    <a:lnTo>
                      <a:pt x="279" y="242"/>
                    </a:lnTo>
                    <a:lnTo>
                      <a:pt x="277" y="242"/>
                    </a:lnTo>
                    <a:lnTo>
                      <a:pt x="277" y="242"/>
                    </a:lnTo>
                    <a:lnTo>
                      <a:pt x="277" y="242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2" y="242"/>
                    </a:lnTo>
                    <a:lnTo>
                      <a:pt x="272" y="242"/>
                    </a:lnTo>
                    <a:lnTo>
                      <a:pt x="272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70" y="242"/>
                    </a:lnTo>
                    <a:lnTo>
                      <a:pt x="267" y="242"/>
                    </a:lnTo>
                    <a:lnTo>
                      <a:pt x="267" y="242"/>
                    </a:lnTo>
                    <a:lnTo>
                      <a:pt x="265" y="242"/>
                    </a:lnTo>
                    <a:lnTo>
                      <a:pt x="265" y="242"/>
                    </a:lnTo>
                    <a:lnTo>
                      <a:pt x="265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3" y="242"/>
                    </a:lnTo>
                    <a:lnTo>
                      <a:pt x="260" y="242"/>
                    </a:lnTo>
                    <a:lnTo>
                      <a:pt x="260" y="242"/>
                    </a:lnTo>
                    <a:lnTo>
                      <a:pt x="260" y="242"/>
                    </a:lnTo>
                    <a:lnTo>
                      <a:pt x="258" y="242"/>
                    </a:lnTo>
                    <a:lnTo>
                      <a:pt x="258" y="242"/>
                    </a:lnTo>
                    <a:lnTo>
                      <a:pt x="258" y="242"/>
                    </a:lnTo>
                    <a:lnTo>
                      <a:pt x="256" y="242"/>
                    </a:lnTo>
                    <a:lnTo>
                      <a:pt x="256" y="242"/>
                    </a:lnTo>
                    <a:lnTo>
                      <a:pt x="256" y="242"/>
                    </a:lnTo>
                    <a:lnTo>
                      <a:pt x="253" y="242"/>
                    </a:lnTo>
                    <a:lnTo>
                      <a:pt x="253" y="242"/>
                    </a:lnTo>
                    <a:lnTo>
                      <a:pt x="253" y="242"/>
                    </a:lnTo>
                    <a:lnTo>
                      <a:pt x="251" y="242"/>
                    </a:lnTo>
                    <a:lnTo>
                      <a:pt x="251" y="242"/>
                    </a:lnTo>
                    <a:lnTo>
                      <a:pt x="251" y="242"/>
                    </a:lnTo>
                    <a:lnTo>
                      <a:pt x="249" y="242"/>
                    </a:lnTo>
                    <a:lnTo>
                      <a:pt x="249" y="242"/>
                    </a:lnTo>
                    <a:lnTo>
                      <a:pt x="246" y="242"/>
                    </a:lnTo>
                    <a:lnTo>
                      <a:pt x="246" y="242"/>
                    </a:lnTo>
                    <a:lnTo>
                      <a:pt x="246" y="242"/>
                    </a:lnTo>
                    <a:lnTo>
                      <a:pt x="244" y="242"/>
                    </a:lnTo>
                    <a:lnTo>
                      <a:pt x="244" y="242"/>
                    </a:lnTo>
                    <a:lnTo>
                      <a:pt x="244" y="242"/>
                    </a:lnTo>
                    <a:lnTo>
                      <a:pt x="241" y="242"/>
                    </a:lnTo>
                    <a:lnTo>
                      <a:pt x="241" y="242"/>
                    </a:lnTo>
                    <a:lnTo>
                      <a:pt x="241" y="242"/>
                    </a:lnTo>
                    <a:lnTo>
                      <a:pt x="239" y="242"/>
                    </a:lnTo>
                    <a:lnTo>
                      <a:pt x="239" y="242"/>
                    </a:lnTo>
                    <a:lnTo>
                      <a:pt x="239" y="242"/>
                    </a:lnTo>
                    <a:lnTo>
                      <a:pt x="237" y="242"/>
                    </a:lnTo>
                    <a:lnTo>
                      <a:pt x="237" y="242"/>
                    </a:lnTo>
                    <a:lnTo>
                      <a:pt x="237" y="242"/>
                    </a:lnTo>
                    <a:lnTo>
                      <a:pt x="234" y="242"/>
                    </a:lnTo>
                    <a:lnTo>
                      <a:pt x="234" y="242"/>
                    </a:lnTo>
                    <a:lnTo>
                      <a:pt x="232" y="242"/>
                    </a:lnTo>
                    <a:lnTo>
                      <a:pt x="232" y="242"/>
                    </a:lnTo>
                    <a:lnTo>
                      <a:pt x="232" y="242"/>
                    </a:lnTo>
                    <a:lnTo>
                      <a:pt x="230" y="242"/>
                    </a:lnTo>
                    <a:lnTo>
                      <a:pt x="230" y="242"/>
                    </a:lnTo>
                    <a:lnTo>
                      <a:pt x="227" y="242"/>
                    </a:lnTo>
                    <a:lnTo>
                      <a:pt x="227" y="242"/>
                    </a:lnTo>
                    <a:lnTo>
                      <a:pt x="227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5" y="242"/>
                    </a:lnTo>
                    <a:lnTo>
                      <a:pt x="223" y="242"/>
                    </a:lnTo>
                    <a:lnTo>
                      <a:pt x="223" y="242"/>
                    </a:lnTo>
                    <a:lnTo>
                      <a:pt x="220" y="242"/>
                    </a:lnTo>
                    <a:lnTo>
                      <a:pt x="220" y="242"/>
                    </a:lnTo>
                    <a:lnTo>
                      <a:pt x="220" y="242"/>
                    </a:lnTo>
                    <a:lnTo>
                      <a:pt x="218" y="242"/>
                    </a:lnTo>
                    <a:lnTo>
                      <a:pt x="218" y="239"/>
                    </a:lnTo>
                    <a:lnTo>
                      <a:pt x="218" y="239"/>
                    </a:lnTo>
                    <a:lnTo>
                      <a:pt x="218" y="239"/>
                    </a:lnTo>
                    <a:lnTo>
                      <a:pt x="215" y="239"/>
                    </a:lnTo>
                    <a:lnTo>
                      <a:pt x="215" y="239"/>
                    </a:lnTo>
                    <a:lnTo>
                      <a:pt x="213" y="239"/>
                    </a:lnTo>
                    <a:lnTo>
                      <a:pt x="213" y="239"/>
                    </a:lnTo>
                    <a:lnTo>
                      <a:pt x="213" y="239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11" y="239"/>
                    </a:lnTo>
                    <a:lnTo>
                      <a:pt x="208" y="239"/>
                    </a:lnTo>
                    <a:lnTo>
                      <a:pt x="208" y="239"/>
                    </a:lnTo>
                    <a:lnTo>
                      <a:pt x="208" y="239"/>
                    </a:lnTo>
                    <a:lnTo>
                      <a:pt x="206" y="239"/>
                    </a:lnTo>
                    <a:lnTo>
                      <a:pt x="206" y="239"/>
                    </a:lnTo>
                    <a:lnTo>
                      <a:pt x="206" y="239"/>
                    </a:lnTo>
                    <a:lnTo>
                      <a:pt x="204" y="239"/>
                    </a:lnTo>
                    <a:lnTo>
                      <a:pt x="204" y="239"/>
                    </a:lnTo>
                    <a:lnTo>
                      <a:pt x="204" y="239"/>
                    </a:lnTo>
                    <a:lnTo>
                      <a:pt x="204" y="237"/>
                    </a:lnTo>
                    <a:lnTo>
                      <a:pt x="201" y="237"/>
                    </a:lnTo>
                    <a:lnTo>
                      <a:pt x="201" y="237"/>
                    </a:lnTo>
                    <a:lnTo>
                      <a:pt x="201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9" y="239"/>
                    </a:lnTo>
                    <a:lnTo>
                      <a:pt x="196" y="239"/>
                    </a:lnTo>
                    <a:lnTo>
                      <a:pt x="196" y="239"/>
                    </a:lnTo>
                    <a:lnTo>
                      <a:pt x="196" y="239"/>
                    </a:lnTo>
                    <a:lnTo>
                      <a:pt x="194" y="239"/>
                    </a:lnTo>
                    <a:lnTo>
                      <a:pt x="194" y="239"/>
                    </a:lnTo>
                    <a:lnTo>
                      <a:pt x="194" y="239"/>
                    </a:lnTo>
                    <a:lnTo>
                      <a:pt x="192" y="239"/>
                    </a:lnTo>
                    <a:lnTo>
                      <a:pt x="192" y="239"/>
                    </a:lnTo>
                    <a:lnTo>
                      <a:pt x="192" y="239"/>
                    </a:lnTo>
                    <a:lnTo>
                      <a:pt x="189" y="239"/>
                    </a:lnTo>
                    <a:lnTo>
                      <a:pt x="189" y="239"/>
                    </a:lnTo>
                    <a:lnTo>
                      <a:pt x="189" y="239"/>
                    </a:lnTo>
                    <a:lnTo>
                      <a:pt x="187" y="239"/>
                    </a:lnTo>
                    <a:lnTo>
                      <a:pt x="187" y="239"/>
                    </a:lnTo>
                    <a:lnTo>
                      <a:pt x="187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9"/>
                    </a:lnTo>
                    <a:lnTo>
                      <a:pt x="185" y="237"/>
                    </a:lnTo>
                    <a:lnTo>
                      <a:pt x="185" y="237"/>
                    </a:lnTo>
                    <a:lnTo>
                      <a:pt x="185" y="234"/>
                    </a:lnTo>
                    <a:lnTo>
                      <a:pt x="182" y="234"/>
                    </a:lnTo>
                    <a:lnTo>
                      <a:pt x="182" y="234"/>
                    </a:lnTo>
                    <a:lnTo>
                      <a:pt x="182" y="234"/>
                    </a:lnTo>
                    <a:lnTo>
                      <a:pt x="182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2"/>
                    </a:lnTo>
                    <a:lnTo>
                      <a:pt x="180" y="230"/>
                    </a:lnTo>
                    <a:lnTo>
                      <a:pt x="180" y="230"/>
                    </a:lnTo>
                    <a:lnTo>
                      <a:pt x="178" y="230"/>
                    </a:lnTo>
                    <a:lnTo>
                      <a:pt x="178" y="230"/>
                    </a:lnTo>
                    <a:lnTo>
                      <a:pt x="178" y="230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78" y="227"/>
                    </a:lnTo>
                    <a:lnTo>
                      <a:pt x="175" y="227"/>
                    </a:lnTo>
                    <a:lnTo>
                      <a:pt x="175" y="227"/>
                    </a:lnTo>
                    <a:lnTo>
                      <a:pt x="175" y="225"/>
                    </a:lnTo>
                    <a:lnTo>
                      <a:pt x="173" y="225"/>
                    </a:lnTo>
                    <a:lnTo>
                      <a:pt x="173" y="225"/>
                    </a:lnTo>
                    <a:lnTo>
                      <a:pt x="173" y="223"/>
                    </a:lnTo>
                    <a:lnTo>
                      <a:pt x="173" y="223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20"/>
                    </a:lnTo>
                    <a:lnTo>
                      <a:pt x="173" y="218"/>
                    </a:lnTo>
                    <a:lnTo>
                      <a:pt x="170" y="218"/>
                    </a:lnTo>
                    <a:lnTo>
                      <a:pt x="170" y="218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5"/>
                    </a:lnTo>
                    <a:lnTo>
                      <a:pt x="170" y="213"/>
                    </a:lnTo>
                    <a:lnTo>
                      <a:pt x="170" y="213"/>
                    </a:lnTo>
                    <a:lnTo>
                      <a:pt x="170" y="211"/>
                    </a:lnTo>
                    <a:lnTo>
                      <a:pt x="170" y="211"/>
                    </a:lnTo>
                    <a:lnTo>
                      <a:pt x="168" y="211"/>
                    </a:lnTo>
                    <a:lnTo>
                      <a:pt x="168" y="211"/>
                    </a:lnTo>
                    <a:lnTo>
                      <a:pt x="168" y="211"/>
                    </a:lnTo>
                    <a:lnTo>
                      <a:pt x="168" y="208"/>
                    </a:lnTo>
                    <a:lnTo>
                      <a:pt x="168" y="208"/>
                    </a:lnTo>
                    <a:lnTo>
                      <a:pt x="166" y="208"/>
                    </a:lnTo>
                    <a:lnTo>
                      <a:pt x="166" y="206"/>
                    </a:lnTo>
                    <a:lnTo>
                      <a:pt x="166" y="206"/>
                    </a:lnTo>
                    <a:lnTo>
                      <a:pt x="166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6"/>
                    </a:lnTo>
                    <a:lnTo>
                      <a:pt x="163" y="204"/>
                    </a:lnTo>
                    <a:lnTo>
                      <a:pt x="163" y="204"/>
                    </a:lnTo>
                    <a:lnTo>
                      <a:pt x="163" y="204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201"/>
                    </a:lnTo>
                    <a:lnTo>
                      <a:pt x="163" y="199"/>
                    </a:lnTo>
                    <a:lnTo>
                      <a:pt x="163" y="199"/>
                    </a:lnTo>
                    <a:lnTo>
                      <a:pt x="163" y="199"/>
                    </a:lnTo>
                    <a:lnTo>
                      <a:pt x="161" y="199"/>
                    </a:lnTo>
                    <a:lnTo>
                      <a:pt x="161" y="199"/>
                    </a:lnTo>
                    <a:lnTo>
                      <a:pt x="161" y="201"/>
                    </a:lnTo>
                    <a:lnTo>
                      <a:pt x="159" y="201"/>
                    </a:lnTo>
                    <a:lnTo>
                      <a:pt x="159" y="201"/>
                    </a:lnTo>
                    <a:lnTo>
                      <a:pt x="159" y="201"/>
                    </a:lnTo>
                    <a:lnTo>
                      <a:pt x="156" y="201"/>
                    </a:lnTo>
                    <a:lnTo>
                      <a:pt x="156" y="201"/>
                    </a:lnTo>
                    <a:lnTo>
                      <a:pt x="154" y="201"/>
                    </a:lnTo>
                    <a:lnTo>
                      <a:pt x="154" y="201"/>
                    </a:lnTo>
                    <a:lnTo>
                      <a:pt x="154" y="199"/>
                    </a:lnTo>
                    <a:lnTo>
                      <a:pt x="154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52" y="199"/>
                    </a:lnTo>
                    <a:lnTo>
                      <a:pt x="149" y="199"/>
                    </a:lnTo>
                    <a:lnTo>
                      <a:pt x="149" y="199"/>
                    </a:lnTo>
                    <a:lnTo>
                      <a:pt x="149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4" y="194"/>
                    </a:lnTo>
                    <a:lnTo>
                      <a:pt x="142" y="194"/>
                    </a:lnTo>
                    <a:lnTo>
                      <a:pt x="142" y="194"/>
                    </a:lnTo>
                    <a:lnTo>
                      <a:pt x="140" y="194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40" y="192"/>
                    </a:lnTo>
                    <a:lnTo>
                      <a:pt x="137" y="192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7" y="189"/>
                    </a:lnTo>
                    <a:lnTo>
                      <a:pt x="135" y="189"/>
                    </a:lnTo>
                    <a:lnTo>
                      <a:pt x="135" y="189"/>
                    </a:lnTo>
                    <a:lnTo>
                      <a:pt x="135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3" y="187"/>
                    </a:lnTo>
                    <a:lnTo>
                      <a:pt x="130" y="187"/>
                    </a:lnTo>
                    <a:lnTo>
                      <a:pt x="130" y="187"/>
                    </a:lnTo>
                    <a:lnTo>
                      <a:pt x="130" y="185"/>
                    </a:lnTo>
                    <a:lnTo>
                      <a:pt x="130" y="185"/>
                    </a:lnTo>
                    <a:lnTo>
                      <a:pt x="128" y="185"/>
                    </a:lnTo>
                    <a:lnTo>
                      <a:pt x="128" y="185"/>
                    </a:lnTo>
                    <a:lnTo>
                      <a:pt x="128" y="185"/>
                    </a:lnTo>
                    <a:lnTo>
                      <a:pt x="128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5" y="182"/>
                    </a:lnTo>
                    <a:lnTo>
                      <a:pt x="123" y="182"/>
                    </a:lnTo>
                    <a:lnTo>
                      <a:pt x="123" y="182"/>
                    </a:lnTo>
                    <a:lnTo>
                      <a:pt x="123" y="182"/>
                    </a:lnTo>
                    <a:lnTo>
                      <a:pt x="121" y="182"/>
                    </a:lnTo>
                    <a:lnTo>
                      <a:pt x="121" y="182"/>
                    </a:lnTo>
                    <a:lnTo>
                      <a:pt x="121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4" y="180"/>
                    </a:lnTo>
                    <a:lnTo>
                      <a:pt x="111" y="180"/>
                    </a:lnTo>
                    <a:lnTo>
                      <a:pt x="111" y="180"/>
                    </a:lnTo>
                    <a:lnTo>
                      <a:pt x="111" y="180"/>
                    </a:lnTo>
                    <a:lnTo>
                      <a:pt x="109" y="180"/>
                    </a:lnTo>
                    <a:lnTo>
                      <a:pt x="109" y="180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7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2" y="180"/>
                    </a:lnTo>
                    <a:lnTo>
                      <a:pt x="102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9" y="180"/>
                    </a:lnTo>
                    <a:lnTo>
                      <a:pt x="97" y="180"/>
                    </a:lnTo>
                    <a:lnTo>
                      <a:pt x="97" y="180"/>
                    </a:lnTo>
                    <a:lnTo>
                      <a:pt x="97" y="180"/>
                    </a:lnTo>
                    <a:lnTo>
                      <a:pt x="95" y="180"/>
                    </a:lnTo>
                    <a:lnTo>
                      <a:pt x="95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2" y="180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90" y="180"/>
                    </a:lnTo>
                    <a:lnTo>
                      <a:pt x="88" y="180"/>
                    </a:lnTo>
                    <a:lnTo>
                      <a:pt x="88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5" y="180"/>
                    </a:lnTo>
                    <a:lnTo>
                      <a:pt x="83" y="180"/>
                    </a:lnTo>
                    <a:lnTo>
                      <a:pt x="83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80"/>
                    </a:lnTo>
                    <a:lnTo>
                      <a:pt x="81" y="178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8" y="178"/>
                    </a:lnTo>
                    <a:lnTo>
                      <a:pt x="76" y="178"/>
                    </a:lnTo>
                    <a:lnTo>
                      <a:pt x="76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8"/>
                    </a:lnTo>
                    <a:lnTo>
                      <a:pt x="73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71" y="175"/>
                    </a:lnTo>
                    <a:lnTo>
                      <a:pt x="69" y="175"/>
                    </a:lnTo>
                    <a:lnTo>
                      <a:pt x="69" y="175"/>
                    </a:lnTo>
                    <a:lnTo>
                      <a:pt x="69" y="178"/>
                    </a:lnTo>
                    <a:lnTo>
                      <a:pt x="66" y="178"/>
                    </a:lnTo>
                    <a:lnTo>
                      <a:pt x="66" y="175"/>
                    </a:lnTo>
                    <a:lnTo>
                      <a:pt x="66" y="175"/>
                    </a:lnTo>
                    <a:lnTo>
                      <a:pt x="66" y="175"/>
                    </a:lnTo>
                    <a:lnTo>
                      <a:pt x="66" y="173"/>
                    </a:lnTo>
                    <a:lnTo>
                      <a:pt x="66" y="173"/>
                    </a:lnTo>
                    <a:lnTo>
                      <a:pt x="64" y="173"/>
                    </a:lnTo>
                    <a:lnTo>
                      <a:pt x="64" y="173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64" y="168"/>
                    </a:lnTo>
                    <a:lnTo>
                      <a:pt x="62" y="168"/>
                    </a:lnTo>
                    <a:lnTo>
                      <a:pt x="62" y="168"/>
                    </a:lnTo>
                    <a:lnTo>
                      <a:pt x="62" y="166"/>
                    </a:lnTo>
                    <a:lnTo>
                      <a:pt x="64" y="166"/>
                    </a:lnTo>
                    <a:lnTo>
                      <a:pt x="64" y="166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4" y="161"/>
                    </a:lnTo>
                    <a:lnTo>
                      <a:pt x="66" y="161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6"/>
                    </a:lnTo>
                    <a:lnTo>
                      <a:pt x="69" y="156"/>
                    </a:lnTo>
                    <a:lnTo>
                      <a:pt x="69" y="156"/>
                    </a:lnTo>
                    <a:lnTo>
                      <a:pt x="69" y="156"/>
                    </a:lnTo>
                    <a:lnTo>
                      <a:pt x="69" y="154"/>
                    </a:lnTo>
                    <a:lnTo>
                      <a:pt x="69" y="154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51"/>
                    </a:lnTo>
                    <a:lnTo>
                      <a:pt x="69" y="149"/>
                    </a:lnTo>
                    <a:lnTo>
                      <a:pt x="66" y="149"/>
                    </a:lnTo>
                    <a:lnTo>
                      <a:pt x="66" y="149"/>
                    </a:lnTo>
                    <a:lnTo>
                      <a:pt x="66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7"/>
                    </a:lnTo>
                    <a:lnTo>
                      <a:pt x="69" y="144"/>
                    </a:lnTo>
                    <a:lnTo>
                      <a:pt x="69" y="144"/>
                    </a:lnTo>
                    <a:lnTo>
                      <a:pt x="71" y="144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2"/>
                    </a:lnTo>
                    <a:lnTo>
                      <a:pt x="71" y="140"/>
                    </a:lnTo>
                    <a:lnTo>
                      <a:pt x="71" y="140"/>
                    </a:lnTo>
                    <a:lnTo>
                      <a:pt x="71" y="137"/>
                    </a:lnTo>
                    <a:lnTo>
                      <a:pt x="71" y="137"/>
                    </a:lnTo>
                    <a:lnTo>
                      <a:pt x="69" y="137"/>
                    </a:lnTo>
                    <a:lnTo>
                      <a:pt x="69" y="135"/>
                    </a:lnTo>
                    <a:lnTo>
                      <a:pt x="69" y="135"/>
                    </a:lnTo>
                    <a:lnTo>
                      <a:pt x="69" y="135"/>
                    </a:lnTo>
                    <a:lnTo>
                      <a:pt x="69" y="132"/>
                    </a:lnTo>
                    <a:lnTo>
                      <a:pt x="69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2"/>
                    </a:lnTo>
                    <a:lnTo>
                      <a:pt x="66" y="130"/>
                    </a:lnTo>
                    <a:lnTo>
                      <a:pt x="66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4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8"/>
                    </a:lnTo>
                    <a:lnTo>
                      <a:pt x="62" y="125"/>
                    </a:lnTo>
                    <a:lnTo>
                      <a:pt x="59" y="125"/>
                    </a:lnTo>
                    <a:lnTo>
                      <a:pt x="59" y="125"/>
                    </a:lnTo>
                    <a:lnTo>
                      <a:pt x="59" y="125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3"/>
                    </a:lnTo>
                    <a:lnTo>
                      <a:pt x="59" y="121"/>
                    </a:lnTo>
                    <a:lnTo>
                      <a:pt x="59" y="121"/>
                    </a:lnTo>
                    <a:lnTo>
                      <a:pt x="59" y="121"/>
                    </a:lnTo>
                    <a:lnTo>
                      <a:pt x="57" y="121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18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54" y="116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52" y="114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2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09"/>
                    </a:lnTo>
                    <a:lnTo>
                      <a:pt x="50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7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0" y="109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40" y="106"/>
                    </a:lnTo>
                    <a:lnTo>
                      <a:pt x="38" y="106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8" y="104"/>
                    </a:lnTo>
                    <a:lnTo>
                      <a:pt x="36" y="104"/>
                    </a:lnTo>
                    <a:lnTo>
                      <a:pt x="36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3" y="104"/>
                    </a:lnTo>
                    <a:lnTo>
                      <a:pt x="31" y="104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31" y="106"/>
                    </a:lnTo>
                    <a:lnTo>
                      <a:pt x="28" y="106"/>
                    </a:lnTo>
                    <a:lnTo>
                      <a:pt x="28" y="106"/>
                    </a:lnTo>
                    <a:lnTo>
                      <a:pt x="26" y="106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9" y="99"/>
                    </a:lnTo>
                    <a:lnTo>
                      <a:pt x="17" y="99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2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2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7" y="87"/>
                    </a:lnTo>
                    <a:lnTo>
                      <a:pt x="7" y="87"/>
                    </a:lnTo>
                    <a:lnTo>
                      <a:pt x="5" y="87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2" y="85"/>
                    </a:lnTo>
                    <a:lnTo>
                      <a:pt x="2" y="85"/>
                    </a:lnTo>
                    <a:lnTo>
                      <a:pt x="2" y="85"/>
                    </a:lnTo>
                    <a:lnTo>
                      <a:pt x="0" y="8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80"/>
                    </a:lnTo>
                    <a:lnTo>
                      <a:pt x="2" y="78"/>
                    </a:lnTo>
                    <a:lnTo>
                      <a:pt x="2" y="78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5" y="76"/>
                    </a:lnTo>
                    <a:lnTo>
                      <a:pt x="5" y="76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5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9" y="69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4" y="66"/>
                    </a:lnTo>
                    <a:lnTo>
                      <a:pt x="14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9" y="66"/>
                    </a:lnTo>
                    <a:lnTo>
                      <a:pt x="19" y="66"/>
                    </a:lnTo>
                    <a:lnTo>
                      <a:pt x="19" y="66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21" y="69"/>
                    </a:lnTo>
                    <a:lnTo>
                      <a:pt x="21" y="69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4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6" y="66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31" y="66"/>
                    </a:lnTo>
                    <a:lnTo>
                      <a:pt x="31" y="66"/>
                    </a:lnTo>
                    <a:lnTo>
                      <a:pt x="31" y="66"/>
                    </a:lnTo>
                    <a:lnTo>
                      <a:pt x="31" y="64"/>
                    </a:lnTo>
                    <a:lnTo>
                      <a:pt x="31" y="64"/>
                    </a:lnTo>
                    <a:lnTo>
                      <a:pt x="31" y="61"/>
                    </a:lnTo>
                    <a:lnTo>
                      <a:pt x="31" y="61"/>
                    </a:lnTo>
                    <a:lnTo>
                      <a:pt x="33" y="61"/>
                    </a:lnTo>
                    <a:lnTo>
                      <a:pt x="33" y="64"/>
                    </a:lnTo>
                    <a:lnTo>
                      <a:pt x="33" y="64"/>
                    </a:lnTo>
                    <a:lnTo>
                      <a:pt x="33" y="64"/>
                    </a:lnTo>
                    <a:lnTo>
                      <a:pt x="36" y="64"/>
                    </a:lnTo>
                    <a:lnTo>
                      <a:pt x="36" y="61"/>
                    </a:lnTo>
                    <a:lnTo>
                      <a:pt x="36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38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61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9"/>
                    </a:lnTo>
                    <a:lnTo>
                      <a:pt x="40" y="57"/>
                    </a:lnTo>
                    <a:lnTo>
                      <a:pt x="40" y="57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0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7" y="54"/>
                    </a:lnTo>
                    <a:lnTo>
                      <a:pt x="47" y="54"/>
                    </a:lnTo>
                    <a:lnTo>
                      <a:pt x="47" y="54"/>
                    </a:lnTo>
                    <a:lnTo>
                      <a:pt x="47" y="52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4" y="52"/>
                    </a:ln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59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2" y="50"/>
                    </a:lnTo>
                    <a:lnTo>
                      <a:pt x="64" y="50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7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62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4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6" y="42"/>
                    </a:lnTo>
                    <a:lnTo>
                      <a:pt x="69" y="42"/>
                    </a:lnTo>
                    <a:lnTo>
                      <a:pt x="69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3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6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2"/>
                    </a:lnTo>
                    <a:lnTo>
                      <a:pt x="78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1" y="40"/>
                    </a:lnTo>
                    <a:lnTo>
                      <a:pt x="83" y="40"/>
                    </a:lnTo>
                    <a:lnTo>
                      <a:pt x="83" y="40"/>
                    </a:lnTo>
                    <a:lnTo>
                      <a:pt x="83" y="38"/>
                    </a:lnTo>
                    <a:lnTo>
                      <a:pt x="83" y="38"/>
                    </a:lnTo>
                    <a:lnTo>
                      <a:pt x="85" y="38"/>
                    </a:lnTo>
                    <a:lnTo>
                      <a:pt x="85" y="35"/>
                    </a:lnTo>
                    <a:lnTo>
                      <a:pt x="85" y="35"/>
                    </a:lnTo>
                    <a:lnTo>
                      <a:pt x="85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88" y="35"/>
                    </a:lnTo>
                    <a:lnTo>
                      <a:pt x="90" y="35"/>
                    </a:lnTo>
                    <a:lnTo>
                      <a:pt x="90" y="35"/>
                    </a:lnTo>
                    <a:lnTo>
                      <a:pt x="90" y="35"/>
                    </a:lnTo>
                    <a:lnTo>
                      <a:pt x="90" y="38"/>
                    </a:lnTo>
                    <a:lnTo>
                      <a:pt x="92" y="38"/>
                    </a:lnTo>
                    <a:lnTo>
                      <a:pt x="92" y="38"/>
                    </a:lnTo>
                    <a:lnTo>
                      <a:pt x="92" y="38"/>
                    </a:lnTo>
                    <a:lnTo>
                      <a:pt x="95" y="38"/>
                    </a:lnTo>
                    <a:lnTo>
                      <a:pt x="95" y="38"/>
                    </a:lnTo>
                    <a:lnTo>
                      <a:pt x="95" y="35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97" y="35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99" y="33"/>
                    </a:lnTo>
                    <a:lnTo>
                      <a:pt x="102" y="33"/>
                    </a:lnTo>
                    <a:lnTo>
                      <a:pt x="102" y="35"/>
                    </a:lnTo>
                    <a:lnTo>
                      <a:pt x="102" y="35"/>
                    </a:lnTo>
                    <a:lnTo>
                      <a:pt x="102" y="33"/>
                    </a:lnTo>
                    <a:lnTo>
                      <a:pt x="104" y="33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4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5"/>
                    </a:lnTo>
                    <a:lnTo>
                      <a:pt x="107" y="33"/>
                    </a:lnTo>
                    <a:lnTo>
                      <a:pt x="109" y="33"/>
                    </a:lnTo>
                    <a:lnTo>
                      <a:pt x="109" y="33"/>
                    </a:lnTo>
                    <a:lnTo>
                      <a:pt x="111" y="33"/>
                    </a:lnTo>
                    <a:lnTo>
                      <a:pt x="111" y="33"/>
                    </a:lnTo>
                    <a:lnTo>
                      <a:pt x="111" y="33"/>
                    </a:lnTo>
                    <a:lnTo>
                      <a:pt x="114" y="33"/>
                    </a:lnTo>
                    <a:lnTo>
                      <a:pt x="114" y="35"/>
                    </a:lnTo>
                    <a:lnTo>
                      <a:pt x="111" y="35"/>
                    </a:lnTo>
                    <a:lnTo>
                      <a:pt x="111" y="35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4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8" y="40"/>
                    </a:lnTo>
                    <a:lnTo>
                      <a:pt x="118" y="40"/>
                    </a:lnTo>
                    <a:lnTo>
                      <a:pt x="118" y="40"/>
                    </a:lnTo>
                    <a:lnTo>
                      <a:pt x="121" y="40"/>
                    </a:lnTo>
                    <a:lnTo>
                      <a:pt x="121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3" y="40"/>
                    </a:lnTo>
                    <a:lnTo>
                      <a:pt x="125" y="40"/>
                    </a:lnTo>
                    <a:lnTo>
                      <a:pt x="125" y="40"/>
                    </a:lnTo>
                    <a:lnTo>
                      <a:pt x="125" y="40"/>
                    </a:lnTo>
                    <a:lnTo>
                      <a:pt x="128" y="40"/>
                    </a:lnTo>
                    <a:lnTo>
                      <a:pt x="128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0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3" y="40"/>
                    </a:lnTo>
                    <a:lnTo>
                      <a:pt x="135" y="40"/>
                    </a:lnTo>
                    <a:lnTo>
                      <a:pt x="135" y="40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37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0" y="42"/>
                    </a:lnTo>
                    <a:lnTo>
                      <a:pt x="142" y="42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7"/>
                    </a:lnTo>
                    <a:lnTo>
                      <a:pt x="142" y="47"/>
                    </a:lnTo>
                    <a:lnTo>
                      <a:pt x="142" y="47"/>
                    </a:lnTo>
                    <a:lnTo>
                      <a:pt x="142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0"/>
                    </a:lnTo>
                    <a:lnTo>
                      <a:pt x="144" y="52"/>
                    </a:lnTo>
                    <a:lnTo>
                      <a:pt x="144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7" y="52"/>
                    </a:lnTo>
                    <a:lnTo>
                      <a:pt x="149" y="52"/>
                    </a:lnTo>
                    <a:lnTo>
                      <a:pt x="149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2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2"/>
                    </a:lnTo>
                    <a:lnTo>
                      <a:pt x="154" y="54"/>
                    </a:lnTo>
                    <a:lnTo>
                      <a:pt x="156" y="54"/>
                    </a:lnTo>
                    <a:lnTo>
                      <a:pt x="156" y="54"/>
                    </a:lnTo>
                    <a:lnTo>
                      <a:pt x="156" y="54"/>
                    </a:lnTo>
                    <a:lnTo>
                      <a:pt x="159" y="54"/>
                    </a:lnTo>
                    <a:lnTo>
                      <a:pt x="159" y="54"/>
                    </a:lnTo>
                    <a:lnTo>
                      <a:pt x="159" y="54"/>
                    </a:lnTo>
                    <a:lnTo>
                      <a:pt x="161" y="54"/>
                    </a:lnTo>
                    <a:lnTo>
                      <a:pt x="161" y="54"/>
                    </a:lnTo>
                    <a:lnTo>
                      <a:pt x="163" y="54"/>
                    </a:lnTo>
                    <a:lnTo>
                      <a:pt x="163" y="54"/>
                    </a:lnTo>
                    <a:lnTo>
                      <a:pt x="163" y="54"/>
                    </a:lnTo>
                    <a:lnTo>
                      <a:pt x="163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8" y="57"/>
                    </a:lnTo>
                    <a:lnTo>
                      <a:pt x="168" y="54"/>
                    </a:lnTo>
                    <a:lnTo>
                      <a:pt x="168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3" y="54"/>
                    </a:lnTo>
                    <a:lnTo>
                      <a:pt x="173" y="52"/>
                    </a:lnTo>
                    <a:lnTo>
                      <a:pt x="173" y="52"/>
                    </a:lnTo>
                    <a:lnTo>
                      <a:pt x="173" y="52"/>
                    </a:lnTo>
                    <a:lnTo>
                      <a:pt x="175" y="52"/>
                    </a:lnTo>
                    <a:lnTo>
                      <a:pt x="175" y="54"/>
                    </a:lnTo>
                    <a:lnTo>
                      <a:pt x="175" y="54"/>
                    </a:lnTo>
                    <a:lnTo>
                      <a:pt x="178" y="54"/>
                    </a:lnTo>
                    <a:lnTo>
                      <a:pt x="178" y="54"/>
                    </a:lnTo>
                    <a:lnTo>
                      <a:pt x="178" y="54"/>
                    </a:lnTo>
                    <a:lnTo>
                      <a:pt x="180" y="54"/>
                    </a:lnTo>
                    <a:lnTo>
                      <a:pt x="180" y="54"/>
                    </a:lnTo>
                    <a:lnTo>
                      <a:pt x="180" y="54"/>
                    </a:lnTo>
                    <a:lnTo>
                      <a:pt x="182" y="54"/>
                    </a:lnTo>
                    <a:lnTo>
                      <a:pt x="182" y="54"/>
                    </a:lnTo>
                    <a:lnTo>
                      <a:pt x="182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7"/>
                    </a:lnTo>
                    <a:lnTo>
                      <a:pt x="185" y="57"/>
                    </a:lnTo>
                    <a:lnTo>
                      <a:pt x="187" y="57"/>
                    </a:lnTo>
                    <a:lnTo>
                      <a:pt x="187" y="57"/>
                    </a:lnTo>
                    <a:lnTo>
                      <a:pt x="187" y="54"/>
                    </a:lnTo>
                    <a:lnTo>
                      <a:pt x="187" y="54"/>
                    </a:lnTo>
                    <a:lnTo>
                      <a:pt x="189" y="54"/>
                    </a:lnTo>
                    <a:lnTo>
                      <a:pt x="189" y="54"/>
                    </a:lnTo>
                    <a:lnTo>
                      <a:pt x="192" y="54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7"/>
                    </a:lnTo>
                    <a:lnTo>
                      <a:pt x="192" y="5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96" y="54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6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9" y="59"/>
                    </a:lnTo>
                    <a:lnTo>
                      <a:pt x="201" y="59"/>
                    </a:lnTo>
                    <a:lnTo>
                      <a:pt x="201" y="59"/>
                    </a:lnTo>
                    <a:lnTo>
                      <a:pt x="201" y="59"/>
                    </a:lnTo>
                    <a:lnTo>
                      <a:pt x="204" y="59"/>
                    </a:lnTo>
                    <a:lnTo>
                      <a:pt x="204" y="61"/>
                    </a:lnTo>
                    <a:lnTo>
                      <a:pt x="204" y="61"/>
                    </a:lnTo>
                    <a:lnTo>
                      <a:pt x="204" y="61"/>
                    </a:lnTo>
                    <a:lnTo>
                      <a:pt x="206" y="61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6" y="59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211" y="59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7"/>
                    </a:lnTo>
                    <a:lnTo>
                      <a:pt x="211" y="54"/>
                    </a:lnTo>
                    <a:lnTo>
                      <a:pt x="211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3" y="54"/>
                    </a:lnTo>
                    <a:lnTo>
                      <a:pt x="215" y="54"/>
                    </a:lnTo>
                    <a:lnTo>
                      <a:pt x="215" y="54"/>
                    </a:lnTo>
                    <a:lnTo>
                      <a:pt x="215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4"/>
                    </a:lnTo>
                    <a:lnTo>
                      <a:pt x="218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0" y="52"/>
                    </a:lnTo>
                    <a:lnTo>
                      <a:pt x="223" y="52"/>
                    </a:lnTo>
                    <a:lnTo>
                      <a:pt x="223" y="52"/>
                    </a:lnTo>
                    <a:lnTo>
                      <a:pt x="223" y="50"/>
                    </a:lnTo>
                    <a:lnTo>
                      <a:pt x="223" y="50"/>
                    </a:lnTo>
                    <a:lnTo>
                      <a:pt x="223" y="50"/>
                    </a:lnTo>
                    <a:lnTo>
                      <a:pt x="225" y="50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7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5" y="42"/>
                    </a:lnTo>
                    <a:lnTo>
                      <a:pt x="227" y="42"/>
                    </a:lnTo>
                    <a:lnTo>
                      <a:pt x="227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38"/>
                    </a:lnTo>
                    <a:lnTo>
                      <a:pt x="220" y="38"/>
                    </a:lnTo>
                    <a:lnTo>
                      <a:pt x="220" y="38"/>
                    </a:lnTo>
                    <a:lnTo>
                      <a:pt x="220" y="38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20" y="35"/>
                    </a:lnTo>
                    <a:lnTo>
                      <a:pt x="218" y="35"/>
                    </a:lnTo>
                    <a:lnTo>
                      <a:pt x="218" y="33"/>
                    </a:lnTo>
                    <a:lnTo>
                      <a:pt x="218" y="33"/>
                    </a:lnTo>
                    <a:lnTo>
                      <a:pt x="220" y="33"/>
                    </a:lnTo>
                    <a:lnTo>
                      <a:pt x="220" y="33"/>
                    </a:lnTo>
                    <a:lnTo>
                      <a:pt x="218" y="33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18" y="28"/>
                    </a:lnTo>
                    <a:lnTo>
                      <a:pt x="215" y="28"/>
                    </a:lnTo>
                    <a:lnTo>
                      <a:pt x="215" y="28"/>
                    </a:lnTo>
                    <a:lnTo>
                      <a:pt x="218" y="28"/>
                    </a:lnTo>
                    <a:lnTo>
                      <a:pt x="218" y="26"/>
                    </a:lnTo>
                    <a:lnTo>
                      <a:pt x="218" y="26"/>
                    </a:lnTo>
                    <a:lnTo>
                      <a:pt x="218" y="26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3"/>
                    </a:lnTo>
                    <a:lnTo>
                      <a:pt x="218" y="21"/>
                    </a:lnTo>
                    <a:lnTo>
                      <a:pt x="218" y="21"/>
                    </a:lnTo>
                    <a:lnTo>
                      <a:pt x="218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9"/>
                    </a:lnTo>
                    <a:lnTo>
                      <a:pt x="220" y="16"/>
                    </a:lnTo>
                    <a:lnTo>
                      <a:pt x="220" y="16"/>
                    </a:lnTo>
                    <a:lnTo>
                      <a:pt x="223" y="16"/>
                    </a:lnTo>
                    <a:lnTo>
                      <a:pt x="223" y="16"/>
                    </a:lnTo>
                    <a:lnTo>
                      <a:pt x="225" y="16"/>
                    </a:lnTo>
                    <a:lnTo>
                      <a:pt x="225" y="16"/>
                    </a:lnTo>
                    <a:lnTo>
                      <a:pt x="225" y="16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4"/>
                    </a:lnTo>
                    <a:lnTo>
                      <a:pt x="225" y="12"/>
                    </a:lnTo>
                    <a:lnTo>
                      <a:pt x="225" y="12"/>
                    </a:lnTo>
                    <a:lnTo>
                      <a:pt x="227" y="12"/>
                    </a:lnTo>
                    <a:lnTo>
                      <a:pt x="227" y="9"/>
                    </a:lnTo>
                    <a:lnTo>
                      <a:pt x="227" y="9"/>
                    </a:lnTo>
                    <a:lnTo>
                      <a:pt x="227" y="9"/>
                    </a:lnTo>
                    <a:lnTo>
                      <a:pt x="230" y="9"/>
                    </a:lnTo>
                    <a:lnTo>
                      <a:pt x="230" y="9"/>
                    </a:lnTo>
                    <a:lnTo>
                      <a:pt x="230" y="9"/>
                    </a:lnTo>
                    <a:lnTo>
                      <a:pt x="232" y="9"/>
                    </a:lnTo>
                    <a:lnTo>
                      <a:pt x="232" y="9"/>
                    </a:lnTo>
                    <a:lnTo>
                      <a:pt x="232" y="9"/>
                    </a:lnTo>
                    <a:lnTo>
                      <a:pt x="234" y="9"/>
                    </a:lnTo>
                    <a:lnTo>
                      <a:pt x="234" y="7"/>
                    </a:lnTo>
                    <a:lnTo>
                      <a:pt x="234" y="7"/>
                    </a:lnTo>
                    <a:lnTo>
                      <a:pt x="237" y="7"/>
                    </a:lnTo>
                    <a:lnTo>
                      <a:pt x="237" y="7"/>
                    </a:lnTo>
                    <a:lnTo>
                      <a:pt x="237" y="5"/>
                    </a:lnTo>
                    <a:lnTo>
                      <a:pt x="237" y="5"/>
                    </a:lnTo>
                    <a:lnTo>
                      <a:pt x="237" y="5"/>
                    </a:lnTo>
                    <a:lnTo>
                      <a:pt x="237" y="2"/>
                    </a:lnTo>
                    <a:lnTo>
                      <a:pt x="237" y="2"/>
                    </a:lnTo>
                    <a:lnTo>
                      <a:pt x="237" y="2"/>
                    </a:lnTo>
                    <a:lnTo>
                      <a:pt x="239" y="2"/>
                    </a:lnTo>
                    <a:lnTo>
                      <a:pt x="239" y="2"/>
                    </a:lnTo>
                    <a:lnTo>
                      <a:pt x="239" y="0"/>
                    </a:lnTo>
                    <a:lnTo>
                      <a:pt x="239" y="0"/>
                    </a:lnTo>
                    <a:lnTo>
                      <a:pt x="239" y="0"/>
                    </a:lnTo>
                    <a:lnTo>
                      <a:pt x="23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7" name="Freeform 111"/>
              <p:cNvSpPr>
                <a:spLocks/>
              </p:cNvSpPr>
              <p:nvPr/>
            </p:nvSpPr>
            <p:spPr bwMode="auto">
              <a:xfrm>
                <a:off x="2810" y="2030"/>
                <a:ext cx="191" cy="472"/>
              </a:xfrm>
              <a:custGeom>
                <a:avLst/>
                <a:gdLst/>
                <a:ahLst/>
                <a:cxnLst>
                  <a:cxn ang="0">
                    <a:pos x="120" y="273"/>
                  </a:cxn>
                  <a:cxn ang="0">
                    <a:pos x="135" y="294"/>
                  </a:cxn>
                  <a:cxn ang="0">
                    <a:pos x="144" y="308"/>
                  </a:cxn>
                  <a:cxn ang="0">
                    <a:pos x="137" y="332"/>
                  </a:cxn>
                  <a:cxn ang="0">
                    <a:pos x="132" y="353"/>
                  </a:cxn>
                  <a:cxn ang="0">
                    <a:pos x="149" y="372"/>
                  </a:cxn>
                  <a:cxn ang="0">
                    <a:pos x="151" y="403"/>
                  </a:cxn>
                  <a:cxn ang="0">
                    <a:pos x="161" y="425"/>
                  </a:cxn>
                  <a:cxn ang="0">
                    <a:pos x="146" y="446"/>
                  </a:cxn>
                  <a:cxn ang="0">
                    <a:pos x="137" y="472"/>
                  </a:cxn>
                  <a:cxn ang="0">
                    <a:pos x="132" y="446"/>
                  </a:cxn>
                  <a:cxn ang="0">
                    <a:pos x="137" y="432"/>
                  </a:cxn>
                  <a:cxn ang="0">
                    <a:pos x="132" y="441"/>
                  </a:cxn>
                  <a:cxn ang="0">
                    <a:pos x="130" y="422"/>
                  </a:cxn>
                  <a:cxn ang="0">
                    <a:pos x="130" y="415"/>
                  </a:cxn>
                  <a:cxn ang="0">
                    <a:pos x="123" y="413"/>
                  </a:cxn>
                  <a:cxn ang="0">
                    <a:pos x="132" y="401"/>
                  </a:cxn>
                  <a:cxn ang="0">
                    <a:pos x="137" y="391"/>
                  </a:cxn>
                  <a:cxn ang="0">
                    <a:pos x="125" y="375"/>
                  </a:cxn>
                  <a:cxn ang="0">
                    <a:pos x="120" y="349"/>
                  </a:cxn>
                  <a:cxn ang="0">
                    <a:pos x="118" y="325"/>
                  </a:cxn>
                  <a:cxn ang="0">
                    <a:pos x="111" y="304"/>
                  </a:cxn>
                  <a:cxn ang="0">
                    <a:pos x="101" y="292"/>
                  </a:cxn>
                  <a:cxn ang="0">
                    <a:pos x="85" y="311"/>
                  </a:cxn>
                  <a:cxn ang="0">
                    <a:pos x="66" y="327"/>
                  </a:cxn>
                  <a:cxn ang="0">
                    <a:pos x="49" y="323"/>
                  </a:cxn>
                  <a:cxn ang="0">
                    <a:pos x="45" y="304"/>
                  </a:cxn>
                  <a:cxn ang="0">
                    <a:pos x="49" y="275"/>
                  </a:cxn>
                  <a:cxn ang="0">
                    <a:pos x="42" y="254"/>
                  </a:cxn>
                  <a:cxn ang="0">
                    <a:pos x="30" y="240"/>
                  </a:cxn>
                  <a:cxn ang="0">
                    <a:pos x="26" y="223"/>
                  </a:cxn>
                  <a:cxn ang="0">
                    <a:pos x="16" y="223"/>
                  </a:cxn>
                  <a:cxn ang="0">
                    <a:pos x="4" y="199"/>
                  </a:cxn>
                  <a:cxn ang="0">
                    <a:pos x="9" y="183"/>
                  </a:cxn>
                  <a:cxn ang="0">
                    <a:pos x="14" y="164"/>
                  </a:cxn>
                  <a:cxn ang="0">
                    <a:pos x="19" y="145"/>
                  </a:cxn>
                  <a:cxn ang="0">
                    <a:pos x="26" y="116"/>
                  </a:cxn>
                  <a:cxn ang="0">
                    <a:pos x="42" y="119"/>
                  </a:cxn>
                  <a:cxn ang="0">
                    <a:pos x="52" y="93"/>
                  </a:cxn>
                  <a:cxn ang="0">
                    <a:pos x="59" y="71"/>
                  </a:cxn>
                  <a:cxn ang="0">
                    <a:pos x="64" y="48"/>
                  </a:cxn>
                  <a:cxn ang="0">
                    <a:pos x="85" y="34"/>
                  </a:cxn>
                  <a:cxn ang="0">
                    <a:pos x="106" y="36"/>
                  </a:cxn>
                  <a:cxn ang="0">
                    <a:pos x="109" y="17"/>
                  </a:cxn>
                  <a:cxn ang="0">
                    <a:pos x="118" y="5"/>
                  </a:cxn>
                  <a:cxn ang="0">
                    <a:pos x="130" y="24"/>
                  </a:cxn>
                  <a:cxn ang="0">
                    <a:pos x="142" y="43"/>
                  </a:cxn>
                  <a:cxn ang="0">
                    <a:pos x="139" y="69"/>
                  </a:cxn>
                  <a:cxn ang="0">
                    <a:pos x="123" y="83"/>
                  </a:cxn>
                  <a:cxn ang="0">
                    <a:pos x="116" y="105"/>
                  </a:cxn>
                  <a:cxn ang="0">
                    <a:pos x="120" y="116"/>
                  </a:cxn>
                  <a:cxn ang="0">
                    <a:pos x="142" y="116"/>
                  </a:cxn>
                  <a:cxn ang="0">
                    <a:pos x="149" y="138"/>
                  </a:cxn>
                  <a:cxn ang="0">
                    <a:pos x="154" y="154"/>
                  </a:cxn>
                  <a:cxn ang="0">
                    <a:pos x="165" y="164"/>
                  </a:cxn>
                  <a:cxn ang="0">
                    <a:pos x="177" y="180"/>
                  </a:cxn>
                  <a:cxn ang="0">
                    <a:pos x="189" y="180"/>
                  </a:cxn>
                  <a:cxn ang="0">
                    <a:pos x="177" y="195"/>
                  </a:cxn>
                  <a:cxn ang="0">
                    <a:pos x="158" y="209"/>
                  </a:cxn>
                  <a:cxn ang="0">
                    <a:pos x="146" y="223"/>
                  </a:cxn>
                  <a:cxn ang="0">
                    <a:pos x="125" y="225"/>
                  </a:cxn>
                  <a:cxn ang="0">
                    <a:pos x="118" y="249"/>
                  </a:cxn>
                </a:cxnLst>
                <a:rect l="0" t="0" r="r" b="b"/>
                <a:pathLst>
                  <a:path w="191" h="472">
                    <a:moveTo>
                      <a:pt x="111" y="254"/>
                    </a:moveTo>
                    <a:lnTo>
                      <a:pt x="111" y="256"/>
                    </a:lnTo>
                    <a:lnTo>
                      <a:pt x="111" y="256"/>
                    </a:lnTo>
                    <a:lnTo>
                      <a:pt x="113" y="256"/>
                    </a:lnTo>
                    <a:lnTo>
                      <a:pt x="113" y="259"/>
                    </a:lnTo>
                    <a:lnTo>
                      <a:pt x="113" y="259"/>
                    </a:lnTo>
                    <a:lnTo>
                      <a:pt x="113" y="261"/>
                    </a:lnTo>
                    <a:lnTo>
                      <a:pt x="113" y="261"/>
                    </a:lnTo>
                    <a:lnTo>
                      <a:pt x="113" y="261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16" y="259"/>
                    </a:lnTo>
                    <a:lnTo>
                      <a:pt x="116" y="259"/>
                    </a:lnTo>
                    <a:lnTo>
                      <a:pt x="116" y="259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16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6"/>
                    </a:lnTo>
                    <a:lnTo>
                      <a:pt x="118" y="266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71"/>
                    </a:lnTo>
                    <a:lnTo>
                      <a:pt x="118" y="271"/>
                    </a:lnTo>
                    <a:lnTo>
                      <a:pt x="118" y="271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20" y="273"/>
                    </a:lnTo>
                    <a:lnTo>
                      <a:pt x="120" y="275"/>
                    </a:lnTo>
                    <a:lnTo>
                      <a:pt x="120" y="275"/>
                    </a:lnTo>
                    <a:lnTo>
                      <a:pt x="120" y="275"/>
                    </a:lnTo>
                    <a:lnTo>
                      <a:pt x="120" y="278"/>
                    </a:lnTo>
                    <a:lnTo>
                      <a:pt x="123" y="278"/>
                    </a:lnTo>
                    <a:lnTo>
                      <a:pt x="123" y="278"/>
                    </a:lnTo>
                    <a:lnTo>
                      <a:pt x="123" y="278"/>
                    </a:lnTo>
                    <a:lnTo>
                      <a:pt x="123" y="280"/>
                    </a:lnTo>
                    <a:lnTo>
                      <a:pt x="123" y="280"/>
                    </a:lnTo>
                    <a:lnTo>
                      <a:pt x="123" y="280"/>
                    </a:lnTo>
                    <a:lnTo>
                      <a:pt x="125" y="280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8" y="282"/>
                    </a:lnTo>
                    <a:lnTo>
                      <a:pt x="128" y="285"/>
                    </a:lnTo>
                    <a:lnTo>
                      <a:pt x="128" y="285"/>
                    </a:lnTo>
                    <a:lnTo>
                      <a:pt x="128" y="285"/>
                    </a:lnTo>
                    <a:lnTo>
                      <a:pt x="128" y="287"/>
                    </a:lnTo>
                    <a:lnTo>
                      <a:pt x="130" y="287"/>
                    </a:lnTo>
                    <a:lnTo>
                      <a:pt x="130" y="287"/>
                    </a:lnTo>
                    <a:lnTo>
                      <a:pt x="130" y="287"/>
                    </a:lnTo>
                    <a:lnTo>
                      <a:pt x="130" y="289"/>
                    </a:lnTo>
                    <a:lnTo>
                      <a:pt x="130" y="289"/>
                    </a:lnTo>
                    <a:lnTo>
                      <a:pt x="130" y="289"/>
                    </a:lnTo>
                    <a:lnTo>
                      <a:pt x="130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5" y="292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7" y="294"/>
                    </a:lnTo>
                    <a:lnTo>
                      <a:pt x="137" y="297"/>
                    </a:lnTo>
                    <a:lnTo>
                      <a:pt x="135" y="297"/>
                    </a:lnTo>
                    <a:lnTo>
                      <a:pt x="135" y="297"/>
                    </a:lnTo>
                    <a:lnTo>
                      <a:pt x="137" y="297"/>
                    </a:lnTo>
                    <a:lnTo>
                      <a:pt x="137" y="299"/>
                    </a:lnTo>
                    <a:lnTo>
                      <a:pt x="135" y="299"/>
                    </a:lnTo>
                    <a:lnTo>
                      <a:pt x="135" y="299"/>
                    </a:lnTo>
                    <a:lnTo>
                      <a:pt x="135" y="299"/>
                    </a:lnTo>
                    <a:lnTo>
                      <a:pt x="135" y="301"/>
                    </a:lnTo>
                    <a:lnTo>
                      <a:pt x="135" y="301"/>
                    </a:lnTo>
                    <a:lnTo>
                      <a:pt x="135" y="301"/>
                    </a:lnTo>
                    <a:lnTo>
                      <a:pt x="137" y="301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6"/>
                    </a:lnTo>
                    <a:lnTo>
                      <a:pt x="137" y="306"/>
                    </a:lnTo>
                    <a:lnTo>
                      <a:pt x="139" y="306"/>
                    </a:lnTo>
                    <a:lnTo>
                      <a:pt x="139" y="308"/>
                    </a:lnTo>
                    <a:lnTo>
                      <a:pt x="139" y="308"/>
                    </a:lnTo>
                    <a:lnTo>
                      <a:pt x="139" y="311"/>
                    </a:lnTo>
                    <a:lnTo>
                      <a:pt x="139" y="311"/>
                    </a:lnTo>
                    <a:lnTo>
                      <a:pt x="139" y="311"/>
                    </a:lnTo>
                    <a:lnTo>
                      <a:pt x="142" y="311"/>
                    </a:lnTo>
                    <a:lnTo>
                      <a:pt x="142" y="311"/>
                    </a:lnTo>
                    <a:lnTo>
                      <a:pt x="142" y="311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4" y="311"/>
                    </a:lnTo>
                    <a:lnTo>
                      <a:pt x="144" y="311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2" y="313"/>
                    </a:lnTo>
                    <a:lnTo>
                      <a:pt x="142" y="316"/>
                    </a:lnTo>
                    <a:lnTo>
                      <a:pt x="142" y="316"/>
                    </a:lnTo>
                    <a:lnTo>
                      <a:pt x="142" y="316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7" y="316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20"/>
                    </a:lnTo>
                    <a:lnTo>
                      <a:pt x="137" y="320"/>
                    </a:lnTo>
                    <a:lnTo>
                      <a:pt x="137" y="320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5"/>
                    </a:lnTo>
                    <a:lnTo>
                      <a:pt x="137" y="325"/>
                    </a:lnTo>
                    <a:lnTo>
                      <a:pt x="137" y="325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37" y="330"/>
                    </a:lnTo>
                    <a:lnTo>
                      <a:pt x="137" y="330"/>
                    </a:lnTo>
                    <a:lnTo>
                      <a:pt x="137" y="332"/>
                    </a:lnTo>
                    <a:lnTo>
                      <a:pt x="137" y="332"/>
                    </a:lnTo>
                    <a:lnTo>
                      <a:pt x="137" y="332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5" y="335"/>
                    </a:lnTo>
                    <a:lnTo>
                      <a:pt x="135" y="335"/>
                    </a:lnTo>
                    <a:lnTo>
                      <a:pt x="132" y="335"/>
                    </a:lnTo>
                    <a:lnTo>
                      <a:pt x="132" y="335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0" y="337"/>
                    </a:lnTo>
                    <a:lnTo>
                      <a:pt x="130" y="337"/>
                    </a:lnTo>
                    <a:lnTo>
                      <a:pt x="130" y="337"/>
                    </a:lnTo>
                    <a:lnTo>
                      <a:pt x="130" y="339"/>
                    </a:lnTo>
                    <a:lnTo>
                      <a:pt x="130" y="339"/>
                    </a:lnTo>
                    <a:lnTo>
                      <a:pt x="130" y="339"/>
                    </a:lnTo>
                    <a:lnTo>
                      <a:pt x="130" y="342"/>
                    </a:lnTo>
                    <a:lnTo>
                      <a:pt x="130" y="342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6"/>
                    </a:lnTo>
                    <a:lnTo>
                      <a:pt x="130" y="346"/>
                    </a:lnTo>
                    <a:lnTo>
                      <a:pt x="130" y="349"/>
                    </a:lnTo>
                    <a:lnTo>
                      <a:pt x="130" y="349"/>
                    </a:lnTo>
                    <a:lnTo>
                      <a:pt x="130" y="349"/>
                    </a:lnTo>
                    <a:lnTo>
                      <a:pt x="130" y="351"/>
                    </a:lnTo>
                    <a:lnTo>
                      <a:pt x="132" y="351"/>
                    </a:lnTo>
                    <a:lnTo>
                      <a:pt x="132" y="351"/>
                    </a:lnTo>
                    <a:lnTo>
                      <a:pt x="132" y="351"/>
                    </a:lnTo>
                    <a:lnTo>
                      <a:pt x="132" y="353"/>
                    </a:lnTo>
                    <a:lnTo>
                      <a:pt x="132" y="353"/>
                    </a:lnTo>
                    <a:lnTo>
                      <a:pt x="132" y="353"/>
                    </a:lnTo>
                    <a:lnTo>
                      <a:pt x="135" y="353"/>
                    </a:lnTo>
                    <a:lnTo>
                      <a:pt x="135" y="353"/>
                    </a:lnTo>
                    <a:lnTo>
                      <a:pt x="135" y="356"/>
                    </a:lnTo>
                    <a:lnTo>
                      <a:pt x="135" y="356"/>
                    </a:lnTo>
                    <a:lnTo>
                      <a:pt x="135" y="356"/>
                    </a:lnTo>
                    <a:lnTo>
                      <a:pt x="135" y="358"/>
                    </a:lnTo>
                    <a:lnTo>
                      <a:pt x="137" y="358"/>
                    </a:lnTo>
                    <a:lnTo>
                      <a:pt x="137" y="358"/>
                    </a:lnTo>
                    <a:lnTo>
                      <a:pt x="137" y="358"/>
                    </a:lnTo>
                    <a:lnTo>
                      <a:pt x="137" y="361"/>
                    </a:lnTo>
                    <a:lnTo>
                      <a:pt x="137" y="361"/>
                    </a:lnTo>
                    <a:lnTo>
                      <a:pt x="137" y="361"/>
                    </a:lnTo>
                    <a:lnTo>
                      <a:pt x="137" y="363"/>
                    </a:lnTo>
                    <a:lnTo>
                      <a:pt x="139" y="363"/>
                    </a:lnTo>
                    <a:lnTo>
                      <a:pt x="139" y="363"/>
                    </a:lnTo>
                    <a:lnTo>
                      <a:pt x="139" y="363"/>
                    </a:lnTo>
                    <a:lnTo>
                      <a:pt x="142" y="363"/>
                    </a:lnTo>
                    <a:lnTo>
                      <a:pt x="142" y="363"/>
                    </a:lnTo>
                    <a:lnTo>
                      <a:pt x="142" y="363"/>
                    </a:lnTo>
                    <a:lnTo>
                      <a:pt x="142" y="365"/>
                    </a:lnTo>
                    <a:lnTo>
                      <a:pt x="142" y="365"/>
                    </a:lnTo>
                    <a:lnTo>
                      <a:pt x="144" y="365"/>
                    </a:lnTo>
                    <a:lnTo>
                      <a:pt x="144" y="365"/>
                    </a:lnTo>
                    <a:lnTo>
                      <a:pt x="144" y="365"/>
                    </a:lnTo>
                    <a:lnTo>
                      <a:pt x="144" y="368"/>
                    </a:lnTo>
                    <a:lnTo>
                      <a:pt x="144" y="368"/>
                    </a:lnTo>
                    <a:lnTo>
                      <a:pt x="144" y="368"/>
                    </a:lnTo>
                    <a:lnTo>
                      <a:pt x="146" y="368"/>
                    </a:lnTo>
                    <a:lnTo>
                      <a:pt x="146" y="370"/>
                    </a:lnTo>
                    <a:lnTo>
                      <a:pt x="146" y="370"/>
                    </a:lnTo>
                    <a:lnTo>
                      <a:pt x="146" y="370"/>
                    </a:lnTo>
                    <a:lnTo>
                      <a:pt x="146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5"/>
                    </a:lnTo>
                    <a:lnTo>
                      <a:pt x="149" y="375"/>
                    </a:lnTo>
                    <a:lnTo>
                      <a:pt x="149" y="375"/>
                    </a:lnTo>
                    <a:lnTo>
                      <a:pt x="149" y="377"/>
                    </a:lnTo>
                    <a:lnTo>
                      <a:pt x="149" y="377"/>
                    </a:lnTo>
                    <a:lnTo>
                      <a:pt x="149" y="380"/>
                    </a:lnTo>
                    <a:lnTo>
                      <a:pt x="149" y="380"/>
                    </a:lnTo>
                    <a:lnTo>
                      <a:pt x="149" y="382"/>
                    </a:lnTo>
                    <a:lnTo>
                      <a:pt x="151" y="382"/>
                    </a:lnTo>
                    <a:lnTo>
                      <a:pt x="151" y="382"/>
                    </a:lnTo>
                    <a:lnTo>
                      <a:pt x="151" y="382"/>
                    </a:lnTo>
                    <a:lnTo>
                      <a:pt x="151" y="384"/>
                    </a:lnTo>
                    <a:lnTo>
                      <a:pt x="151" y="384"/>
                    </a:lnTo>
                    <a:lnTo>
                      <a:pt x="151" y="387"/>
                    </a:lnTo>
                    <a:lnTo>
                      <a:pt x="151" y="387"/>
                    </a:lnTo>
                    <a:lnTo>
                      <a:pt x="151" y="389"/>
                    </a:lnTo>
                    <a:lnTo>
                      <a:pt x="151" y="389"/>
                    </a:lnTo>
                    <a:lnTo>
                      <a:pt x="149" y="389"/>
                    </a:lnTo>
                    <a:lnTo>
                      <a:pt x="149" y="389"/>
                    </a:lnTo>
                    <a:lnTo>
                      <a:pt x="149" y="391"/>
                    </a:lnTo>
                    <a:lnTo>
                      <a:pt x="149" y="391"/>
                    </a:lnTo>
                    <a:lnTo>
                      <a:pt x="149" y="391"/>
                    </a:lnTo>
                    <a:lnTo>
                      <a:pt x="149" y="394"/>
                    </a:lnTo>
                    <a:lnTo>
                      <a:pt x="149" y="394"/>
                    </a:lnTo>
                    <a:lnTo>
                      <a:pt x="149" y="394"/>
                    </a:lnTo>
                    <a:lnTo>
                      <a:pt x="151" y="394"/>
                    </a:lnTo>
                    <a:lnTo>
                      <a:pt x="151" y="396"/>
                    </a:lnTo>
                    <a:lnTo>
                      <a:pt x="151" y="396"/>
                    </a:lnTo>
                    <a:lnTo>
                      <a:pt x="151" y="398"/>
                    </a:lnTo>
                    <a:lnTo>
                      <a:pt x="151" y="398"/>
                    </a:lnTo>
                    <a:lnTo>
                      <a:pt x="151" y="401"/>
                    </a:lnTo>
                    <a:lnTo>
                      <a:pt x="151" y="401"/>
                    </a:lnTo>
                    <a:lnTo>
                      <a:pt x="151" y="401"/>
                    </a:lnTo>
                    <a:lnTo>
                      <a:pt x="151" y="403"/>
                    </a:lnTo>
                    <a:lnTo>
                      <a:pt x="151" y="403"/>
                    </a:lnTo>
                    <a:lnTo>
                      <a:pt x="151" y="403"/>
                    </a:lnTo>
                    <a:lnTo>
                      <a:pt x="154" y="403"/>
                    </a:lnTo>
                    <a:lnTo>
                      <a:pt x="154" y="403"/>
                    </a:lnTo>
                    <a:lnTo>
                      <a:pt x="154" y="403"/>
                    </a:lnTo>
                    <a:lnTo>
                      <a:pt x="156" y="403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8"/>
                    </a:lnTo>
                    <a:lnTo>
                      <a:pt x="156" y="408"/>
                    </a:lnTo>
                    <a:lnTo>
                      <a:pt x="156" y="410"/>
                    </a:lnTo>
                    <a:lnTo>
                      <a:pt x="156" y="410"/>
                    </a:lnTo>
                    <a:lnTo>
                      <a:pt x="156" y="410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5"/>
                    </a:lnTo>
                    <a:lnTo>
                      <a:pt x="156" y="415"/>
                    </a:lnTo>
                    <a:lnTo>
                      <a:pt x="156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20"/>
                    </a:lnTo>
                    <a:lnTo>
                      <a:pt x="158" y="420"/>
                    </a:lnTo>
                    <a:lnTo>
                      <a:pt x="158" y="420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5"/>
                    </a:lnTo>
                    <a:lnTo>
                      <a:pt x="161" y="425"/>
                    </a:lnTo>
                    <a:lnTo>
                      <a:pt x="161" y="425"/>
                    </a:lnTo>
                    <a:lnTo>
                      <a:pt x="161" y="427"/>
                    </a:lnTo>
                    <a:lnTo>
                      <a:pt x="158" y="427"/>
                    </a:lnTo>
                    <a:lnTo>
                      <a:pt x="158" y="427"/>
                    </a:lnTo>
                    <a:lnTo>
                      <a:pt x="158" y="427"/>
                    </a:lnTo>
                    <a:lnTo>
                      <a:pt x="158" y="429"/>
                    </a:lnTo>
                    <a:lnTo>
                      <a:pt x="158" y="429"/>
                    </a:lnTo>
                    <a:lnTo>
                      <a:pt x="158" y="429"/>
                    </a:lnTo>
                    <a:lnTo>
                      <a:pt x="156" y="429"/>
                    </a:lnTo>
                    <a:lnTo>
                      <a:pt x="156" y="429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4"/>
                    </a:lnTo>
                    <a:lnTo>
                      <a:pt x="156" y="434"/>
                    </a:lnTo>
                    <a:lnTo>
                      <a:pt x="156" y="436"/>
                    </a:lnTo>
                    <a:lnTo>
                      <a:pt x="154" y="436"/>
                    </a:lnTo>
                    <a:lnTo>
                      <a:pt x="154" y="436"/>
                    </a:lnTo>
                    <a:lnTo>
                      <a:pt x="154" y="436"/>
                    </a:lnTo>
                    <a:lnTo>
                      <a:pt x="154" y="439"/>
                    </a:lnTo>
                    <a:lnTo>
                      <a:pt x="154" y="439"/>
                    </a:lnTo>
                    <a:lnTo>
                      <a:pt x="151" y="439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4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6" y="446"/>
                    </a:lnTo>
                    <a:lnTo>
                      <a:pt x="146" y="446"/>
                    </a:lnTo>
                    <a:lnTo>
                      <a:pt x="146" y="448"/>
                    </a:lnTo>
                    <a:lnTo>
                      <a:pt x="146" y="448"/>
                    </a:lnTo>
                    <a:lnTo>
                      <a:pt x="146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2" y="451"/>
                    </a:lnTo>
                    <a:lnTo>
                      <a:pt x="142" y="453"/>
                    </a:lnTo>
                    <a:lnTo>
                      <a:pt x="142" y="453"/>
                    </a:lnTo>
                    <a:lnTo>
                      <a:pt x="142" y="453"/>
                    </a:lnTo>
                    <a:lnTo>
                      <a:pt x="142" y="455"/>
                    </a:lnTo>
                    <a:lnTo>
                      <a:pt x="142" y="455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60"/>
                    </a:lnTo>
                    <a:lnTo>
                      <a:pt x="142" y="460"/>
                    </a:lnTo>
                    <a:lnTo>
                      <a:pt x="142" y="460"/>
                    </a:lnTo>
                    <a:lnTo>
                      <a:pt x="142" y="462"/>
                    </a:lnTo>
                    <a:lnTo>
                      <a:pt x="142" y="462"/>
                    </a:lnTo>
                    <a:lnTo>
                      <a:pt x="142" y="462"/>
                    </a:lnTo>
                    <a:lnTo>
                      <a:pt x="139" y="462"/>
                    </a:lnTo>
                    <a:lnTo>
                      <a:pt x="139" y="465"/>
                    </a:lnTo>
                    <a:lnTo>
                      <a:pt x="139" y="465"/>
                    </a:lnTo>
                    <a:lnTo>
                      <a:pt x="139" y="467"/>
                    </a:lnTo>
                    <a:lnTo>
                      <a:pt x="139" y="467"/>
                    </a:lnTo>
                    <a:lnTo>
                      <a:pt x="139" y="467"/>
                    </a:lnTo>
                    <a:lnTo>
                      <a:pt x="137" y="467"/>
                    </a:lnTo>
                    <a:lnTo>
                      <a:pt x="137" y="470"/>
                    </a:lnTo>
                    <a:lnTo>
                      <a:pt x="137" y="470"/>
                    </a:lnTo>
                    <a:lnTo>
                      <a:pt x="137" y="470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0"/>
                    </a:lnTo>
                    <a:lnTo>
                      <a:pt x="135" y="470"/>
                    </a:lnTo>
                    <a:lnTo>
                      <a:pt x="135" y="470"/>
                    </a:lnTo>
                    <a:lnTo>
                      <a:pt x="135" y="467"/>
                    </a:lnTo>
                    <a:lnTo>
                      <a:pt x="135" y="467"/>
                    </a:lnTo>
                    <a:lnTo>
                      <a:pt x="135" y="467"/>
                    </a:lnTo>
                    <a:lnTo>
                      <a:pt x="135" y="465"/>
                    </a:lnTo>
                    <a:lnTo>
                      <a:pt x="135" y="465"/>
                    </a:lnTo>
                    <a:lnTo>
                      <a:pt x="135" y="465"/>
                    </a:lnTo>
                    <a:lnTo>
                      <a:pt x="135" y="462"/>
                    </a:lnTo>
                    <a:lnTo>
                      <a:pt x="135" y="462"/>
                    </a:lnTo>
                    <a:lnTo>
                      <a:pt x="135" y="462"/>
                    </a:lnTo>
                    <a:lnTo>
                      <a:pt x="135" y="460"/>
                    </a:lnTo>
                    <a:lnTo>
                      <a:pt x="135" y="460"/>
                    </a:lnTo>
                    <a:lnTo>
                      <a:pt x="135" y="460"/>
                    </a:lnTo>
                    <a:lnTo>
                      <a:pt x="135" y="458"/>
                    </a:lnTo>
                    <a:lnTo>
                      <a:pt x="135" y="458"/>
                    </a:lnTo>
                    <a:lnTo>
                      <a:pt x="135" y="455"/>
                    </a:lnTo>
                    <a:lnTo>
                      <a:pt x="132" y="455"/>
                    </a:lnTo>
                    <a:lnTo>
                      <a:pt x="132" y="455"/>
                    </a:lnTo>
                    <a:lnTo>
                      <a:pt x="132" y="453"/>
                    </a:lnTo>
                    <a:lnTo>
                      <a:pt x="132" y="453"/>
                    </a:lnTo>
                    <a:lnTo>
                      <a:pt x="135" y="453"/>
                    </a:lnTo>
                    <a:lnTo>
                      <a:pt x="135" y="451"/>
                    </a:lnTo>
                    <a:lnTo>
                      <a:pt x="135" y="451"/>
                    </a:lnTo>
                    <a:lnTo>
                      <a:pt x="135" y="451"/>
                    </a:lnTo>
                    <a:lnTo>
                      <a:pt x="135" y="448"/>
                    </a:lnTo>
                    <a:lnTo>
                      <a:pt x="135" y="448"/>
                    </a:lnTo>
                    <a:lnTo>
                      <a:pt x="132" y="448"/>
                    </a:lnTo>
                    <a:lnTo>
                      <a:pt x="132" y="446"/>
                    </a:lnTo>
                    <a:lnTo>
                      <a:pt x="132" y="446"/>
                    </a:lnTo>
                    <a:lnTo>
                      <a:pt x="132" y="444"/>
                    </a:lnTo>
                    <a:lnTo>
                      <a:pt x="135" y="444"/>
                    </a:lnTo>
                    <a:lnTo>
                      <a:pt x="135" y="444"/>
                    </a:lnTo>
                    <a:lnTo>
                      <a:pt x="135" y="444"/>
                    </a:lnTo>
                    <a:lnTo>
                      <a:pt x="135" y="441"/>
                    </a:lnTo>
                    <a:lnTo>
                      <a:pt x="137" y="441"/>
                    </a:lnTo>
                    <a:lnTo>
                      <a:pt x="137" y="444"/>
                    </a:lnTo>
                    <a:lnTo>
                      <a:pt x="137" y="444"/>
                    </a:lnTo>
                    <a:lnTo>
                      <a:pt x="137" y="444"/>
                    </a:lnTo>
                    <a:lnTo>
                      <a:pt x="137" y="441"/>
                    </a:lnTo>
                    <a:lnTo>
                      <a:pt x="137" y="441"/>
                    </a:lnTo>
                    <a:lnTo>
                      <a:pt x="139" y="441"/>
                    </a:lnTo>
                    <a:lnTo>
                      <a:pt x="139" y="441"/>
                    </a:lnTo>
                    <a:lnTo>
                      <a:pt x="139" y="441"/>
                    </a:lnTo>
                    <a:lnTo>
                      <a:pt x="139" y="439"/>
                    </a:lnTo>
                    <a:lnTo>
                      <a:pt x="139" y="439"/>
                    </a:lnTo>
                    <a:lnTo>
                      <a:pt x="139" y="436"/>
                    </a:lnTo>
                    <a:lnTo>
                      <a:pt x="139" y="436"/>
                    </a:lnTo>
                    <a:lnTo>
                      <a:pt x="139" y="436"/>
                    </a:lnTo>
                    <a:lnTo>
                      <a:pt x="139" y="434"/>
                    </a:lnTo>
                    <a:lnTo>
                      <a:pt x="139" y="434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29"/>
                    </a:lnTo>
                    <a:lnTo>
                      <a:pt x="139" y="429"/>
                    </a:lnTo>
                    <a:lnTo>
                      <a:pt x="139" y="429"/>
                    </a:lnTo>
                    <a:lnTo>
                      <a:pt x="137" y="429"/>
                    </a:lnTo>
                    <a:lnTo>
                      <a:pt x="137" y="427"/>
                    </a:lnTo>
                    <a:lnTo>
                      <a:pt x="137" y="427"/>
                    </a:lnTo>
                    <a:lnTo>
                      <a:pt x="137" y="429"/>
                    </a:lnTo>
                    <a:lnTo>
                      <a:pt x="137" y="429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4"/>
                    </a:lnTo>
                    <a:lnTo>
                      <a:pt x="137" y="434"/>
                    </a:lnTo>
                    <a:lnTo>
                      <a:pt x="137" y="436"/>
                    </a:lnTo>
                    <a:lnTo>
                      <a:pt x="135" y="436"/>
                    </a:lnTo>
                    <a:lnTo>
                      <a:pt x="135" y="436"/>
                    </a:lnTo>
                    <a:lnTo>
                      <a:pt x="135" y="434"/>
                    </a:lnTo>
                    <a:lnTo>
                      <a:pt x="135" y="434"/>
                    </a:lnTo>
                    <a:lnTo>
                      <a:pt x="135" y="434"/>
                    </a:lnTo>
                    <a:lnTo>
                      <a:pt x="135" y="432"/>
                    </a:lnTo>
                    <a:lnTo>
                      <a:pt x="135" y="432"/>
                    </a:lnTo>
                    <a:lnTo>
                      <a:pt x="135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29"/>
                    </a:lnTo>
                    <a:lnTo>
                      <a:pt x="132" y="429"/>
                    </a:lnTo>
                    <a:lnTo>
                      <a:pt x="132" y="427"/>
                    </a:lnTo>
                    <a:lnTo>
                      <a:pt x="132" y="427"/>
                    </a:lnTo>
                    <a:lnTo>
                      <a:pt x="132" y="429"/>
                    </a:lnTo>
                    <a:lnTo>
                      <a:pt x="132" y="429"/>
                    </a:lnTo>
                    <a:lnTo>
                      <a:pt x="130" y="429"/>
                    </a:lnTo>
                    <a:lnTo>
                      <a:pt x="130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0" y="432"/>
                    </a:lnTo>
                    <a:lnTo>
                      <a:pt x="130" y="434"/>
                    </a:lnTo>
                    <a:lnTo>
                      <a:pt x="130" y="434"/>
                    </a:lnTo>
                    <a:lnTo>
                      <a:pt x="130" y="436"/>
                    </a:lnTo>
                    <a:lnTo>
                      <a:pt x="130" y="436"/>
                    </a:lnTo>
                    <a:lnTo>
                      <a:pt x="130" y="439"/>
                    </a:lnTo>
                    <a:lnTo>
                      <a:pt x="130" y="439"/>
                    </a:lnTo>
                    <a:lnTo>
                      <a:pt x="132" y="439"/>
                    </a:lnTo>
                    <a:lnTo>
                      <a:pt x="132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39"/>
                    </a:lnTo>
                    <a:lnTo>
                      <a:pt x="130" y="439"/>
                    </a:lnTo>
                    <a:lnTo>
                      <a:pt x="130" y="436"/>
                    </a:lnTo>
                    <a:lnTo>
                      <a:pt x="130" y="436"/>
                    </a:lnTo>
                    <a:lnTo>
                      <a:pt x="130" y="434"/>
                    </a:lnTo>
                    <a:lnTo>
                      <a:pt x="128" y="434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5" y="436"/>
                    </a:lnTo>
                    <a:lnTo>
                      <a:pt x="125" y="434"/>
                    </a:lnTo>
                    <a:lnTo>
                      <a:pt x="125" y="434"/>
                    </a:lnTo>
                    <a:lnTo>
                      <a:pt x="125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29"/>
                    </a:lnTo>
                    <a:lnTo>
                      <a:pt x="130" y="429"/>
                    </a:lnTo>
                    <a:lnTo>
                      <a:pt x="130" y="429"/>
                    </a:lnTo>
                    <a:lnTo>
                      <a:pt x="130" y="427"/>
                    </a:lnTo>
                    <a:lnTo>
                      <a:pt x="130" y="427"/>
                    </a:lnTo>
                    <a:lnTo>
                      <a:pt x="130" y="427"/>
                    </a:lnTo>
                    <a:lnTo>
                      <a:pt x="130" y="425"/>
                    </a:lnTo>
                    <a:lnTo>
                      <a:pt x="130" y="425"/>
                    </a:lnTo>
                    <a:lnTo>
                      <a:pt x="130" y="425"/>
                    </a:lnTo>
                    <a:lnTo>
                      <a:pt x="128" y="425"/>
                    </a:lnTo>
                    <a:lnTo>
                      <a:pt x="128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0"/>
                    </a:lnTo>
                    <a:lnTo>
                      <a:pt x="130" y="420"/>
                    </a:lnTo>
                    <a:lnTo>
                      <a:pt x="130" y="420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5" y="422"/>
                    </a:lnTo>
                    <a:lnTo>
                      <a:pt x="135" y="422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2" y="420"/>
                    </a:lnTo>
                    <a:lnTo>
                      <a:pt x="132" y="420"/>
                    </a:lnTo>
                    <a:lnTo>
                      <a:pt x="132" y="420"/>
                    </a:lnTo>
                    <a:lnTo>
                      <a:pt x="132" y="417"/>
                    </a:lnTo>
                    <a:lnTo>
                      <a:pt x="132" y="417"/>
                    </a:lnTo>
                    <a:lnTo>
                      <a:pt x="132" y="415"/>
                    </a:lnTo>
                    <a:lnTo>
                      <a:pt x="132" y="415"/>
                    </a:lnTo>
                    <a:lnTo>
                      <a:pt x="132" y="413"/>
                    </a:lnTo>
                    <a:lnTo>
                      <a:pt x="132" y="413"/>
                    </a:lnTo>
                    <a:lnTo>
                      <a:pt x="132" y="413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28" y="415"/>
                    </a:lnTo>
                    <a:lnTo>
                      <a:pt x="128" y="417"/>
                    </a:lnTo>
                    <a:lnTo>
                      <a:pt x="128" y="417"/>
                    </a:lnTo>
                    <a:lnTo>
                      <a:pt x="125" y="417"/>
                    </a:lnTo>
                    <a:lnTo>
                      <a:pt x="125" y="417"/>
                    </a:lnTo>
                    <a:lnTo>
                      <a:pt x="125" y="417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2"/>
                    </a:lnTo>
                    <a:lnTo>
                      <a:pt x="125" y="422"/>
                    </a:lnTo>
                    <a:lnTo>
                      <a:pt x="125" y="422"/>
                    </a:lnTo>
                    <a:lnTo>
                      <a:pt x="123" y="422"/>
                    </a:lnTo>
                    <a:lnTo>
                      <a:pt x="123" y="422"/>
                    </a:lnTo>
                    <a:lnTo>
                      <a:pt x="123" y="422"/>
                    </a:lnTo>
                    <a:lnTo>
                      <a:pt x="123" y="420"/>
                    </a:lnTo>
                    <a:lnTo>
                      <a:pt x="123" y="420"/>
                    </a:lnTo>
                    <a:lnTo>
                      <a:pt x="123" y="417"/>
                    </a:lnTo>
                    <a:lnTo>
                      <a:pt x="123" y="417"/>
                    </a:lnTo>
                    <a:lnTo>
                      <a:pt x="123" y="417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0" y="415"/>
                    </a:lnTo>
                    <a:lnTo>
                      <a:pt x="120" y="413"/>
                    </a:lnTo>
                    <a:lnTo>
                      <a:pt x="120" y="413"/>
                    </a:lnTo>
                    <a:lnTo>
                      <a:pt x="118" y="413"/>
                    </a:lnTo>
                    <a:lnTo>
                      <a:pt x="118" y="413"/>
                    </a:lnTo>
                    <a:lnTo>
                      <a:pt x="118" y="413"/>
                    </a:lnTo>
                    <a:lnTo>
                      <a:pt x="120" y="413"/>
                    </a:lnTo>
                    <a:lnTo>
                      <a:pt x="120" y="413"/>
                    </a:lnTo>
                    <a:lnTo>
                      <a:pt x="123" y="413"/>
                    </a:lnTo>
                    <a:lnTo>
                      <a:pt x="123" y="413"/>
                    </a:lnTo>
                    <a:lnTo>
                      <a:pt x="123" y="410"/>
                    </a:lnTo>
                    <a:lnTo>
                      <a:pt x="123" y="410"/>
                    </a:lnTo>
                    <a:lnTo>
                      <a:pt x="123" y="410"/>
                    </a:lnTo>
                    <a:lnTo>
                      <a:pt x="125" y="410"/>
                    </a:lnTo>
                    <a:lnTo>
                      <a:pt x="125" y="408"/>
                    </a:lnTo>
                    <a:lnTo>
                      <a:pt x="125" y="408"/>
                    </a:lnTo>
                    <a:lnTo>
                      <a:pt x="125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10"/>
                    </a:lnTo>
                    <a:lnTo>
                      <a:pt x="128" y="410"/>
                    </a:lnTo>
                    <a:lnTo>
                      <a:pt x="130" y="410"/>
                    </a:lnTo>
                    <a:lnTo>
                      <a:pt x="130" y="410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0"/>
                    </a:lnTo>
                    <a:lnTo>
                      <a:pt x="130" y="410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3"/>
                    </a:lnTo>
                    <a:lnTo>
                      <a:pt x="130" y="403"/>
                    </a:lnTo>
                    <a:lnTo>
                      <a:pt x="130" y="403"/>
                    </a:lnTo>
                    <a:lnTo>
                      <a:pt x="132" y="403"/>
                    </a:lnTo>
                    <a:lnTo>
                      <a:pt x="132" y="401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2" y="401"/>
                    </a:lnTo>
                    <a:lnTo>
                      <a:pt x="132" y="401"/>
                    </a:lnTo>
                    <a:lnTo>
                      <a:pt x="132" y="401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5" y="403"/>
                    </a:lnTo>
                    <a:lnTo>
                      <a:pt x="135" y="403"/>
                    </a:lnTo>
                    <a:lnTo>
                      <a:pt x="135" y="406"/>
                    </a:lnTo>
                    <a:lnTo>
                      <a:pt x="135" y="406"/>
                    </a:lnTo>
                    <a:lnTo>
                      <a:pt x="137" y="406"/>
                    </a:lnTo>
                    <a:lnTo>
                      <a:pt x="137" y="408"/>
                    </a:lnTo>
                    <a:lnTo>
                      <a:pt x="137" y="408"/>
                    </a:lnTo>
                    <a:lnTo>
                      <a:pt x="137" y="406"/>
                    </a:lnTo>
                    <a:lnTo>
                      <a:pt x="137" y="406"/>
                    </a:lnTo>
                    <a:lnTo>
                      <a:pt x="137" y="406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1"/>
                    </a:lnTo>
                    <a:lnTo>
                      <a:pt x="137" y="401"/>
                    </a:lnTo>
                    <a:lnTo>
                      <a:pt x="137" y="401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6"/>
                    </a:lnTo>
                    <a:lnTo>
                      <a:pt x="135" y="396"/>
                    </a:lnTo>
                    <a:lnTo>
                      <a:pt x="135" y="396"/>
                    </a:lnTo>
                    <a:lnTo>
                      <a:pt x="137" y="396"/>
                    </a:lnTo>
                    <a:lnTo>
                      <a:pt x="137" y="396"/>
                    </a:lnTo>
                    <a:lnTo>
                      <a:pt x="137" y="394"/>
                    </a:lnTo>
                    <a:lnTo>
                      <a:pt x="137" y="394"/>
                    </a:lnTo>
                    <a:lnTo>
                      <a:pt x="137" y="394"/>
                    </a:lnTo>
                    <a:lnTo>
                      <a:pt x="137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89"/>
                    </a:lnTo>
                    <a:lnTo>
                      <a:pt x="135" y="389"/>
                    </a:lnTo>
                    <a:lnTo>
                      <a:pt x="135" y="387"/>
                    </a:lnTo>
                    <a:lnTo>
                      <a:pt x="135" y="387"/>
                    </a:lnTo>
                    <a:lnTo>
                      <a:pt x="132" y="387"/>
                    </a:lnTo>
                    <a:lnTo>
                      <a:pt x="132" y="384"/>
                    </a:lnTo>
                    <a:lnTo>
                      <a:pt x="132" y="384"/>
                    </a:lnTo>
                    <a:lnTo>
                      <a:pt x="132" y="384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0"/>
                    </a:lnTo>
                    <a:lnTo>
                      <a:pt x="132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28" y="382"/>
                    </a:lnTo>
                    <a:lnTo>
                      <a:pt x="128" y="382"/>
                    </a:lnTo>
                    <a:lnTo>
                      <a:pt x="128" y="382"/>
                    </a:lnTo>
                    <a:lnTo>
                      <a:pt x="125" y="382"/>
                    </a:lnTo>
                    <a:lnTo>
                      <a:pt x="125" y="380"/>
                    </a:lnTo>
                    <a:lnTo>
                      <a:pt x="125" y="380"/>
                    </a:lnTo>
                    <a:lnTo>
                      <a:pt x="128" y="380"/>
                    </a:lnTo>
                    <a:lnTo>
                      <a:pt x="128" y="377"/>
                    </a:lnTo>
                    <a:lnTo>
                      <a:pt x="125" y="377"/>
                    </a:lnTo>
                    <a:lnTo>
                      <a:pt x="125" y="377"/>
                    </a:lnTo>
                    <a:lnTo>
                      <a:pt x="125" y="377"/>
                    </a:lnTo>
                    <a:lnTo>
                      <a:pt x="125" y="375"/>
                    </a:lnTo>
                    <a:lnTo>
                      <a:pt x="125" y="375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0"/>
                    </a:lnTo>
                    <a:lnTo>
                      <a:pt x="125" y="370"/>
                    </a:lnTo>
                    <a:lnTo>
                      <a:pt x="125" y="368"/>
                    </a:lnTo>
                    <a:lnTo>
                      <a:pt x="125" y="368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3"/>
                    </a:lnTo>
                    <a:lnTo>
                      <a:pt x="125" y="363"/>
                    </a:lnTo>
                    <a:lnTo>
                      <a:pt x="125" y="363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61"/>
                    </a:lnTo>
                    <a:lnTo>
                      <a:pt x="123" y="361"/>
                    </a:lnTo>
                    <a:lnTo>
                      <a:pt x="123" y="358"/>
                    </a:lnTo>
                    <a:lnTo>
                      <a:pt x="123" y="358"/>
                    </a:lnTo>
                    <a:lnTo>
                      <a:pt x="123" y="358"/>
                    </a:lnTo>
                    <a:lnTo>
                      <a:pt x="123" y="356"/>
                    </a:lnTo>
                    <a:lnTo>
                      <a:pt x="123" y="356"/>
                    </a:lnTo>
                    <a:lnTo>
                      <a:pt x="123" y="356"/>
                    </a:lnTo>
                    <a:lnTo>
                      <a:pt x="123" y="353"/>
                    </a:lnTo>
                    <a:lnTo>
                      <a:pt x="123" y="353"/>
                    </a:lnTo>
                    <a:lnTo>
                      <a:pt x="120" y="353"/>
                    </a:lnTo>
                    <a:lnTo>
                      <a:pt x="120" y="353"/>
                    </a:lnTo>
                    <a:lnTo>
                      <a:pt x="120" y="351"/>
                    </a:lnTo>
                    <a:lnTo>
                      <a:pt x="120" y="351"/>
                    </a:lnTo>
                    <a:lnTo>
                      <a:pt x="120" y="351"/>
                    </a:lnTo>
                    <a:lnTo>
                      <a:pt x="120" y="349"/>
                    </a:lnTo>
                    <a:lnTo>
                      <a:pt x="120" y="349"/>
                    </a:lnTo>
                    <a:lnTo>
                      <a:pt x="118" y="349"/>
                    </a:lnTo>
                    <a:lnTo>
                      <a:pt x="118" y="346"/>
                    </a:lnTo>
                    <a:lnTo>
                      <a:pt x="118" y="346"/>
                    </a:lnTo>
                    <a:lnTo>
                      <a:pt x="120" y="346"/>
                    </a:lnTo>
                    <a:lnTo>
                      <a:pt x="120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20" y="342"/>
                    </a:lnTo>
                    <a:lnTo>
                      <a:pt x="120" y="342"/>
                    </a:lnTo>
                    <a:lnTo>
                      <a:pt x="120" y="339"/>
                    </a:lnTo>
                    <a:lnTo>
                      <a:pt x="118" y="339"/>
                    </a:lnTo>
                    <a:lnTo>
                      <a:pt x="118" y="339"/>
                    </a:lnTo>
                    <a:lnTo>
                      <a:pt x="118" y="339"/>
                    </a:lnTo>
                    <a:lnTo>
                      <a:pt x="118" y="337"/>
                    </a:lnTo>
                    <a:lnTo>
                      <a:pt x="118" y="337"/>
                    </a:lnTo>
                    <a:lnTo>
                      <a:pt x="118" y="335"/>
                    </a:lnTo>
                    <a:lnTo>
                      <a:pt x="118" y="335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0"/>
                    </a:lnTo>
                    <a:lnTo>
                      <a:pt x="118" y="330"/>
                    </a:lnTo>
                    <a:lnTo>
                      <a:pt x="118" y="330"/>
                    </a:lnTo>
                    <a:lnTo>
                      <a:pt x="118" y="327"/>
                    </a:lnTo>
                    <a:lnTo>
                      <a:pt x="118" y="327"/>
                    </a:lnTo>
                    <a:lnTo>
                      <a:pt x="118" y="325"/>
                    </a:lnTo>
                    <a:lnTo>
                      <a:pt x="118" y="325"/>
                    </a:lnTo>
                    <a:lnTo>
                      <a:pt x="118" y="325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18"/>
                    </a:lnTo>
                    <a:lnTo>
                      <a:pt x="116" y="318"/>
                    </a:lnTo>
                    <a:lnTo>
                      <a:pt x="116" y="318"/>
                    </a:lnTo>
                    <a:lnTo>
                      <a:pt x="116" y="316"/>
                    </a:lnTo>
                    <a:lnTo>
                      <a:pt x="116" y="316"/>
                    </a:lnTo>
                    <a:lnTo>
                      <a:pt x="116" y="316"/>
                    </a:lnTo>
                    <a:lnTo>
                      <a:pt x="116" y="313"/>
                    </a:lnTo>
                    <a:lnTo>
                      <a:pt x="116" y="313"/>
                    </a:lnTo>
                    <a:lnTo>
                      <a:pt x="116" y="313"/>
                    </a:lnTo>
                    <a:lnTo>
                      <a:pt x="113" y="313"/>
                    </a:lnTo>
                    <a:lnTo>
                      <a:pt x="113" y="313"/>
                    </a:lnTo>
                    <a:lnTo>
                      <a:pt x="113" y="313"/>
                    </a:lnTo>
                    <a:lnTo>
                      <a:pt x="113" y="311"/>
                    </a:lnTo>
                    <a:lnTo>
                      <a:pt x="111" y="311"/>
                    </a:lnTo>
                    <a:lnTo>
                      <a:pt x="111" y="311"/>
                    </a:lnTo>
                    <a:lnTo>
                      <a:pt x="113" y="311"/>
                    </a:lnTo>
                    <a:lnTo>
                      <a:pt x="113" y="308"/>
                    </a:lnTo>
                    <a:lnTo>
                      <a:pt x="111" y="308"/>
                    </a:lnTo>
                    <a:lnTo>
                      <a:pt x="111" y="308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4"/>
                    </a:lnTo>
                    <a:lnTo>
                      <a:pt x="111" y="304"/>
                    </a:lnTo>
                    <a:lnTo>
                      <a:pt x="109" y="304"/>
                    </a:lnTo>
                    <a:lnTo>
                      <a:pt x="109" y="304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299"/>
                    </a:lnTo>
                    <a:lnTo>
                      <a:pt x="109" y="299"/>
                    </a:lnTo>
                    <a:lnTo>
                      <a:pt x="106" y="299"/>
                    </a:lnTo>
                    <a:lnTo>
                      <a:pt x="106" y="297"/>
                    </a:lnTo>
                    <a:lnTo>
                      <a:pt x="106" y="297"/>
                    </a:lnTo>
                    <a:lnTo>
                      <a:pt x="106" y="294"/>
                    </a:lnTo>
                    <a:lnTo>
                      <a:pt x="106" y="294"/>
                    </a:lnTo>
                    <a:lnTo>
                      <a:pt x="106" y="294"/>
                    </a:lnTo>
                    <a:lnTo>
                      <a:pt x="106" y="292"/>
                    </a:lnTo>
                    <a:lnTo>
                      <a:pt x="106" y="292"/>
                    </a:lnTo>
                    <a:lnTo>
                      <a:pt x="104" y="292"/>
                    </a:lnTo>
                    <a:lnTo>
                      <a:pt x="104" y="292"/>
                    </a:lnTo>
                    <a:lnTo>
                      <a:pt x="104" y="289"/>
                    </a:lnTo>
                    <a:lnTo>
                      <a:pt x="104" y="289"/>
                    </a:lnTo>
                    <a:lnTo>
                      <a:pt x="104" y="289"/>
                    </a:lnTo>
                    <a:lnTo>
                      <a:pt x="104" y="287"/>
                    </a:lnTo>
                    <a:lnTo>
                      <a:pt x="104" y="287"/>
                    </a:lnTo>
                    <a:lnTo>
                      <a:pt x="104" y="287"/>
                    </a:lnTo>
                    <a:lnTo>
                      <a:pt x="101" y="287"/>
                    </a:lnTo>
                    <a:lnTo>
                      <a:pt x="101" y="285"/>
                    </a:lnTo>
                    <a:lnTo>
                      <a:pt x="101" y="285"/>
                    </a:lnTo>
                    <a:lnTo>
                      <a:pt x="101" y="287"/>
                    </a:lnTo>
                    <a:lnTo>
                      <a:pt x="101" y="287"/>
                    </a:lnTo>
                    <a:lnTo>
                      <a:pt x="101" y="287"/>
                    </a:lnTo>
                    <a:lnTo>
                      <a:pt x="101" y="289"/>
                    </a:lnTo>
                    <a:lnTo>
                      <a:pt x="101" y="289"/>
                    </a:lnTo>
                    <a:lnTo>
                      <a:pt x="101" y="289"/>
                    </a:lnTo>
                    <a:lnTo>
                      <a:pt x="101" y="292"/>
                    </a:lnTo>
                    <a:lnTo>
                      <a:pt x="101" y="292"/>
                    </a:lnTo>
                    <a:lnTo>
                      <a:pt x="101" y="294"/>
                    </a:lnTo>
                    <a:lnTo>
                      <a:pt x="101" y="294"/>
                    </a:lnTo>
                    <a:lnTo>
                      <a:pt x="101" y="294"/>
                    </a:lnTo>
                    <a:lnTo>
                      <a:pt x="101" y="297"/>
                    </a:lnTo>
                    <a:lnTo>
                      <a:pt x="101" y="297"/>
                    </a:lnTo>
                    <a:lnTo>
                      <a:pt x="101" y="297"/>
                    </a:lnTo>
                    <a:lnTo>
                      <a:pt x="101" y="299"/>
                    </a:lnTo>
                    <a:lnTo>
                      <a:pt x="99" y="299"/>
                    </a:lnTo>
                    <a:lnTo>
                      <a:pt x="99" y="299"/>
                    </a:lnTo>
                    <a:lnTo>
                      <a:pt x="99" y="301"/>
                    </a:lnTo>
                    <a:lnTo>
                      <a:pt x="99" y="301"/>
                    </a:lnTo>
                    <a:lnTo>
                      <a:pt x="99" y="301"/>
                    </a:lnTo>
                    <a:lnTo>
                      <a:pt x="97" y="301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4" y="304"/>
                    </a:lnTo>
                    <a:lnTo>
                      <a:pt x="94" y="306"/>
                    </a:lnTo>
                    <a:lnTo>
                      <a:pt x="94" y="306"/>
                    </a:lnTo>
                    <a:lnTo>
                      <a:pt x="92" y="306"/>
                    </a:lnTo>
                    <a:lnTo>
                      <a:pt x="92" y="306"/>
                    </a:lnTo>
                    <a:lnTo>
                      <a:pt x="92" y="306"/>
                    </a:lnTo>
                    <a:lnTo>
                      <a:pt x="90" y="306"/>
                    </a:lnTo>
                    <a:lnTo>
                      <a:pt x="90" y="306"/>
                    </a:lnTo>
                    <a:lnTo>
                      <a:pt x="90" y="306"/>
                    </a:lnTo>
                    <a:lnTo>
                      <a:pt x="90" y="308"/>
                    </a:lnTo>
                    <a:lnTo>
                      <a:pt x="90" y="308"/>
                    </a:lnTo>
                    <a:lnTo>
                      <a:pt x="90" y="308"/>
                    </a:lnTo>
                    <a:lnTo>
                      <a:pt x="87" y="308"/>
                    </a:lnTo>
                    <a:lnTo>
                      <a:pt x="87" y="308"/>
                    </a:lnTo>
                    <a:lnTo>
                      <a:pt x="87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3" y="311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0" y="313"/>
                    </a:lnTo>
                    <a:lnTo>
                      <a:pt x="80" y="313"/>
                    </a:lnTo>
                    <a:lnTo>
                      <a:pt x="80" y="313"/>
                    </a:lnTo>
                    <a:lnTo>
                      <a:pt x="78" y="313"/>
                    </a:lnTo>
                    <a:lnTo>
                      <a:pt x="78" y="313"/>
                    </a:lnTo>
                    <a:lnTo>
                      <a:pt x="78" y="316"/>
                    </a:lnTo>
                    <a:lnTo>
                      <a:pt x="78" y="316"/>
                    </a:lnTo>
                    <a:lnTo>
                      <a:pt x="75" y="316"/>
                    </a:lnTo>
                    <a:lnTo>
                      <a:pt x="75" y="316"/>
                    </a:lnTo>
                    <a:lnTo>
                      <a:pt x="75" y="318"/>
                    </a:lnTo>
                    <a:lnTo>
                      <a:pt x="75" y="318"/>
                    </a:lnTo>
                    <a:lnTo>
                      <a:pt x="75" y="318"/>
                    </a:lnTo>
                    <a:lnTo>
                      <a:pt x="75" y="320"/>
                    </a:lnTo>
                    <a:lnTo>
                      <a:pt x="75" y="320"/>
                    </a:lnTo>
                    <a:lnTo>
                      <a:pt x="75" y="320"/>
                    </a:lnTo>
                    <a:lnTo>
                      <a:pt x="75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1" y="323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68" y="325"/>
                    </a:lnTo>
                    <a:lnTo>
                      <a:pt x="68" y="327"/>
                    </a:lnTo>
                    <a:lnTo>
                      <a:pt x="68" y="327"/>
                    </a:lnTo>
                    <a:lnTo>
                      <a:pt x="68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5"/>
                    </a:lnTo>
                    <a:lnTo>
                      <a:pt x="66" y="325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4" y="325"/>
                    </a:lnTo>
                    <a:lnTo>
                      <a:pt x="64" y="327"/>
                    </a:lnTo>
                    <a:lnTo>
                      <a:pt x="64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4" y="325"/>
                    </a:lnTo>
                    <a:lnTo>
                      <a:pt x="54" y="325"/>
                    </a:lnTo>
                    <a:lnTo>
                      <a:pt x="54" y="323"/>
                    </a:lnTo>
                    <a:lnTo>
                      <a:pt x="54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0"/>
                    </a:lnTo>
                    <a:lnTo>
                      <a:pt x="49" y="320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0"/>
                    </a:lnTo>
                    <a:lnTo>
                      <a:pt x="47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2" y="320"/>
                    </a:lnTo>
                    <a:lnTo>
                      <a:pt x="42" y="320"/>
                    </a:lnTo>
                    <a:lnTo>
                      <a:pt x="42" y="318"/>
                    </a:lnTo>
                    <a:lnTo>
                      <a:pt x="42" y="318"/>
                    </a:lnTo>
                    <a:lnTo>
                      <a:pt x="42" y="318"/>
                    </a:lnTo>
                    <a:lnTo>
                      <a:pt x="42" y="316"/>
                    </a:lnTo>
                    <a:lnTo>
                      <a:pt x="42" y="316"/>
                    </a:lnTo>
                    <a:lnTo>
                      <a:pt x="42" y="316"/>
                    </a:lnTo>
                    <a:lnTo>
                      <a:pt x="42" y="313"/>
                    </a:lnTo>
                    <a:lnTo>
                      <a:pt x="42" y="313"/>
                    </a:lnTo>
                    <a:lnTo>
                      <a:pt x="42" y="313"/>
                    </a:lnTo>
                    <a:lnTo>
                      <a:pt x="42" y="311"/>
                    </a:lnTo>
                    <a:lnTo>
                      <a:pt x="42" y="311"/>
                    </a:lnTo>
                    <a:lnTo>
                      <a:pt x="42" y="308"/>
                    </a:lnTo>
                    <a:lnTo>
                      <a:pt x="42" y="308"/>
                    </a:lnTo>
                    <a:lnTo>
                      <a:pt x="45" y="308"/>
                    </a:lnTo>
                    <a:lnTo>
                      <a:pt x="45" y="306"/>
                    </a:lnTo>
                    <a:lnTo>
                      <a:pt x="45" y="306"/>
                    </a:lnTo>
                    <a:lnTo>
                      <a:pt x="42" y="306"/>
                    </a:lnTo>
                    <a:lnTo>
                      <a:pt x="42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1"/>
                    </a:lnTo>
                    <a:lnTo>
                      <a:pt x="45" y="301"/>
                    </a:lnTo>
                    <a:lnTo>
                      <a:pt x="45" y="299"/>
                    </a:lnTo>
                    <a:lnTo>
                      <a:pt x="47" y="299"/>
                    </a:lnTo>
                    <a:lnTo>
                      <a:pt x="47" y="299"/>
                    </a:lnTo>
                    <a:lnTo>
                      <a:pt x="47" y="297"/>
                    </a:lnTo>
                    <a:lnTo>
                      <a:pt x="47" y="297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2"/>
                    </a:lnTo>
                    <a:lnTo>
                      <a:pt x="47" y="292"/>
                    </a:lnTo>
                    <a:lnTo>
                      <a:pt x="49" y="292"/>
                    </a:lnTo>
                    <a:lnTo>
                      <a:pt x="49" y="289"/>
                    </a:lnTo>
                    <a:lnTo>
                      <a:pt x="47" y="289"/>
                    </a:lnTo>
                    <a:lnTo>
                      <a:pt x="47" y="289"/>
                    </a:lnTo>
                    <a:lnTo>
                      <a:pt x="47" y="287"/>
                    </a:lnTo>
                    <a:lnTo>
                      <a:pt x="49" y="287"/>
                    </a:lnTo>
                    <a:lnTo>
                      <a:pt x="49" y="287"/>
                    </a:lnTo>
                    <a:lnTo>
                      <a:pt x="49" y="287"/>
                    </a:lnTo>
                    <a:lnTo>
                      <a:pt x="49" y="285"/>
                    </a:lnTo>
                    <a:lnTo>
                      <a:pt x="49" y="285"/>
                    </a:lnTo>
                    <a:lnTo>
                      <a:pt x="49" y="285"/>
                    </a:lnTo>
                    <a:lnTo>
                      <a:pt x="49" y="282"/>
                    </a:lnTo>
                    <a:lnTo>
                      <a:pt x="49" y="282"/>
                    </a:lnTo>
                    <a:lnTo>
                      <a:pt x="49" y="282"/>
                    </a:lnTo>
                    <a:lnTo>
                      <a:pt x="49" y="280"/>
                    </a:lnTo>
                    <a:lnTo>
                      <a:pt x="49" y="280"/>
                    </a:lnTo>
                    <a:lnTo>
                      <a:pt x="49" y="280"/>
                    </a:lnTo>
                    <a:lnTo>
                      <a:pt x="49" y="278"/>
                    </a:lnTo>
                    <a:lnTo>
                      <a:pt x="49" y="278"/>
                    </a:lnTo>
                    <a:lnTo>
                      <a:pt x="49" y="278"/>
                    </a:lnTo>
                    <a:lnTo>
                      <a:pt x="49" y="275"/>
                    </a:lnTo>
                    <a:lnTo>
                      <a:pt x="49" y="275"/>
                    </a:lnTo>
                    <a:lnTo>
                      <a:pt x="49" y="275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1"/>
                    </a:lnTo>
                    <a:lnTo>
                      <a:pt x="49" y="271"/>
                    </a:lnTo>
                    <a:lnTo>
                      <a:pt x="47" y="271"/>
                    </a:lnTo>
                    <a:lnTo>
                      <a:pt x="47" y="268"/>
                    </a:lnTo>
                    <a:lnTo>
                      <a:pt x="47" y="268"/>
                    </a:lnTo>
                    <a:lnTo>
                      <a:pt x="49" y="268"/>
                    </a:lnTo>
                    <a:lnTo>
                      <a:pt x="49" y="266"/>
                    </a:lnTo>
                    <a:lnTo>
                      <a:pt x="49" y="266"/>
                    </a:lnTo>
                    <a:lnTo>
                      <a:pt x="47" y="266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5" y="263"/>
                    </a:lnTo>
                    <a:lnTo>
                      <a:pt x="45" y="263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4"/>
                    </a:lnTo>
                    <a:lnTo>
                      <a:pt x="42" y="254"/>
                    </a:lnTo>
                    <a:lnTo>
                      <a:pt x="42" y="254"/>
                    </a:lnTo>
                    <a:lnTo>
                      <a:pt x="45" y="254"/>
                    </a:lnTo>
                    <a:lnTo>
                      <a:pt x="45" y="254"/>
                    </a:lnTo>
                    <a:lnTo>
                      <a:pt x="42" y="254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49"/>
                    </a:lnTo>
                    <a:lnTo>
                      <a:pt x="42" y="249"/>
                    </a:lnTo>
                    <a:lnTo>
                      <a:pt x="42" y="249"/>
                    </a:lnTo>
                    <a:lnTo>
                      <a:pt x="42" y="247"/>
                    </a:lnTo>
                    <a:lnTo>
                      <a:pt x="42" y="247"/>
                    </a:lnTo>
                    <a:lnTo>
                      <a:pt x="40" y="247"/>
                    </a:lnTo>
                    <a:lnTo>
                      <a:pt x="40" y="247"/>
                    </a:lnTo>
                    <a:lnTo>
                      <a:pt x="40" y="247"/>
                    </a:lnTo>
                    <a:lnTo>
                      <a:pt x="38" y="247"/>
                    </a:lnTo>
                    <a:lnTo>
                      <a:pt x="38" y="247"/>
                    </a:lnTo>
                    <a:lnTo>
                      <a:pt x="38" y="249"/>
                    </a:lnTo>
                    <a:lnTo>
                      <a:pt x="40" y="249"/>
                    </a:lnTo>
                    <a:lnTo>
                      <a:pt x="40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7"/>
                    </a:lnTo>
                    <a:lnTo>
                      <a:pt x="38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3" y="244"/>
                    </a:lnTo>
                    <a:lnTo>
                      <a:pt x="33" y="244"/>
                    </a:lnTo>
                    <a:lnTo>
                      <a:pt x="33" y="244"/>
                    </a:lnTo>
                    <a:lnTo>
                      <a:pt x="33" y="242"/>
                    </a:lnTo>
                    <a:lnTo>
                      <a:pt x="30" y="242"/>
                    </a:lnTo>
                    <a:lnTo>
                      <a:pt x="30" y="242"/>
                    </a:lnTo>
                    <a:lnTo>
                      <a:pt x="30" y="242"/>
                    </a:lnTo>
                    <a:lnTo>
                      <a:pt x="30" y="240"/>
                    </a:lnTo>
                    <a:lnTo>
                      <a:pt x="30" y="240"/>
                    </a:lnTo>
                    <a:lnTo>
                      <a:pt x="30" y="240"/>
                    </a:lnTo>
                    <a:lnTo>
                      <a:pt x="30" y="237"/>
                    </a:lnTo>
                    <a:lnTo>
                      <a:pt x="28" y="237"/>
                    </a:lnTo>
                    <a:lnTo>
                      <a:pt x="28" y="237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3"/>
                    </a:lnTo>
                    <a:lnTo>
                      <a:pt x="28" y="233"/>
                    </a:lnTo>
                    <a:lnTo>
                      <a:pt x="28" y="230"/>
                    </a:lnTo>
                    <a:lnTo>
                      <a:pt x="28" y="230"/>
                    </a:lnTo>
                    <a:lnTo>
                      <a:pt x="28" y="230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30"/>
                    </a:lnTo>
                    <a:lnTo>
                      <a:pt x="30" y="230"/>
                    </a:lnTo>
                    <a:lnTo>
                      <a:pt x="30" y="230"/>
                    </a:lnTo>
                    <a:lnTo>
                      <a:pt x="30" y="228"/>
                    </a:lnTo>
                    <a:lnTo>
                      <a:pt x="30" y="228"/>
                    </a:lnTo>
                    <a:lnTo>
                      <a:pt x="30" y="228"/>
                    </a:lnTo>
                    <a:lnTo>
                      <a:pt x="30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6" y="225"/>
                    </a:lnTo>
                    <a:lnTo>
                      <a:pt x="26" y="225"/>
                    </a:lnTo>
                    <a:lnTo>
                      <a:pt x="26" y="225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18"/>
                    </a:lnTo>
                    <a:lnTo>
                      <a:pt x="26" y="218"/>
                    </a:lnTo>
                    <a:lnTo>
                      <a:pt x="26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1" y="216"/>
                    </a:lnTo>
                    <a:lnTo>
                      <a:pt x="21" y="218"/>
                    </a:lnTo>
                    <a:lnTo>
                      <a:pt x="21" y="218"/>
                    </a:lnTo>
                    <a:lnTo>
                      <a:pt x="23" y="218"/>
                    </a:lnTo>
                    <a:lnTo>
                      <a:pt x="23" y="221"/>
                    </a:lnTo>
                    <a:lnTo>
                      <a:pt x="23" y="221"/>
                    </a:lnTo>
                    <a:lnTo>
                      <a:pt x="23" y="221"/>
                    </a:lnTo>
                    <a:lnTo>
                      <a:pt x="23" y="223"/>
                    </a:lnTo>
                    <a:lnTo>
                      <a:pt x="23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19" y="223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3"/>
                    </a:lnTo>
                    <a:lnTo>
                      <a:pt x="16" y="223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6" y="218"/>
                    </a:lnTo>
                    <a:lnTo>
                      <a:pt x="16" y="218"/>
                    </a:lnTo>
                    <a:lnTo>
                      <a:pt x="16" y="218"/>
                    </a:lnTo>
                    <a:lnTo>
                      <a:pt x="16" y="216"/>
                    </a:lnTo>
                    <a:lnTo>
                      <a:pt x="16" y="216"/>
                    </a:lnTo>
                    <a:lnTo>
                      <a:pt x="14" y="216"/>
                    </a:lnTo>
                    <a:lnTo>
                      <a:pt x="14" y="214"/>
                    </a:lnTo>
                    <a:lnTo>
                      <a:pt x="14" y="214"/>
                    </a:lnTo>
                    <a:lnTo>
                      <a:pt x="14" y="214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12" y="211"/>
                    </a:lnTo>
                    <a:lnTo>
                      <a:pt x="12" y="211"/>
                    </a:lnTo>
                    <a:lnTo>
                      <a:pt x="12" y="211"/>
                    </a:lnTo>
                    <a:lnTo>
                      <a:pt x="9" y="211"/>
                    </a:lnTo>
                    <a:lnTo>
                      <a:pt x="9" y="209"/>
                    </a:lnTo>
                    <a:lnTo>
                      <a:pt x="9" y="209"/>
                    </a:lnTo>
                    <a:lnTo>
                      <a:pt x="9" y="209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9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2"/>
                    </a:lnTo>
                    <a:lnTo>
                      <a:pt x="4" y="202"/>
                    </a:lnTo>
                    <a:lnTo>
                      <a:pt x="4" y="202"/>
                    </a:lnTo>
                    <a:lnTo>
                      <a:pt x="4" y="202"/>
                    </a:lnTo>
                    <a:lnTo>
                      <a:pt x="4" y="199"/>
                    </a:lnTo>
                    <a:lnTo>
                      <a:pt x="4" y="199"/>
                    </a:lnTo>
                    <a:lnTo>
                      <a:pt x="4" y="199"/>
                    </a:lnTo>
                    <a:lnTo>
                      <a:pt x="4" y="197"/>
                    </a:lnTo>
                    <a:lnTo>
                      <a:pt x="2" y="197"/>
                    </a:lnTo>
                    <a:lnTo>
                      <a:pt x="2" y="197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2"/>
                    </a:lnTo>
                    <a:lnTo>
                      <a:pt x="2" y="192"/>
                    </a:lnTo>
                    <a:lnTo>
                      <a:pt x="2" y="192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0" y="190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83"/>
                    </a:lnTo>
                    <a:lnTo>
                      <a:pt x="2" y="183"/>
                    </a:lnTo>
                    <a:lnTo>
                      <a:pt x="2" y="183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4" y="183"/>
                    </a:lnTo>
                    <a:lnTo>
                      <a:pt x="4" y="183"/>
                    </a:lnTo>
                    <a:lnTo>
                      <a:pt x="4" y="183"/>
                    </a:lnTo>
                    <a:lnTo>
                      <a:pt x="7" y="183"/>
                    </a:lnTo>
                    <a:lnTo>
                      <a:pt x="7" y="183"/>
                    </a:lnTo>
                    <a:lnTo>
                      <a:pt x="7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0"/>
                    </a:lnTo>
                    <a:lnTo>
                      <a:pt x="9" y="180"/>
                    </a:lnTo>
                    <a:lnTo>
                      <a:pt x="9" y="178"/>
                    </a:lnTo>
                    <a:lnTo>
                      <a:pt x="9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3"/>
                    </a:lnTo>
                    <a:lnTo>
                      <a:pt x="9" y="173"/>
                    </a:lnTo>
                    <a:lnTo>
                      <a:pt x="9" y="173"/>
                    </a:lnTo>
                    <a:lnTo>
                      <a:pt x="9" y="171"/>
                    </a:lnTo>
                    <a:lnTo>
                      <a:pt x="9" y="171"/>
                    </a:lnTo>
                    <a:lnTo>
                      <a:pt x="9" y="169"/>
                    </a:lnTo>
                    <a:lnTo>
                      <a:pt x="9" y="169"/>
                    </a:lnTo>
                    <a:lnTo>
                      <a:pt x="9" y="166"/>
                    </a:lnTo>
                    <a:lnTo>
                      <a:pt x="9" y="166"/>
                    </a:lnTo>
                    <a:lnTo>
                      <a:pt x="9" y="166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4" y="164"/>
                    </a:lnTo>
                    <a:lnTo>
                      <a:pt x="14" y="164"/>
                    </a:lnTo>
                    <a:lnTo>
                      <a:pt x="14" y="164"/>
                    </a:lnTo>
                    <a:lnTo>
                      <a:pt x="14" y="166"/>
                    </a:lnTo>
                    <a:lnTo>
                      <a:pt x="16" y="166"/>
                    </a:lnTo>
                    <a:lnTo>
                      <a:pt x="16" y="166"/>
                    </a:lnTo>
                    <a:lnTo>
                      <a:pt x="16" y="166"/>
                    </a:lnTo>
                    <a:lnTo>
                      <a:pt x="16" y="164"/>
                    </a:lnTo>
                    <a:lnTo>
                      <a:pt x="16" y="164"/>
                    </a:lnTo>
                    <a:lnTo>
                      <a:pt x="19" y="164"/>
                    </a:lnTo>
                    <a:lnTo>
                      <a:pt x="19" y="164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21" y="162"/>
                    </a:lnTo>
                    <a:lnTo>
                      <a:pt x="21" y="162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57"/>
                    </a:lnTo>
                    <a:lnTo>
                      <a:pt x="21" y="157"/>
                    </a:lnTo>
                    <a:lnTo>
                      <a:pt x="21" y="157"/>
                    </a:lnTo>
                    <a:lnTo>
                      <a:pt x="21" y="154"/>
                    </a:lnTo>
                    <a:lnTo>
                      <a:pt x="21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2"/>
                    </a:lnTo>
                    <a:lnTo>
                      <a:pt x="19" y="152"/>
                    </a:lnTo>
                    <a:lnTo>
                      <a:pt x="19" y="150"/>
                    </a:lnTo>
                    <a:lnTo>
                      <a:pt x="19" y="150"/>
                    </a:lnTo>
                    <a:lnTo>
                      <a:pt x="19" y="150"/>
                    </a:lnTo>
                    <a:lnTo>
                      <a:pt x="19" y="147"/>
                    </a:lnTo>
                    <a:lnTo>
                      <a:pt x="19" y="147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3"/>
                    </a:lnTo>
                    <a:lnTo>
                      <a:pt x="19" y="143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38"/>
                    </a:lnTo>
                    <a:lnTo>
                      <a:pt x="26" y="138"/>
                    </a:lnTo>
                    <a:lnTo>
                      <a:pt x="26" y="138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3"/>
                    </a:lnTo>
                    <a:lnTo>
                      <a:pt x="26" y="133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3" y="116"/>
                    </a:lnTo>
                    <a:lnTo>
                      <a:pt x="23" y="116"/>
                    </a:lnTo>
                    <a:lnTo>
                      <a:pt x="23" y="116"/>
                    </a:lnTo>
                    <a:lnTo>
                      <a:pt x="23" y="114"/>
                    </a:lnTo>
                    <a:lnTo>
                      <a:pt x="23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8" y="114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40" y="116"/>
                    </a:lnTo>
                    <a:lnTo>
                      <a:pt x="40" y="119"/>
                    </a:lnTo>
                    <a:lnTo>
                      <a:pt x="40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2"/>
                    </a:lnTo>
                    <a:lnTo>
                      <a:pt x="45" y="112"/>
                    </a:lnTo>
                    <a:lnTo>
                      <a:pt x="45" y="112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7" y="107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2"/>
                    </a:lnTo>
                    <a:lnTo>
                      <a:pt x="47" y="102"/>
                    </a:lnTo>
                    <a:lnTo>
                      <a:pt x="49" y="102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3"/>
                    </a:lnTo>
                    <a:lnTo>
                      <a:pt x="52" y="93"/>
                    </a:lnTo>
                    <a:lnTo>
                      <a:pt x="54" y="93"/>
                    </a:lnTo>
                    <a:lnTo>
                      <a:pt x="54" y="90"/>
                    </a:lnTo>
                    <a:lnTo>
                      <a:pt x="54" y="90"/>
                    </a:lnTo>
                    <a:lnTo>
                      <a:pt x="54" y="90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6"/>
                    </a:lnTo>
                    <a:lnTo>
                      <a:pt x="54" y="86"/>
                    </a:lnTo>
                    <a:lnTo>
                      <a:pt x="54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79"/>
                    </a:lnTo>
                    <a:lnTo>
                      <a:pt x="52" y="79"/>
                    </a:lnTo>
                    <a:lnTo>
                      <a:pt x="52" y="79"/>
                    </a:lnTo>
                    <a:lnTo>
                      <a:pt x="54" y="79"/>
                    </a:lnTo>
                    <a:lnTo>
                      <a:pt x="54" y="76"/>
                    </a:lnTo>
                    <a:lnTo>
                      <a:pt x="54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4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61" y="71"/>
                    </a:lnTo>
                    <a:lnTo>
                      <a:pt x="61" y="69"/>
                    </a:lnTo>
                    <a:lnTo>
                      <a:pt x="61" y="69"/>
                    </a:lnTo>
                    <a:lnTo>
                      <a:pt x="59" y="69"/>
                    </a:lnTo>
                    <a:lnTo>
                      <a:pt x="59" y="67"/>
                    </a:lnTo>
                    <a:lnTo>
                      <a:pt x="59" y="67"/>
                    </a:lnTo>
                    <a:lnTo>
                      <a:pt x="59" y="67"/>
                    </a:lnTo>
                    <a:lnTo>
                      <a:pt x="61" y="67"/>
                    </a:lnTo>
                    <a:lnTo>
                      <a:pt x="61" y="67"/>
                    </a:lnTo>
                    <a:lnTo>
                      <a:pt x="61" y="64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64" y="62"/>
                    </a:lnTo>
                    <a:lnTo>
                      <a:pt x="64" y="62"/>
                    </a:lnTo>
                    <a:lnTo>
                      <a:pt x="61" y="62"/>
                    </a:lnTo>
                    <a:lnTo>
                      <a:pt x="61" y="60"/>
                    </a:lnTo>
                    <a:lnTo>
                      <a:pt x="61" y="60"/>
                    </a:lnTo>
                    <a:lnTo>
                      <a:pt x="64" y="60"/>
                    </a:lnTo>
                    <a:lnTo>
                      <a:pt x="64" y="57"/>
                    </a:lnTo>
                    <a:lnTo>
                      <a:pt x="61" y="57"/>
                    </a:lnTo>
                    <a:lnTo>
                      <a:pt x="61" y="57"/>
                    </a:lnTo>
                    <a:lnTo>
                      <a:pt x="61" y="57"/>
                    </a:lnTo>
                    <a:lnTo>
                      <a:pt x="61" y="55"/>
                    </a:lnTo>
                    <a:lnTo>
                      <a:pt x="61" y="55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0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6" y="48"/>
                    </a:lnTo>
                    <a:lnTo>
                      <a:pt x="66" y="48"/>
                    </a:lnTo>
                    <a:lnTo>
                      <a:pt x="68" y="48"/>
                    </a:lnTo>
                    <a:lnTo>
                      <a:pt x="68" y="48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3" y="43"/>
                    </a:lnTo>
                    <a:lnTo>
                      <a:pt x="73" y="43"/>
                    </a:lnTo>
                    <a:lnTo>
                      <a:pt x="73" y="43"/>
                    </a:lnTo>
                    <a:lnTo>
                      <a:pt x="75" y="43"/>
                    </a:lnTo>
                    <a:lnTo>
                      <a:pt x="75" y="43"/>
                    </a:lnTo>
                    <a:lnTo>
                      <a:pt x="75" y="43"/>
                    </a:lnTo>
                    <a:lnTo>
                      <a:pt x="75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80" y="38"/>
                    </a:lnTo>
                    <a:lnTo>
                      <a:pt x="80" y="38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1"/>
                    </a:lnTo>
                    <a:lnTo>
                      <a:pt x="87" y="31"/>
                    </a:lnTo>
                    <a:lnTo>
                      <a:pt x="87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7" y="31"/>
                    </a:lnTo>
                    <a:lnTo>
                      <a:pt x="97" y="31"/>
                    </a:lnTo>
                    <a:lnTo>
                      <a:pt x="97" y="29"/>
                    </a:lnTo>
                    <a:lnTo>
                      <a:pt x="97" y="29"/>
                    </a:lnTo>
                    <a:lnTo>
                      <a:pt x="97" y="31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1" y="31"/>
                    </a:lnTo>
                    <a:lnTo>
                      <a:pt x="101" y="29"/>
                    </a:lnTo>
                    <a:lnTo>
                      <a:pt x="101" y="29"/>
                    </a:lnTo>
                    <a:lnTo>
                      <a:pt x="101" y="29"/>
                    </a:lnTo>
                    <a:lnTo>
                      <a:pt x="101" y="26"/>
                    </a:lnTo>
                    <a:lnTo>
                      <a:pt x="101" y="26"/>
                    </a:lnTo>
                    <a:lnTo>
                      <a:pt x="101" y="26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2"/>
                    </a:lnTo>
                    <a:lnTo>
                      <a:pt x="101" y="22"/>
                    </a:lnTo>
                    <a:lnTo>
                      <a:pt x="104" y="22"/>
                    </a:lnTo>
                    <a:lnTo>
                      <a:pt x="104" y="22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6" y="19"/>
                    </a:lnTo>
                    <a:lnTo>
                      <a:pt x="106" y="19"/>
                    </a:lnTo>
                    <a:lnTo>
                      <a:pt x="106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5"/>
                    </a:lnTo>
                    <a:lnTo>
                      <a:pt x="111" y="15"/>
                    </a:lnTo>
                    <a:lnTo>
                      <a:pt x="111" y="12"/>
                    </a:lnTo>
                    <a:lnTo>
                      <a:pt x="111" y="12"/>
                    </a:lnTo>
                    <a:lnTo>
                      <a:pt x="111" y="12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6" y="3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3"/>
                    </a:lnTo>
                    <a:lnTo>
                      <a:pt x="118" y="3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10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28" y="15"/>
                    </a:lnTo>
                    <a:lnTo>
                      <a:pt x="128" y="15"/>
                    </a:lnTo>
                    <a:lnTo>
                      <a:pt x="128" y="15"/>
                    </a:lnTo>
                    <a:lnTo>
                      <a:pt x="128" y="17"/>
                    </a:lnTo>
                    <a:lnTo>
                      <a:pt x="128" y="17"/>
                    </a:lnTo>
                    <a:lnTo>
                      <a:pt x="128" y="17"/>
                    </a:lnTo>
                    <a:lnTo>
                      <a:pt x="130" y="17"/>
                    </a:lnTo>
                    <a:lnTo>
                      <a:pt x="130" y="19"/>
                    </a:lnTo>
                    <a:lnTo>
                      <a:pt x="130" y="19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0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2" y="24"/>
                    </a:lnTo>
                    <a:lnTo>
                      <a:pt x="132" y="24"/>
                    </a:lnTo>
                    <a:lnTo>
                      <a:pt x="132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9"/>
                    </a:lnTo>
                    <a:lnTo>
                      <a:pt x="139" y="29"/>
                    </a:lnTo>
                    <a:lnTo>
                      <a:pt x="139" y="31"/>
                    </a:lnTo>
                    <a:lnTo>
                      <a:pt x="139" y="31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9" y="36"/>
                    </a:lnTo>
                    <a:lnTo>
                      <a:pt x="139" y="36"/>
                    </a:lnTo>
                    <a:lnTo>
                      <a:pt x="139" y="36"/>
                    </a:lnTo>
                    <a:lnTo>
                      <a:pt x="142" y="36"/>
                    </a:lnTo>
                    <a:lnTo>
                      <a:pt x="142" y="38"/>
                    </a:lnTo>
                    <a:lnTo>
                      <a:pt x="142" y="38"/>
                    </a:lnTo>
                    <a:lnTo>
                      <a:pt x="142" y="41"/>
                    </a:lnTo>
                    <a:lnTo>
                      <a:pt x="142" y="41"/>
                    </a:lnTo>
                    <a:lnTo>
                      <a:pt x="142" y="43"/>
                    </a:lnTo>
                    <a:lnTo>
                      <a:pt x="142" y="43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8"/>
                    </a:lnTo>
                    <a:lnTo>
                      <a:pt x="142" y="48"/>
                    </a:lnTo>
                    <a:lnTo>
                      <a:pt x="142" y="50"/>
                    </a:lnTo>
                    <a:lnTo>
                      <a:pt x="142" y="50"/>
                    </a:lnTo>
                    <a:lnTo>
                      <a:pt x="142" y="50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2" y="55"/>
                    </a:lnTo>
                    <a:lnTo>
                      <a:pt x="142" y="55"/>
                    </a:lnTo>
                    <a:lnTo>
                      <a:pt x="139" y="55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60"/>
                    </a:lnTo>
                    <a:lnTo>
                      <a:pt x="139" y="60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7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9"/>
                    </a:lnTo>
                    <a:lnTo>
                      <a:pt x="139" y="69"/>
                    </a:lnTo>
                    <a:lnTo>
                      <a:pt x="137" y="69"/>
                    </a:lnTo>
                    <a:lnTo>
                      <a:pt x="137" y="69"/>
                    </a:lnTo>
                    <a:lnTo>
                      <a:pt x="137" y="69"/>
                    </a:lnTo>
                    <a:lnTo>
                      <a:pt x="135" y="69"/>
                    </a:lnTo>
                    <a:lnTo>
                      <a:pt x="135" y="69"/>
                    </a:lnTo>
                    <a:lnTo>
                      <a:pt x="135" y="69"/>
                    </a:lnTo>
                    <a:lnTo>
                      <a:pt x="135" y="71"/>
                    </a:lnTo>
                    <a:lnTo>
                      <a:pt x="135" y="71"/>
                    </a:lnTo>
                    <a:lnTo>
                      <a:pt x="132" y="71"/>
                    </a:lnTo>
                    <a:lnTo>
                      <a:pt x="132" y="74"/>
                    </a:lnTo>
                    <a:lnTo>
                      <a:pt x="132" y="74"/>
                    </a:lnTo>
                    <a:lnTo>
                      <a:pt x="132" y="74"/>
                    </a:lnTo>
                    <a:lnTo>
                      <a:pt x="132" y="76"/>
                    </a:lnTo>
                    <a:lnTo>
                      <a:pt x="132" y="76"/>
                    </a:lnTo>
                    <a:lnTo>
                      <a:pt x="132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4"/>
                    </a:lnTo>
                    <a:lnTo>
                      <a:pt x="128" y="74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9"/>
                    </a:lnTo>
                    <a:lnTo>
                      <a:pt x="128" y="79"/>
                    </a:lnTo>
                    <a:lnTo>
                      <a:pt x="128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3"/>
                    </a:lnTo>
                    <a:lnTo>
                      <a:pt x="125" y="83"/>
                    </a:lnTo>
                    <a:lnTo>
                      <a:pt x="125" y="83"/>
                    </a:lnTo>
                    <a:lnTo>
                      <a:pt x="123" y="83"/>
                    </a:lnTo>
                    <a:lnTo>
                      <a:pt x="123" y="86"/>
                    </a:lnTo>
                    <a:lnTo>
                      <a:pt x="123" y="86"/>
                    </a:lnTo>
                    <a:lnTo>
                      <a:pt x="123" y="83"/>
                    </a:lnTo>
                    <a:lnTo>
                      <a:pt x="123" y="83"/>
                    </a:lnTo>
                    <a:lnTo>
                      <a:pt x="120" y="83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18" y="86"/>
                    </a:lnTo>
                    <a:lnTo>
                      <a:pt x="118" y="88"/>
                    </a:lnTo>
                    <a:lnTo>
                      <a:pt x="118" y="88"/>
                    </a:lnTo>
                    <a:lnTo>
                      <a:pt x="118" y="88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20" y="93"/>
                    </a:lnTo>
                    <a:lnTo>
                      <a:pt x="120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8"/>
                    </a:lnTo>
                    <a:lnTo>
                      <a:pt x="116" y="98"/>
                    </a:lnTo>
                    <a:lnTo>
                      <a:pt x="116" y="100"/>
                    </a:lnTo>
                    <a:lnTo>
                      <a:pt x="116" y="100"/>
                    </a:lnTo>
                    <a:lnTo>
                      <a:pt x="116" y="102"/>
                    </a:lnTo>
                    <a:lnTo>
                      <a:pt x="116" y="102"/>
                    </a:lnTo>
                    <a:lnTo>
                      <a:pt x="116" y="102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6" y="114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9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18" y="116"/>
                    </a:lnTo>
                    <a:lnTo>
                      <a:pt x="120" y="116"/>
                    </a:lnTo>
                    <a:lnTo>
                      <a:pt x="120" y="116"/>
                    </a:lnTo>
                    <a:lnTo>
                      <a:pt x="120" y="116"/>
                    </a:lnTo>
                    <a:lnTo>
                      <a:pt x="123" y="116"/>
                    </a:lnTo>
                    <a:lnTo>
                      <a:pt x="123" y="116"/>
                    </a:lnTo>
                    <a:lnTo>
                      <a:pt x="123" y="116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8" y="114"/>
                    </a:lnTo>
                    <a:lnTo>
                      <a:pt x="128" y="114"/>
                    </a:lnTo>
                    <a:lnTo>
                      <a:pt x="130" y="114"/>
                    </a:lnTo>
                    <a:lnTo>
                      <a:pt x="130" y="112"/>
                    </a:lnTo>
                    <a:lnTo>
                      <a:pt x="130" y="112"/>
                    </a:lnTo>
                    <a:lnTo>
                      <a:pt x="130" y="112"/>
                    </a:lnTo>
                    <a:lnTo>
                      <a:pt x="132" y="112"/>
                    </a:lnTo>
                    <a:lnTo>
                      <a:pt x="132" y="112"/>
                    </a:lnTo>
                    <a:lnTo>
                      <a:pt x="132" y="112"/>
                    </a:lnTo>
                    <a:lnTo>
                      <a:pt x="135" y="112"/>
                    </a:lnTo>
                    <a:lnTo>
                      <a:pt x="135" y="112"/>
                    </a:lnTo>
                    <a:lnTo>
                      <a:pt x="137" y="112"/>
                    </a:lnTo>
                    <a:lnTo>
                      <a:pt x="137" y="112"/>
                    </a:lnTo>
                    <a:lnTo>
                      <a:pt x="137" y="114"/>
                    </a:lnTo>
                    <a:lnTo>
                      <a:pt x="137" y="114"/>
                    </a:lnTo>
                    <a:lnTo>
                      <a:pt x="137" y="112"/>
                    </a:lnTo>
                    <a:lnTo>
                      <a:pt x="139" y="112"/>
                    </a:lnTo>
                    <a:lnTo>
                      <a:pt x="139" y="112"/>
                    </a:lnTo>
                    <a:lnTo>
                      <a:pt x="142" y="112"/>
                    </a:lnTo>
                    <a:lnTo>
                      <a:pt x="142" y="112"/>
                    </a:lnTo>
                    <a:lnTo>
                      <a:pt x="142" y="112"/>
                    </a:lnTo>
                    <a:lnTo>
                      <a:pt x="144" y="112"/>
                    </a:lnTo>
                    <a:lnTo>
                      <a:pt x="144" y="114"/>
                    </a:lnTo>
                    <a:lnTo>
                      <a:pt x="142" y="114"/>
                    </a:lnTo>
                    <a:lnTo>
                      <a:pt x="142" y="114"/>
                    </a:lnTo>
                    <a:lnTo>
                      <a:pt x="142" y="114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9"/>
                    </a:lnTo>
                    <a:lnTo>
                      <a:pt x="139" y="119"/>
                    </a:lnTo>
                    <a:lnTo>
                      <a:pt x="139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4"/>
                    </a:lnTo>
                    <a:lnTo>
                      <a:pt x="142" y="124"/>
                    </a:lnTo>
                    <a:lnTo>
                      <a:pt x="144" y="124"/>
                    </a:lnTo>
                    <a:lnTo>
                      <a:pt x="144" y="126"/>
                    </a:lnTo>
                    <a:lnTo>
                      <a:pt x="144" y="126"/>
                    </a:lnTo>
                    <a:lnTo>
                      <a:pt x="142" y="126"/>
                    </a:lnTo>
                    <a:lnTo>
                      <a:pt x="142" y="126"/>
                    </a:lnTo>
                    <a:lnTo>
                      <a:pt x="142" y="128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4" y="131"/>
                    </a:lnTo>
                    <a:lnTo>
                      <a:pt x="144" y="131"/>
                    </a:lnTo>
                    <a:lnTo>
                      <a:pt x="144" y="133"/>
                    </a:lnTo>
                    <a:lnTo>
                      <a:pt x="144" y="133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6" y="135"/>
                    </a:lnTo>
                    <a:lnTo>
                      <a:pt x="146" y="135"/>
                    </a:lnTo>
                    <a:lnTo>
                      <a:pt x="146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4" y="138"/>
                    </a:lnTo>
                    <a:lnTo>
                      <a:pt x="154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40"/>
                    </a:lnTo>
                    <a:lnTo>
                      <a:pt x="156" y="140"/>
                    </a:lnTo>
                    <a:lnTo>
                      <a:pt x="158" y="140"/>
                    </a:lnTo>
                    <a:lnTo>
                      <a:pt x="158" y="143"/>
                    </a:lnTo>
                    <a:lnTo>
                      <a:pt x="158" y="143"/>
                    </a:lnTo>
                    <a:lnTo>
                      <a:pt x="156" y="143"/>
                    </a:lnTo>
                    <a:lnTo>
                      <a:pt x="156" y="143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4" y="145"/>
                    </a:lnTo>
                    <a:lnTo>
                      <a:pt x="154" y="147"/>
                    </a:lnTo>
                    <a:lnTo>
                      <a:pt x="154" y="147"/>
                    </a:lnTo>
                    <a:lnTo>
                      <a:pt x="154" y="147"/>
                    </a:lnTo>
                    <a:lnTo>
                      <a:pt x="154" y="150"/>
                    </a:lnTo>
                    <a:lnTo>
                      <a:pt x="154" y="150"/>
                    </a:lnTo>
                    <a:lnTo>
                      <a:pt x="154" y="150"/>
                    </a:lnTo>
                    <a:lnTo>
                      <a:pt x="154" y="152"/>
                    </a:lnTo>
                    <a:lnTo>
                      <a:pt x="154" y="152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1" y="154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9"/>
                    </a:lnTo>
                    <a:lnTo>
                      <a:pt x="151" y="159"/>
                    </a:lnTo>
                    <a:lnTo>
                      <a:pt x="151" y="159"/>
                    </a:lnTo>
                    <a:lnTo>
                      <a:pt x="151" y="162"/>
                    </a:lnTo>
                    <a:lnTo>
                      <a:pt x="151" y="162"/>
                    </a:lnTo>
                    <a:lnTo>
                      <a:pt x="151" y="164"/>
                    </a:lnTo>
                    <a:lnTo>
                      <a:pt x="151" y="164"/>
                    </a:lnTo>
                    <a:lnTo>
                      <a:pt x="151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6"/>
                    </a:lnTo>
                    <a:lnTo>
                      <a:pt x="168" y="166"/>
                    </a:lnTo>
                    <a:lnTo>
                      <a:pt x="168" y="166"/>
                    </a:lnTo>
                    <a:lnTo>
                      <a:pt x="168" y="169"/>
                    </a:lnTo>
                    <a:lnTo>
                      <a:pt x="165" y="169"/>
                    </a:lnTo>
                    <a:lnTo>
                      <a:pt x="165" y="169"/>
                    </a:lnTo>
                    <a:lnTo>
                      <a:pt x="165" y="171"/>
                    </a:lnTo>
                    <a:lnTo>
                      <a:pt x="165" y="171"/>
                    </a:lnTo>
                    <a:lnTo>
                      <a:pt x="165" y="173"/>
                    </a:lnTo>
                    <a:lnTo>
                      <a:pt x="168" y="173"/>
                    </a:lnTo>
                    <a:lnTo>
                      <a:pt x="168" y="173"/>
                    </a:lnTo>
                    <a:lnTo>
                      <a:pt x="168" y="173"/>
                    </a:lnTo>
                    <a:lnTo>
                      <a:pt x="170" y="173"/>
                    </a:lnTo>
                    <a:lnTo>
                      <a:pt x="170" y="173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8"/>
                    </a:lnTo>
                    <a:lnTo>
                      <a:pt x="170" y="178"/>
                    </a:lnTo>
                    <a:lnTo>
                      <a:pt x="170" y="178"/>
                    </a:lnTo>
                    <a:lnTo>
                      <a:pt x="170" y="180"/>
                    </a:lnTo>
                    <a:lnTo>
                      <a:pt x="172" y="180"/>
                    </a:lnTo>
                    <a:lnTo>
                      <a:pt x="172" y="180"/>
                    </a:lnTo>
                    <a:lnTo>
                      <a:pt x="175" y="180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7" y="178"/>
                    </a:lnTo>
                    <a:lnTo>
                      <a:pt x="177" y="178"/>
                    </a:lnTo>
                    <a:lnTo>
                      <a:pt x="177" y="178"/>
                    </a:lnTo>
                    <a:lnTo>
                      <a:pt x="177" y="180"/>
                    </a:lnTo>
                    <a:lnTo>
                      <a:pt x="177" y="180"/>
                    </a:lnTo>
                    <a:lnTo>
                      <a:pt x="180" y="180"/>
                    </a:lnTo>
                    <a:lnTo>
                      <a:pt x="180" y="180"/>
                    </a:lnTo>
                    <a:lnTo>
                      <a:pt x="182" y="180"/>
                    </a:lnTo>
                    <a:lnTo>
                      <a:pt x="182" y="178"/>
                    </a:lnTo>
                    <a:lnTo>
                      <a:pt x="182" y="178"/>
                    </a:lnTo>
                    <a:lnTo>
                      <a:pt x="182" y="178"/>
                    </a:lnTo>
                    <a:lnTo>
                      <a:pt x="184" y="178"/>
                    </a:lnTo>
                    <a:lnTo>
                      <a:pt x="184" y="178"/>
                    </a:lnTo>
                    <a:lnTo>
                      <a:pt x="184" y="178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7" y="176"/>
                    </a:lnTo>
                    <a:lnTo>
                      <a:pt x="187" y="176"/>
                    </a:lnTo>
                    <a:lnTo>
                      <a:pt x="187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91" y="173"/>
                    </a:lnTo>
                    <a:lnTo>
                      <a:pt x="191" y="171"/>
                    </a:lnTo>
                    <a:lnTo>
                      <a:pt x="191" y="171"/>
                    </a:lnTo>
                    <a:lnTo>
                      <a:pt x="191" y="173"/>
                    </a:lnTo>
                    <a:lnTo>
                      <a:pt x="191" y="173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8"/>
                    </a:lnTo>
                    <a:lnTo>
                      <a:pt x="191" y="178"/>
                    </a:lnTo>
                    <a:lnTo>
                      <a:pt x="191" y="178"/>
                    </a:lnTo>
                    <a:lnTo>
                      <a:pt x="191" y="180"/>
                    </a:lnTo>
                    <a:lnTo>
                      <a:pt x="191" y="180"/>
                    </a:lnTo>
                    <a:lnTo>
                      <a:pt x="189" y="180"/>
                    </a:lnTo>
                    <a:lnTo>
                      <a:pt x="189" y="180"/>
                    </a:lnTo>
                    <a:lnTo>
                      <a:pt x="189" y="180"/>
                    </a:lnTo>
                    <a:lnTo>
                      <a:pt x="189" y="183"/>
                    </a:lnTo>
                    <a:lnTo>
                      <a:pt x="189" y="183"/>
                    </a:lnTo>
                    <a:lnTo>
                      <a:pt x="187" y="183"/>
                    </a:lnTo>
                    <a:lnTo>
                      <a:pt x="187" y="183"/>
                    </a:lnTo>
                    <a:lnTo>
                      <a:pt x="187" y="183"/>
                    </a:lnTo>
                    <a:lnTo>
                      <a:pt x="187" y="185"/>
                    </a:lnTo>
                    <a:lnTo>
                      <a:pt x="184" y="185"/>
                    </a:lnTo>
                    <a:lnTo>
                      <a:pt x="184" y="185"/>
                    </a:lnTo>
                    <a:lnTo>
                      <a:pt x="184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8"/>
                    </a:lnTo>
                    <a:lnTo>
                      <a:pt x="182" y="188"/>
                    </a:lnTo>
                    <a:lnTo>
                      <a:pt x="182" y="188"/>
                    </a:lnTo>
                    <a:lnTo>
                      <a:pt x="182" y="190"/>
                    </a:lnTo>
                    <a:lnTo>
                      <a:pt x="182" y="190"/>
                    </a:lnTo>
                    <a:lnTo>
                      <a:pt x="182" y="190"/>
                    </a:lnTo>
                    <a:lnTo>
                      <a:pt x="180" y="190"/>
                    </a:lnTo>
                    <a:lnTo>
                      <a:pt x="180" y="190"/>
                    </a:lnTo>
                    <a:lnTo>
                      <a:pt x="180" y="192"/>
                    </a:lnTo>
                    <a:lnTo>
                      <a:pt x="180" y="192"/>
                    </a:lnTo>
                    <a:lnTo>
                      <a:pt x="180" y="195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80" y="195"/>
                    </a:lnTo>
                    <a:lnTo>
                      <a:pt x="180" y="195"/>
                    </a:lnTo>
                    <a:lnTo>
                      <a:pt x="182" y="195"/>
                    </a:lnTo>
                    <a:lnTo>
                      <a:pt x="182" y="195"/>
                    </a:lnTo>
                    <a:lnTo>
                      <a:pt x="180" y="195"/>
                    </a:lnTo>
                    <a:lnTo>
                      <a:pt x="180" y="195"/>
                    </a:lnTo>
                    <a:lnTo>
                      <a:pt x="180" y="197"/>
                    </a:lnTo>
                    <a:lnTo>
                      <a:pt x="177" y="197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75" y="195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2" y="197"/>
                    </a:lnTo>
                    <a:lnTo>
                      <a:pt x="172" y="199"/>
                    </a:lnTo>
                    <a:lnTo>
                      <a:pt x="172" y="199"/>
                    </a:lnTo>
                    <a:lnTo>
                      <a:pt x="172" y="199"/>
                    </a:lnTo>
                    <a:lnTo>
                      <a:pt x="172" y="202"/>
                    </a:lnTo>
                    <a:lnTo>
                      <a:pt x="170" y="202"/>
                    </a:lnTo>
                    <a:lnTo>
                      <a:pt x="170" y="202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7"/>
                    </a:lnTo>
                    <a:lnTo>
                      <a:pt x="170" y="207"/>
                    </a:lnTo>
                    <a:lnTo>
                      <a:pt x="170" y="207"/>
                    </a:lnTo>
                    <a:lnTo>
                      <a:pt x="168" y="207"/>
                    </a:lnTo>
                    <a:lnTo>
                      <a:pt x="168" y="207"/>
                    </a:lnTo>
                    <a:lnTo>
                      <a:pt x="168" y="207"/>
                    </a:lnTo>
                    <a:lnTo>
                      <a:pt x="168" y="204"/>
                    </a:lnTo>
                    <a:lnTo>
                      <a:pt x="165" y="204"/>
                    </a:lnTo>
                    <a:lnTo>
                      <a:pt x="165" y="204"/>
                    </a:lnTo>
                    <a:lnTo>
                      <a:pt x="165" y="204"/>
                    </a:lnTo>
                    <a:lnTo>
                      <a:pt x="165" y="207"/>
                    </a:lnTo>
                    <a:lnTo>
                      <a:pt x="163" y="207"/>
                    </a:lnTo>
                    <a:lnTo>
                      <a:pt x="163" y="207"/>
                    </a:lnTo>
                    <a:lnTo>
                      <a:pt x="163" y="209"/>
                    </a:lnTo>
                    <a:lnTo>
                      <a:pt x="163" y="209"/>
                    </a:lnTo>
                    <a:lnTo>
                      <a:pt x="163" y="209"/>
                    </a:lnTo>
                    <a:lnTo>
                      <a:pt x="161" y="209"/>
                    </a:lnTo>
                    <a:lnTo>
                      <a:pt x="161" y="209"/>
                    </a:lnTo>
                    <a:lnTo>
                      <a:pt x="158" y="209"/>
                    </a:lnTo>
                    <a:lnTo>
                      <a:pt x="158" y="209"/>
                    </a:lnTo>
                    <a:lnTo>
                      <a:pt x="158" y="209"/>
                    </a:lnTo>
                    <a:lnTo>
                      <a:pt x="158" y="207"/>
                    </a:lnTo>
                    <a:lnTo>
                      <a:pt x="156" y="207"/>
                    </a:lnTo>
                    <a:lnTo>
                      <a:pt x="156" y="207"/>
                    </a:lnTo>
                    <a:lnTo>
                      <a:pt x="156" y="209"/>
                    </a:lnTo>
                    <a:lnTo>
                      <a:pt x="156" y="209"/>
                    </a:lnTo>
                    <a:lnTo>
                      <a:pt x="156" y="209"/>
                    </a:lnTo>
                    <a:lnTo>
                      <a:pt x="156" y="211"/>
                    </a:lnTo>
                    <a:lnTo>
                      <a:pt x="158" y="211"/>
                    </a:lnTo>
                    <a:lnTo>
                      <a:pt x="158" y="211"/>
                    </a:lnTo>
                    <a:lnTo>
                      <a:pt x="158" y="214"/>
                    </a:lnTo>
                    <a:lnTo>
                      <a:pt x="158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4" y="214"/>
                    </a:lnTo>
                    <a:lnTo>
                      <a:pt x="154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6"/>
                    </a:lnTo>
                    <a:lnTo>
                      <a:pt x="146" y="216"/>
                    </a:lnTo>
                    <a:lnTo>
                      <a:pt x="146" y="216"/>
                    </a:lnTo>
                    <a:lnTo>
                      <a:pt x="146" y="218"/>
                    </a:lnTo>
                    <a:lnTo>
                      <a:pt x="146" y="218"/>
                    </a:lnTo>
                    <a:lnTo>
                      <a:pt x="146" y="221"/>
                    </a:lnTo>
                    <a:lnTo>
                      <a:pt x="146" y="221"/>
                    </a:lnTo>
                    <a:lnTo>
                      <a:pt x="146" y="221"/>
                    </a:lnTo>
                    <a:lnTo>
                      <a:pt x="146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39" y="223"/>
                    </a:lnTo>
                    <a:lnTo>
                      <a:pt x="139" y="223"/>
                    </a:lnTo>
                    <a:lnTo>
                      <a:pt x="137" y="223"/>
                    </a:lnTo>
                    <a:lnTo>
                      <a:pt x="137" y="225"/>
                    </a:lnTo>
                    <a:lnTo>
                      <a:pt x="137" y="225"/>
                    </a:lnTo>
                    <a:lnTo>
                      <a:pt x="137" y="225"/>
                    </a:lnTo>
                    <a:lnTo>
                      <a:pt x="135" y="225"/>
                    </a:lnTo>
                    <a:lnTo>
                      <a:pt x="135" y="225"/>
                    </a:lnTo>
                    <a:lnTo>
                      <a:pt x="132" y="225"/>
                    </a:lnTo>
                    <a:lnTo>
                      <a:pt x="132" y="225"/>
                    </a:lnTo>
                    <a:lnTo>
                      <a:pt x="132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3"/>
                    </a:lnTo>
                    <a:lnTo>
                      <a:pt x="128" y="223"/>
                    </a:lnTo>
                    <a:lnTo>
                      <a:pt x="128" y="223"/>
                    </a:lnTo>
                    <a:lnTo>
                      <a:pt x="128" y="223"/>
                    </a:lnTo>
                    <a:lnTo>
                      <a:pt x="125" y="223"/>
                    </a:lnTo>
                    <a:lnTo>
                      <a:pt x="125" y="223"/>
                    </a:lnTo>
                    <a:lnTo>
                      <a:pt x="125" y="223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3" y="225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30"/>
                    </a:lnTo>
                    <a:lnTo>
                      <a:pt x="123" y="230"/>
                    </a:lnTo>
                    <a:lnTo>
                      <a:pt x="120" y="230"/>
                    </a:lnTo>
                    <a:lnTo>
                      <a:pt x="120" y="233"/>
                    </a:lnTo>
                    <a:lnTo>
                      <a:pt x="120" y="233"/>
                    </a:lnTo>
                    <a:lnTo>
                      <a:pt x="120" y="233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7"/>
                    </a:lnTo>
                    <a:lnTo>
                      <a:pt x="120" y="237"/>
                    </a:lnTo>
                    <a:lnTo>
                      <a:pt x="120" y="240"/>
                    </a:lnTo>
                    <a:lnTo>
                      <a:pt x="120" y="240"/>
                    </a:lnTo>
                    <a:lnTo>
                      <a:pt x="120" y="240"/>
                    </a:lnTo>
                    <a:lnTo>
                      <a:pt x="120" y="242"/>
                    </a:lnTo>
                    <a:lnTo>
                      <a:pt x="118" y="242"/>
                    </a:lnTo>
                    <a:lnTo>
                      <a:pt x="118" y="242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7"/>
                    </a:lnTo>
                    <a:lnTo>
                      <a:pt x="118" y="247"/>
                    </a:lnTo>
                    <a:lnTo>
                      <a:pt x="118" y="249"/>
                    </a:lnTo>
                    <a:lnTo>
                      <a:pt x="118" y="249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20" y="252"/>
                    </a:lnTo>
                    <a:lnTo>
                      <a:pt x="120" y="254"/>
                    </a:lnTo>
                    <a:lnTo>
                      <a:pt x="118" y="254"/>
                    </a:lnTo>
                    <a:lnTo>
                      <a:pt x="118" y="254"/>
                    </a:lnTo>
                    <a:lnTo>
                      <a:pt x="118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3" y="254"/>
                    </a:lnTo>
                    <a:lnTo>
                      <a:pt x="113" y="254"/>
                    </a:lnTo>
                    <a:lnTo>
                      <a:pt x="111" y="254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8" name="Freeform 112"/>
              <p:cNvSpPr>
                <a:spLocks/>
              </p:cNvSpPr>
              <p:nvPr/>
            </p:nvSpPr>
            <p:spPr bwMode="auto">
              <a:xfrm>
                <a:off x="2810" y="2030"/>
                <a:ext cx="191" cy="472"/>
              </a:xfrm>
              <a:custGeom>
                <a:avLst/>
                <a:gdLst/>
                <a:ahLst/>
                <a:cxnLst>
                  <a:cxn ang="0">
                    <a:pos x="120" y="273"/>
                  </a:cxn>
                  <a:cxn ang="0">
                    <a:pos x="135" y="294"/>
                  </a:cxn>
                  <a:cxn ang="0">
                    <a:pos x="144" y="308"/>
                  </a:cxn>
                  <a:cxn ang="0">
                    <a:pos x="137" y="332"/>
                  </a:cxn>
                  <a:cxn ang="0">
                    <a:pos x="132" y="353"/>
                  </a:cxn>
                  <a:cxn ang="0">
                    <a:pos x="149" y="372"/>
                  </a:cxn>
                  <a:cxn ang="0">
                    <a:pos x="151" y="403"/>
                  </a:cxn>
                  <a:cxn ang="0">
                    <a:pos x="161" y="425"/>
                  </a:cxn>
                  <a:cxn ang="0">
                    <a:pos x="146" y="446"/>
                  </a:cxn>
                  <a:cxn ang="0">
                    <a:pos x="137" y="472"/>
                  </a:cxn>
                  <a:cxn ang="0">
                    <a:pos x="132" y="446"/>
                  </a:cxn>
                  <a:cxn ang="0">
                    <a:pos x="137" y="432"/>
                  </a:cxn>
                  <a:cxn ang="0">
                    <a:pos x="132" y="441"/>
                  </a:cxn>
                  <a:cxn ang="0">
                    <a:pos x="130" y="422"/>
                  </a:cxn>
                  <a:cxn ang="0">
                    <a:pos x="130" y="415"/>
                  </a:cxn>
                  <a:cxn ang="0">
                    <a:pos x="123" y="413"/>
                  </a:cxn>
                  <a:cxn ang="0">
                    <a:pos x="132" y="401"/>
                  </a:cxn>
                  <a:cxn ang="0">
                    <a:pos x="137" y="391"/>
                  </a:cxn>
                  <a:cxn ang="0">
                    <a:pos x="125" y="375"/>
                  </a:cxn>
                  <a:cxn ang="0">
                    <a:pos x="120" y="349"/>
                  </a:cxn>
                  <a:cxn ang="0">
                    <a:pos x="118" y="325"/>
                  </a:cxn>
                  <a:cxn ang="0">
                    <a:pos x="111" y="304"/>
                  </a:cxn>
                  <a:cxn ang="0">
                    <a:pos x="101" y="292"/>
                  </a:cxn>
                  <a:cxn ang="0">
                    <a:pos x="85" y="311"/>
                  </a:cxn>
                  <a:cxn ang="0">
                    <a:pos x="66" y="327"/>
                  </a:cxn>
                  <a:cxn ang="0">
                    <a:pos x="49" y="323"/>
                  </a:cxn>
                  <a:cxn ang="0">
                    <a:pos x="45" y="304"/>
                  </a:cxn>
                  <a:cxn ang="0">
                    <a:pos x="49" y="275"/>
                  </a:cxn>
                  <a:cxn ang="0">
                    <a:pos x="42" y="254"/>
                  </a:cxn>
                  <a:cxn ang="0">
                    <a:pos x="30" y="240"/>
                  </a:cxn>
                  <a:cxn ang="0">
                    <a:pos x="26" y="223"/>
                  </a:cxn>
                  <a:cxn ang="0">
                    <a:pos x="16" y="223"/>
                  </a:cxn>
                  <a:cxn ang="0">
                    <a:pos x="4" y="199"/>
                  </a:cxn>
                  <a:cxn ang="0">
                    <a:pos x="9" y="183"/>
                  </a:cxn>
                  <a:cxn ang="0">
                    <a:pos x="14" y="164"/>
                  </a:cxn>
                  <a:cxn ang="0">
                    <a:pos x="19" y="145"/>
                  </a:cxn>
                  <a:cxn ang="0">
                    <a:pos x="26" y="116"/>
                  </a:cxn>
                  <a:cxn ang="0">
                    <a:pos x="42" y="119"/>
                  </a:cxn>
                  <a:cxn ang="0">
                    <a:pos x="52" y="93"/>
                  </a:cxn>
                  <a:cxn ang="0">
                    <a:pos x="59" y="71"/>
                  </a:cxn>
                  <a:cxn ang="0">
                    <a:pos x="64" y="48"/>
                  </a:cxn>
                  <a:cxn ang="0">
                    <a:pos x="85" y="34"/>
                  </a:cxn>
                  <a:cxn ang="0">
                    <a:pos x="106" y="36"/>
                  </a:cxn>
                  <a:cxn ang="0">
                    <a:pos x="109" y="17"/>
                  </a:cxn>
                  <a:cxn ang="0">
                    <a:pos x="118" y="5"/>
                  </a:cxn>
                  <a:cxn ang="0">
                    <a:pos x="130" y="24"/>
                  </a:cxn>
                  <a:cxn ang="0">
                    <a:pos x="142" y="43"/>
                  </a:cxn>
                  <a:cxn ang="0">
                    <a:pos x="139" y="69"/>
                  </a:cxn>
                  <a:cxn ang="0">
                    <a:pos x="123" y="83"/>
                  </a:cxn>
                  <a:cxn ang="0">
                    <a:pos x="116" y="105"/>
                  </a:cxn>
                  <a:cxn ang="0">
                    <a:pos x="120" y="116"/>
                  </a:cxn>
                  <a:cxn ang="0">
                    <a:pos x="142" y="116"/>
                  </a:cxn>
                  <a:cxn ang="0">
                    <a:pos x="149" y="138"/>
                  </a:cxn>
                  <a:cxn ang="0">
                    <a:pos x="154" y="154"/>
                  </a:cxn>
                  <a:cxn ang="0">
                    <a:pos x="165" y="164"/>
                  </a:cxn>
                  <a:cxn ang="0">
                    <a:pos x="177" y="180"/>
                  </a:cxn>
                  <a:cxn ang="0">
                    <a:pos x="189" y="180"/>
                  </a:cxn>
                  <a:cxn ang="0">
                    <a:pos x="177" y="195"/>
                  </a:cxn>
                  <a:cxn ang="0">
                    <a:pos x="158" y="209"/>
                  </a:cxn>
                  <a:cxn ang="0">
                    <a:pos x="146" y="223"/>
                  </a:cxn>
                  <a:cxn ang="0">
                    <a:pos x="125" y="225"/>
                  </a:cxn>
                  <a:cxn ang="0">
                    <a:pos x="118" y="249"/>
                  </a:cxn>
                </a:cxnLst>
                <a:rect l="0" t="0" r="r" b="b"/>
                <a:pathLst>
                  <a:path w="191" h="472">
                    <a:moveTo>
                      <a:pt x="111" y="254"/>
                    </a:moveTo>
                    <a:lnTo>
                      <a:pt x="111" y="256"/>
                    </a:lnTo>
                    <a:lnTo>
                      <a:pt x="111" y="256"/>
                    </a:lnTo>
                    <a:lnTo>
                      <a:pt x="113" y="256"/>
                    </a:lnTo>
                    <a:lnTo>
                      <a:pt x="113" y="259"/>
                    </a:lnTo>
                    <a:lnTo>
                      <a:pt x="113" y="259"/>
                    </a:lnTo>
                    <a:lnTo>
                      <a:pt x="113" y="261"/>
                    </a:lnTo>
                    <a:lnTo>
                      <a:pt x="113" y="261"/>
                    </a:lnTo>
                    <a:lnTo>
                      <a:pt x="113" y="261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16" y="259"/>
                    </a:lnTo>
                    <a:lnTo>
                      <a:pt x="116" y="259"/>
                    </a:lnTo>
                    <a:lnTo>
                      <a:pt x="116" y="259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16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3"/>
                    </a:lnTo>
                    <a:lnTo>
                      <a:pt x="118" y="266"/>
                    </a:lnTo>
                    <a:lnTo>
                      <a:pt x="118" y="266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68"/>
                    </a:lnTo>
                    <a:lnTo>
                      <a:pt x="118" y="271"/>
                    </a:lnTo>
                    <a:lnTo>
                      <a:pt x="118" y="271"/>
                    </a:lnTo>
                    <a:lnTo>
                      <a:pt x="118" y="271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18" y="273"/>
                    </a:lnTo>
                    <a:lnTo>
                      <a:pt x="120" y="273"/>
                    </a:lnTo>
                    <a:lnTo>
                      <a:pt x="120" y="275"/>
                    </a:lnTo>
                    <a:lnTo>
                      <a:pt x="120" y="275"/>
                    </a:lnTo>
                    <a:lnTo>
                      <a:pt x="120" y="275"/>
                    </a:lnTo>
                    <a:lnTo>
                      <a:pt x="120" y="278"/>
                    </a:lnTo>
                    <a:lnTo>
                      <a:pt x="123" y="278"/>
                    </a:lnTo>
                    <a:lnTo>
                      <a:pt x="123" y="278"/>
                    </a:lnTo>
                    <a:lnTo>
                      <a:pt x="123" y="278"/>
                    </a:lnTo>
                    <a:lnTo>
                      <a:pt x="123" y="280"/>
                    </a:lnTo>
                    <a:lnTo>
                      <a:pt x="123" y="280"/>
                    </a:lnTo>
                    <a:lnTo>
                      <a:pt x="123" y="280"/>
                    </a:lnTo>
                    <a:lnTo>
                      <a:pt x="125" y="280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5" y="282"/>
                    </a:lnTo>
                    <a:lnTo>
                      <a:pt x="128" y="282"/>
                    </a:lnTo>
                    <a:lnTo>
                      <a:pt x="128" y="285"/>
                    </a:lnTo>
                    <a:lnTo>
                      <a:pt x="128" y="285"/>
                    </a:lnTo>
                    <a:lnTo>
                      <a:pt x="128" y="285"/>
                    </a:lnTo>
                    <a:lnTo>
                      <a:pt x="128" y="287"/>
                    </a:lnTo>
                    <a:lnTo>
                      <a:pt x="130" y="287"/>
                    </a:lnTo>
                    <a:lnTo>
                      <a:pt x="130" y="287"/>
                    </a:lnTo>
                    <a:lnTo>
                      <a:pt x="130" y="287"/>
                    </a:lnTo>
                    <a:lnTo>
                      <a:pt x="130" y="289"/>
                    </a:lnTo>
                    <a:lnTo>
                      <a:pt x="130" y="289"/>
                    </a:lnTo>
                    <a:lnTo>
                      <a:pt x="130" y="289"/>
                    </a:lnTo>
                    <a:lnTo>
                      <a:pt x="130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2" y="292"/>
                    </a:lnTo>
                    <a:lnTo>
                      <a:pt x="135" y="292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5" y="294"/>
                    </a:lnTo>
                    <a:lnTo>
                      <a:pt x="137" y="294"/>
                    </a:lnTo>
                    <a:lnTo>
                      <a:pt x="137" y="297"/>
                    </a:lnTo>
                    <a:lnTo>
                      <a:pt x="135" y="297"/>
                    </a:lnTo>
                    <a:lnTo>
                      <a:pt x="135" y="297"/>
                    </a:lnTo>
                    <a:lnTo>
                      <a:pt x="137" y="297"/>
                    </a:lnTo>
                    <a:lnTo>
                      <a:pt x="137" y="299"/>
                    </a:lnTo>
                    <a:lnTo>
                      <a:pt x="135" y="299"/>
                    </a:lnTo>
                    <a:lnTo>
                      <a:pt x="135" y="299"/>
                    </a:lnTo>
                    <a:lnTo>
                      <a:pt x="135" y="299"/>
                    </a:lnTo>
                    <a:lnTo>
                      <a:pt x="135" y="301"/>
                    </a:lnTo>
                    <a:lnTo>
                      <a:pt x="135" y="301"/>
                    </a:lnTo>
                    <a:lnTo>
                      <a:pt x="135" y="301"/>
                    </a:lnTo>
                    <a:lnTo>
                      <a:pt x="137" y="301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4"/>
                    </a:lnTo>
                    <a:lnTo>
                      <a:pt x="137" y="306"/>
                    </a:lnTo>
                    <a:lnTo>
                      <a:pt x="137" y="306"/>
                    </a:lnTo>
                    <a:lnTo>
                      <a:pt x="139" y="306"/>
                    </a:lnTo>
                    <a:lnTo>
                      <a:pt x="139" y="308"/>
                    </a:lnTo>
                    <a:lnTo>
                      <a:pt x="139" y="308"/>
                    </a:lnTo>
                    <a:lnTo>
                      <a:pt x="139" y="311"/>
                    </a:lnTo>
                    <a:lnTo>
                      <a:pt x="139" y="311"/>
                    </a:lnTo>
                    <a:lnTo>
                      <a:pt x="139" y="311"/>
                    </a:lnTo>
                    <a:lnTo>
                      <a:pt x="142" y="311"/>
                    </a:lnTo>
                    <a:lnTo>
                      <a:pt x="142" y="311"/>
                    </a:lnTo>
                    <a:lnTo>
                      <a:pt x="142" y="311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2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4" y="308"/>
                    </a:lnTo>
                    <a:lnTo>
                      <a:pt x="144" y="311"/>
                    </a:lnTo>
                    <a:lnTo>
                      <a:pt x="144" y="311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4" y="313"/>
                    </a:lnTo>
                    <a:lnTo>
                      <a:pt x="142" y="313"/>
                    </a:lnTo>
                    <a:lnTo>
                      <a:pt x="142" y="316"/>
                    </a:lnTo>
                    <a:lnTo>
                      <a:pt x="142" y="316"/>
                    </a:lnTo>
                    <a:lnTo>
                      <a:pt x="142" y="316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9" y="316"/>
                    </a:lnTo>
                    <a:lnTo>
                      <a:pt x="137" y="316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18"/>
                    </a:lnTo>
                    <a:lnTo>
                      <a:pt x="137" y="320"/>
                    </a:lnTo>
                    <a:lnTo>
                      <a:pt x="137" y="320"/>
                    </a:lnTo>
                    <a:lnTo>
                      <a:pt x="137" y="320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3"/>
                    </a:lnTo>
                    <a:lnTo>
                      <a:pt x="137" y="325"/>
                    </a:lnTo>
                    <a:lnTo>
                      <a:pt x="137" y="325"/>
                    </a:lnTo>
                    <a:lnTo>
                      <a:pt x="137" y="325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37" y="330"/>
                    </a:lnTo>
                    <a:lnTo>
                      <a:pt x="137" y="330"/>
                    </a:lnTo>
                    <a:lnTo>
                      <a:pt x="137" y="332"/>
                    </a:lnTo>
                    <a:lnTo>
                      <a:pt x="137" y="332"/>
                    </a:lnTo>
                    <a:lnTo>
                      <a:pt x="137" y="332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7" y="335"/>
                    </a:lnTo>
                    <a:lnTo>
                      <a:pt x="135" y="335"/>
                    </a:lnTo>
                    <a:lnTo>
                      <a:pt x="135" y="335"/>
                    </a:lnTo>
                    <a:lnTo>
                      <a:pt x="132" y="335"/>
                    </a:lnTo>
                    <a:lnTo>
                      <a:pt x="132" y="335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2" y="337"/>
                    </a:lnTo>
                    <a:lnTo>
                      <a:pt x="130" y="337"/>
                    </a:lnTo>
                    <a:lnTo>
                      <a:pt x="130" y="337"/>
                    </a:lnTo>
                    <a:lnTo>
                      <a:pt x="130" y="337"/>
                    </a:lnTo>
                    <a:lnTo>
                      <a:pt x="130" y="339"/>
                    </a:lnTo>
                    <a:lnTo>
                      <a:pt x="130" y="339"/>
                    </a:lnTo>
                    <a:lnTo>
                      <a:pt x="130" y="339"/>
                    </a:lnTo>
                    <a:lnTo>
                      <a:pt x="130" y="342"/>
                    </a:lnTo>
                    <a:lnTo>
                      <a:pt x="130" y="342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4"/>
                    </a:lnTo>
                    <a:lnTo>
                      <a:pt x="130" y="346"/>
                    </a:lnTo>
                    <a:lnTo>
                      <a:pt x="130" y="346"/>
                    </a:lnTo>
                    <a:lnTo>
                      <a:pt x="130" y="349"/>
                    </a:lnTo>
                    <a:lnTo>
                      <a:pt x="130" y="349"/>
                    </a:lnTo>
                    <a:lnTo>
                      <a:pt x="130" y="349"/>
                    </a:lnTo>
                    <a:lnTo>
                      <a:pt x="130" y="351"/>
                    </a:lnTo>
                    <a:lnTo>
                      <a:pt x="132" y="351"/>
                    </a:lnTo>
                    <a:lnTo>
                      <a:pt x="132" y="351"/>
                    </a:lnTo>
                    <a:lnTo>
                      <a:pt x="132" y="351"/>
                    </a:lnTo>
                    <a:lnTo>
                      <a:pt x="132" y="353"/>
                    </a:lnTo>
                    <a:lnTo>
                      <a:pt x="132" y="353"/>
                    </a:lnTo>
                    <a:lnTo>
                      <a:pt x="132" y="353"/>
                    </a:lnTo>
                    <a:lnTo>
                      <a:pt x="135" y="353"/>
                    </a:lnTo>
                    <a:lnTo>
                      <a:pt x="135" y="353"/>
                    </a:lnTo>
                    <a:lnTo>
                      <a:pt x="135" y="356"/>
                    </a:lnTo>
                    <a:lnTo>
                      <a:pt x="135" y="356"/>
                    </a:lnTo>
                    <a:lnTo>
                      <a:pt x="135" y="356"/>
                    </a:lnTo>
                    <a:lnTo>
                      <a:pt x="135" y="358"/>
                    </a:lnTo>
                    <a:lnTo>
                      <a:pt x="137" y="358"/>
                    </a:lnTo>
                    <a:lnTo>
                      <a:pt x="137" y="358"/>
                    </a:lnTo>
                    <a:lnTo>
                      <a:pt x="137" y="358"/>
                    </a:lnTo>
                    <a:lnTo>
                      <a:pt x="137" y="361"/>
                    </a:lnTo>
                    <a:lnTo>
                      <a:pt x="137" y="361"/>
                    </a:lnTo>
                    <a:lnTo>
                      <a:pt x="137" y="361"/>
                    </a:lnTo>
                    <a:lnTo>
                      <a:pt x="137" y="363"/>
                    </a:lnTo>
                    <a:lnTo>
                      <a:pt x="139" y="363"/>
                    </a:lnTo>
                    <a:lnTo>
                      <a:pt x="139" y="363"/>
                    </a:lnTo>
                    <a:lnTo>
                      <a:pt x="139" y="363"/>
                    </a:lnTo>
                    <a:lnTo>
                      <a:pt x="142" y="363"/>
                    </a:lnTo>
                    <a:lnTo>
                      <a:pt x="142" y="363"/>
                    </a:lnTo>
                    <a:lnTo>
                      <a:pt x="142" y="363"/>
                    </a:lnTo>
                    <a:lnTo>
                      <a:pt x="142" y="365"/>
                    </a:lnTo>
                    <a:lnTo>
                      <a:pt x="142" y="365"/>
                    </a:lnTo>
                    <a:lnTo>
                      <a:pt x="144" y="365"/>
                    </a:lnTo>
                    <a:lnTo>
                      <a:pt x="144" y="365"/>
                    </a:lnTo>
                    <a:lnTo>
                      <a:pt x="144" y="365"/>
                    </a:lnTo>
                    <a:lnTo>
                      <a:pt x="144" y="368"/>
                    </a:lnTo>
                    <a:lnTo>
                      <a:pt x="144" y="368"/>
                    </a:lnTo>
                    <a:lnTo>
                      <a:pt x="144" y="368"/>
                    </a:lnTo>
                    <a:lnTo>
                      <a:pt x="146" y="368"/>
                    </a:lnTo>
                    <a:lnTo>
                      <a:pt x="146" y="370"/>
                    </a:lnTo>
                    <a:lnTo>
                      <a:pt x="146" y="370"/>
                    </a:lnTo>
                    <a:lnTo>
                      <a:pt x="146" y="370"/>
                    </a:lnTo>
                    <a:lnTo>
                      <a:pt x="146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2"/>
                    </a:lnTo>
                    <a:lnTo>
                      <a:pt x="149" y="375"/>
                    </a:lnTo>
                    <a:lnTo>
                      <a:pt x="149" y="375"/>
                    </a:lnTo>
                    <a:lnTo>
                      <a:pt x="149" y="375"/>
                    </a:lnTo>
                    <a:lnTo>
                      <a:pt x="149" y="377"/>
                    </a:lnTo>
                    <a:lnTo>
                      <a:pt x="149" y="377"/>
                    </a:lnTo>
                    <a:lnTo>
                      <a:pt x="149" y="380"/>
                    </a:lnTo>
                    <a:lnTo>
                      <a:pt x="149" y="380"/>
                    </a:lnTo>
                    <a:lnTo>
                      <a:pt x="149" y="382"/>
                    </a:lnTo>
                    <a:lnTo>
                      <a:pt x="151" y="382"/>
                    </a:lnTo>
                    <a:lnTo>
                      <a:pt x="151" y="382"/>
                    </a:lnTo>
                    <a:lnTo>
                      <a:pt x="151" y="382"/>
                    </a:lnTo>
                    <a:lnTo>
                      <a:pt x="151" y="384"/>
                    </a:lnTo>
                    <a:lnTo>
                      <a:pt x="151" y="384"/>
                    </a:lnTo>
                    <a:lnTo>
                      <a:pt x="151" y="387"/>
                    </a:lnTo>
                    <a:lnTo>
                      <a:pt x="151" y="387"/>
                    </a:lnTo>
                    <a:lnTo>
                      <a:pt x="151" y="389"/>
                    </a:lnTo>
                    <a:lnTo>
                      <a:pt x="151" y="389"/>
                    </a:lnTo>
                    <a:lnTo>
                      <a:pt x="149" y="389"/>
                    </a:lnTo>
                    <a:lnTo>
                      <a:pt x="149" y="389"/>
                    </a:lnTo>
                    <a:lnTo>
                      <a:pt x="149" y="391"/>
                    </a:lnTo>
                    <a:lnTo>
                      <a:pt x="149" y="391"/>
                    </a:lnTo>
                    <a:lnTo>
                      <a:pt x="149" y="391"/>
                    </a:lnTo>
                    <a:lnTo>
                      <a:pt x="149" y="394"/>
                    </a:lnTo>
                    <a:lnTo>
                      <a:pt x="149" y="394"/>
                    </a:lnTo>
                    <a:lnTo>
                      <a:pt x="149" y="394"/>
                    </a:lnTo>
                    <a:lnTo>
                      <a:pt x="151" y="394"/>
                    </a:lnTo>
                    <a:lnTo>
                      <a:pt x="151" y="396"/>
                    </a:lnTo>
                    <a:lnTo>
                      <a:pt x="151" y="396"/>
                    </a:lnTo>
                    <a:lnTo>
                      <a:pt x="151" y="398"/>
                    </a:lnTo>
                    <a:lnTo>
                      <a:pt x="151" y="398"/>
                    </a:lnTo>
                    <a:lnTo>
                      <a:pt x="151" y="401"/>
                    </a:lnTo>
                    <a:lnTo>
                      <a:pt x="151" y="401"/>
                    </a:lnTo>
                    <a:lnTo>
                      <a:pt x="151" y="401"/>
                    </a:lnTo>
                    <a:lnTo>
                      <a:pt x="151" y="403"/>
                    </a:lnTo>
                    <a:lnTo>
                      <a:pt x="151" y="403"/>
                    </a:lnTo>
                    <a:lnTo>
                      <a:pt x="151" y="403"/>
                    </a:lnTo>
                    <a:lnTo>
                      <a:pt x="154" y="403"/>
                    </a:lnTo>
                    <a:lnTo>
                      <a:pt x="154" y="403"/>
                    </a:lnTo>
                    <a:lnTo>
                      <a:pt x="154" y="403"/>
                    </a:lnTo>
                    <a:lnTo>
                      <a:pt x="156" y="403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6"/>
                    </a:lnTo>
                    <a:lnTo>
                      <a:pt x="156" y="408"/>
                    </a:lnTo>
                    <a:lnTo>
                      <a:pt x="156" y="408"/>
                    </a:lnTo>
                    <a:lnTo>
                      <a:pt x="156" y="410"/>
                    </a:lnTo>
                    <a:lnTo>
                      <a:pt x="156" y="410"/>
                    </a:lnTo>
                    <a:lnTo>
                      <a:pt x="156" y="410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3"/>
                    </a:lnTo>
                    <a:lnTo>
                      <a:pt x="156" y="415"/>
                    </a:lnTo>
                    <a:lnTo>
                      <a:pt x="156" y="415"/>
                    </a:lnTo>
                    <a:lnTo>
                      <a:pt x="156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17"/>
                    </a:lnTo>
                    <a:lnTo>
                      <a:pt x="158" y="420"/>
                    </a:lnTo>
                    <a:lnTo>
                      <a:pt x="158" y="420"/>
                    </a:lnTo>
                    <a:lnTo>
                      <a:pt x="158" y="420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2"/>
                    </a:lnTo>
                    <a:lnTo>
                      <a:pt x="158" y="425"/>
                    </a:lnTo>
                    <a:lnTo>
                      <a:pt x="161" y="425"/>
                    </a:lnTo>
                    <a:lnTo>
                      <a:pt x="161" y="425"/>
                    </a:lnTo>
                    <a:lnTo>
                      <a:pt x="161" y="427"/>
                    </a:lnTo>
                    <a:lnTo>
                      <a:pt x="158" y="427"/>
                    </a:lnTo>
                    <a:lnTo>
                      <a:pt x="158" y="427"/>
                    </a:lnTo>
                    <a:lnTo>
                      <a:pt x="158" y="427"/>
                    </a:lnTo>
                    <a:lnTo>
                      <a:pt x="158" y="429"/>
                    </a:lnTo>
                    <a:lnTo>
                      <a:pt x="158" y="429"/>
                    </a:lnTo>
                    <a:lnTo>
                      <a:pt x="158" y="429"/>
                    </a:lnTo>
                    <a:lnTo>
                      <a:pt x="156" y="429"/>
                    </a:lnTo>
                    <a:lnTo>
                      <a:pt x="156" y="429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2"/>
                    </a:lnTo>
                    <a:lnTo>
                      <a:pt x="156" y="434"/>
                    </a:lnTo>
                    <a:lnTo>
                      <a:pt x="156" y="434"/>
                    </a:lnTo>
                    <a:lnTo>
                      <a:pt x="156" y="436"/>
                    </a:lnTo>
                    <a:lnTo>
                      <a:pt x="154" y="436"/>
                    </a:lnTo>
                    <a:lnTo>
                      <a:pt x="154" y="436"/>
                    </a:lnTo>
                    <a:lnTo>
                      <a:pt x="154" y="436"/>
                    </a:lnTo>
                    <a:lnTo>
                      <a:pt x="154" y="439"/>
                    </a:lnTo>
                    <a:lnTo>
                      <a:pt x="154" y="439"/>
                    </a:lnTo>
                    <a:lnTo>
                      <a:pt x="151" y="439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1"/>
                    </a:lnTo>
                    <a:lnTo>
                      <a:pt x="151" y="444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4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6" y="446"/>
                    </a:lnTo>
                    <a:lnTo>
                      <a:pt x="146" y="446"/>
                    </a:lnTo>
                    <a:lnTo>
                      <a:pt x="146" y="448"/>
                    </a:lnTo>
                    <a:lnTo>
                      <a:pt x="146" y="448"/>
                    </a:lnTo>
                    <a:lnTo>
                      <a:pt x="146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4" y="451"/>
                    </a:lnTo>
                    <a:lnTo>
                      <a:pt x="142" y="451"/>
                    </a:lnTo>
                    <a:lnTo>
                      <a:pt x="142" y="453"/>
                    </a:lnTo>
                    <a:lnTo>
                      <a:pt x="142" y="453"/>
                    </a:lnTo>
                    <a:lnTo>
                      <a:pt x="142" y="453"/>
                    </a:lnTo>
                    <a:lnTo>
                      <a:pt x="142" y="455"/>
                    </a:lnTo>
                    <a:lnTo>
                      <a:pt x="142" y="455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58"/>
                    </a:lnTo>
                    <a:lnTo>
                      <a:pt x="142" y="460"/>
                    </a:lnTo>
                    <a:lnTo>
                      <a:pt x="142" y="460"/>
                    </a:lnTo>
                    <a:lnTo>
                      <a:pt x="142" y="460"/>
                    </a:lnTo>
                    <a:lnTo>
                      <a:pt x="142" y="462"/>
                    </a:lnTo>
                    <a:lnTo>
                      <a:pt x="142" y="462"/>
                    </a:lnTo>
                    <a:lnTo>
                      <a:pt x="142" y="462"/>
                    </a:lnTo>
                    <a:lnTo>
                      <a:pt x="139" y="462"/>
                    </a:lnTo>
                    <a:lnTo>
                      <a:pt x="139" y="465"/>
                    </a:lnTo>
                    <a:lnTo>
                      <a:pt x="139" y="465"/>
                    </a:lnTo>
                    <a:lnTo>
                      <a:pt x="139" y="467"/>
                    </a:lnTo>
                    <a:lnTo>
                      <a:pt x="139" y="467"/>
                    </a:lnTo>
                    <a:lnTo>
                      <a:pt x="139" y="467"/>
                    </a:lnTo>
                    <a:lnTo>
                      <a:pt x="137" y="467"/>
                    </a:lnTo>
                    <a:lnTo>
                      <a:pt x="137" y="470"/>
                    </a:lnTo>
                    <a:lnTo>
                      <a:pt x="137" y="470"/>
                    </a:lnTo>
                    <a:lnTo>
                      <a:pt x="137" y="470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7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2"/>
                    </a:lnTo>
                    <a:lnTo>
                      <a:pt x="135" y="470"/>
                    </a:lnTo>
                    <a:lnTo>
                      <a:pt x="135" y="470"/>
                    </a:lnTo>
                    <a:lnTo>
                      <a:pt x="135" y="470"/>
                    </a:lnTo>
                    <a:lnTo>
                      <a:pt x="135" y="467"/>
                    </a:lnTo>
                    <a:lnTo>
                      <a:pt x="135" y="467"/>
                    </a:lnTo>
                    <a:lnTo>
                      <a:pt x="135" y="467"/>
                    </a:lnTo>
                    <a:lnTo>
                      <a:pt x="135" y="465"/>
                    </a:lnTo>
                    <a:lnTo>
                      <a:pt x="135" y="465"/>
                    </a:lnTo>
                    <a:lnTo>
                      <a:pt x="135" y="465"/>
                    </a:lnTo>
                    <a:lnTo>
                      <a:pt x="135" y="462"/>
                    </a:lnTo>
                    <a:lnTo>
                      <a:pt x="135" y="462"/>
                    </a:lnTo>
                    <a:lnTo>
                      <a:pt x="135" y="462"/>
                    </a:lnTo>
                    <a:lnTo>
                      <a:pt x="135" y="460"/>
                    </a:lnTo>
                    <a:lnTo>
                      <a:pt x="135" y="460"/>
                    </a:lnTo>
                    <a:lnTo>
                      <a:pt x="135" y="460"/>
                    </a:lnTo>
                    <a:lnTo>
                      <a:pt x="135" y="458"/>
                    </a:lnTo>
                    <a:lnTo>
                      <a:pt x="135" y="458"/>
                    </a:lnTo>
                    <a:lnTo>
                      <a:pt x="135" y="455"/>
                    </a:lnTo>
                    <a:lnTo>
                      <a:pt x="132" y="455"/>
                    </a:lnTo>
                    <a:lnTo>
                      <a:pt x="132" y="455"/>
                    </a:lnTo>
                    <a:lnTo>
                      <a:pt x="132" y="453"/>
                    </a:lnTo>
                    <a:lnTo>
                      <a:pt x="132" y="453"/>
                    </a:lnTo>
                    <a:lnTo>
                      <a:pt x="135" y="453"/>
                    </a:lnTo>
                    <a:lnTo>
                      <a:pt x="135" y="451"/>
                    </a:lnTo>
                    <a:lnTo>
                      <a:pt x="135" y="451"/>
                    </a:lnTo>
                    <a:lnTo>
                      <a:pt x="135" y="451"/>
                    </a:lnTo>
                    <a:lnTo>
                      <a:pt x="135" y="448"/>
                    </a:lnTo>
                    <a:lnTo>
                      <a:pt x="135" y="448"/>
                    </a:lnTo>
                    <a:lnTo>
                      <a:pt x="132" y="448"/>
                    </a:lnTo>
                    <a:lnTo>
                      <a:pt x="132" y="446"/>
                    </a:lnTo>
                    <a:lnTo>
                      <a:pt x="132" y="446"/>
                    </a:lnTo>
                    <a:lnTo>
                      <a:pt x="132" y="444"/>
                    </a:lnTo>
                    <a:lnTo>
                      <a:pt x="135" y="444"/>
                    </a:lnTo>
                    <a:lnTo>
                      <a:pt x="135" y="444"/>
                    </a:lnTo>
                    <a:lnTo>
                      <a:pt x="135" y="444"/>
                    </a:lnTo>
                    <a:lnTo>
                      <a:pt x="135" y="441"/>
                    </a:lnTo>
                    <a:lnTo>
                      <a:pt x="137" y="441"/>
                    </a:lnTo>
                    <a:lnTo>
                      <a:pt x="137" y="444"/>
                    </a:lnTo>
                    <a:lnTo>
                      <a:pt x="137" y="444"/>
                    </a:lnTo>
                    <a:lnTo>
                      <a:pt x="137" y="444"/>
                    </a:lnTo>
                    <a:lnTo>
                      <a:pt x="137" y="441"/>
                    </a:lnTo>
                    <a:lnTo>
                      <a:pt x="137" y="441"/>
                    </a:lnTo>
                    <a:lnTo>
                      <a:pt x="139" y="441"/>
                    </a:lnTo>
                    <a:lnTo>
                      <a:pt x="139" y="441"/>
                    </a:lnTo>
                    <a:lnTo>
                      <a:pt x="139" y="441"/>
                    </a:lnTo>
                    <a:lnTo>
                      <a:pt x="139" y="439"/>
                    </a:lnTo>
                    <a:lnTo>
                      <a:pt x="139" y="439"/>
                    </a:lnTo>
                    <a:lnTo>
                      <a:pt x="139" y="436"/>
                    </a:lnTo>
                    <a:lnTo>
                      <a:pt x="139" y="436"/>
                    </a:lnTo>
                    <a:lnTo>
                      <a:pt x="139" y="436"/>
                    </a:lnTo>
                    <a:lnTo>
                      <a:pt x="139" y="434"/>
                    </a:lnTo>
                    <a:lnTo>
                      <a:pt x="139" y="434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32"/>
                    </a:lnTo>
                    <a:lnTo>
                      <a:pt x="139" y="429"/>
                    </a:lnTo>
                    <a:lnTo>
                      <a:pt x="139" y="429"/>
                    </a:lnTo>
                    <a:lnTo>
                      <a:pt x="139" y="429"/>
                    </a:lnTo>
                    <a:lnTo>
                      <a:pt x="137" y="429"/>
                    </a:lnTo>
                    <a:lnTo>
                      <a:pt x="137" y="427"/>
                    </a:lnTo>
                    <a:lnTo>
                      <a:pt x="137" y="427"/>
                    </a:lnTo>
                    <a:lnTo>
                      <a:pt x="137" y="429"/>
                    </a:lnTo>
                    <a:lnTo>
                      <a:pt x="137" y="429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2"/>
                    </a:lnTo>
                    <a:lnTo>
                      <a:pt x="137" y="434"/>
                    </a:lnTo>
                    <a:lnTo>
                      <a:pt x="137" y="434"/>
                    </a:lnTo>
                    <a:lnTo>
                      <a:pt x="137" y="436"/>
                    </a:lnTo>
                    <a:lnTo>
                      <a:pt x="135" y="436"/>
                    </a:lnTo>
                    <a:lnTo>
                      <a:pt x="135" y="436"/>
                    </a:lnTo>
                    <a:lnTo>
                      <a:pt x="135" y="434"/>
                    </a:lnTo>
                    <a:lnTo>
                      <a:pt x="135" y="434"/>
                    </a:lnTo>
                    <a:lnTo>
                      <a:pt x="135" y="434"/>
                    </a:lnTo>
                    <a:lnTo>
                      <a:pt x="135" y="432"/>
                    </a:lnTo>
                    <a:lnTo>
                      <a:pt x="135" y="432"/>
                    </a:lnTo>
                    <a:lnTo>
                      <a:pt x="135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29"/>
                    </a:lnTo>
                    <a:lnTo>
                      <a:pt x="132" y="429"/>
                    </a:lnTo>
                    <a:lnTo>
                      <a:pt x="132" y="427"/>
                    </a:lnTo>
                    <a:lnTo>
                      <a:pt x="132" y="427"/>
                    </a:lnTo>
                    <a:lnTo>
                      <a:pt x="132" y="429"/>
                    </a:lnTo>
                    <a:lnTo>
                      <a:pt x="132" y="429"/>
                    </a:lnTo>
                    <a:lnTo>
                      <a:pt x="130" y="429"/>
                    </a:lnTo>
                    <a:lnTo>
                      <a:pt x="130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2" y="432"/>
                    </a:lnTo>
                    <a:lnTo>
                      <a:pt x="130" y="432"/>
                    </a:lnTo>
                    <a:lnTo>
                      <a:pt x="130" y="434"/>
                    </a:lnTo>
                    <a:lnTo>
                      <a:pt x="130" y="434"/>
                    </a:lnTo>
                    <a:lnTo>
                      <a:pt x="130" y="436"/>
                    </a:lnTo>
                    <a:lnTo>
                      <a:pt x="130" y="436"/>
                    </a:lnTo>
                    <a:lnTo>
                      <a:pt x="130" y="439"/>
                    </a:lnTo>
                    <a:lnTo>
                      <a:pt x="130" y="439"/>
                    </a:lnTo>
                    <a:lnTo>
                      <a:pt x="132" y="439"/>
                    </a:lnTo>
                    <a:lnTo>
                      <a:pt x="132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41"/>
                    </a:lnTo>
                    <a:lnTo>
                      <a:pt x="130" y="439"/>
                    </a:lnTo>
                    <a:lnTo>
                      <a:pt x="130" y="439"/>
                    </a:lnTo>
                    <a:lnTo>
                      <a:pt x="130" y="436"/>
                    </a:lnTo>
                    <a:lnTo>
                      <a:pt x="130" y="436"/>
                    </a:lnTo>
                    <a:lnTo>
                      <a:pt x="130" y="434"/>
                    </a:lnTo>
                    <a:lnTo>
                      <a:pt x="128" y="434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8" y="436"/>
                    </a:lnTo>
                    <a:lnTo>
                      <a:pt x="125" y="436"/>
                    </a:lnTo>
                    <a:lnTo>
                      <a:pt x="125" y="434"/>
                    </a:lnTo>
                    <a:lnTo>
                      <a:pt x="125" y="434"/>
                    </a:lnTo>
                    <a:lnTo>
                      <a:pt x="125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32"/>
                    </a:lnTo>
                    <a:lnTo>
                      <a:pt x="128" y="429"/>
                    </a:lnTo>
                    <a:lnTo>
                      <a:pt x="130" y="429"/>
                    </a:lnTo>
                    <a:lnTo>
                      <a:pt x="130" y="429"/>
                    </a:lnTo>
                    <a:lnTo>
                      <a:pt x="130" y="427"/>
                    </a:lnTo>
                    <a:lnTo>
                      <a:pt x="130" y="427"/>
                    </a:lnTo>
                    <a:lnTo>
                      <a:pt x="130" y="427"/>
                    </a:lnTo>
                    <a:lnTo>
                      <a:pt x="130" y="425"/>
                    </a:lnTo>
                    <a:lnTo>
                      <a:pt x="130" y="425"/>
                    </a:lnTo>
                    <a:lnTo>
                      <a:pt x="130" y="425"/>
                    </a:lnTo>
                    <a:lnTo>
                      <a:pt x="128" y="425"/>
                    </a:lnTo>
                    <a:lnTo>
                      <a:pt x="128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0" y="420"/>
                    </a:lnTo>
                    <a:lnTo>
                      <a:pt x="130" y="420"/>
                    </a:lnTo>
                    <a:lnTo>
                      <a:pt x="130" y="420"/>
                    </a:lnTo>
                    <a:lnTo>
                      <a:pt x="130" y="422"/>
                    </a:lnTo>
                    <a:lnTo>
                      <a:pt x="130" y="422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5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5" y="422"/>
                    </a:lnTo>
                    <a:lnTo>
                      <a:pt x="135" y="422"/>
                    </a:lnTo>
                    <a:lnTo>
                      <a:pt x="132" y="422"/>
                    </a:lnTo>
                    <a:lnTo>
                      <a:pt x="132" y="422"/>
                    </a:lnTo>
                    <a:lnTo>
                      <a:pt x="132" y="420"/>
                    </a:lnTo>
                    <a:lnTo>
                      <a:pt x="132" y="420"/>
                    </a:lnTo>
                    <a:lnTo>
                      <a:pt x="132" y="420"/>
                    </a:lnTo>
                    <a:lnTo>
                      <a:pt x="132" y="417"/>
                    </a:lnTo>
                    <a:lnTo>
                      <a:pt x="132" y="417"/>
                    </a:lnTo>
                    <a:lnTo>
                      <a:pt x="132" y="415"/>
                    </a:lnTo>
                    <a:lnTo>
                      <a:pt x="132" y="415"/>
                    </a:lnTo>
                    <a:lnTo>
                      <a:pt x="132" y="413"/>
                    </a:lnTo>
                    <a:lnTo>
                      <a:pt x="132" y="413"/>
                    </a:lnTo>
                    <a:lnTo>
                      <a:pt x="132" y="413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30" y="415"/>
                    </a:lnTo>
                    <a:lnTo>
                      <a:pt x="128" y="415"/>
                    </a:lnTo>
                    <a:lnTo>
                      <a:pt x="128" y="417"/>
                    </a:lnTo>
                    <a:lnTo>
                      <a:pt x="128" y="417"/>
                    </a:lnTo>
                    <a:lnTo>
                      <a:pt x="125" y="417"/>
                    </a:lnTo>
                    <a:lnTo>
                      <a:pt x="125" y="417"/>
                    </a:lnTo>
                    <a:lnTo>
                      <a:pt x="125" y="417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0"/>
                    </a:lnTo>
                    <a:lnTo>
                      <a:pt x="125" y="422"/>
                    </a:lnTo>
                    <a:lnTo>
                      <a:pt x="125" y="422"/>
                    </a:lnTo>
                    <a:lnTo>
                      <a:pt x="125" y="422"/>
                    </a:lnTo>
                    <a:lnTo>
                      <a:pt x="123" y="422"/>
                    </a:lnTo>
                    <a:lnTo>
                      <a:pt x="123" y="422"/>
                    </a:lnTo>
                    <a:lnTo>
                      <a:pt x="123" y="422"/>
                    </a:lnTo>
                    <a:lnTo>
                      <a:pt x="123" y="420"/>
                    </a:lnTo>
                    <a:lnTo>
                      <a:pt x="123" y="420"/>
                    </a:lnTo>
                    <a:lnTo>
                      <a:pt x="123" y="417"/>
                    </a:lnTo>
                    <a:lnTo>
                      <a:pt x="123" y="417"/>
                    </a:lnTo>
                    <a:lnTo>
                      <a:pt x="123" y="417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3" y="415"/>
                    </a:lnTo>
                    <a:lnTo>
                      <a:pt x="120" y="415"/>
                    </a:lnTo>
                    <a:lnTo>
                      <a:pt x="120" y="413"/>
                    </a:lnTo>
                    <a:lnTo>
                      <a:pt x="120" y="413"/>
                    </a:lnTo>
                    <a:lnTo>
                      <a:pt x="118" y="413"/>
                    </a:lnTo>
                    <a:lnTo>
                      <a:pt x="118" y="413"/>
                    </a:lnTo>
                    <a:lnTo>
                      <a:pt x="118" y="413"/>
                    </a:lnTo>
                    <a:lnTo>
                      <a:pt x="120" y="413"/>
                    </a:lnTo>
                    <a:lnTo>
                      <a:pt x="120" y="413"/>
                    </a:lnTo>
                    <a:lnTo>
                      <a:pt x="123" y="413"/>
                    </a:lnTo>
                    <a:lnTo>
                      <a:pt x="123" y="413"/>
                    </a:lnTo>
                    <a:lnTo>
                      <a:pt x="123" y="410"/>
                    </a:lnTo>
                    <a:lnTo>
                      <a:pt x="123" y="410"/>
                    </a:lnTo>
                    <a:lnTo>
                      <a:pt x="123" y="410"/>
                    </a:lnTo>
                    <a:lnTo>
                      <a:pt x="125" y="410"/>
                    </a:lnTo>
                    <a:lnTo>
                      <a:pt x="125" y="408"/>
                    </a:lnTo>
                    <a:lnTo>
                      <a:pt x="125" y="408"/>
                    </a:lnTo>
                    <a:lnTo>
                      <a:pt x="125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08"/>
                    </a:lnTo>
                    <a:lnTo>
                      <a:pt x="128" y="410"/>
                    </a:lnTo>
                    <a:lnTo>
                      <a:pt x="128" y="410"/>
                    </a:lnTo>
                    <a:lnTo>
                      <a:pt x="130" y="410"/>
                    </a:lnTo>
                    <a:lnTo>
                      <a:pt x="130" y="410"/>
                    </a:lnTo>
                    <a:lnTo>
                      <a:pt x="130" y="413"/>
                    </a:lnTo>
                    <a:lnTo>
                      <a:pt x="130" y="413"/>
                    </a:lnTo>
                    <a:lnTo>
                      <a:pt x="130" y="410"/>
                    </a:lnTo>
                    <a:lnTo>
                      <a:pt x="130" y="410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8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6"/>
                    </a:lnTo>
                    <a:lnTo>
                      <a:pt x="130" y="403"/>
                    </a:lnTo>
                    <a:lnTo>
                      <a:pt x="130" y="403"/>
                    </a:lnTo>
                    <a:lnTo>
                      <a:pt x="130" y="403"/>
                    </a:lnTo>
                    <a:lnTo>
                      <a:pt x="132" y="403"/>
                    </a:lnTo>
                    <a:lnTo>
                      <a:pt x="132" y="401"/>
                    </a:lnTo>
                    <a:lnTo>
                      <a:pt x="130" y="401"/>
                    </a:lnTo>
                    <a:lnTo>
                      <a:pt x="130" y="401"/>
                    </a:lnTo>
                    <a:lnTo>
                      <a:pt x="132" y="401"/>
                    </a:lnTo>
                    <a:lnTo>
                      <a:pt x="132" y="401"/>
                    </a:lnTo>
                    <a:lnTo>
                      <a:pt x="132" y="401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2" y="403"/>
                    </a:lnTo>
                    <a:lnTo>
                      <a:pt x="135" y="403"/>
                    </a:lnTo>
                    <a:lnTo>
                      <a:pt x="135" y="403"/>
                    </a:lnTo>
                    <a:lnTo>
                      <a:pt x="135" y="406"/>
                    </a:lnTo>
                    <a:lnTo>
                      <a:pt x="135" y="406"/>
                    </a:lnTo>
                    <a:lnTo>
                      <a:pt x="137" y="406"/>
                    </a:lnTo>
                    <a:lnTo>
                      <a:pt x="137" y="408"/>
                    </a:lnTo>
                    <a:lnTo>
                      <a:pt x="137" y="408"/>
                    </a:lnTo>
                    <a:lnTo>
                      <a:pt x="137" y="406"/>
                    </a:lnTo>
                    <a:lnTo>
                      <a:pt x="137" y="406"/>
                    </a:lnTo>
                    <a:lnTo>
                      <a:pt x="137" y="406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3"/>
                    </a:lnTo>
                    <a:lnTo>
                      <a:pt x="137" y="401"/>
                    </a:lnTo>
                    <a:lnTo>
                      <a:pt x="137" y="401"/>
                    </a:lnTo>
                    <a:lnTo>
                      <a:pt x="137" y="401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8"/>
                    </a:lnTo>
                    <a:lnTo>
                      <a:pt x="137" y="396"/>
                    </a:lnTo>
                    <a:lnTo>
                      <a:pt x="135" y="396"/>
                    </a:lnTo>
                    <a:lnTo>
                      <a:pt x="135" y="396"/>
                    </a:lnTo>
                    <a:lnTo>
                      <a:pt x="137" y="396"/>
                    </a:lnTo>
                    <a:lnTo>
                      <a:pt x="137" y="396"/>
                    </a:lnTo>
                    <a:lnTo>
                      <a:pt x="137" y="394"/>
                    </a:lnTo>
                    <a:lnTo>
                      <a:pt x="137" y="394"/>
                    </a:lnTo>
                    <a:lnTo>
                      <a:pt x="137" y="394"/>
                    </a:lnTo>
                    <a:lnTo>
                      <a:pt x="137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91"/>
                    </a:lnTo>
                    <a:lnTo>
                      <a:pt x="135" y="389"/>
                    </a:lnTo>
                    <a:lnTo>
                      <a:pt x="135" y="389"/>
                    </a:lnTo>
                    <a:lnTo>
                      <a:pt x="135" y="387"/>
                    </a:lnTo>
                    <a:lnTo>
                      <a:pt x="135" y="387"/>
                    </a:lnTo>
                    <a:lnTo>
                      <a:pt x="132" y="387"/>
                    </a:lnTo>
                    <a:lnTo>
                      <a:pt x="132" y="384"/>
                    </a:lnTo>
                    <a:lnTo>
                      <a:pt x="132" y="384"/>
                    </a:lnTo>
                    <a:lnTo>
                      <a:pt x="132" y="384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2"/>
                    </a:lnTo>
                    <a:lnTo>
                      <a:pt x="132" y="380"/>
                    </a:lnTo>
                    <a:lnTo>
                      <a:pt x="132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0"/>
                    </a:lnTo>
                    <a:lnTo>
                      <a:pt x="130" y="382"/>
                    </a:lnTo>
                    <a:lnTo>
                      <a:pt x="130" y="382"/>
                    </a:lnTo>
                    <a:lnTo>
                      <a:pt x="128" y="382"/>
                    </a:lnTo>
                    <a:lnTo>
                      <a:pt x="128" y="382"/>
                    </a:lnTo>
                    <a:lnTo>
                      <a:pt x="128" y="382"/>
                    </a:lnTo>
                    <a:lnTo>
                      <a:pt x="125" y="382"/>
                    </a:lnTo>
                    <a:lnTo>
                      <a:pt x="125" y="380"/>
                    </a:lnTo>
                    <a:lnTo>
                      <a:pt x="125" y="380"/>
                    </a:lnTo>
                    <a:lnTo>
                      <a:pt x="128" y="380"/>
                    </a:lnTo>
                    <a:lnTo>
                      <a:pt x="128" y="377"/>
                    </a:lnTo>
                    <a:lnTo>
                      <a:pt x="125" y="377"/>
                    </a:lnTo>
                    <a:lnTo>
                      <a:pt x="125" y="377"/>
                    </a:lnTo>
                    <a:lnTo>
                      <a:pt x="125" y="377"/>
                    </a:lnTo>
                    <a:lnTo>
                      <a:pt x="125" y="375"/>
                    </a:lnTo>
                    <a:lnTo>
                      <a:pt x="125" y="375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2"/>
                    </a:lnTo>
                    <a:lnTo>
                      <a:pt x="125" y="370"/>
                    </a:lnTo>
                    <a:lnTo>
                      <a:pt x="125" y="370"/>
                    </a:lnTo>
                    <a:lnTo>
                      <a:pt x="125" y="368"/>
                    </a:lnTo>
                    <a:lnTo>
                      <a:pt x="125" y="368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5"/>
                    </a:lnTo>
                    <a:lnTo>
                      <a:pt x="125" y="363"/>
                    </a:lnTo>
                    <a:lnTo>
                      <a:pt x="125" y="363"/>
                    </a:lnTo>
                    <a:lnTo>
                      <a:pt x="125" y="363"/>
                    </a:lnTo>
                    <a:lnTo>
                      <a:pt x="123" y="363"/>
                    </a:lnTo>
                    <a:lnTo>
                      <a:pt x="123" y="363"/>
                    </a:lnTo>
                    <a:lnTo>
                      <a:pt x="123" y="361"/>
                    </a:lnTo>
                    <a:lnTo>
                      <a:pt x="123" y="361"/>
                    </a:lnTo>
                    <a:lnTo>
                      <a:pt x="123" y="358"/>
                    </a:lnTo>
                    <a:lnTo>
                      <a:pt x="123" y="358"/>
                    </a:lnTo>
                    <a:lnTo>
                      <a:pt x="123" y="358"/>
                    </a:lnTo>
                    <a:lnTo>
                      <a:pt x="123" y="356"/>
                    </a:lnTo>
                    <a:lnTo>
                      <a:pt x="123" y="356"/>
                    </a:lnTo>
                    <a:lnTo>
                      <a:pt x="123" y="356"/>
                    </a:lnTo>
                    <a:lnTo>
                      <a:pt x="123" y="353"/>
                    </a:lnTo>
                    <a:lnTo>
                      <a:pt x="123" y="353"/>
                    </a:lnTo>
                    <a:lnTo>
                      <a:pt x="120" y="353"/>
                    </a:lnTo>
                    <a:lnTo>
                      <a:pt x="120" y="353"/>
                    </a:lnTo>
                    <a:lnTo>
                      <a:pt x="120" y="351"/>
                    </a:lnTo>
                    <a:lnTo>
                      <a:pt x="120" y="351"/>
                    </a:lnTo>
                    <a:lnTo>
                      <a:pt x="120" y="351"/>
                    </a:lnTo>
                    <a:lnTo>
                      <a:pt x="120" y="349"/>
                    </a:lnTo>
                    <a:lnTo>
                      <a:pt x="120" y="349"/>
                    </a:lnTo>
                    <a:lnTo>
                      <a:pt x="118" y="349"/>
                    </a:lnTo>
                    <a:lnTo>
                      <a:pt x="118" y="346"/>
                    </a:lnTo>
                    <a:lnTo>
                      <a:pt x="118" y="346"/>
                    </a:lnTo>
                    <a:lnTo>
                      <a:pt x="120" y="346"/>
                    </a:lnTo>
                    <a:lnTo>
                      <a:pt x="120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4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20" y="342"/>
                    </a:lnTo>
                    <a:lnTo>
                      <a:pt x="120" y="342"/>
                    </a:lnTo>
                    <a:lnTo>
                      <a:pt x="120" y="339"/>
                    </a:lnTo>
                    <a:lnTo>
                      <a:pt x="118" y="339"/>
                    </a:lnTo>
                    <a:lnTo>
                      <a:pt x="118" y="339"/>
                    </a:lnTo>
                    <a:lnTo>
                      <a:pt x="118" y="339"/>
                    </a:lnTo>
                    <a:lnTo>
                      <a:pt x="118" y="337"/>
                    </a:lnTo>
                    <a:lnTo>
                      <a:pt x="118" y="337"/>
                    </a:lnTo>
                    <a:lnTo>
                      <a:pt x="118" y="335"/>
                    </a:lnTo>
                    <a:lnTo>
                      <a:pt x="118" y="335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2"/>
                    </a:lnTo>
                    <a:lnTo>
                      <a:pt x="118" y="330"/>
                    </a:lnTo>
                    <a:lnTo>
                      <a:pt x="118" y="330"/>
                    </a:lnTo>
                    <a:lnTo>
                      <a:pt x="118" y="330"/>
                    </a:lnTo>
                    <a:lnTo>
                      <a:pt x="118" y="327"/>
                    </a:lnTo>
                    <a:lnTo>
                      <a:pt x="118" y="327"/>
                    </a:lnTo>
                    <a:lnTo>
                      <a:pt x="118" y="325"/>
                    </a:lnTo>
                    <a:lnTo>
                      <a:pt x="118" y="325"/>
                    </a:lnTo>
                    <a:lnTo>
                      <a:pt x="118" y="325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3"/>
                    </a:lnTo>
                    <a:lnTo>
                      <a:pt x="118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18"/>
                    </a:lnTo>
                    <a:lnTo>
                      <a:pt x="116" y="318"/>
                    </a:lnTo>
                    <a:lnTo>
                      <a:pt x="116" y="318"/>
                    </a:lnTo>
                    <a:lnTo>
                      <a:pt x="116" y="316"/>
                    </a:lnTo>
                    <a:lnTo>
                      <a:pt x="116" y="316"/>
                    </a:lnTo>
                    <a:lnTo>
                      <a:pt x="116" y="316"/>
                    </a:lnTo>
                    <a:lnTo>
                      <a:pt x="116" y="313"/>
                    </a:lnTo>
                    <a:lnTo>
                      <a:pt x="116" y="313"/>
                    </a:lnTo>
                    <a:lnTo>
                      <a:pt x="116" y="313"/>
                    </a:lnTo>
                    <a:lnTo>
                      <a:pt x="113" y="313"/>
                    </a:lnTo>
                    <a:lnTo>
                      <a:pt x="113" y="313"/>
                    </a:lnTo>
                    <a:lnTo>
                      <a:pt x="113" y="313"/>
                    </a:lnTo>
                    <a:lnTo>
                      <a:pt x="113" y="311"/>
                    </a:lnTo>
                    <a:lnTo>
                      <a:pt x="111" y="311"/>
                    </a:lnTo>
                    <a:lnTo>
                      <a:pt x="111" y="311"/>
                    </a:lnTo>
                    <a:lnTo>
                      <a:pt x="113" y="311"/>
                    </a:lnTo>
                    <a:lnTo>
                      <a:pt x="113" y="308"/>
                    </a:lnTo>
                    <a:lnTo>
                      <a:pt x="111" y="308"/>
                    </a:lnTo>
                    <a:lnTo>
                      <a:pt x="111" y="308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6"/>
                    </a:lnTo>
                    <a:lnTo>
                      <a:pt x="111" y="304"/>
                    </a:lnTo>
                    <a:lnTo>
                      <a:pt x="111" y="304"/>
                    </a:lnTo>
                    <a:lnTo>
                      <a:pt x="109" y="304"/>
                    </a:lnTo>
                    <a:lnTo>
                      <a:pt x="109" y="304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301"/>
                    </a:lnTo>
                    <a:lnTo>
                      <a:pt x="109" y="299"/>
                    </a:lnTo>
                    <a:lnTo>
                      <a:pt x="109" y="299"/>
                    </a:lnTo>
                    <a:lnTo>
                      <a:pt x="106" y="299"/>
                    </a:lnTo>
                    <a:lnTo>
                      <a:pt x="106" y="297"/>
                    </a:lnTo>
                    <a:lnTo>
                      <a:pt x="106" y="297"/>
                    </a:lnTo>
                    <a:lnTo>
                      <a:pt x="106" y="294"/>
                    </a:lnTo>
                    <a:lnTo>
                      <a:pt x="106" y="294"/>
                    </a:lnTo>
                    <a:lnTo>
                      <a:pt x="106" y="294"/>
                    </a:lnTo>
                    <a:lnTo>
                      <a:pt x="106" y="292"/>
                    </a:lnTo>
                    <a:lnTo>
                      <a:pt x="106" y="292"/>
                    </a:lnTo>
                    <a:lnTo>
                      <a:pt x="104" y="292"/>
                    </a:lnTo>
                    <a:lnTo>
                      <a:pt x="104" y="292"/>
                    </a:lnTo>
                    <a:lnTo>
                      <a:pt x="104" y="289"/>
                    </a:lnTo>
                    <a:lnTo>
                      <a:pt x="104" y="289"/>
                    </a:lnTo>
                    <a:lnTo>
                      <a:pt x="104" y="289"/>
                    </a:lnTo>
                    <a:lnTo>
                      <a:pt x="104" y="287"/>
                    </a:lnTo>
                    <a:lnTo>
                      <a:pt x="104" y="287"/>
                    </a:lnTo>
                    <a:lnTo>
                      <a:pt x="104" y="287"/>
                    </a:lnTo>
                    <a:lnTo>
                      <a:pt x="101" y="287"/>
                    </a:lnTo>
                    <a:lnTo>
                      <a:pt x="101" y="285"/>
                    </a:lnTo>
                    <a:lnTo>
                      <a:pt x="101" y="285"/>
                    </a:lnTo>
                    <a:lnTo>
                      <a:pt x="101" y="287"/>
                    </a:lnTo>
                    <a:lnTo>
                      <a:pt x="101" y="287"/>
                    </a:lnTo>
                    <a:lnTo>
                      <a:pt x="101" y="287"/>
                    </a:lnTo>
                    <a:lnTo>
                      <a:pt x="101" y="289"/>
                    </a:lnTo>
                    <a:lnTo>
                      <a:pt x="101" y="289"/>
                    </a:lnTo>
                    <a:lnTo>
                      <a:pt x="101" y="289"/>
                    </a:lnTo>
                    <a:lnTo>
                      <a:pt x="101" y="292"/>
                    </a:lnTo>
                    <a:lnTo>
                      <a:pt x="101" y="292"/>
                    </a:lnTo>
                    <a:lnTo>
                      <a:pt x="101" y="294"/>
                    </a:lnTo>
                    <a:lnTo>
                      <a:pt x="101" y="294"/>
                    </a:lnTo>
                    <a:lnTo>
                      <a:pt x="101" y="294"/>
                    </a:lnTo>
                    <a:lnTo>
                      <a:pt x="101" y="297"/>
                    </a:lnTo>
                    <a:lnTo>
                      <a:pt x="101" y="297"/>
                    </a:lnTo>
                    <a:lnTo>
                      <a:pt x="101" y="297"/>
                    </a:lnTo>
                    <a:lnTo>
                      <a:pt x="101" y="299"/>
                    </a:lnTo>
                    <a:lnTo>
                      <a:pt x="99" y="299"/>
                    </a:lnTo>
                    <a:lnTo>
                      <a:pt x="99" y="299"/>
                    </a:lnTo>
                    <a:lnTo>
                      <a:pt x="99" y="301"/>
                    </a:lnTo>
                    <a:lnTo>
                      <a:pt x="99" y="301"/>
                    </a:lnTo>
                    <a:lnTo>
                      <a:pt x="99" y="301"/>
                    </a:lnTo>
                    <a:lnTo>
                      <a:pt x="97" y="301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7" y="304"/>
                    </a:lnTo>
                    <a:lnTo>
                      <a:pt x="94" y="304"/>
                    </a:lnTo>
                    <a:lnTo>
                      <a:pt x="94" y="306"/>
                    </a:lnTo>
                    <a:lnTo>
                      <a:pt x="94" y="306"/>
                    </a:lnTo>
                    <a:lnTo>
                      <a:pt x="92" y="306"/>
                    </a:lnTo>
                    <a:lnTo>
                      <a:pt x="92" y="306"/>
                    </a:lnTo>
                    <a:lnTo>
                      <a:pt x="92" y="306"/>
                    </a:lnTo>
                    <a:lnTo>
                      <a:pt x="90" y="306"/>
                    </a:lnTo>
                    <a:lnTo>
                      <a:pt x="90" y="306"/>
                    </a:lnTo>
                    <a:lnTo>
                      <a:pt x="90" y="306"/>
                    </a:lnTo>
                    <a:lnTo>
                      <a:pt x="90" y="308"/>
                    </a:lnTo>
                    <a:lnTo>
                      <a:pt x="90" y="308"/>
                    </a:lnTo>
                    <a:lnTo>
                      <a:pt x="90" y="308"/>
                    </a:lnTo>
                    <a:lnTo>
                      <a:pt x="87" y="308"/>
                    </a:lnTo>
                    <a:lnTo>
                      <a:pt x="87" y="308"/>
                    </a:lnTo>
                    <a:lnTo>
                      <a:pt x="87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5" y="311"/>
                    </a:lnTo>
                    <a:lnTo>
                      <a:pt x="83" y="311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3" y="313"/>
                    </a:lnTo>
                    <a:lnTo>
                      <a:pt x="80" y="313"/>
                    </a:lnTo>
                    <a:lnTo>
                      <a:pt x="80" y="313"/>
                    </a:lnTo>
                    <a:lnTo>
                      <a:pt x="80" y="313"/>
                    </a:lnTo>
                    <a:lnTo>
                      <a:pt x="78" y="313"/>
                    </a:lnTo>
                    <a:lnTo>
                      <a:pt x="78" y="313"/>
                    </a:lnTo>
                    <a:lnTo>
                      <a:pt x="78" y="316"/>
                    </a:lnTo>
                    <a:lnTo>
                      <a:pt x="78" y="316"/>
                    </a:lnTo>
                    <a:lnTo>
                      <a:pt x="75" y="316"/>
                    </a:lnTo>
                    <a:lnTo>
                      <a:pt x="75" y="316"/>
                    </a:lnTo>
                    <a:lnTo>
                      <a:pt x="75" y="318"/>
                    </a:lnTo>
                    <a:lnTo>
                      <a:pt x="75" y="318"/>
                    </a:lnTo>
                    <a:lnTo>
                      <a:pt x="75" y="318"/>
                    </a:lnTo>
                    <a:lnTo>
                      <a:pt x="75" y="320"/>
                    </a:lnTo>
                    <a:lnTo>
                      <a:pt x="75" y="320"/>
                    </a:lnTo>
                    <a:lnTo>
                      <a:pt x="75" y="320"/>
                    </a:lnTo>
                    <a:lnTo>
                      <a:pt x="75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3" y="323"/>
                    </a:lnTo>
                    <a:lnTo>
                      <a:pt x="71" y="323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71" y="325"/>
                    </a:lnTo>
                    <a:lnTo>
                      <a:pt x="68" y="325"/>
                    </a:lnTo>
                    <a:lnTo>
                      <a:pt x="68" y="327"/>
                    </a:lnTo>
                    <a:lnTo>
                      <a:pt x="68" y="327"/>
                    </a:lnTo>
                    <a:lnTo>
                      <a:pt x="68" y="327"/>
                    </a:lnTo>
                    <a:lnTo>
                      <a:pt x="66" y="327"/>
                    </a:lnTo>
                    <a:lnTo>
                      <a:pt x="66" y="327"/>
                    </a:lnTo>
                    <a:lnTo>
                      <a:pt x="66" y="325"/>
                    </a:lnTo>
                    <a:lnTo>
                      <a:pt x="66" y="325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4" y="325"/>
                    </a:lnTo>
                    <a:lnTo>
                      <a:pt x="64" y="327"/>
                    </a:lnTo>
                    <a:lnTo>
                      <a:pt x="64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27"/>
                    </a:lnTo>
                    <a:lnTo>
                      <a:pt x="61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7" y="325"/>
                    </a:lnTo>
                    <a:lnTo>
                      <a:pt x="54" y="325"/>
                    </a:lnTo>
                    <a:lnTo>
                      <a:pt x="54" y="325"/>
                    </a:lnTo>
                    <a:lnTo>
                      <a:pt x="54" y="323"/>
                    </a:lnTo>
                    <a:lnTo>
                      <a:pt x="54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3"/>
                    </a:lnTo>
                    <a:lnTo>
                      <a:pt x="52" y="320"/>
                    </a:lnTo>
                    <a:lnTo>
                      <a:pt x="49" y="320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3"/>
                    </a:lnTo>
                    <a:lnTo>
                      <a:pt x="47" y="320"/>
                    </a:lnTo>
                    <a:lnTo>
                      <a:pt x="47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5" y="320"/>
                    </a:lnTo>
                    <a:lnTo>
                      <a:pt x="42" y="320"/>
                    </a:lnTo>
                    <a:lnTo>
                      <a:pt x="42" y="320"/>
                    </a:lnTo>
                    <a:lnTo>
                      <a:pt x="42" y="318"/>
                    </a:lnTo>
                    <a:lnTo>
                      <a:pt x="42" y="318"/>
                    </a:lnTo>
                    <a:lnTo>
                      <a:pt x="42" y="318"/>
                    </a:lnTo>
                    <a:lnTo>
                      <a:pt x="42" y="316"/>
                    </a:lnTo>
                    <a:lnTo>
                      <a:pt x="42" y="316"/>
                    </a:lnTo>
                    <a:lnTo>
                      <a:pt x="42" y="316"/>
                    </a:lnTo>
                    <a:lnTo>
                      <a:pt x="42" y="313"/>
                    </a:lnTo>
                    <a:lnTo>
                      <a:pt x="42" y="313"/>
                    </a:lnTo>
                    <a:lnTo>
                      <a:pt x="42" y="313"/>
                    </a:lnTo>
                    <a:lnTo>
                      <a:pt x="42" y="311"/>
                    </a:lnTo>
                    <a:lnTo>
                      <a:pt x="42" y="311"/>
                    </a:lnTo>
                    <a:lnTo>
                      <a:pt x="42" y="308"/>
                    </a:lnTo>
                    <a:lnTo>
                      <a:pt x="42" y="308"/>
                    </a:lnTo>
                    <a:lnTo>
                      <a:pt x="45" y="308"/>
                    </a:lnTo>
                    <a:lnTo>
                      <a:pt x="45" y="306"/>
                    </a:lnTo>
                    <a:lnTo>
                      <a:pt x="45" y="306"/>
                    </a:lnTo>
                    <a:lnTo>
                      <a:pt x="42" y="306"/>
                    </a:lnTo>
                    <a:lnTo>
                      <a:pt x="42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4"/>
                    </a:lnTo>
                    <a:lnTo>
                      <a:pt x="45" y="301"/>
                    </a:lnTo>
                    <a:lnTo>
                      <a:pt x="45" y="301"/>
                    </a:lnTo>
                    <a:lnTo>
                      <a:pt x="45" y="299"/>
                    </a:lnTo>
                    <a:lnTo>
                      <a:pt x="47" y="299"/>
                    </a:lnTo>
                    <a:lnTo>
                      <a:pt x="47" y="299"/>
                    </a:lnTo>
                    <a:lnTo>
                      <a:pt x="47" y="297"/>
                    </a:lnTo>
                    <a:lnTo>
                      <a:pt x="47" y="297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4"/>
                    </a:lnTo>
                    <a:lnTo>
                      <a:pt x="47" y="292"/>
                    </a:lnTo>
                    <a:lnTo>
                      <a:pt x="47" y="292"/>
                    </a:lnTo>
                    <a:lnTo>
                      <a:pt x="49" y="292"/>
                    </a:lnTo>
                    <a:lnTo>
                      <a:pt x="49" y="289"/>
                    </a:lnTo>
                    <a:lnTo>
                      <a:pt x="47" y="289"/>
                    </a:lnTo>
                    <a:lnTo>
                      <a:pt x="47" y="289"/>
                    </a:lnTo>
                    <a:lnTo>
                      <a:pt x="47" y="287"/>
                    </a:lnTo>
                    <a:lnTo>
                      <a:pt x="49" y="287"/>
                    </a:lnTo>
                    <a:lnTo>
                      <a:pt x="49" y="287"/>
                    </a:lnTo>
                    <a:lnTo>
                      <a:pt x="49" y="287"/>
                    </a:lnTo>
                    <a:lnTo>
                      <a:pt x="49" y="285"/>
                    </a:lnTo>
                    <a:lnTo>
                      <a:pt x="49" y="285"/>
                    </a:lnTo>
                    <a:lnTo>
                      <a:pt x="49" y="285"/>
                    </a:lnTo>
                    <a:lnTo>
                      <a:pt x="49" y="282"/>
                    </a:lnTo>
                    <a:lnTo>
                      <a:pt x="49" y="282"/>
                    </a:lnTo>
                    <a:lnTo>
                      <a:pt x="49" y="282"/>
                    </a:lnTo>
                    <a:lnTo>
                      <a:pt x="49" y="280"/>
                    </a:lnTo>
                    <a:lnTo>
                      <a:pt x="49" y="280"/>
                    </a:lnTo>
                    <a:lnTo>
                      <a:pt x="49" y="280"/>
                    </a:lnTo>
                    <a:lnTo>
                      <a:pt x="49" y="278"/>
                    </a:lnTo>
                    <a:lnTo>
                      <a:pt x="49" y="278"/>
                    </a:lnTo>
                    <a:lnTo>
                      <a:pt x="49" y="278"/>
                    </a:lnTo>
                    <a:lnTo>
                      <a:pt x="49" y="275"/>
                    </a:lnTo>
                    <a:lnTo>
                      <a:pt x="49" y="275"/>
                    </a:lnTo>
                    <a:lnTo>
                      <a:pt x="49" y="275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3"/>
                    </a:lnTo>
                    <a:lnTo>
                      <a:pt x="49" y="271"/>
                    </a:lnTo>
                    <a:lnTo>
                      <a:pt x="49" y="271"/>
                    </a:lnTo>
                    <a:lnTo>
                      <a:pt x="47" y="271"/>
                    </a:lnTo>
                    <a:lnTo>
                      <a:pt x="47" y="268"/>
                    </a:lnTo>
                    <a:lnTo>
                      <a:pt x="47" y="268"/>
                    </a:lnTo>
                    <a:lnTo>
                      <a:pt x="49" y="268"/>
                    </a:lnTo>
                    <a:lnTo>
                      <a:pt x="49" y="266"/>
                    </a:lnTo>
                    <a:lnTo>
                      <a:pt x="49" y="266"/>
                    </a:lnTo>
                    <a:lnTo>
                      <a:pt x="47" y="266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7" y="263"/>
                    </a:lnTo>
                    <a:lnTo>
                      <a:pt x="45" y="263"/>
                    </a:lnTo>
                    <a:lnTo>
                      <a:pt x="45" y="263"/>
                    </a:lnTo>
                    <a:lnTo>
                      <a:pt x="45" y="261"/>
                    </a:lnTo>
                    <a:lnTo>
                      <a:pt x="45" y="261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9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4"/>
                    </a:lnTo>
                    <a:lnTo>
                      <a:pt x="42" y="254"/>
                    </a:lnTo>
                    <a:lnTo>
                      <a:pt x="42" y="254"/>
                    </a:lnTo>
                    <a:lnTo>
                      <a:pt x="45" y="254"/>
                    </a:lnTo>
                    <a:lnTo>
                      <a:pt x="45" y="254"/>
                    </a:lnTo>
                    <a:lnTo>
                      <a:pt x="42" y="254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52"/>
                    </a:lnTo>
                    <a:lnTo>
                      <a:pt x="42" y="249"/>
                    </a:lnTo>
                    <a:lnTo>
                      <a:pt x="42" y="249"/>
                    </a:lnTo>
                    <a:lnTo>
                      <a:pt x="42" y="249"/>
                    </a:lnTo>
                    <a:lnTo>
                      <a:pt x="42" y="247"/>
                    </a:lnTo>
                    <a:lnTo>
                      <a:pt x="42" y="247"/>
                    </a:lnTo>
                    <a:lnTo>
                      <a:pt x="40" y="247"/>
                    </a:lnTo>
                    <a:lnTo>
                      <a:pt x="40" y="247"/>
                    </a:lnTo>
                    <a:lnTo>
                      <a:pt x="40" y="247"/>
                    </a:lnTo>
                    <a:lnTo>
                      <a:pt x="38" y="247"/>
                    </a:lnTo>
                    <a:lnTo>
                      <a:pt x="38" y="247"/>
                    </a:lnTo>
                    <a:lnTo>
                      <a:pt x="38" y="249"/>
                    </a:lnTo>
                    <a:lnTo>
                      <a:pt x="40" y="249"/>
                    </a:lnTo>
                    <a:lnTo>
                      <a:pt x="40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9"/>
                    </a:lnTo>
                    <a:lnTo>
                      <a:pt x="38" y="247"/>
                    </a:lnTo>
                    <a:lnTo>
                      <a:pt x="38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5" y="244"/>
                    </a:lnTo>
                    <a:lnTo>
                      <a:pt x="33" y="244"/>
                    </a:lnTo>
                    <a:lnTo>
                      <a:pt x="33" y="244"/>
                    </a:lnTo>
                    <a:lnTo>
                      <a:pt x="33" y="244"/>
                    </a:lnTo>
                    <a:lnTo>
                      <a:pt x="33" y="242"/>
                    </a:lnTo>
                    <a:lnTo>
                      <a:pt x="30" y="242"/>
                    </a:lnTo>
                    <a:lnTo>
                      <a:pt x="30" y="242"/>
                    </a:lnTo>
                    <a:lnTo>
                      <a:pt x="30" y="242"/>
                    </a:lnTo>
                    <a:lnTo>
                      <a:pt x="30" y="240"/>
                    </a:lnTo>
                    <a:lnTo>
                      <a:pt x="30" y="240"/>
                    </a:lnTo>
                    <a:lnTo>
                      <a:pt x="30" y="240"/>
                    </a:lnTo>
                    <a:lnTo>
                      <a:pt x="30" y="237"/>
                    </a:lnTo>
                    <a:lnTo>
                      <a:pt x="28" y="237"/>
                    </a:lnTo>
                    <a:lnTo>
                      <a:pt x="28" y="237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5"/>
                    </a:lnTo>
                    <a:lnTo>
                      <a:pt x="28" y="233"/>
                    </a:lnTo>
                    <a:lnTo>
                      <a:pt x="28" y="233"/>
                    </a:lnTo>
                    <a:lnTo>
                      <a:pt x="28" y="230"/>
                    </a:lnTo>
                    <a:lnTo>
                      <a:pt x="28" y="230"/>
                    </a:lnTo>
                    <a:lnTo>
                      <a:pt x="28" y="230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28"/>
                    </a:lnTo>
                    <a:lnTo>
                      <a:pt x="28" y="230"/>
                    </a:lnTo>
                    <a:lnTo>
                      <a:pt x="30" y="230"/>
                    </a:lnTo>
                    <a:lnTo>
                      <a:pt x="30" y="230"/>
                    </a:lnTo>
                    <a:lnTo>
                      <a:pt x="30" y="228"/>
                    </a:lnTo>
                    <a:lnTo>
                      <a:pt x="30" y="228"/>
                    </a:lnTo>
                    <a:lnTo>
                      <a:pt x="30" y="228"/>
                    </a:lnTo>
                    <a:lnTo>
                      <a:pt x="30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8" y="225"/>
                    </a:lnTo>
                    <a:lnTo>
                      <a:pt x="26" y="225"/>
                    </a:lnTo>
                    <a:lnTo>
                      <a:pt x="26" y="225"/>
                    </a:lnTo>
                    <a:lnTo>
                      <a:pt x="26" y="225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3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21"/>
                    </a:lnTo>
                    <a:lnTo>
                      <a:pt x="26" y="218"/>
                    </a:lnTo>
                    <a:lnTo>
                      <a:pt x="26" y="218"/>
                    </a:lnTo>
                    <a:lnTo>
                      <a:pt x="26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3" y="216"/>
                    </a:lnTo>
                    <a:lnTo>
                      <a:pt x="21" y="216"/>
                    </a:lnTo>
                    <a:lnTo>
                      <a:pt x="21" y="218"/>
                    </a:lnTo>
                    <a:lnTo>
                      <a:pt x="21" y="218"/>
                    </a:lnTo>
                    <a:lnTo>
                      <a:pt x="23" y="218"/>
                    </a:lnTo>
                    <a:lnTo>
                      <a:pt x="23" y="221"/>
                    </a:lnTo>
                    <a:lnTo>
                      <a:pt x="23" y="221"/>
                    </a:lnTo>
                    <a:lnTo>
                      <a:pt x="23" y="221"/>
                    </a:lnTo>
                    <a:lnTo>
                      <a:pt x="23" y="223"/>
                    </a:lnTo>
                    <a:lnTo>
                      <a:pt x="23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21" y="223"/>
                    </a:lnTo>
                    <a:lnTo>
                      <a:pt x="19" y="223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1"/>
                    </a:lnTo>
                    <a:lnTo>
                      <a:pt x="19" y="223"/>
                    </a:lnTo>
                    <a:lnTo>
                      <a:pt x="16" y="223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6" y="218"/>
                    </a:lnTo>
                    <a:lnTo>
                      <a:pt x="16" y="218"/>
                    </a:lnTo>
                    <a:lnTo>
                      <a:pt x="16" y="218"/>
                    </a:lnTo>
                    <a:lnTo>
                      <a:pt x="16" y="216"/>
                    </a:lnTo>
                    <a:lnTo>
                      <a:pt x="16" y="216"/>
                    </a:lnTo>
                    <a:lnTo>
                      <a:pt x="14" y="216"/>
                    </a:lnTo>
                    <a:lnTo>
                      <a:pt x="14" y="214"/>
                    </a:lnTo>
                    <a:lnTo>
                      <a:pt x="14" y="214"/>
                    </a:lnTo>
                    <a:lnTo>
                      <a:pt x="14" y="214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12" y="211"/>
                    </a:lnTo>
                    <a:lnTo>
                      <a:pt x="12" y="211"/>
                    </a:lnTo>
                    <a:lnTo>
                      <a:pt x="12" y="211"/>
                    </a:lnTo>
                    <a:lnTo>
                      <a:pt x="9" y="211"/>
                    </a:lnTo>
                    <a:lnTo>
                      <a:pt x="9" y="209"/>
                    </a:lnTo>
                    <a:lnTo>
                      <a:pt x="9" y="209"/>
                    </a:lnTo>
                    <a:lnTo>
                      <a:pt x="9" y="209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9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4"/>
                    </a:lnTo>
                    <a:lnTo>
                      <a:pt x="7" y="202"/>
                    </a:lnTo>
                    <a:lnTo>
                      <a:pt x="4" y="202"/>
                    </a:lnTo>
                    <a:lnTo>
                      <a:pt x="4" y="202"/>
                    </a:lnTo>
                    <a:lnTo>
                      <a:pt x="4" y="202"/>
                    </a:lnTo>
                    <a:lnTo>
                      <a:pt x="4" y="199"/>
                    </a:lnTo>
                    <a:lnTo>
                      <a:pt x="4" y="199"/>
                    </a:lnTo>
                    <a:lnTo>
                      <a:pt x="4" y="199"/>
                    </a:lnTo>
                    <a:lnTo>
                      <a:pt x="4" y="197"/>
                    </a:lnTo>
                    <a:lnTo>
                      <a:pt x="2" y="197"/>
                    </a:lnTo>
                    <a:lnTo>
                      <a:pt x="2" y="197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2" y="192"/>
                    </a:lnTo>
                    <a:lnTo>
                      <a:pt x="2" y="192"/>
                    </a:lnTo>
                    <a:lnTo>
                      <a:pt x="2" y="192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0" y="190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85"/>
                    </a:lnTo>
                    <a:lnTo>
                      <a:pt x="0" y="183"/>
                    </a:lnTo>
                    <a:lnTo>
                      <a:pt x="2" y="183"/>
                    </a:lnTo>
                    <a:lnTo>
                      <a:pt x="2" y="183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2" y="180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4" y="180"/>
                    </a:lnTo>
                    <a:lnTo>
                      <a:pt x="4" y="183"/>
                    </a:lnTo>
                    <a:lnTo>
                      <a:pt x="4" y="183"/>
                    </a:lnTo>
                    <a:lnTo>
                      <a:pt x="4" y="183"/>
                    </a:lnTo>
                    <a:lnTo>
                      <a:pt x="7" y="183"/>
                    </a:lnTo>
                    <a:lnTo>
                      <a:pt x="7" y="183"/>
                    </a:lnTo>
                    <a:lnTo>
                      <a:pt x="7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9" y="180"/>
                    </a:lnTo>
                    <a:lnTo>
                      <a:pt x="9" y="180"/>
                    </a:lnTo>
                    <a:lnTo>
                      <a:pt x="9" y="178"/>
                    </a:lnTo>
                    <a:lnTo>
                      <a:pt x="9" y="178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6"/>
                    </a:lnTo>
                    <a:lnTo>
                      <a:pt x="9" y="173"/>
                    </a:lnTo>
                    <a:lnTo>
                      <a:pt x="9" y="173"/>
                    </a:lnTo>
                    <a:lnTo>
                      <a:pt x="9" y="173"/>
                    </a:lnTo>
                    <a:lnTo>
                      <a:pt x="9" y="171"/>
                    </a:lnTo>
                    <a:lnTo>
                      <a:pt x="9" y="171"/>
                    </a:lnTo>
                    <a:lnTo>
                      <a:pt x="9" y="169"/>
                    </a:lnTo>
                    <a:lnTo>
                      <a:pt x="9" y="169"/>
                    </a:lnTo>
                    <a:lnTo>
                      <a:pt x="9" y="166"/>
                    </a:lnTo>
                    <a:lnTo>
                      <a:pt x="9" y="166"/>
                    </a:lnTo>
                    <a:lnTo>
                      <a:pt x="9" y="166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4" y="164"/>
                    </a:lnTo>
                    <a:lnTo>
                      <a:pt x="14" y="164"/>
                    </a:lnTo>
                    <a:lnTo>
                      <a:pt x="14" y="164"/>
                    </a:lnTo>
                    <a:lnTo>
                      <a:pt x="14" y="166"/>
                    </a:lnTo>
                    <a:lnTo>
                      <a:pt x="16" y="166"/>
                    </a:lnTo>
                    <a:lnTo>
                      <a:pt x="16" y="166"/>
                    </a:lnTo>
                    <a:lnTo>
                      <a:pt x="16" y="166"/>
                    </a:lnTo>
                    <a:lnTo>
                      <a:pt x="16" y="164"/>
                    </a:lnTo>
                    <a:lnTo>
                      <a:pt x="16" y="164"/>
                    </a:lnTo>
                    <a:lnTo>
                      <a:pt x="19" y="164"/>
                    </a:lnTo>
                    <a:lnTo>
                      <a:pt x="19" y="164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19" y="162"/>
                    </a:lnTo>
                    <a:lnTo>
                      <a:pt x="21" y="162"/>
                    </a:lnTo>
                    <a:lnTo>
                      <a:pt x="21" y="162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59"/>
                    </a:lnTo>
                    <a:lnTo>
                      <a:pt x="21" y="157"/>
                    </a:lnTo>
                    <a:lnTo>
                      <a:pt x="21" y="157"/>
                    </a:lnTo>
                    <a:lnTo>
                      <a:pt x="21" y="157"/>
                    </a:lnTo>
                    <a:lnTo>
                      <a:pt x="21" y="154"/>
                    </a:lnTo>
                    <a:lnTo>
                      <a:pt x="21" y="154"/>
                    </a:lnTo>
                    <a:lnTo>
                      <a:pt x="19" y="154"/>
                    </a:lnTo>
                    <a:lnTo>
                      <a:pt x="19" y="154"/>
                    </a:lnTo>
                    <a:lnTo>
                      <a:pt x="19" y="152"/>
                    </a:lnTo>
                    <a:lnTo>
                      <a:pt x="19" y="152"/>
                    </a:lnTo>
                    <a:lnTo>
                      <a:pt x="19" y="150"/>
                    </a:lnTo>
                    <a:lnTo>
                      <a:pt x="19" y="150"/>
                    </a:lnTo>
                    <a:lnTo>
                      <a:pt x="19" y="150"/>
                    </a:lnTo>
                    <a:lnTo>
                      <a:pt x="19" y="147"/>
                    </a:lnTo>
                    <a:lnTo>
                      <a:pt x="19" y="147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5"/>
                    </a:lnTo>
                    <a:lnTo>
                      <a:pt x="19" y="143"/>
                    </a:lnTo>
                    <a:lnTo>
                      <a:pt x="19" y="143"/>
                    </a:lnTo>
                    <a:lnTo>
                      <a:pt x="19" y="140"/>
                    </a:lnTo>
                    <a:lnTo>
                      <a:pt x="19" y="140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1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40"/>
                    </a:lnTo>
                    <a:lnTo>
                      <a:pt x="23" y="138"/>
                    </a:lnTo>
                    <a:lnTo>
                      <a:pt x="26" y="138"/>
                    </a:lnTo>
                    <a:lnTo>
                      <a:pt x="26" y="138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6" y="133"/>
                    </a:lnTo>
                    <a:lnTo>
                      <a:pt x="26" y="133"/>
                    </a:lnTo>
                    <a:lnTo>
                      <a:pt x="26" y="131"/>
                    </a:lnTo>
                    <a:lnTo>
                      <a:pt x="26" y="131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8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6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19"/>
                    </a:lnTo>
                    <a:lnTo>
                      <a:pt x="26" y="119"/>
                    </a:lnTo>
                    <a:lnTo>
                      <a:pt x="26" y="116"/>
                    </a:lnTo>
                    <a:lnTo>
                      <a:pt x="23" y="116"/>
                    </a:lnTo>
                    <a:lnTo>
                      <a:pt x="23" y="116"/>
                    </a:lnTo>
                    <a:lnTo>
                      <a:pt x="23" y="116"/>
                    </a:lnTo>
                    <a:lnTo>
                      <a:pt x="23" y="114"/>
                    </a:lnTo>
                    <a:lnTo>
                      <a:pt x="23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6" y="114"/>
                    </a:lnTo>
                    <a:lnTo>
                      <a:pt x="28" y="114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28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0" y="116"/>
                    </a:lnTo>
                    <a:lnTo>
                      <a:pt x="33" y="116"/>
                    </a:lnTo>
                    <a:lnTo>
                      <a:pt x="33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38" y="116"/>
                    </a:lnTo>
                    <a:lnTo>
                      <a:pt x="40" y="116"/>
                    </a:lnTo>
                    <a:lnTo>
                      <a:pt x="40" y="119"/>
                    </a:lnTo>
                    <a:lnTo>
                      <a:pt x="40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9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6"/>
                    </a:lnTo>
                    <a:lnTo>
                      <a:pt x="42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2"/>
                    </a:lnTo>
                    <a:lnTo>
                      <a:pt x="45" y="112"/>
                    </a:lnTo>
                    <a:lnTo>
                      <a:pt x="45" y="112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7" y="107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47" y="102"/>
                    </a:lnTo>
                    <a:lnTo>
                      <a:pt x="47" y="102"/>
                    </a:lnTo>
                    <a:lnTo>
                      <a:pt x="49" y="102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5"/>
                    </a:lnTo>
                    <a:lnTo>
                      <a:pt x="52" y="93"/>
                    </a:lnTo>
                    <a:lnTo>
                      <a:pt x="52" y="93"/>
                    </a:lnTo>
                    <a:lnTo>
                      <a:pt x="54" y="93"/>
                    </a:lnTo>
                    <a:lnTo>
                      <a:pt x="54" y="90"/>
                    </a:lnTo>
                    <a:lnTo>
                      <a:pt x="54" y="90"/>
                    </a:lnTo>
                    <a:lnTo>
                      <a:pt x="54" y="90"/>
                    </a:lnTo>
                    <a:lnTo>
                      <a:pt x="54" y="88"/>
                    </a:lnTo>
                    <a:lnTo>
                      <a:pt x="54" y="88"/>
                    </a:lnTo>
                    <a:lnTo>
                      <a:pt x="54" y="86"/>
                    </a:lnTo>
                    <a:lnTo>
                      <a:pt x="54" y="86"/>
                    </a:lnTo>
                    <a:lnTo>
                      <a:pt x="54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6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3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79"/>
                    </a:lnTo>
                    <a:lnTo>
                      <a:pt x="52" y="79"/>
                    </a:lnTo>
                    <a:lnTo>
                      <a:pt x="52" y="79"/>
                    </a:lnTo>
                    <a:lnTo>
                      <a:pt x="54" y="79"/>
                    </a:lnTo>
                    <a:lnTo>
                      <a:pt x="54" y="76"/>
                    </a:lnTo>
                    <a:lnTo>
                      <a:pt x="54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4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61" y="71"/>
                    </a:lnTo>
                    <a:lnTo>
                      <a:pt x="61" y="69"/>
                    </a:lnTo>
                    <a:lnTo>
                      <a:pt x="61" y="69"/>
                    </a:lnTo>
                    <a:lnTo>
                      <a:pt x="59" y="69"/>
                    </a:lnTo>
                    <a:lnTo>
                      <a:pt x="59" y="67"/>
                    </a:lnTo>
                    <a:lnTo>
                      <a:pt x="59" y="67"/>
                    </a:lnTo>
                    <a:lnTo>
                      <a:pt x="59" y="67"/>
                    </a:lnTo>
                    <a:lnTo>
                      <a:pt x="61" y="67"/>
                    </a:lnTo>
                    <a:lnTo>
                      <a:pt x="61" y="67"/>
                    </a:lnTo>
                    <a:lnTo>
                      <a:pt x="61" y="64"/>
                    </a:lnTo>
                    <a:lnTo>
                      <a:pt x="64" y="64"/>
                    </a:lnTo>
                    <a:lnTo>
                      <a:pt x="64" y="64"/>
                    </a:lnTo>
                    <a:lnTo>
                      <a:pt x="64" y="62"/>
                    </a:lnTo>
                    <a:lnTo>
                      <a:pt x="64" y="62"/>
                    </a:lnTo>
                    <a:lnTo>
                      <a:pt x="61" y="62"/>
                    </a:lnTo>
                    <a:lnTo>
                      <a:pt x="61" y="60"/>
                    </a:lnTo>
                    <a:lnTo>
                      <a:pt x="61" y="60"/>
                    </a:lnTo>
                    <a:lnTo>
                      <a:pt x="64" y="60"/>
                    </a:lnTo>
                    <a:lnTo>
                      <a:pt x="64" y="57"/>
                    </a:lnTo>
                    <a:lnTo>
                      <a:pt x="61" y="57"/>
                    </a:lnTo>
                    <a:lnTo>
                      <a:pt x="61" y="57"/>
                    </a:lnTo>
                    <a:lnTo>
                      <a:pt x="61" y="57"/>
                    </a:lnTo>
                    <a:lnTo>
                      <a:pt x="61" y="55"/>
                    </a:lnTo>
                    <a:lnTo>
                      <a:pt x="61" y="55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2"/>
                    </a:lnTo>
                    <a:lnTo>
                      <a:pt x="61" y="50"/>
                    </a:lnTo>
                    <a:lnTo>
                      <a:pt x="64" y="50"/>
                    </a:lnTo>
                    <a:lnTo>
                      <a:pt x="64" y="50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4" y="48"/>
                    </a:lnTo>
                    <a:lnTo>
                      <a:pt x="66" y="48"/>
                    </a:lnTo>
                    <a:lnTo>
                      <a:pt x="66" y="48"/>
                    </a:lnTo>
                    <a:lnTo>
                      <a:pt x="68" y="48"/>
                    </a:lnTo>
                    <a:lnTo>
                      <a:pt x="68" y="48"/>
                    </a:lnTo>
                    <a:lnTo>
                      <a:pt x="68" y="45"/>
                    </a:lnTo>
                    <a:lnTo>
                      <a:pt x="68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3" y="43"/>
                    </a:lnTo>
                    <a:lnTo>
                      <a:pt x="73" y="43"/>
                    </a:lnTo>
                    <a:lnTo>
                      <a:pt x="73" y="43"/>
                    </a:lnTo>
                    <a:lnTo>
                      <a:pt x="75" y="43"/>
                    </a:lnTo>
                    <a:lnTo>
                      <a:pt x="75" y="43"/>
                    </a:lnTo>
                    <a:lnTo>
                      <a:pt x="75" y="43"/>
                    </a:lnTo>
                    <a:lnTo>
                      <a:pt x="75" y="41"/>
                    </a:lnTo>
                    <a:lnTo>
                      <a:pt x="75" y="41"/>
                    </a:lnTo>
                    <a:lnTo>
                      <a:pt x="78" y="41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80" y="38"/>
                    </a:lnTo>
                    <a:lnTo>
                      <a:pt x="80" y="38"/>
                    </a:lnTo>
                    <a:lnTo>
                      <a:pt x="80" y="36"/>
                    </a:lnTo>
                    <a:lnTo>
                      <a:pt x="80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3" y="34"/>
                    </a:lnTo>
                    <a:lnTo>
                      <a:pt x="83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4"/>
                    </a:lnTo>
                    <a:lnTo>
                      <a:pt x="85" y="31"/>
                    </a:lnTo>
                    <a:lnTo>
                      <a:pt x="87" y="31"/>
                    </a:lnTo>
                    <a:lnTo>
                      <a:pt x="87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2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7" y="31"/>
                    </a:lnTo>
                    <a:lnTo>
                      <a:pt x="97" y="31"/>
                    </a:lnTo>
                    <a:lnTo>
                      <a:pt x="97" y="29"/>
                    </a:lnTo>
                    <a:lnTo>
                      <a:pt x="97" y="29"/>
                    </a:lnTo>
                    <a:lnTo>
                      <a:pt x="97" y="31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1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4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4" y="31"/>
                    </a:lnTo>
                    <a:lnTo>
                      <a:pt x="101" y="31"/>
                    </a:lnTo>
                    <a:lnTo>
                      <a:pt x="101" y="29"/>
                    </a:lnTo>
                    <a:lnTo>
                      <a:pt x="101" y="29"/>
                    </a:lnTo>
                    <a:lnTo>
                      <a:pt x="101" y="29"/>
                    </a:lnTo>
                    <a:lnTo>
                      <a:pt x="101" y="26"/>
                    </a:lnTo>
                    <a:lnTo>
                      <a:pt x="101" y="26"/>
                    </a:lnTo>
                    <a:lnTo>
                      <a:pt x="101" y="26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4"/>
                    </a:lnTo>
                    <a:lnTo>
                      <a:pt x="101" y="22"/>
                    </a:lnTo>
                    <a:lnTo>
                      <a:pt x="101" y="22"/>
                    </a:lnTo>
                    <a:lnTo>
                      <a:pt x="104" y="22"/>
                    </a:lnTo>
                    <a:lnTo>
                      <a:pt x="104" y="22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4" y="19"/>
                    </a:lnTo>
                    <a:lnTo>
                      <a:pt x="106" y="19"/>
                    </a:lnTo>
                    <a:lnTo>
                      <a:pt x="106" y="19"/>
                    </a:lnTo>
                    <a:lnTo>
                      <a:pt x="106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7"/>
                    </a:lnTo>
                    <a:lnTo>
                      <a:pt x="111" y="15"/>
                    </a:lnTo>
                    <a:lnTo>
                      <a:pt x="111" y="15"/>
                    </a:lnTo>
                    <a:lnTo>
                      <a:pt x="111" y="12"/>
                    </a:lnTo>
                    <a:lnTo>
                      <a:pt x="111" y="12"/>
                    </a:lnTo>
                    <a:lnTo>
                      <a:pt x="111" y="12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1" y="7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3" y="5"/>
                    </a:lnTo>
                    <a:lnTo>
                      <a:pt x="113" y="5"/>
                    </a:lnTo>
                    <a:lnTo>
                      <a:pt x="113" y="3"/>
                    </a:lnTo>
                    <a:lnTo>
                      <a:pt x="113" y="3"/>
                    </a:lnTo>
                    <a:lnTo>
                      <a:pt x="116" y="3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0"/>
                    </a:lnTo>
                    <a:lnTo>
                      <a:pt x="116" y="3"/>
                    </a:lnTo>
                    <a:lnTo>
                      <a:pt x="118" y="3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10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28" y="15"/>
                    </a:lnTo>
                    <a:lnTo>
                      <a:pt x="128" y="15"/>
                    </a:lnTo>
                    <a:lnTo>
                      <a:pt x="128" y="15"/>
                    </a:lnTo>
                    <a:lnTo>
                      <a:pt x="128" y="17"/>
                    </a:lnTo>
                    <a:lnTo>
                      <a:pt x="128" y="17"/>
                    </a:lnTo>
                    <a:lnTo>
                      <a:pt x="128" y="17"/>
                    </a:lnTo>
                    <a:lnTo>
                      <a:pt x="130" y="17"/>
                    </a:lnTo>
                    <a:lnTo>
                      <a:pt x="130" y="19"/>
                    </a:lnTo>
                    <a:lnTo>
                      <a:pt x="130" y="19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2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0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2" y="26"/>
                    </a:lnTo>
                    <a:lnTo>
                      <a:pt x="132" y="24"/>
                    </a:lnTo>
                    <a:lnTo>
                      <a:pt x="132" y="24"/>
                    </a:lnTo>
                    <a:lnTo>
                      <a:pt x="132" y="22"/>
                    </a:lnTo>
                    <a:lnTo>
                      <a:pt x="135" y="22"/>
                    </a:lnTo>
                    <a:lnTo>
                      <a:pt x="135" y="22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4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6"/>
                    </a:lnTo>
                    <a:lnTo>
                      <a:pt x="139" y="29"/>
                    </a:lnTo>
                    <a:lnTo>
                      <a:pt x="139" y="29"/>
                    </a:lnTo>
                    <a:lnTo>
                      <a:pt x="139" y="31"/>
                    </a:lnTo>
                    <a:lnTo>
                      <a:pt x="139" y="31"/>
                    </a:lnTo>
                    <a:lnTo>
                      <a:pt x="139" y="34"/>
                    </a:lnTo>
                    <a:lnTo>
                      <a:pt x="139" y="34"/>
                    </a:lnTo>
                    <a:lnTo>
                      <a:pt x="139" y="36"/>
                    </a:lnTo>
                    <a:lnTo>
                      <a:pt x="139" y="36"/>
                    </a:lnTo>
                    <a:lnTo>
                      <a:pt x="139" y="36"/>
                    </a:lnTo>
                    <a:lnTo>
                      <a:pt x="142" y="36"/>
                    </a:lnTo>
                    <a:lnTo>
                      <a:pt x="142" y="38"/>
                    </a:lnTo>
                    <a:lnTo>
                      <a:pt x="142" y="38"/>
                    </a:lnTo>
                    <a:lnTo>
                      <a:pt x="142" y="41"/>
                    </a:lnTo>
                    <a:lnTo>
                      <a:pt x="142" y="41"/>
                    </a:lnTo>
                    <a:lnTo>
                      <a:pt x="142" y="43"/>
                    </a:lnTo>
                    <a:lnTo>
                      <a:pt x="142" y="43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42" y="48"/>
                    </a:lnTo>
                    <a:lnTo>
                      <a:pt x="142" y="48"/>
                    </a:lnTo>
                    <a:lnTo>
                      <a:pt x="142" y="50"/>
                    </a:lnTo>
                    <a:lnTo>
                      <a:pt x="142" y="50"/>
                    </a:lnTo>
                    <a:lnTo>
                      <a:pt x="142" y="50"/>
                    </a:lnTo>
                    <a:lnTo>
                      <a:pt x="142" y="52"/>
                    </a:lnTo>
                    <a:lnTo>
                      <a:pt x="142" y="52"/>
                    </a:lnTo>
                    <a:lnTo>
                      <a:pt x="142" y="55"/>
                    </a:lnTo>
                    <a:lnTo>
                      <a:pt x="142" y="55"/>
                    </a:lnTo>
                    <a:lnTo>
                      <a:pt x="139" y="55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57"/>
                    </a:lnTo>
                    <a:lnTo>
                      <a:pt x="139" y="60"/>
                    </a:lnTo>
                    <a:lnTo>
                      <a:pt x="139" y="60"/>
                    </a:lnTo>
                    <a:lnTo>
                      <a:pt x="139" y="62"/>
                    </a:lnTo>
                    <a:lnTo>
                      <a:pt x="139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2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7" y="64"/>
                    </a:lnTo>
                    <a:lnTo>
                      <a:pt x="137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7"/>
                    </a:lnTo>
                    <a:lnTo>
                      <a:pt x="139" y="69"/>
                    </a:lnTo>
                    <a:lnTo>
                      <a:pt x="139" y="69"/>
                    </a:lnTo>
                    <a:lnTo>
                      <a:pt x="137" y="69"/>
                    </a:lnTo>
                    <a:lnTo>
                      <a:pt x="137" y="69"/>
                    </a:lnTo>
                    <a:lnTo>
                      <a:pt x="137" y="69"/>
                    </a:lnTo>
                    <a:lnTo>
                      <a:pt x="135" y="69"/>
                    </a:lnTo>
                    <a:lnTo>
                      <a:pt x="135" y="69"/>
                    </a:lnTo>
                    <a:lnTo>
                      <a:pt x="135" y="69"/>
                    </a:lnTo>
                    <a:lnTo>
                      <a:pt x="135" y="71"/>
                    </a:lnTo>
                    <a:lnTo>
                      <a:pt x="135" y="71"/>
                    </a:lnTo>
                    <a:lnTo>
                      <a:pt x="132" y="71"/>
                    </a:lnTo>
                    <a:lnTo>
                      <a:pt x="132" y="74"/>
                    </a:lnTo>
                    <a:lnTo>
                      <a:pt x="132" y="74"/>
                    </a:lnTo>
                    <a:lnTo>
                      <a:pt x="132" y="74"/>
                    </a:lnTo>
                    <a:lnTo>
                      <a:pt x="132" y="76"/>
                    </a:lnTo>
                    <a:lnTo>
                      <a:pt x="132" y="76"/>
                    </a:lnTo>
                    <a:lnTo>
                      <a:pt x="132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6"/>
                    </a:lnTo>
                    <a:lnTo>
                      <a:pt x="130" y="74"/>
                    </a:lnTo>
                    <a:lnTo>
                      <a:pt x="128" y="74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6"/>
                    </a:lnTo>
                    <a:lnTo>
                      <a:pt x="128" y="79"/>
                    </a:lnTo>
                    <a:lnTo>
                      <a:pt x="128" y="79"/>
                    </a:lnTo>
                    <a:lnTo>
                      <a:pt x="128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1"/>
                    </a:lnTo>
                    <a:lnTo>
                      <a:pt x="125" y="83"/>
                    </a:lnTo>
                    <a:lnTo>
                      <a:pt x="125" y="83"/>
                    </a:lnTo>
                    <a:lnTo>
                      <a:pt x="125" y="83"/>
                    </a:lnTo>
                    <a:lnTo>
                      <a:pt x="123" y="83"/>
                    </a:lnTo>
                    <a:lnTo>
                      <a:pt x="123" y="86"/>
                    </a:lnTo>
                    <a:lnTo>
                      <a:pt x="123" y="86"/>
                    </a:lnTo>
                    <a:lnTo>
                      <a:pt x="123" y="83"/>
                    </a:lnTo>
                    <a:lnTo>
                      <a:pt x="123" y="83"/>
                    </a:lnTo>
                    <a:lnTo>
                      <a:pt x="120" y="83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20" y="86"/>
                    </a:lnTo>
                    <a:lnTo>
                      <a:pt x="118" y="86"/>
                    </a:lnTo>
                    <a:lnTo>
                      <a:pt x="118" y="88"/>
                    </a:lnTo>
                    <a:lnTo>
                      <a:pt x="118" y="88"/>
                    </a:lnTo>
                    <a:lnTo>
                      <a:pt x="118" y="88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20" y="93"/>
                    </a:lnTo>
                    <a:lnTo>
                      <a:pt x="120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8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8"/>
                    </a:lnTo>
                    <a:lnTo>
                      <a:pt x="116" y="98"/>
                    </a:lnTo>
                    <a:lnTo>
                      <a:pt x="116" y="100"/>
                    </a:lnTo>
                    <a:lnTo>
                      <a:pt x="116" y="100"/>
                    </a:lnTo>
                    <a:lnTo>
                      <a:pt x="116" y="102"/>
                    </a:lnTo>
                    <a:lnTo>
                      <a:pt x="116" y="102"/>
                    </a:lnTo>
                    <a:lnTo>
                      <a:pt x="116" y="102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6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5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7"/>
                    </a:lnTo>
                    <a:lnTo>
                      <a:pt x="118" y="109"/>
                    </a:lnTo>
                    <a:lnTo>
                      <a:pt x="118" y="109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6" y="114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6"/>
                    </a:lnTo>
                    <a:lnTo>
                      <a:pt x="116" y="119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18" y="116"/>
                    </a:lnTo>
                    <a:lnTo>
                      <a:pt x="120" y="116"/>
                    </a:lnTo>
                    <a:lnTo>
                      <a:pt x="120" y="116"/>
                    </a:lnTo>
                    <a:lnTo>
                      <a:pt x="120" y="116"/>
                    </a:lnTo>
                    <a:lnTo>
                      <a:pt x="123" y="116"/>
                    </a:lnTo>
                    <a:lnTo>
                      <a:pt x="123" y="116"/>
                    </a:lnTo>
                    <a:lnTo>
                      <a:pt x="123" y="116"/>
                    </a:lnTo>
                    <a:lnTo>
                      <a:pt x="123" y="114"/>
                    </a:lnTo>
                    <a:lnTo>
                      <a:pt x="123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5" y="114"/>
                    </a:lnTo>
                    <a:lnTo>
                      <a:pt x="128" y="114"/>
                    </a:lnTo>
                    <a:lnTo>
                      <a:pt x="128" y="114"/>
                    </a:lnTo>
                    <a:lnTo>
                      <a:pt x="130" y="114"/>
                    </a:lnTo>
                    <a:lnTo>
                      <a:pt x="130" y="112"/>
                    </a:lnTo>
                    <a:lnTo>
                      <a:pt x="130" y="112"/>
                    </a:lnTo>
                    <a:lnTo>
                      <a:pt x="130" y="112"/>
                    </a:lnTo>
                    <a:lnTo>
                      <a:pt x="132" y="112"/>
                    </a:lnTo>
                    <a:lnTo>
                      <a:pt x="132" y="112"/>
                    </a:lnTo>
                    <a:lnTo>
                      <a:pt x="132" y="112"/>
                    </a:lnTo>
                    <a:lnTo>
                      <a:pt x="135" y="112"/>
                    </a:lnTo>
                    <a:lnTo>
                      <a:pt x="135" y="112"/>
                    </a:lnTo>
                    <a:lnTo>
                      <a:pt x="137" y="112"/>
                    </a:lnTo>
                    <a:lnTo>
                      <a:pt x="137" y="112"/>
                    </a:lnTo>
                    <a:lnTo>
                      <a:pt x="137" y="114"/>
                    </a:lnTo>
                    <a:lnTo>
                      <a:pt x="137" y="114"/>
                    </a:lnTo>
                    <a:lnTo>
                      <a:pt x="137" y="112"/>
                    </a:lnTo>
                    <a:lnTo>
                      <a:pt x="139" y="112"/>
                    </a:lnTo>
                    <a:lnTo>
                      <a:pt x="139" y="112"/>
                    </a:lnTo>
                    <a:lnTo>
                      <a:pt x="142" y="112"/>
                    </a:lnTo>
                    <a:lnTo>
                      <a:pt x="142" y="112"/>
                    </a:lnTo>
                    <a:lnTo>
                      <a:pt x="142" y="112"/>
                    </a:lnTo>
                    <a:lnTo>
                      <a:pt x="144" y="112"/>
                    </a:lnTo>
                    <a:lnTo>
                      <a:pt x="144" y="114"/>
                    </a:lnTo>
                    <a:lnTo>
                      <a:pt x="142" y="114"/>
                    </a:lnTo>
                    <a:lnTo>
                      <a:pt x="142" y="114"/>
                    </a:lnTo>
                    <a:lnTo>
                      <a:pt x="142" y="114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9"/>
                    </a:lnTo>
                    <a:lnTo>
                      <a:pt x="139" y="119"/>
                    </a:lnTo>
                    <a:lnTo>
                      <a:pt x="139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1"/>
                    </a:lnTo>
                    <a:lnTo>
                      <a:pt x="142" y="124"/>
                    </a:lnTo>
                    <a:lnTo>
                      <a:pt x="142" y="124"/>
                    </a:lnTo>
                    <a:lnTo>
                      <a:pt x="144" y="124"/>
                    </a:lnTo>
                    <a:lnTo>
                      <a:pt x="144" y="126"/>
                    </a:lnTo>
                    <a:lnTo>
                      <a:pt x="144" y="126"/>
                    </a:lnTo>
                    <a:lnTo>
                      <a:pt x="142" y="126"/>
                    </a:lnTo>
                    <a:lnTo>
                      <a:pt x="142" y="126"/>
                    </a:lnTo>
                    <a:lnTo>
                      <a:pt x="142" y="128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4" y="131"/>
                    </a:lnTo>
                    <a:lnTo>
                      <a:pt x="144" y="131"/>
                    </a:lnTo>
                    <a:lnTo>
                      <a:pt x="144" y="133"/>
                    </a:lnTo>
                    <a:lnTo>
                      <a:pt x="144" y="133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4" y="135"/>
                    </a:lnTo>
                    <a:lnTo>
                      <a:pt x="146" y="135"/>
                    </a:lnTo>
                    <a:lnTo>
                      <a:pt x="146" y="135"/>
                    </a:lnTo>
                    <a:lnTo>
                      <a:pt x="146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49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1" y="138"/>
                    </a:lnTo>
                    <a:lnTo>
                      <a:pt x="154" y="138"/>
                    </a:lnTo>
                    <a:lnTo>
                      <a:pt x="154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38"/>
                    </a:lnTo>
                    <a:lnTo>
                      <a:pt x="156" y="140"/>
                    </a:lnTo>
                    <a:lnTo>
                      <a:pt x="156" y="140"/>
                    </a:lnTo>
                    <a:lnTo>
                      <a:pt x="158" y="140"/>
                    </a:lnTo>
                    <a:lnTo>
                      <a:pt x="158" y="143"/>
                    </a:lnTo>
                    <a:lnTo>
                      <a:pt x="158" y="143"/>
                    </a:lnTo>
                    <a:lnTo>
                      <a:pt x="156" y="143"/>
                    </a:lnTo>
                    <a:lnTo>
                      <a:pt x="156" y="143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6" y="145"/>
                    </a:lnTo>
                    <a:lnTo>
                      <a:pt x="154" y="145"/>
                    </a:lnTo>
                    <a:lnTo>
                      <a:pt x="154" y="147"/>
                    </a:lnTo>
                    <a:lnTo>
                      <a:pt x="154" y="147"/>
                    </a:lnTo>
                    <a:lnTo>
                      <a:pt x="154" y="147"/>
                    </a:lnTo>
                    <a:lnTo>
                      <a:pt x="154" y="150"/>
                    </a:lnTo>
                    <a:lnTo>
                      <a:pt x="154" y="150"/>
                    </a:lnTo>
                    <a:lnTo>
                      <a:pt x="154" y="150"/>
                    </a:lnTo>
                    <a:lnTo>
                      <a:pt x="154" y="152"/>
                    </a:lnTo>
                    <a:lnTo>
                      <a:pt x="154" y="152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4" y="154"/>
                    </a:lnTo>
                    <a:lnTo>
                      <a:pt x="151" y="154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7"/>
                    </a:lnTo>
                    <a:lnTo>
                      <a:pt x="151" y="159"/>
                    </a:lnTo>
                    <a:lnTo>
                      <a:pt x="151" y="159"/>
                    </a:lnTo>
                    <a:lnTo>
                      <a:pt x="151" y="159"/>
                    </a:lnTo>
                    <a:lnTo>
                      <a:pt x="151" y="162"/>
                    </a:lnTo>
                    <a:lnTo>
                      <a:pt x="151" y="162"/>
                    </a:lnTo>
                    <a:lnTo>
                      <a:pt x="151" y="164"/>
                    </a:lnTo>
                    <a:lnTo>
                      <a:pt x="151" y="164"/>
                    </a:lnTo>
                    <a:lnTo>
                      <a:pt x="151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156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58" y="164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161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3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4"/>
                    </a:lnTo>
                    <a:lnTo>
                      <a:pt x="165" y="166"/>
                    </a:lnTo>
                    <a:lnTo>
                      <a:pt x="168" y="166"/>
                    </a:lnTo>
                    <a:lnTo>
                      <a:pt x="168" y="166"/>
                    </a:lnTo>
                    <a:lnTo>
                      <a:pt x="168" y="169"/>
                    </a:lnTo>
                    <a:lnTo>
                      <a:pt x="165" y="169"/>
                    </a:lnTo>
                    <a:lnTo>
                      <a:pt x="165" y="169"/>
                    </a:lnTo>
                    <a:lnTo>
                      <a:pt x="165" y="171"/>
                    </a:lnTo>
                    <a:lnTo>
                      <a:pt x="165" y="171"/>
                    </a:lnTo>
                    <a:lnTo>
                      <a:pt x="165" y="173"/>
                    </a:lnTo>
                    <a:lnTo>
                      <a:pt x="168" y="173"/>
                    </a:lnTo>
                    <a:lnTo>
                      <a:pt x="168" y="173"/>
                    </a:lnTo>
                    <a:lnTo>
                      <a:pt x="168" y="173"/>
                    </a:lnTo>
                    <a:lnTo>
                      <a:pt x="170" y="173"/>
                    </a:lnTo>
                    <a:lnTo>
                      <a:pt x="170" y="173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6"/>
                    </a:lnTo>
                    <a:lnTo>
                      <a:pt x="170" y="178"/>
                    </a:lnTo>
                    <a:lnTo>
                      <a:pt x="170" y="178"/>
                    </a:lnTo>
                    <a:lnTo>
                      <a:pt x="170" y="178"/>
                    </a:lnTo>
                    <a:lnTo>
                      <a:pt x="170" y="180"/>
                    </a:lnTo>
                    <a:lnTo>
                      <a:pt x="172" y="180"/>
                    </a:lnTo>
                    <a:lnTo>
                      <a:pt x="172" y="180"/>
                    </a:lnTo>
                    <a:lnTo>
                      <a:pt x="175" y="180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5" y="178"/>
                    </a:lnTo>
                    <a:lnTo>
                      <a:pt x="177" y="178"/>
                    </a:lnTo>
                    <a:lnTo>
                      <a:pt x="177" y="178"/>
                    </a:lnTo>
                    <a:lnTo>
                      <a:pt x="177" y="178"/>
                    </a:lnTo>
                    <a:lnTo>
                      <a:pt x="177" y="180"/>
                    </a:lnTo>
                    <a:lnTo>
                      <a:pt x="177" y="180"/>
                    </a:lnTo>
                    <a:lnTo>
                      <a:pt x="180" y="180"/>
                    </a:lnTo>
                    <a:lnTo>
                      <a:pt x="180" y="180"/>
                    </a:lnTo>
                    <a:lnTo>
                      <a:pt x="182" y="180"/>
                    </a:lnTo>
                    <a:lnTo>
                      <a:pt x="182" y="178"/>
                    </a:lnTo>
                    <a:lnTo>
                      <a:pt x="182" y="178"/>
                    </a:lnTo>
                    <a:lnTo>
                      <a:pt x="182" y="178"/>
                    </a:lnTo>
                    <a:lnTo>
                      <a:pt x="184" y="178"/>
                    </a:lnTo>
                    <a:lnTo>
                      <a:pt x="184" y="178"/>
                    </a:lnTo>
                    <a:lnTo>
                      <a:pt x="184" y="178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4" y="176"/>
                    </a:lnTo>
                    <a:lnTo>
                      <a:pt x="187" y="176"/>
                    </a:lnTo>
                    <a:lnTo>
                      <a:pt x="187" y="176"/>
                    </a:lnTo>
                    <a:lnTo>
                      <a:pt x="187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89" y="173"/>
                    </a:lnTo>
                    <a:lnTo>
                      <a:pt x="191" y="173"/>
                    </a:lnTo>
                    <a:lnTo>
                      <a:pt x="191" y="171"/>
                    </a:lnTo>
                    <a:lnTo>
                      <a:pt x="191" y="171"/>
                    </a:lnTo>
                    <a:lnTo>
                      <a:pt x="191" y="173"/>
                    </a:lnTo>
                    <a:lnTo>
                      <a:pt x="191" y="173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6"/>
                    </a:lnTo>
                    <a:lnTo>
                      <a:pt x="191" y="178"/>
                    </a:lnTo>
                    <a:lnTo>
                      <a:pt x="191" y="178"/>
                    </a:lnTo>
                    <a:lnTo>
                      <a:pt x="191" y="178"/>
                    </a:lnTo>
                    <a:lnTo>
                      <a:pt x="191" y="180"/>
                    </a:lnTo>
                    <a:lnTo>
                      <a:pt x="191" y="180"/>
                    </a:lnTo>
                    <a:lnTo>
                      <a:pt x="189" y="180"/>
                    </a:lnTo>
                    <a:lnTo>
                      <a:pt x="189" y="180"/>
                    </a:lnTo>
                    <a:lnTo>
                      <a:pt x="189" y="180"/>
                    </a:lnTo>
                    <a:lnTo>
                      <a:pt x="189" y="183"/>
                    </a:lnTo>
                    <a:lnTo>
                      <a:pt x="189" y="183"/>
                    </a:lnTo>
                    <a:lnTo>
                      <a:pt x="187" y="183"/>
                    </a:lnTo>
                    <a:lnTo>
                      <a:pt x="187" y="183"/>
                    </a:lnTo>
                    <a:lnTo>
                      <a:pt x="187" y="183"/>
                    </a:lnTo>
                    <a:lnTo>
                      <a:pt x="187" y="185"/>
                    </a:lnTo>
                    <a:lnTo>
                      <a:pt x="184" y="185"/>
                    </a:lnTo>
                    <a:lnTo>
                      <a:pt x="184" y="185"/>
                    </a:lnTo>
                    <a:lnTo>
                      <a:pt x="184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8"/>
                    </a:lnTo>
                    <a:lnTo>
                      <a:pt x="182" y="188"/>
                    </a:lnTo>
                    <a:lnTo>
                      <a:pt x="182" y="188"/>
                    </a:lnTo>
                    <a:lnTo>
                      <a:pt x="182" y="190"/>
                    </a:lnTo>
                    <a:lnTo>
                      <a:pt x="182" y="190"/>
                    </a:lnTo>
                    <a:lnTo>
                      <a:pt x="182" y="190"/>
                    </a:lnTo>
                    <a:lnTo>
                      <a:pt x="180" y="190"/>
                    </a:lnTo>
                    <a:lnTo>
                      <a:pt x="180" y="190"/>
                    </a:lnTo>
                    <a:lnTo>
                      <a:pt x="180" y="192"/>
                    </a:lnTo>
                    <a:lnTo>
                      <a:pt x="180" y="192"/>
                    </a:lnTo>
                    <a:lnTo>
                      <a:pt x="180" y="195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80" y="195"/>
                    </a:lnTo>
                    <a:lnTo>
                      <a:pt x="180" y="195"/>
                    </a:lnTo>
                    <a:lnTo>
                      <a:pt x="182" y="195"/>
                    </a:lnTo>
                    <a:lnTo>
                      <a:pt x="182" y="195"/>
                    </a:lnTo>
                    <a:lnTo>
                      <a:pt x="180" y="195"/>
                    </a:lnTo>
                    <a:lnTo>
                      <a:pt x="180" y="195"/>
                    </a:lnTo>
                    <a:lnTo>
                      <a:pt x="180" y="197"/>
                    </a:lnTo>
                    <a:lnTo>
                      <a:pt x="177" y="197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77" y="195"/>
                    </a:lnTo>
                    <a:lnTo>
                      <a:pt x="175" y="195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2" y="197"/>
                    </a:lnTo>
                    <a:lnTo>
                      <a:pt x="172" y="199"/>
                    </a:lnTo>
                    <a:lnTo>
                      <a:pt x="172" y="199"/>
                    </a:lnTo>
                    <a:lnTo>
                      <a:pt x="172" y="199"/>
                    </a:lnTo>
                    <a:lnTo>
                      <a:pt x="172" y="202"/>
                    </a:lnTo>
                    <a:lnTo>
                      <a:pt x="170" y="202"/>
                    </a:lnTo>
                    <a:lnTo>
                      <a:pt x="170" y="202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4"/>
                    </a:lnTo>
                    <a:lnTo>
                      <a:pt x="170" y="207"/>
                    </a:lnTo>
                    <a:lnTo>
                      <a:pt x="170" y="207"/>
                    </a:lnTo>
                    <a:lnTo>
                      <a:pt x="170" y="207"/>
                    </a:lnTo>
                    <a:lnTo>
                      <a:pt x="168" y="207"/>
                    </a:lnTo>
                    <a:lnTo>
                      <a:pt x="168" y="207"/>
                    </a:lnTo>
                    <a:lnTo>
                      <a:pt x="168" y="207"/>
                    </a:lnTo>
                    <a:lnTo>
                      <a:pt x="168" y="204"/>
                    </a:lnTo>
                    <a:lnTo>
                      <a:pt x="165" y="204"/>
                    </a:lnTo>
                    <a:lnTo>
                      <a:pt x="165" y="204"/>
                    </a:lnTo>
                    <a:lnTo>
                      <a:pt x="165" y="204"/>
                    </a:lnTo>
                    <a:lnTo>
                      <a:pt x="165" y="207"/>
                    </a:lnTo>
                    <a:lnTo>
                      <a:pt x="163" y="207"/>
                    </a:lnTo>
                    <a:lnTo>
                      <a:pt x="163" y="207"/>
                    </a:lnTo>
                    <a:lnTo>
                      <a:pt x="163" y="209"/>
                    </a:lnTo>
                    <a:lnTo>
                      <a:pt x="163" y="209"/>
                    </a:lnTo>
                    <a:lnTo>
                      <a:pt x="163" y="209"/>
                    </a:lnTo>
                    <a:lnTo>
                      <a:pt x="161" y="209"/>
                    </a:lnTo>
                    <a:lnTo>
                      <a:pt x="161" y="209"/>
                    </a:lnTo>
                    <a:lnTo>
                      <a:pt x="158" y="209"/>
                    </a:lnTo>
                    <a:lnTo>
                      <a:pt x="158" y="209"/>
                    </a:lnTo>
                    <a:lnTo>
                      <a:pt x="158" y="209"/>
                    </a:lnTo>
                    <a:lnTo>
                      <a:pt x="158" y="207"/>
                    </a:lnTo>
                    <a:lnTo>
                      <a:pt x="156" y="207"/>
                    </a:lnTo>
                    <a:lnTo>
                      <a:pt x="156" y="207"/>
                    </a:lnTo>
                    <a:lnTo>
                      <a:pt x="156" y="209"/>
                    </a:lnTo>
                    <a:lnTo>
                      <a:pt x="156" y="209"/>
                    </a:lnTo>
                    <a:lnTo>
                      <a:pt x="156" y="209"/>
                    </a:lnTo>
                    <a:lnTo>
                      <a:pt x="156" y="211"/>
                    </a:lnTo>
                    <a:lnTo>
                      <a:pt x="158" y="211"/>
                    </a:lnTo>
                    <a:lnTo>
                      <a:pt x="158" y="211"/>
                    </a:lnTo>
                    <a:lnTo>
                      <a:pt x="158" y="214"/>
                    </a:lnTo>
                    <a:lnTo>
                      <a:pt x="158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6" y="214"/>
                    </a:lnTo>
                    <a:lnTo>
                      <a:pt x="154" y="214"/>
                    </a:lnTo>
                    <a:lnTo>
                      <a:pt x="154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51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4"/>
                    </a:lnTo>
                    <a:lnTo>
                      <a:pt x="149" y="216"/>
                    </a:lnTo>
                    <a:lnTo>
                      <a:pt x="146" y="216"/>
                    </a:lnTo>
                    <a:lnTo>
                      <a:pt x="146" y="216"/>
                    </a:lnTo>
                    <a:lnTo>
                      <a:pt x="146" y="218"/>
                    </a:lnTo>
                    <a:lnTo>
                      <a:pt x="146" y="218"/>
                    </a:lnTo>
                    <a:lnTo>
                      <a:pt x="146" y="221"/>
                    </a:lnTo>
                    <a:lnTo>
                      <a:pt x="146" y="221"/>
                    </a:lnTo>
                    <a:lnTo>
                      <a:pt x="146" y="221"/>
                    </a:lnTo>
                    <a:lnTo>
                      <a:pt x="146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4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42" y="223"/>
                    </a:lnTo>
                    <a:lnTo>
                      <a:pt x="139" y="223"/>
                    </a:lnTo>
                    <a:lnTo>
                      <a:pt x="139" y="223"/>
                    </a:lnTo>
                    <a:lnTo>
                      <a:pt x="137" y="223"/>
                    </a:lnTo>
                    <a:lnTo>
                      <a:pt x="137" y="225"/>
                    </a:lnTo>
                    <a:lnTo>
                      <a:pt x="137" y="225"/>
                    </a:lnTo>
                    <a:lnTo>
                      <a:pt x="137" y="225"/>
                    </a:lnTo>
                    <a:lnTo>
                      <a:pt x="135" y="225"/>
                    </a:lnTo>
                    <a:lnTo>
                      <a:pt x="135" y="225"/>
                    </a:lnTo>
                    <a:lnTo>
                      <a:pt x="132" y="225"/>
                    </a:lnTo>
                    <a:lnTo>
                      <a:pt x="132" y="225"/>
                    </a:lnTo>
                    <a:lnTo>
                      <a:pt x="132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5"/>
                    </a:lnTo>
                    <a:lnTo>
                      <a:pt x="130" y="223"/>
                    </a:lnTo>
                    <a:lnTo>
                      <a:pt x="128" y="223"/>
                    </a:lnTo>
                    <a:lnTo>
                      <a:pt x="128" y="223"/>
                    </a:lnTo>
                    <a:lnTo>
                      <a:pt x="128" y="223"/>
                    </a:lnTo>
                    <a:lnTo>
                      <a:pt x="125" y="223"/>
                    </a:lnTo>
                    <a:lnTo>
                      <a:pt x="125" y="223"/>
                    </a:lnTo>
                    <a:lnTo>
                      <a:pt x="125" y="223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5" y="225"/>
                    </a:lnTo>
                    <a:lnTo>
                      <a:pt x="123" y="225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28"/>
                    </a:lnTo>
                    <a:lnTo>
                      <a:pt x="123" y="230"/>
                    </a:lnTo>
                    <a:lnTo>
                      <a:pt x="123" y="230"/>
                    </a:lnTo>
                    <a:lnTo>
                      <a:pt x="120" y="230"/>
                    </a:lnTo>
                    <a:lnTo>
                      <a:pt x="120" y="233"/>
                    </a:lnTo>
                    <a:lnTo>
                      <a:pt x="120" y="233"/>
                    </a:lnTo>
                    <a:lnTo>
                      <a:pt x="120" y="233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5"/>
                    </a:lnTo>
                    <a:lnTo>
                      <a:pt x="120" y="237"/>
                    </a:lnTo>
                    <a:lnTo>
                      <a:pt x="120" y="237"/>
                    </a:lnTo>
                    <a:lnTo>
                      <a:pt x="120" y="240"/>
                    </a:lnTo>
                    <a:lnTo>
                      <a:pt x="120" y="240"/>
                    </a:lnTo>
                    <a:lnTo>
                      <a:pt x="120" y="240"/>
                    </a:lnTo>
                    <a:lnTo>
                      <a:pt x="120" y="242"/>
                    </a:lnTo>
                    <a:lnTo>
                      <a:pt x="118" y="242"/>
                    </a:lnTo>
                    <a:lnTo>
                      <a:pt x="118" y="242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4"/>
                    </a:lnTo>
                    <a:lnTo>
                      <a:pt x="118" y="247"/>
                    </a:lnTo>
                    <a:lnTo>
                      <a:pt x="118" y="247"/>
                    </a:lnTo>
                    <a:lnTo>
                      <a:pt x="118" y="249"/>
                    </a:lnTo>
                    <a:lnTo>
                      <a:pt x="118" y="249"/>
                    </a:lnTo>
                    <a:lnTo>
                      <a:pt x="118" y="252"/>
                    </a:lnTo>
                    <a:lnTo>
                      <a:pt x="118" y="252"/>
                    </a:lnTo>
                    <a:lnTo>
                      <a:pt x="120" y="252"/>
                    </a:lnTo>
                    <a:lnTo>
                      <a:pt x="120" y="254"/>
                    </a:lnTo>
                    <a:lnTo>
                      <a:pt x="118" y="254"/>
                    </a:lnTo>
                    <a:lnTo>
                      <a:pt x="118" y="254"/>
                    </a:lnTo>
                    <a:lnTo>
                      <a:pt x="118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6" y="254"/>
                    </a:lnTo>
                    <a:lnTo>
                      <a:pt x="113" y="254"/>
                    </a:lnTo>
                    <a:lnTo>
                      <a:pt x="113" y="254"/>
                    </a:lnTo>
                    <a:lnTo>
                      <a:pt x="111" y="254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9" name="Rectangle 113"/>
              <p:cNvSpPr>
                <a:spLocks noChangeArrowheads="1"/>
              </p:cNvSpPr>
              <p:nvPr/>
            </p:nvSpPr>
            <p:spPr bwMode="auto">
              <a:xfrm>
                <a:off x="1456" y="1575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0" name="Rectangle 114"/>
              <p:cNvSpPr>
                <a:spLocks noChangeArrowheads="1"/>
              </p:cNvSpPr>
              <p:nvPr/>
            </p:nvSpPr>
            <p:spPr bwMode="auto">
              <a:xfrm>
                <a:off x="1456" y="1575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1" name="Freeform 115"/>
              <p:cNvSpPr>
                <a:spLocks/>
              </p:cNvSpPr>
              <p:nvPr/>
            </p:nvSpPr>
            <p:spPr bwMode="auto">
              <a:xfrm>
                <a:off x="1401" y="1523"/>
                <a:ext cx="76" cy="78"/>
              </a:xfrm>
              <a:custGeom>
                <a:avLst/>
                <a:gdLst/>
                <a:ahLst/>
                <a:cxnLst>
                  <a:cxn ang="0">
                    <a:pos x="55" y="50"/>
                  </a:cxn>
                  <a:cxn ang="0">
                    <a:pos x="50" y="52"/>
                  </a:cxn>
                  <a:cxn ang="0">
                    <a:pos x="52" y="59"/>
                  </a:cxn>
                  <a:cxn ang="0">
                    <a:pos x="52" y="62"/>
                  </a:cxn>
                  <a:cxn ang="0">
                    <a:pos x="48" y="64"/>
                  </a:cxn>
                  <a:cxn ang="0">
                    <a:pos x="45" y="69"/>
                  </a:cxn>
                  <a:cxn ang="0">
                    <a:pos x="41" y="71"/>
                  </a:cxn>
                  <a:cxn ang="0">
                    <a:pos x="41" y="76"/>
                  </a:cxn>
                  <a:cxn ang="0">
                    <a:pos x="36" y="76"/>
                  </a:cxn>
                  <a:cxn ang="0">
                    <a:pos x="34" y="76"/>
                  </a:cxn>
                  <a:cxn ang="0">
                    <a:pos x="34" y="69"/>
                  </a:cxn>
                  <a:cxn ang="0">
                    <a:pos x="34" y="64"/>
                  </a:cxn>
                  <a:cxn ang="0">
                    <a:pos x="34" y="59"/>
                  </a:cxn>
                  <a:cxn ang="0">
                    <a:pos x="34" y="55"/>
                  </a:cxn>
                  <a:cxn ang="0">
                    <a:pos x="34" y="50"/>
                  </a:cxn>
                  <a:cxn ang="0">
                    <a:pos x="34" y="45"/>
                  </a:cxn>
                  <a:cxn ang="0">
                    <a:pos x="31" y="40"/>
                  </a:cxn>
                  <a:cxn ang="0">
                    <a:pos x="29" y="38"/>
                  </a:cxn>
                  <a:cxn ang="0">
                    <a:pos x="26" y="33"/>
                  </a:cxn>
                  <a:cxn ang="0">
                    <a:pos x="22" y="29"/>
                  </a:cxn>
                  <a:cxn ang="0">
                    <a:pos x="19" y="26"/>
                  </a:cxn>
                  <a:cxn ang="0">
                    <a:pos x="15" y="22"/>
                  </a:cxn>
                  <a:cxn ang="0">
                    <a:pos x="15" y="17"/>
                  </a:cxn>
                  <a:cxn ang="0">
                    <a:pos x="10" y="12"/>
                  </a:cxn>
                  <a:cxn ang="0">
                    <a:pos x="7" y="10"/>
                  </a:cxn>
                  <a:cxn ang="0">
                    <a:pos x="3" y="7"/>
                  </a:cxn>
                  <a:cxn ang="0">
                    <a:pos x="0" y="5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10" y="0"/>
                  </a:cxn>
                  <a:cxn ang="0">
                    <a:pos x="15" y="3"/>
                  </a:cxn>
                  <a:cxn ang="0">
                    <a:pos x="17" y="0"/>
                  </a:cxn>
                  <a:cxn ang="0">
                    <a:pos x="22" y="0"/>
                  </a:cxn>
                  <a:cxn ang="0">
                    <a:pos x="26" y="0"/>
                  </a:cxn>
                  <a:cxn ang="0">
                    <a:pos x="29" y="5"/>
                  </a:cxn>
                  <a:cxn ang="0">
                    <a:pos x="34" y="7"/>
                  </a:cxn>
                  <a:cxn ang="0">
                    <a:pos x="38" y="7"/>
                  </a:cxn>
                  <a:cxn ang="0">
                    <a:pos x="41" y="10"/>
                  </a:cxn>
                  <a:cxn ang="0">
                    <a:pos x="43" y="10"/>
                  </a:cxn>
                  <a:cxn ang="0">
                    <a:pos x="48" y="12"/>
                  </a:cxn>
                  <a:cxn ang="0">
                    <a:pos x="52" y="14"/>
                  </a:cxn>
                  <a:cxn ang="0">
                    <a:pos x="55" y="14"/>
                  </a:cxn>
                  <a:cxn ang="0">
                    <a:pos x="57" y="19"/>
                  </a:cxn>
                  <a:cxn ang="0">
                    <a:pos x="55" y="24"/>
                  </a:cxn>
                  <a:cxn ang="0">
                    <a:pos x="55" y="26"/>
                  </a:cxn>
                  <a:cxn ang="0">
                    <a:pos x="60" y="29"/>
                  </a:cxn>
                  <a:cxn ang="0">
                    <a:pos x="62" y="29"/>
                  </a:cxn>
                  <a:cxn ang="0">
                    <a:pos x="64" y="33"/>
                  </a:cxn>
                  <a:cxn ang="0">
                    <a:pos x="64" y="36"/>
                  </a:cxn>
                  <a:cxn ang="0">
                    <a:pos x="67" y="40"/>
                  </a:cxn>
                  <a:cxn ang="0">
                    <a:pos x="69" y="40"/>
                  </a:cxn>
                  <a:cxn ang="0">
                    <a:pos x="71" y="48"/>
                  </a:cxn>
                  <a:cxn ang="0">
                    <a:pos x="74" y="50"/>
                  </a:cxn>
                  <a:cxn ang="0">
                    <a:pos x="76" y="55"/>
                  </a:cxn>
                  <a:cxn ang="0">
                    <a:pos x="71" y="52"/>
                  </a:cxn>
                  <a:cxn ang="0">
                    <a:pos x="67" y="52"/>
                  </a:cxn>
                  <a:cxn ang="0">
                    <a:pos x="64" y="52"/>
                  </a:cxn>
                  <a:cxn ang="0">
                    <a:pos x="60" y="52"/>
                  </a:cxn>
                  <a:cxn ang="0">
                    <a:pos x="57" y="52"/>
                  </a:cxn>
                </a:cxnLst>
                <a:rect l="0" t="0" r="r" b="b"/>
                <a:pathLst>
                  <a:path w="76" h="78">
                    <a:moveTo>
                      <a:pt x="57" y="52"/>
                    </a:move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52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0" y="59"/>
                    </a:lnTo>
                    <a:lnTo>
                      <a:pt x="50" y="62"/>
                    </a:lnTo>
                    <a:lnTo>
                      <a:pt x="52" y="62"/>
                    </a:lnTo>
                    <a:lnTo>
                      <a:pt x="52" y="62"/>
                    </a:lnTo>
                    <a:lnTo>
                      <a:pt x="52" y="64"/>
                    </a:lnTo>
                    <a:lnTo>
                      <a:pt x="50" y="64"/>
                    </a:lnTo>
                    <a:lnTo>
                      <a:pt x="50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7"/>
                    </a:lnTo>
                    <a:lnTo>
                      <a:pt x="45" y="67"/>
                    </a:lnTo>
                    <a:lnTo>
                      <a:pt x="48" y="67"/>
                    </a:lnTo>
                    <a:lnTo>
                      <a:pt x="48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3" y="69"/>
                    </a:lnTo>
                    <a:lnTo>
                      <a:pt x="43" y="69"/>
                    </a:lnTo>
                    <a:lnTo>
                      <a:pt x="43" y="69"/>
                    </a:lnTo>
                    <a:lnTo>
                      <a:pt x="43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8"/>
                    </a:lnTo>
                    <a:lnTo>
                      <a:pt x="34" y="78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1"/>
                    </a:lnTo>
                    <a:lnTo>
                      <a:pt x="34" y="71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7"/>
                    </a:lnTo>
                    <a:lnTo>
                      <a:pt x="34" y="67"/>
                    </a:lnTo>
                    <a:lnTo>
                      <a:pt x="34" y="64"/>
                    </a:lnTo>
                    <a:lnTo>
                      <a:pt x="34" y="64"/>
                    </a:lnTo>
                    <a:lnTo>
                      <a:pt x="31" y="64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34" y="62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1" y="59"/>
                    </a:lnTo>
                    <a:lnTo>
                      <a:pt x="31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5"/>
                    </a:lnTo>
                    <a:lnTo>
                      <a:pt x="34" y="55"/>
                    </a:lnTo>
                    <a:lnTo>
                      <a:pt x="34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0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6" y="50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4" y="48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4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4" y="33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2"/>
                    </a:lnTo>
                    <a:lnTo>
                      <a:pt x="15" y="22"/>
                    </a:lnTo>
                    <a:lnTo>
                      <a:pt x="15" y="22"/>
                    </a:lnTo>
                    <a:lnTo>
                      <a:pt x="15" y="22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9" y="3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9" y="3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6" y="7"/>
                    </a:lnTo>
                    <a:lnTo>
                      <a:pt x="36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5" y="14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5" y="17"/>
                    </a:lnTo>
                    <a:lnTo>
                      <a:pt x="55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5" y="19"/>
                    </a:lnTo>
                    <a:lnTo>
                      <a:pt x="55" y="22"/>
                    </a:lnTo>
                    <a:lnTo>
                      <a:pt x="55" y="22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9"/>
                    </a:lnTo>
                    <a:lnTo>
                      <a:pt x="55" y="29"/>
                    </a:lnTo>
                    <a:lnTo>
                      <a:pt x="57" y="29"/>
                    </a:lnTo>
                    <a:lnTo>
                      <a:pt x="57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29"/>
                    </a:lnTo>
                    <a:lnTo>
                      <a:pt x="62" y="29"/>
                    </a:lnTo>
                    <a:lnTo>
                      <a:pt x="62" y="29"/>
                    </a:lnTo>
                    <a:lnTo>
                      <a:pt x="64" y="29"/>
                    </a:lnTo>
                    <a:lnTo>
                      <a:pt x="64" y="29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3"/>
                    </a:lnTo>
                    <a:lnTo>
                      <a:pt x="64" y="33"/>
                    </a:lnTo>
                    <a:lnTo>
                      <a:pt x="64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8"/>
                    </a:lnTo>
                    <a:lnTo>
                      <a:pt x="71" y="48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4" y="50"/>
                    </a:lnTo>
                    <a:lnTo>
                      <a:pt x="74" y="50"/>
                    </a:lnTo>
                    <a:lnTo>
                      <a:pt x="74" y="52"/>
                    </a:lnTo>
                    <a:lnTo>
                      <a:pt x="74" y="52"/>
                    </a:lnTo>
                    <a:lnTo>
                      <a:pt x="74" y="52"/>
                    </a:lnTo>
                    <a:lnTo>
                      <a:pt x="76" y="52"/>
                    </a:lnTo>
                    <a:lnTo>
                      <a:pt x="76" y="52"/>
                    </a:lnTo>
                    <a:lnTo>
                      <a:pt x="76" y="55"/>
                    </a:lnTo>
                    <a:lnTo>
                      <a:pt x="76" y="55"/>
                    </a:lnTo>
                    <a:lnTo>
                      <a:pt x="74" y="55"/>
                    </a:lnTo>
                    <a:lnTo>
                      <a:pt x="74" y="55"/>
                    </a:lnTo>
                    <a:lnTo>
                      <a:pt x="74" y="55"/>
                    </a:lnTo>
                    <a:lnTo>
                      <a:pt x="71" y="55"/>
                    </a:lnTo>
                    <a:lnTo>
                      <a:pt x="71" y="52"/>
                    </a:lnTo>
                    <a:lnTo>
                      <a:pt x="71" y="52"/>
                    </a:lnTo>
                    <a:lnTo>
                      <a:pt x="71" y="55"/>
                    </a:lnTo>
                    <a:lnTo>
                      <a:pt x="69" y="55"/>
                    </a:lnTo>
                    <a:lnTo>
                      <a:pt x="69" y="55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5"/>
                    </a:lnTo>
                    <a:lnTo>
                      <a:pt x="64" y="55"/>
                    </a:lnTo>
                    <a:lnTo>
                      <a:pt x="64" y="55"/>
                    </a:lnTo>
                    <a:lnTo>
                      <a:pt x="64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0"/>
                    </a:lnTo>
                    <a:lnTo>
                      <a:pt x="60" y="50"/>
                    </a:lnTo>
                    <a:lnTo>
                      <a:pt x="60" y="52"/>
                    </a:lnTo>
                    <a:lnTo>
                      <a:pt x="60" y="52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2" name="Freeform 116"/>
              <p:cNvSpPr>
                <a:spLocks/>
              </p:cNvSpPr>
              <p:nvPr/>
            </p:nvSpPr>
            <p:spPr bwMode="auto">
              <a:xfrm>
                <a:off x="1401" y="1523"/>
                <a:ext cx="76" cy="78"/>
              </a:xfrm>
              <a:custGeom>
                <a:avLst/>
                <a:gdLst/>
                <a:ahLst/>
                <a:cxnLst>
                  <a:cxn ang="0">
                    <a:pos x="55" y="50"/>
                  </a:cxn>
                  <a:cxn ang="0">
                    <a:pos x="50" y="52"/>
                  </a:cxn>
                  <a:cxn ang="0">
                    <a:pos x="52" y="59"/>
                  </a:cxn>
                  <a:cxn ang="0">
                    <a:pos x="52" y="62"/>
                  </a:cxn>
                  <a:cxn ang="0">
                    <a:pos x="48" y="64"/>
                  </a:cxn>
                  <a:cxn ang="0">
                    <a:pos x="45" y="69"/>
                  </a:cxn>
                  <a:cxn ang="0">
                    <a:pos x="41" y="71"/>
                  </a:cxn>
                  <a:cxn ang="0">
                    <a:pos x="41" y="76"/>
                  </a:cxn>
                  <a:cxn ang="0">
                    <a:pos x="36" y="76"/>
                  </a:cxn>
                  <a:cxn ang="0">
                    <a:pos x="34" y="76"/>
                  </a:cxn>
                  <a:cxn ang="0">
                    <a:pos x="34" y="69"/>
                  </a:cxn>
                  <a:cxn ang="0">
                    <a:pos x="34" y="64"/>
                  </a:cxn>
                  <a:cxn ang="0">
                    <a:pos x="34" y="59"/>
                  </a:cxn>
                  <a:cxn ang="0">
                    <a:pos x="34" y="55"/>
                  </a:cxn>
                  <a:cxn ang="0">
                    <a:pos x="34" y="50"/>
                  </a:cxn>
                  <a:cxn ang="0">
                    <a:pos x="34" y="45"/>
                  </a:cxn>
                  <a:cxn ang="0">
                    <a:pos x="31" y="40"/>
                  </a:cxn>
                  <a:cxn ang="0">
                    <a:pos x="29" y="38"/>
                  </a:cxn>
                  <a:cxn ang="0">
                    <a:pos x="26" y="33"/>
                  </a:cxn>
                  <a:cxn ang="0">
                    <a:pos x="22" y="29"/>
                  </a:cxn>
                  <a:cxn ang="0">
                    <a:pos x="19" y="26"/>
                  </a:cxn>
                  <a:cxn ang="0">
                    <a:pos x="15" y="22"/>
                  </a:cxn>
                  <a:cxn ang="0">
                    <a:pos x="15" y="17"/>
                  </a:cxn>
                  <a:cxn ang="0">
                    <a:pos x="10" y="12"/>
                  </a:cxn>
                  <a:cxn ang="0">
                    <a:pos x="7" y="10"/>
                  </a:cxn>
                  <a:cxn ang="0">
                    <a:pos x="3" y="7"/>
                  </a:cxn>
                  <a:cxn ang="0">
                    <a:pos x="0" y="5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10" y="0"/>
                  </a:cxn>
                  <a:cxn ang="0">
                    <a:pos x="15" y="3"/>
                  </a:cxn>
                  <a:cxn ang="0">
                    <a:pos x="17" y="0"/>
                  </a:cxn>
                  <a:cxn ang="0">
                    <a:pos x="22" y="0"/>
                  </a:cxn>
                  <a:cxn ang="0">
                    <a:pos x="26" y="0"/>
                  </a:cxn>
                  <a:cxn ang="0">
                    <a:pos x="29" y="5"/>
                  </a:cxn>
                  <a:cxn ang="0">
                    <a:pos x="34" y="7"/>
                  </a:cxn>
                  <a:cxn ang="0">
                    <a:pos x="38" y="7"/>
                  </a:cxn>
                  <a:cxn ang="0">
                    <a:pos x="41" y="10"/>
                  </a:cxn>
                  <a:cxn ang="0">
                    <a:pos x="43" y="10"/>
                  </a:cxn>
                  <a:cxn ang="0">
                    <a:pos x="48" y="12"/>
                  </a:cxn>
                  <a:cxn ang="0">
                    <a:pos x="52" y="14"/>
                  </a:cxn>
                  <a:cxn ang="0">
                    <a:pos x="55" y="14"/>
                  </a:cxn>
                  <a:cxn ang="0">
                    <a:pos x="57" y="19"/>
                  </a:cxn>
                  <a:cxn ang="0">
                    <a:pos x="55" y="24"/>
                  </a:cxn>
                  <a:cxn ang="0">
                    <a:pos x="55" y="26"/>
                  </a:cxn>
                  <a:cxn ang="0">
                    <a:pos x="60" y="29"/>
                  </a:cxn>
                  <a:cxn ang="0">
                    <a:pos x="62" y="29"/>
                  </a:cxn>
                  <a:cxn ang="0">
                    <a:pos x="64" y="33"/>
                  </a:cxn>
                  <a:cxn ang="0">
                    <a:pos x="64" y="36"/>
                  </a:cxn>
                  <a:cxn ang="0">
                    <a:pos x="67" y="40"/>
                  </a:cxn>
                  <a:cxn ang="0">
                    <a:pos x="69" y="40"/>
                  </a:cxn>
                  <a:cxn ang="0">
                    <a:pos x="71" y="48"/>
                  </a:cxn>
                  <a:cxn ang="0">
                    <a:pos x="74" y="50"/>
                  </a:cxn>
                  <a:cxn ang="0">
                    <a:pos x="76" y="55"/>
                  </a:cxn>
                  <a:cxn ang="0">
                    <a:pos x="71" y="52"/>
                  </a:cxn>
                  <a:cxn ang="0">
                    <a:pos x="67" y="52"/>
                  </a:cxn>
                  <a:cxn ang="0">
                    <a:pos x="64" y="52"/>
                  </a:cxn>
                  <a:cxn ang="0">
                    <a:pos x="60" y="52"/>
                  </a:cxn>
                  <a:cxn ang="0">
                    <a:pos x="57" y="52"/>
                  </a:cxn>
                </a:cxnLst>
                <a:rect l="0" t="0" r="r" b="b"/>
                <a:pathLst>
                  <a:path w="76" h="78">
                    <a:moveTo>
                      <a:pt x="57" y="52"/>
                    </a:move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5" y="50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52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0" y="55"/>
                    </a:lnTo>
                    <a:lnTo>
                      <a:pt x="50" y="55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0" y="59"/>
                    </a:lnTo>
                    <a:lnTo>
                      <a:pt x="50" y="62"/>
                    </a:lnTo>
                    <a:lnTo>
                      <a:pt x="52" y="62"/>
                    </a:lnTo>
                    <a:lnTo>
                      <a:pt x="52" y="62"/>
                    </a:lnTo>
                    <a:lnTo>
                      <a:pt x="52" y="64"/>
                    </a:lnTo>
                    <a:lnTo>
                      <a:pt x="50" y="64"/>
                    </a:lnTo>
                    <a:lnTo>
                      <a:pt x="50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8" y="64"/>
                    </a:lnTo>
                    <a:lnTo>
                      <a:pt x="45" y="64"/>
                    </a:lnTo>
                    <a:lnTo>
                      <a:pt x="45" y="67"/>
                    </a:lnTo>
                    <a:lnTo>
                      <a:pt x="45" y="67"/>
                    </a:lnTo>
                    <a:lnTo>
                      <a:pt x="48" y="67"/>
                    </a:lnTo>
                    <a:lnTo>
                      <a:pt x="48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5" y="69"/>
                    </a:lnTo>
                    <a:lnTo>
                      <a:pt x="43" y="69"/>
                    </a:lnTo>
                    <a:lnTo>
                      <a:pt x="43" y="69"/>
                    </a:lnTo>
                    <a:lnTo>
                      <a:pt x="43" y="69"/>
                    </a:lnTo>
                    <a:lnTo>
                      <a:pt x="43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1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4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6" y="78"/>
                    </a:lnTo>
                    <a:lnTo>
                      <a:pt x="34" y="78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4" y="76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4"/>
                    </a:lnTo>
                    <a:lnTo>
                      <a:pt x="34" y="71"/>
                    </a:lnTo>
                    <a:lnTo>
                      <a:pt x="34" y="71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9"/>
                    </a:lnTo>
                    <a:lnTo>
                      <a:pt x="34" y="67"/>
                    </a:lnTo>
                    <a:lnTo>
                      <a:pt x="34" y="67"/>
                    </a:lnTo>
                    <a:lnTo>
                      <a:pt x="34" y="64"/>
                    </a:lnTo>
                    <a:lnTo>
                      <a:pt x="34" y="64"/>
                    </a:lnTo>
                    <a:lnTo>
                      <a:pt x="31" y="64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34" y="62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1" y="59"/>
                    </a:lnTo>
                    <a:lnTo>
                      <a:pt x="31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7"/>
                    </a:lnTo>
                    <a:lnTo>
                      <a:pt x="34" y="55"/>
                    </a:lnTo>
                    <a:lnTo>
                      <a:pt x="34" y="55"/>
                    </a:lnTo>
                    <a:lnTo>
                      <a:pt x="34" y="52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6" y="50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6" y="50"/>
                    </a:lnTo>
                    <a:lnTo>
                      <a:pt x="36" y="48"/>
                    </a:lnTo>
                    <a:lnTo>
                      <a:pt x="36" y="48"/>
                    </a:lnTo>
                    <a:lnTo>
                      <a:pt x="34" y="48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5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4" y="43"/>
                    </a:lnTo>
                    <a:lnTo>
                      <a:pt x="34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6" y="33"/>
                    </a:lnTo>
                    <a:lnTo>
                      <a:pt x="26" y="33"/>
                    </a:lnTo>
                    <a:lnTo>
                      <a:pt x="24" y="33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2" y="31"/>
                    </a:lnTo>
                    <a:lnTo>
                      <a:pt x="22" y="31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22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2"/>
                    </a:lnTo>
                    <a:lnTo>
                      <a:pt x="15" y="22"/>
                    </a:lnTo>
                    <a:lnTo>
                      <a:pt x="15" y="22"/>
                    </a:lnTo>
                    <a:lnTo>
                      <a:pt x="15" y="22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3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19" y="3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6" y="3"/>
                    </a:lnTo>
                    <a:lnTo>
                      <a:pt x="29" y="3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6" y="7"/>
                    </a:lnTo>
                    <a:lnTo>
                      <a:pt x="36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2" y="14"/>
                    </a:lnTo>
                    <a:lnTo>
                      <a:pt x="55" y="14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55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5" y="17"/>
                    </a:lnTo>
                    <a:lnTo>
                      <a:pt x="55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5" y="19"/>
                    </a:lnTo>
                    <a:lnTo>
                      <a:pt x="55" y="22"/>
                    </a:lnTo>
                    <a:lnTo>
                      <a:pt x="55" y="22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6"/>
                    </a:lnTo>
                    <a:lnTo>
                      <a:pt x="55" y="29"/>
                    </a:lnTo>
                    <a:lnTo>
                      <a:pt x="55" y="29"/>
                    </a:lnTo>
                    <a:lnTo>
                      <a:pt x="57" y="29"/>
                    </a:lnTo>
                    <a:lnTo>
                      <a:pt x="57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0" y="31"/>
                    </a:lnTo>
                    <a:lnTo>
                      <a:pt x="62" y="31"/>
                    </a:lnTo>
                    <a:lnTo>
                      <a:pt x="62" y="31"/>
                    </a:lnTo>
                    <a:lnTo>
                      <a:pt x="62" y="29"/>
                    </a:lnTo>
                    <a:lnTo>
                      <a:pt x="62" y="29"/>
                    </a:lnTo>
                    <a:lnTo>
                      <a:pt x="62" y="29"/>
                    </a:lnTo>
                    <a:lnTo>
                      <a:pt x="64" y="29"/>
                    </a:lnTo>
                    <a:lnTo>
                      <a:pt x="64" y="29"/>
                    </a:lnTo>
                    <a:lnTo>
                      <a:pt x="64" y="31"/>
                    </a:lnTo>
                    <a:lnTo>
                      <a:pt x="64" y="31"/>
                    </a:lnTo>
                    <a:lnTo>
                      <a:pt x="64" y="33"/>
                    </a:lnTo>
                    <a:lnTo>
                      <a:pt x="64" y="33"/>
                    </a:lnTo>
                    <a:lnTo>
                      <a:pt x="64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4" y="36"/>
                    </a:lnTo>
                    <a:lnTo>
                      <a:pt x="64" y="36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1" y="45"/>
                    </a:lnTo>
                    <a:lnTo>
                      <a:pt x="71" y="45"/>
                    </a:lnTo>
                    <a:lnTo>
                      <a:pt x="71" y="48"/>
                    </a:lnTo>
                    <a:lnTo>
                      <a:pt x="71" y="48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1" y="50"/>
                    </a:lnTo>
                    <a:lnTo>
                      <a:pt x="74" y="50"/>
                    </a:lnTo>
                    <a:lnTo>
                      <a:pt x="74" y="50"/>
                    </a:lnTo>
                    <a:lnTo>
                      <a:pt x="74" y="52"/>
                    </a:lnTo>
                    <a:lnTo>
                      <a:pt x="74" y="52"/>
                    </a:lnTo>
                    <a:lnTo>
                      <a:pt x="74" y="52"/>
                    </a:lnTo>
                    <a:lnTo>
                      <a:pt x="76" y="52"/>
                    </a:lnTo>
                    <a:lnTo>
                      <a:pt x="76" y="52"/>
                    </a:lnTo>
                    <a:lnTo>
                      <a:pt x="76" y="55"/>
                    </a:lnTo>
                    <a:lnTo>
                      <a:pt x="76" y="55"/>
                    </a:lnTo>
                    <a:lnTo>
                      <a:pt x="74" y="55"/>
                    </a:lnTo>
                    <a:lnTo>
                      <a:pt x="74" y="55"/>
                    </a:lnTo>
                    <a:lnTo>
                      <a:pt x="74" y="55"/>
                    </a:lnTo>
                    <a:lnTo>
                      <a:pt x="71" y="55"/>
                    </a:lnTo>
                    <a:lnTo>
                      <a:pt x="71" y="52"/>
                    </a:lnTo>
                    <a:lnTo>
                      <a:pt x="71" y="52"/>
                    </a:lnTo>
                    <a:lnTo>
                      <a:pt x="71" y="55"/>
                    </a:lnTo>
                    <a:lnTo>
                      <a:pt x="69" y="55"/>
                    </a:lnTo>
                    <a:lnTo>
                      <a:pt x="69" y="55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9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2"/>
                    </a:lnTo>
                    <a:lnTo>
                      <a:pt x="67" y="55"/>
                    </a:lnTo>
                    <a:lnTo>
                      <a:pt x="64" y="55"/>
                    </a:lnTo>
                    <a:lnTo>
                      <a:pt x="64" y="55"/>
                    </a:lnTo>
                    <a:lnTo>
                      <a:pt x="64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62" y="50"/>
                    </a:lnTo>
                    <a:lnTo>
                      <a:pt x="60" y="50"/>
                    </a:lnTo>
                    <a:lnTo>
                      <a:pt x="60" y="52"/>
                    </a:lnTo>
                    <a:lnTo>
                      <a:pt x="60" y="52"/>
                    </a:lnTo>
                    <a:lnTo>
                      <a:pt x="60" y="50"/>
                    </a:lnTo>
                    <a:lnTo>
                      <a:pt x="60" y="50"/>
                    </a:lnTo>
                    <a:lnTo>
                      <a:pt x="60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3" name="Freeform 117"/>
              <p:cNvSpPr>
                <a:spLocks/>
              </p:cNvSpPr>
              <p:nvPr/>
            </p:nvSpPr>
            <p:spPr bwMode="auto">
              <a:xfrm>
                <a:off x="2538" y="2504"/>
                <a:ext cx="52" cy="100"/>
              </a:xfrm>
              <a:custGeom>
                <a:avLst/>
                <a:gdLst/>
                <a:ahLst/>
                <a:cxnLst>
                  <a:cxn ang="0">
                    <a:pos x="11" y="10"/>
                  </a:cxn>
                  <a:cxn ang="0">
                    <a:pos x="11" y="7"/>
                  </a:cxn>
                  <a:cxn ang="0">
                    <a:pos x="7" y="7"/>
                  </a:cxn>
                  <a:cxn ang="0">
                    <a:pos x="4" y="5"/>
                  </a:cxn>
                  <a:cxn ang="0">
                    <a:pos x="9" y="3"/>
                  </a:cxn>
                  <a:cxn ang="0">
                    <a:pos x="11" y="0"/>
                  </a:cxn>
                  <a:cxn ang="0">
                    <a:pos x="16" y="0"/>
                  </a:cxn>
                  <a:cxn ang="0">
                    <a:pos x="18" y="5"/>
                  </a:cxn>
                  <a:cxn ang="0">
                    <a:pos x="21" y="7"/>
                  </a:cxn>
                  <a:cxn ang="0">
                    <a:pos x="23" y="10"/>
                  </a:cxn>
                  <a:cxn ang="0">
                    <a:pos x="28" y="15"/>
                  </a:cxn>
                  <a:cxn ang="0">
                    <a:pos x="28" y="17"/>
                  </a:cxn>
                  <a:cxn ang="0">
                    <a:pos x="30" y="22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7" y="34"/>
                  </a:cxn>
                  <a:cxn ang="0">
                    <a:pos x="40" y="36"/>
                  </a:cxn>
                  <a:cxn ang="0">
                    <a:pos x="42" y="41"/>
                  </a:cxn>
                  <a:cxn ang="0">
                    <a:pos x="42" y="48"/>
                  </a:cxn>
                  <a:cxn ang="0">
                    <a:pos x="44" y="50"/>
                  </a:cxn>
                  <a:cxn ang="0">
                    <a:pos x="47" y="55"/>
                  </a:cxn>
                  <a:cxn ang="0">
                    <a:pos x="49" y="57"/>
                  </a:cxn>
                  <a:cxn ang="0">
                    <a:pos x="49" y="62"/>
                  </a:cxn>
                  <a:cxn ang="0">
                    <a:pos x="49" y="69"/>
                  </a:cxn>
                  <a:cxn ang="0">
                    <a:pos x="49" y="74"/>
                  </a:cxn>
                  <a:cxn ang="0">
                    <a:pos x="49" y="79"/>
                  </a:cxn>
                  <a:cxn ang="0">
                    <a:pos x="49" y="83"/>
                  </a:cxn>
                  <a:cxn ang="0">
                    <a:pos x="44" y="86"/>
                  </a:cxn>
                  <a:cxn ang="0">
                    <a:pos x="42" y="90"/>
                  </a:cxn>
                  <a:cxn ang="0">
                    <a:pos x="40" y="93"/>
                  </a:cxn>
                  <a:cxn ang="0">
                    <a:pos x="37" y="95"/>
                  </a:cxn>
                  <a:cxn ang="0">
                    <a:pos x="33" y="95"/>
                  </a:cxn>
                  <a:cxn ang="0">
                    <a:pos x="28" y="97"/>
                  </a:cxn>
                  <a:cxn ang="0">
                    <a:pos x="26" y="100"/>
                  </a:cxn>
                  <a:cxn ang="0">
                    <a:pos x="21" y="100"/>
                  </a:cxn>
                  <a:cxn ang="0">
                    <a:pos x="16" y="100"/>
                  </a:cxn>
                  <a:cxn ang="0">
                    <a:pos x="11" y="95"/>
                  </a:cxn>
                  <a:cxn ang="0">
                    <a:pos x="9" y="93"/>
                  </a:cxn>
                  <a:cxn ang="0">
                    <a:pos x="9" y="88"/>
                  </a:cxn>
                  <a:cxn ang="0">
                    <a:pos x="9" y="83"/>
                  </a:cxn>
                  <a:cxn ang="0">
                    <a:pos x="7" y="79"/>
                  </a:cxn>
                  <a:cxn ang="0">
                    <a:pos x="7" y="71"/>
                  </a:cxn>
                  <a:cxn ang="0">
                    <a:pos x="4" y="67"/>
                  </a:cxn>
                  <a:cxn ang="0">
                    <a:pos x="4" y="62"/>
                  </a:cxn>
                  <a:cxn ang="0">
                    <a:pos x="4" y="57"/>
                  </a:cxn>
                  <a:cxn ang="0">
                    <a:pos x="4" y="52"/>
                  </a:cxn>
                  <a:cxn ang="0">
                    <a:pos x="4" y="48"/>
                  </a:cxn>
                  <a:cxn ang="0">
                    <a:pos x="2" y="43"/>
                  </a:cxn>
                  <a:cxn ang="0">
                    <a:pos x="4" y="38"/>
                  </a:cxn>
                  <a:cxn ang="0">
                    <a:pos x="4" y="36"/>
                  </a:cxn>
                  <a:cxn ang="0">
                    <a:pos x="7" y="34"/>
                  </a:cxn>
                  <a:cxn ang="0">
                    <a:pos x="9" y="26"/>
                  </a:cxn>
                  <a:cxn ang="0">
                    <a:pos x="7" y="24"/>
                  </a:cxn>
                  <a:cxn ang="0">
                    <a:pos x="2" y="22"/>
                  </a:cxn>
                  <a:cxn ang="0">
                    <a:pos x="0" y="19"/>
                  </a:cxn>
                  <a:cxn ang="0">
                    <a:pos x="2" y="19"/>
                  </a:cxn>
                  <a:cxn ang="0">
                    <a:pos x="7" y="19"/>
                  </a:cxn>
                  <a:cxn ang="0">
                    <a:pos x="11" y="19"/>
                  </a:cxn>
                  <a:cxn ang="0">
                    <a:pos x="11" y="15"/>
                  </a:cxn>
                </a:cxnLst>
                <a:rect l="0" t="0" r="r" b="b"/>
                <a:pathLst>
                  <a:path w="52" h="100">
                    <a:moveTo>
                      <a:pt x="11" y="15"/>
                    </a:moveTo>
                    <a:lnTo>
                      <a:pt x="11" y="15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10"/>
                    </a:lnTo>
                    <a:lnTo>
                      <a:pt x="11" y="10"/>
                    </a:lnTo>
                    <a:lnTo>
                      <a:pt x="11" y="10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5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6" y="10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8" y="12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30" y="17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7" y="29"/>
                    </a:lnTo>
                    <a:lnTo>
                      <a:pt x="37" y="31"/>
                    </a:lnTo>
                    <a:lnTo>
                      <a:pt x="37" y="31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40" y="34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2" y="41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2" y="45"/>
                    </a:lnTo>
                    <a:lnTo>
                      <a:pt x="42" y="45"/>
                    </a:lnTo>
                    <a:lnTo>
                      <a:pt x="42" y="45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44" y="48"/>
                    </a:lnTo>
                    <a:lnTo>
                      <a:pt x="44" y="48"/>
                    </a:lnTo>
                    <a:lnTo>
                      <a:pt x="44" y="50"/>
                    </a:lnTo>
                    <a:lnTo>
                      <a:pt x="44" y="50"/>
                    </a:lnTo>
                    <a:lnTo>
                      <a:pt x="44" y="50"/>
                    </a:lnTo>
                    <a:lnTo>
                      <a:pt x="44" y="52"/>
                    </a:lnTo>
                    <a:lnTo>
                      <a:pt x="44" y="52"/>
                    </a:lnTo>
                    <a:lnTo>
                      <a:pt x="44" y="52"/>
                    </a:lnTo>
                    <a:lnTo>
                      <a:pt x="47" y="52"/>
                    </a:lnTo>
                    <a:lnTo>
                      <a:pt x="47" y="55"/>
                    </a:lnTo>
                    <a:lnTo>
                      <a:pt x="47" y="55"/>
                    </a:lnTo>
                    <a:lnTo>
                      <a:pt x="47" y="55"/>
                    </a:lnTo>
                    <a:lnTo>
                      <a:pt x="49" y="55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60"/>
                    </a:lnTo>
                    <a:lnTo>
                      <a:pt x="49" y="60"/>
                    </a:lnTo>
                    <a:lnTo>
                      <a:pt x="49" y="62"/>
                    </a:lnTo>
                    <a:lnTo>
                      <a:pt x="49" y="62"/>
                    </a:lnTo>
                    <a:lnTo>
                      <a:pt x="49" y="62"/>
                    </a:lnTo>
                    <a:lnTo>
                      <a:pt x="49" y="64"/>
                    </a:lnTo>
                    <a:lnTo>
                      <a:pt x="49" y="64"/>
                    </a:lnTo>
                    <a:lnTo>
                      <a:pt x="49" y="67"/>
                    </a:lnTo>
                    <a:lnTo>
                      <a:pt x="49" y="67"/>
                    </a:lnTo>
                    <a:lnTo>
                      <a:pt x="49" y="67"/>
                    </a:lnTo>
                    <a:lnTo>
                      <a:pt x="49" y="69"/>
                    </a:lnTo>
                    <a:lnTo>
                      <a:pt x="49" y="69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52" y="71"/>
                    </a:lnTo>
                    <a:lnTo>
                      <a:pt x="52" y="74"/>
                    </a:lnTo>
                    <a:lnTo>
                      <a:pt x="49" y="74"/>
                    </a:lnTo>
                    <a:lnTo>
                      <a:pt x="49" y="74"/>
                    </a:lnTo>
                    <a:lnTo>
                      <a:pt x="49" y="76"/>
                    </a:lnTo>
                    <a:lnTo>
                      <a:pt x="49" y="76"/>
                    </a:lnTo>
                    <a:lnTo>
                      <a:pt x="49" y="76"/>
                    </a:lnTo>
                    <a:lnTo>
                      <a:pt x="49" y="79"/>
                    </a:lnTo>
                    <a:lnTo>
                      <a:pt x="49" y="79"/>
                    </a:lnTo>
                    <a:lnTo>
                      <a:pt x="49" y="79"/>
                    </a:lnTo>
                    <a:lnTo>
                      <a:pt x="49" y="81"/>
                    </a:lnTo>
                    <a:lnTo>
                      <a:pt x="49" y="81"/>
                    </a:lnTo>
                    <a:lnTo>
                      <a:pt x="49" y="81"/>
                    </a:lnTo>
                    <a:lnTo>
                      <a:pt x="49" y="83"/>
                    </a:lnTo>
                    <a:lnTo>
                      <a:pt x="49" y="83"/>
                    </a:lnTo>
                    <a:lnTo>
                      <a:pt x="47" y="83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4" y="86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3"/>
                    </a:lnTo>
                    <a:lnTo>
                      <a:pt x="40" y="93"/>
                    </a:lnTo>
                    <a:lnTo>
                      <a:pt x="40" y="93"/>
                    </a:lnTo>
                    <a:lnTo>
                      <a:pt x="40" y="93"/>
                    </a:lnTo>
                    <a:lnTo>
                      <a:pt x="37" y="93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0" y="97"/>
                    </a:lnTo>
                    <a:lnTo>
                      <a:pt x="30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3" y="100"/>
                    </a:lnTo>
                    <a:lnTo>
                      <a:pt x="23" y="100"/>
                    </a:lnTo>
                    <a:lnTo>
                      <a:pt x="23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18" y="100"/>
                    </a:lnTo>
                    <a:lnTo>
                      <a:pt x="18" y="100"/>
                    </a:lnTo>
                    <a:lnTo>
                      <a:pt x="18" y="100"/>
                    </a:lnTo>
                    <a:lnTo>
                      <a:pt x="16" y="100"/>
                    </a:lnTo>
                    <a:lnTo>
                      <a:pt x="16" y="100"/>
                    </a:lnTo>
                    <a:lnTo>
                      <a:pt x="16" y="100"/>
                    </a:lnTo>
                    <a:lnTo>
                      <a:pt x="16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1" y="97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3"/>
                    </a:lnTo>
                    <a:lnTo>
                      <a:pt x="9" y="93"/>
                    </a:lnTo>
                    <a:lnTo>
                      <a:pt x="9" y="93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9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4" y="69"/>
                    </a:lnTo>
                    <a:lnTo>
                      <a:pt x="4" y="69"/>
                    </a:lnTo>
                    <a:lnTo>
                      <a:pt x="4" y="67"/>
                    </a:lnTo>
                    <a:lnTo>
                      <a:pt x="4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4" y="67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4" y="62"/>
                    </a:lnTo>
                    <a:lnTo>
                      <a:pt x="4" y="62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48"/>
                    </a:lnTo>
                    <a:lnTo>
                      <a:pt x="4" y="48"/>
                    </a:lnTo>
                    <a:lnTo>
                      <a:pt x="4" y="48"/>
                    </a:lnTo>
                    <a:lnTo>
                      <a:pt x="2" y="48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2" y="43"/>
                    </a:lnTo>
                    <a:lnTo>
                      <a:pt x="2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4" y="34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9" y="19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11" y="22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5"/>
                    </a:lnTo>
                    <a:lnTo>
                      <a:pt x="11" y="1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4" name="Freeform 118"/>
              <p:cNvSpPr>
                <a:spLocks/>
              </p:cNvSpPr>
              <p:nvPr/>
            </p:nvSpPr>
            <p:spPr bwMode="auto">
              <a:xfrm>
                <a:off x="2538" y="2504"/>
                <a:ext cx="52" cy="100"/>
              </a:xfrm>
              <a:custGeom>
                <a:avLst/>
                <a:gdLst/>
                <a:ahLst/>
                <a:cxnLst>
                  <a:cxn ang="0">
                    <a:pos x="11" y="10"/>
                  </a:cxn>
                  <a:cxn ang="0">
                    <a:pos x="11" y="7"/>
                  </a:cxn>
                  <a:cxn ang="0">
                    <a:pos x="7" y="7"/>
                  </a:cxn>
                  <a:cxn ang="0">
                    <a:pos x="4" y="5"/>
                  </a:cxn>
                  <a:cxn ang="0">
                    <a:pos x="9" y="3"/>
                  </a:cxn>
                  <a:cxn ang="0">
                    <a:pos x="11" y="0"/>
                  </a:cxn>
                  <a:cxn ang="0">
                    <a:pos x="16" y="0"/>
                  </a:cxn>
                  <a:cxn ang="0">
                    <a:pos x="18" y="5"/>
                  </a:cxn>
                  <a:cxn ang="0">
                    <a:pos x="21" y="7"/>
                  </a:cxn>
                  <a:cxn ang="0">
                    <a:pos x="23" y="10"/>
                  </a:cxn>
                  <a:cxn ang="0">
                    <a:pos x="28" y="15"/>
                  </a:cxn>
                  <a:cxn ang="0">
                    <a:pos x="28" y="17"/>
                  </a:cxn>
                  <a:cxn ang="0">
                    <a:pos x="30" y="22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7" y="34"/>
                  </a:cxn>
                  <a:cxn ang="0">
                    <a:pos x="40" y="36"/>
                  </a:cxn>
                  <a:cxn ang="0">
                    <a:pos x="42" y="41"/>
                  </a:cxn>
                  <a:cxn ang="0">
                    <a:pos x="42" y="48"/>
                  </a:cxn>
                  <a:cxn ang="0">
                    <a:pos x="44" y="50"/>
                  </a:cxn>
                  <a:cxn ang="0">
                    <a:pos x="47" y="55"/>
                  </a:cxn>
                  <a:cxn ang="0">
                    <a:pos x="49" y="57"/>
                  </a:cxn>
                  <a:cxn ang="0">
                    <a:pos x="49" y="62"/>
                  </a:cxn>
                  <a:cxn ang="0">
                    <a:pos x="49" y="69"/>
                  </a:cxn>
                  <a:cxn ang="0">
                    <a:pos x="49" y="74"/>
                  </a:cxn>
                  <a:cxn ang="0">
                    <a:pos x="49" y="79"/>
                  </a:cxn>
                  <a:cxn ang="0">
                    <a:pos x="49" y="83"/>
                  </a:cxn>
                  <a:cxn ang="0">
                    <a:pos x="44" y="86"/>
                  </a:cxn>
                  <a:cxn ang="0">
                    <a:pos x="42" y="90"/>
                  </a:cxn>
                  <a:cxn ang="0">
                    <a:pos x="40" y="93"/>
                  </a:cxn>
                  <a:cxn ang="0">
                    <a:pos x="37" y="95"/>
                  </a:cxn>
                  <a:cxn ang="0">
                    <a:pos x="33" y="95"/>
                  </a:cxn>
                  <a:cxn ang="0">
                    <a:pos x="28" y="97"/>
                  </a:cxn>
                  <a:cxn ang="0">
                    <a:pos x="26" y="100"/>
                  </a:cxn>
                  <a:cxn ang="0">
                    <a:pos x="21" y="100"/>
                  </a:cxn>
                  <a:cxn ang="0">
                    <a:pos x="16" y="100"/>
                  </a:cxn>
                  <a:cxn ang="0">
                    <a:pos x="11" y="95"/>
                  </a:cxn>
                  <a:cxn ang="0">
                    <a:pos x="9" y="93"/>
                  </a:cxn>
                  <a:cxn ang="0">
                    <a:pos x="9" y="88"/>
                  </a:cxn>
                  <a:cxn ang="0">
                    <a:pos x="9" y="83"/>
                  </a:cxn>
                  <a:cxn ang="0">
                    <a:pos x="7" y="79"/>
                  </a:cxn>
                  <a:cxn ang="0">
                    <a:pos x="7" y="71"/>
                  </a:cxn>
                  <a:cxn ang="0">
                    <a:pos x="4" y="67"/>
                  </a:cxn>
                  <a:cxn ang="0">
                    <a:pos x="4" y="62"/>
                  </a:cxn>
                  <a:cxn ang="0">
                    <a:pos x="4" y="57"/>
                  </a:cxn>
                  <a:cxn ang="0">
                    <a:pos x="4" y="52"/>
                  </a:cxn>
                  <a:cxn ang="0">
                    <a:pos x="4" y="48"/>
                  </a:cxn>
                  <a:cxn ang="0">
                    <a:pos x="2" y="43"/>
                  </a:cxn>
                  <a:cxn ang="0">
                    <a:pos x="4" y="38"/>
                  </a:cxn>
                  <a:cxn ang="0">
                    <a:pos x="4" y="36"/>
                  </a:cxn>
                  <a:cxn ang="0">
                    <a:pos x="7" y="34"/>
                  </a:cxn>
                  <a:cxn ang="0">
                    <a:pos x="9" y="26"/>
                  </a:cxn>
                  <a:cxn ang="0">
                    <a:pos x="7" y="24"/>
                  </a:cxn>
                  <a:cxn ang="0">
                    <a:pos x="2" y="22"/>
                  </a:cxn>
                  <a:cxn ang="0">
                    <a:pos x="0" y="19"/>
                  </a:cxn>
                  <a:cxn ang="0">
                    <a:pos x="2" y="19"/>
                  </a:cxn>
                  <a:cxn ang="0">
                    <a:pos x="7" y="19"/>
                  </a:cxn>
                  <a:cxn ang="0">
                    <a:pos x="11" y="19"/>
                  </a:cxn>
                  <a:cxn ang="0">
                    <a:pos x="11" y="15"/>
                  </a:cxn>
                </a:cxnLst>
                <a:rect l="0" t="0" r="r" b="b"/>
                <a:pathLst>
                  <a:path w="52" h="100">
                    <a:moveTo>
                      <a:pt x="11" y="15"/>
                    </a:moveTo>
                    <a:lnTo>
                      <a:pt x="11" y="15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10"/>
                    </a:lnTo>
                    <a:lnTo>
                      <a:pt x="11" y="10"/>
                    </a:lnTo>
                    <a:lnTo>
                      <a:pt x="11" y="10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4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11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5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3" y="7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6" y="10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8" y="12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30" y="17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30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6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7" y="29"/>
                    </a:lnTo>
                    <a:lnTo>
                      <a:pt x="37" y="31"/>
                    </a:lnTo>
                    <a:lnTo>
                      <a:pt x="37" y="31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37" y="34"/>
                    </a:lnTo>
                    <a:lnTo>
                      <a:pt x="40" y="34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42" y="41"/>
                    </a:lnTo>
                    <a:lnTo>
                      <a:pt x="42" y="43"/>
                    </a:lnTo>
                    <a:lnTo>
                      <a:pt x="42" y="43"/>
                    </a:lnTo>
                    <a:lnTo>
                      <a:pt x="42" y="45"/>
                    </a:lnTo>
                    <a:lnTo>
                      <a:pt x="42" y="45"/>
                    </a:lnTo>
                    <a:lnTo>
                      <a:pt x="42" y="45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44" y="48"/>
                    </a:lnTo>
                    <a:lnTo>
                      <a:pt x="44" y="48"/>
                    </a:lnTo>
                    <a:lnTo>
                      <a:pt x="44" y="50"/>
                    </a:lnTo>
                    <a:lnTo>
                      <a:pt x="44" y="50"/>
                    </a:lnTo>
                    <a:lnTo>
                      <a:pt x="44" y="50"/>
                    </a:lnTo>
                    <a:lnTo>
                      <a:pt x="44" y="52"/>
                    </a:lnTo>
                    <a:lnTo>
                      <a:pt x="44" y="52"/>
                    </a:lnTo>
                    <a:lnTo>
                      <a:pt x="44" y="52"/>
                    </a:lnTo>
                    <a:lnTo>
                      <a:pt x="47" y="52"/>
                    </a:lnTo>
                    <a:lnTo>
                      <a:pt x="47" y="55"/>
                    </a:lnTo>
                    <a:lnTo>
                      <a:pt x="47" y="55"/>
                    </a:lnTo>
                    <a:lnTo>
                      <a:pt x="47" y="55"/>
                    </a:lnTo>
                    <a:lnTo>
                      <a:pt x="49" y="55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57"/>
                    </a:lnTo>
                    <a:lnTo>
                      <a:pt x="49" y="60"/>
                    </a:lnTo>
                    <a:lnTo>
                      <a:pt x="49" y="60"/>
                    </a:lnTo>
                    <a:lnTo>
                      <a:pt x="49" y="62"/>
                    </a:lnTo>
                    <a:lnTo>
                      <a:pt x="49" y="62"/>
                    </a:lnTo>
                    <a:lnTo>
                      <a:pt x="49" y="62"/>
                    </a:lnTo>
                    <a:lnTo>
                      <a:pt x="49" y="64"/>
                    </a:lnTo>
                    <a:lnTo>
                      <a:pt x="49" y="64"/>
                    </a:lnTo>
                    <a:lnTo>
                      <a:pt x="49" y="67"/>
                    </a:lnTo>
                    <a:lnTo>
                      <a:pt x="49" y="67"/>
                    </a:lnTo>
                    <a:lnTo>
                      <a:pt x="49" y="67"/>
                    </a:lnTo>
                    <a:lnTo>
                      <a:pt x="49" y="69"/>
                    </a:lnTo>
                    <a:lnTo>
                      <a:pt x="49" y="69"/>
                    </a:lnTo>
                    <a:lnTo>
                      <a:pt x="49" y="71"/>
                    </a:lnTo>
                    <a:lnTo>
                      <a:pt x="49" y="71"/>
                    </a:lnTo>
                    <a:lnTo>
                      <a:pt x="52" y="71"/>
                    </a:lnTo>
                    <a:lnTo>
                      <a:pt x="52" y="74"/>
                    </a:lnTo>
                    <a:lnTo>
                      <a:pt x="49" y="74"/>
                    </a:lnTo>
                    <a:lnTo>
                      <a:pt x="49" y="74"/>
                    </a:lnTo>
                    <a:lnTo>
                      <a:pt x="49" y="76"/>
                    </a:lnTo>
                    <a:lnTo>
                      <a:pt x="49" y="76"/>
                    </a:lnTo>
                    <a:lnTo>
                      <a:pt x="49" y="76"/>
                    </a:lnTo>
                    <a:lnTo>
                      <a:pt x="49" y="79"/>
                    </a:lnTo>
                    <a:lnTo>
                      <a:pt x="49" y="79"/>
                    </a:lnTo>
                    <a:lnTo>
                      <a:pt x="49" y="79"/>
                    </a:lnTo>
                    <a:lnTo>
                      <a:pt x="49" y="81"/>
                    </a:lnTo>
                    <a:lnTo>
                      <a:pt x="49" y="81"/>
                    </a:lnTo>
                    <a:lnTo>
                      <a:pt x="49" y="81"/>
                    </a:lnTo>
                    <a:lnTo>
                      <a:pt x="49" y="83"/>
                    </a:lnTo>
                    <a:lnTo>
                      <a:pt x="49" y="83"/>
                    </a:lnTo>
                    <a:lnTo>
                      <a:pt x="47" y="83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7" y="86"/>
                    </a:lnTo>
                    <a:lnTo>
                      <a:pt x="44" y="86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88"/>
                    </a:lnTo>
                    <a:lnTo>
                      <a:pt x="44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0"/>
                    </a:lnTo>
                    <a:lnTo>
                      <a:pt x="42" y="93"/>
                    </a:lnTo>
                    <a:lnTo>
                      <a:pt x="40" y="93"/>
                    </a:lnTo>
                    <a:lnTo>
                      <a:pt x="40" y="93"/>
                    </a:lnTo>
                    <a:lnTo>
                      <a:pt x="40" y="93"/>
                    </a:lnTo>
                    <a:lnTo>
                      <a:pt x="37" y="93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7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5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0" y="95"/>
                    </a:lnTo>
                    <a:lnTo>
                      <a:pt x="30" y="95"/>
                    </a:lnTo>
                    <a:lnTo>
                      <a:pt x="30" y="97"/>
                    </a:lnTo>
                    <a:lnTo>
                      <a:pt x="30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97"/>
                    </a:lnTo>
                    <a:lnTo>
                      <a:pt x="28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6" y="100"/>
                    </a:lnTo>
                    <a:lnTo>
                      <a:pt x="23" y="100"/>
                    </a:lnTo>
                    <a:lnTo>
                      <a:pt x="23" y="100"/>
                    </a:lnTo>
                    <a:lnTo>
                      <a:pt x="23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18" y="100"/>
                    </a:lnTo>
                    <a:lnTo>
                      <a:pt x="18" y="100"/>
                    </a:lnTo>
                    <a:lnTo>
                      <a:pt x="18" y="100"/>
                    </a:lnTo>
                    <a:lnTo>
                      <a:pt x="16" y="100"/>
                    </a:lnTo>
                    <a:lnTo>
                      <a:pt x="16" y="100"/>
                    </a:lnTo>
                    <a:lnTo>
                      <a:pt x="16" y="100"/>
                    </a:lnTo>
                    <a:lnTo>
                      <a:pt x="16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1" y="97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5"/>
                    </a:lnTo>
                    <a:lnTo>
                      <a:pt x="11" y="93"/>
                    </a:lnTo>
                    <a:lnTo>
                      <a:pt x="9" y="93"/>
                    </a:lnTo>
                    <a:lnTo>
                      <a:pt x="9" y="93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9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9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4" y="69"/>
                    </a:lnTo>
                    <a:lnTo>
                      <a:pt x="4" y="69"/>
                    </a:lnTo>
                    <a:lnTo>
                      <a:pt x="4" y="67"/>
                    </a:lnTo>
                    <a:lnTo>
                      <a:pt x="4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4" y="67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4" y="62"/>
                    </a:lnTo>
                    <a:lnTo>
                      <a:pt x="4" y="62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7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48"/>
                    </a:lnTo>
                    <a:lnTo>
                      <a:pt x="4" y="48"/>
                    </a:lnTo>
                    <a:lnTo>
                      <a:pt x="4" y="48"/>
                    </a:lnTo>
                    <a:lnTo>
                      <a:pt x="2" y="48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2" y="43"/>
                    </a:lnTo>
                    <a:lnTo>
                      <a:pt x="2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4" y="34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1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9" y="19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9" y="22"/>
                    </a:lnTo>
                    <a:lnTo>
                      <a:pt x="11" y="22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5"/>
                    </a:lnTo>
                    <a:lnTo>
                      <a:pt x="11" y="1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5" name="Freeform 119"/>
              <p:cNvSpPr>
                <a:spLocks/>
              </p:cNvSpPr>
              <p:nvPr/>
            </p:nvSpPr>
            <p:spPr bwMode="auto">
              <a:xfrm>
                <a:off x="1584" y="1874"/>
                <a:ext cx="33" cy="43"/>
              </a:xfrm>
              <a:custGeom>
                <a:avLst/>
                <a:gdLst/>
                <a:ahLst/>
                <a:cxnLst>
                  <a:cxn ang="0">
                    <a:pos x="19" y="2"/>
                  </a:cxn>
                  <a:cxn ang="0">
                    <a:pos x="21" y="2"/>
                  </a:cxn>
                  <a:cxn ang="0">
                    <a:pos x="23" y="2"/>
                  </a:cxn>
                  <a:cxn ang="0">
                    <a:pos x="26" y="0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6" y="5"/>
                  </a:cxn>
                  <a:cxn ang="0">
                    <a:pos x="28" y="5"/>
                  </a:cxn>
                  <a:cxn ang="0">
                    <a:pos x="30" y="7"/>
                  </a:cxn>
                  <a:cxn ang="0">
                    <a:pos x="30" y="9"/>
                  </a:cxn>
                  <a:cxn ang="0">
                    <a:pos x="33" y="12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28" y="17"/>
                  </a:cxn>
                  <a:cxn ang="0">
                    <a:pos x="26" y="17"/>
                  </a:cxn>
                  <a:cxn ang="0">
                    <a:pos x="26" y="19"/>
                  </a:cxn>
                  <a:cxn ang="0">
                    <a:pos x="26" y="21"/>
                  </a:cxn>
                  <a:cxn ang="0">
                    <a:pos x="26" y="21"/>
                  </a:cxn>
                  <a:cxn ang="0">
                    <a:pos x="23" y="21"/>
                  </a:cxn>
                  <a:cxn ang="0">
                    <a:pos x="21" y="21"/>
                  </a:cxn>
                  <a:cxn ang="0">
                    <a:pos x="19" y="24"/>
                  </a:cxn>
                  <a:cxn ang="0">
                    <a:pos x="19" y="24"/>
                  </a:cxn>
                  <a:cxn ang="0">
                    <a:pos x="19" y="26"/>
                  </a:cxn>
                  <a:cxn ang="0">
                    <a:pos x="19" y="28"/>
                  </a:cxn>
                  <a:cxn ang="0">
                    <a:pos x="19" y="31"/>
                  </a:cxn>
                  <a:cxn ang="0">
                    <a:pos x="16" y="33"/>
                  </a:cxn>
                  <a:cxn ang="0">
                    <a:pos x="16" y="33"/>
                  </a:cxn>
                  <a:cxn ang="0">
                    <a:pos x="14" y="35"/>
                  </a:cxn>
                  <a:cxn ang="0">
                    <a:pos x="11" y="35"/>
                  </a:cxn>
                  <a:cxn ang="0">
                    <a:pos x="9" y="35"/>
                  </a:cxn>
                  <a:cxn ang="0">
                    <a:pos x="9" y="38"/>
                  </a:cxn>
                  <a:cxn ang="0">
                    <a:pos x="7" y="40"/>
                  </a:cxn>
                  <a:cxn ang="0">
                    <a:pos x="7" y="43"/>
                  </a:cxn>
                  <a:cxn ang="0">
                    <a:pos x="4" y="40"/>
                  </a:cxn>
                  <a:cxn ang="0">
                    <a:pos x="2" y="40"/>
                  </a:cxn>
                  <a:cxn ang="0">
                    <a:pos x="0" y="40"/>
                  </a:cxn>
                  <a:cxn ang="0">
                    <a:pos x="0" y="38"/>
                  </a:cxn>
                  <a:cxn ang="0">
                    <a:pos x="2" y="38"/>
                  </a:cxn>
                  <a:cxn ang="0">
                    <a:pos x="0" y="35"/>
                  </a:cxn>
                  <a:cxn ang="0">
                    <a:pos x="2" y="33"/>
                  </a:cxn>
                  <a:cxn ang="0">
                    <a:pos x="2" y="31"/>
                  </a:cxn>
                  <a:cxn ang="0">
                    <a:pos x="4" y="31"/>
                  </a:cxn>
                  <a:cxn ang="0">
                    <a:pos x="4" y="28"/>
                  </a:cxn>
                  <a:cxn ang="0">
                    <a:pos x="7" y="26"/>
                  </a:cxn>
                  <a:cxn ang="0">
                    <a:pos x="7" y="24"/>
                  </a:cxn>
                  <a:cxn ang="0">
                    <a:pos x="7" y="21"/>
                  </a:cxn>
                  <a:cxn ang="0">
                    <a:pos x="9" y="19"/>
                  </a:cxn>
                  <a:cxn ang="0">
                    <a:pos x="9" y="17"/>
                  </a:cxn>
                  <a:cxn ang="0">
                    <a:pos x="11" y="14"/>
                  </a:cxn>
                  <a:cxn ang="0">
                    <a:pos x="11" y="12"/>
                  </a:cxn>
                  <a:cxn ang="0">
                    <a:pos x="11" y="9"/>
                  </a:cxn>
                  <a:cxn ang="0">
                    <a:pos x="11" y="7"/>
                  </a:cxn>
                  <a:cxn ang="0">
                    <a:pos x="14" y="7"/>
                  </a:cxn>
                  <a:cxn ang="0">
                    <a:pos x="16" y="5"/>
                  </a:cxn>
                  <a:cxn ang="0">
                    <a:pos x="16" y="5"/>
                  </a:cxn>
                  <a:cxn ang="0">
                    <a:pos x="19" y="2"/>
                  </a:cxn>
                </a:cxnLst>
                <a:rect l="0" t="0" r="r" b="b"/>
                <a:pathLst>
                  <a:path w="33" h="43">
                    <a:moveTo>
                      <a:pt x="19" y="0"/>
                    </a:moveTo>
                    <a:lnTo>
                      <a:pt x="19" y="0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2"/>
                    </a:lnTo>
                    <a:lnTo>
                      <a:pt x="23" y="2"/>
                    </a:lnTo>
                    <a:lnTo>
                      <a:pt x="23" y="2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3" y="21"/>
                    </a:lnTo>
                    <a:lnTo>
                      <a:pt x="23" y="21"/>
                    </a:lnTo>
                    <a:lnTo>
                      <a:pt x="23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5"/>
                    </a:lnTo>
                    <a:lnTo>
                      <a:pt x="14" y="35"/>
                    </a:lnTo>
                    <a:lnTo>
                      <a:pt x="14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3"/>
                    </a:lnTo>
                    <a:lnTo>
                      <a:pt x="4" y="43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2" y="38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6" name="Freeform 120"/>
              <p:cNvSpPr>
                <a:spLocks/>
              </p:cNvSpPr>
              <p:nvPr/>
            </p:nvSpPr>
            <p:spPr bwMode="auto">
              <a:xfrm>
                <a:off x="1584" y="1874"/>
                <a:ext cx="33" cy="43"/>
              </a:xfrm>
              <a:custGeom>
                <a:avLst/>
                <a:gdLst/>
                <a:ahLst/>
                <a:cxnLst>
                  <a:cxn ang="0">
                    <a:pos x="19" y="2"/>
                  </a:cxn>
                  <a:cxn ang="0">
                    <a:pos x="21" y="2"/>
                  </a:cxn>
                  <a:cxn ang="0">
                    <a:pos x="23" y="2"/>
                  </a:cxn>
                  <a:cxn ang="0">
                    <a:pos x="26" y="0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6" y="5"/>
                  </a:cxn>
                  <a:cxn ang="0">
                    <a:pos x="28" y="5"/>
                  </a:cxn>
                  <a:cxn ang="0">
                    <a:pos x="30" y="7"/>
                  </a:cxn>
                  <a:cxn ang="0">
                    <a:pos x="30" y="9"/>
                  </a:cxn>
                  <a:cxn ang="0">
                    <a:pos x="33" y="12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28" y="17"/>
                  </a:cxn>
                  <a:cxn ang="0">
                    <a:pos x="26" y="17"/>
                  </a:cxn>
                  <a:cxn ang="0">
                    <a:pos x="26" y="19"/>
                  </a:cxn>
                  <a:cxn ang="0">
                    <a:pos x="26" y="21"/>
                  </a:cxn>
                  <a:cxn ang="0">
                    <a:pos x="26" y="21"/>
                  </a:cxn>
                  <a:cxn ang="0">
                    <a:pos x="23" y="21"/>
                  </a:cxn>
                  <a:cxn ang="0">
                    <a:pos x="21" y="21"/>
                  </a:cxn>
                  <a:cxn ang="0">
                    <a:pos x="19" y="24"/>
                  </a:cxn>
                  <a:cxn ang="0">
                    <a:pos x="19" y="24"/>
                  </a:cxn>
                  <a:cxn ang="0">
                    <a:pos x="19" y="26"/>
                  </a:cxn>
                  <a:cxn ang="0">
                    <a:pos x="19" y="28"/>
                  </a:cxn>
                  <a:cxn ang="0">
                    <a:pos x="19" y="31"/>
                  </a:cxn>
                  <a:cxn ang="0">
                    <a:pos x="16" y="33"/>
                  </a:cxn>
                  <a:cxn ang="0">
                    <a:pos x="16" y="33"/>
                  </a:cxn>
                  <a:cxn ang="0">
                    <a:pos x="14" y="35"/>
                  </a:cxn>
                  <a:cxn ang="0">
                    <a:pos x="11" y="35"/>
                  </a:cxn>
                  <a:cxn ang="0">
                    <a:pos x="9" y="35"/>
                  </a:cxn>
                  <a:cxn ang="0">
                    <a:pos x="9" y="38"/>
                  </a:cxn>
                  <a:cxn ang="0">
                    <a:pos x="7" y="40"/>
                  </a:cxn>
                  <a:cxn ang="0">
                    <a:pos x="7" y="43"/>
                  </a:cxn>
                  <a:cxn ang="0">
                    <a:pos x="4" y="40"/>
                  </a:cxn>
                  <a:cxn ang="0">
                    <a:pos x="2" y="40"/>
                  </a:cxn>
                  <a:cxn ang="0">
                    <a:pos x="0" y="40"/>
                  </a:cxn>
                  <a:cxn ang="0">
                    <a:pos x="0" y="38"/>
                  </a:cxn>
                  <a:cxn ang="0">
                    <a:pos x="2" y="38"/>
                  </a:cxn>
                  <a:cxn ang="0">
                    <a:pos x="0" y="35"/>
                  </a:cxn>
                  <a:cxn ang="0">
                    <a:pos x="2" y="33"/>
                  </a:cxn>
                  <a:cxn ang="0">
                    <a:pos x="2" y="31"/>
                  </a:cxn>
                  <a:cxn ang="0">
                    <a:pos x="4" y="31"/>
                  </a:cxn>
                  <a:cxn ang="0">
                    <a:pos x="4" y="28"/>
                  </a:cxn>
                  <a:cxn ang="0">
                    <a:pos x="7" y="26"/>
                  </a:cxn>
                  <a:cxn ang="0">
                    <a:pos x="7" y="24"/>
                  </a:cxn>
                  <a:cxn ang="0">
                    <a:pos x="7" y="21"/>
                  </a:cxn>
                  <a:cxn ang="0">
                    <a:pos x="9" y="19"/>
                  </a:cxn>
                  <a:cxn ang="0">
                    <a:pos x="9" y="17"/>
                  </a:cxn>
                  <a:cxn ang="0">
                    <a:pos x="11" y="14"/>
                  </a:cxn>
                  <a:cxn ang="0">
                    <a:pos x="11" y="12"/>
                  </a:cxn>
                  <a:cxn ang="0">
                    <a:pos x="11" y="9"/>
                  </a:cxn>
                  <a:cxn ang="0">
                    <a:pos x="11" y="7"/>
                  </a:cxn>
                  <a:cxn ang="0">
                    <a:pos x="14" y="7"/>
                  </a:cxn>
                  <a:cxn ang="0">
                    <a:pos x="16" y="5"/>
                  </a:cxn>
                  <a:cxn ang="0">
                    <a:pos x="16" y="5"/>
                  </a:cxn>
                  <a:cxn ang="0">
                    <a:pos x="19" y="2"/>
                  </a:cxn>
                </a:cxnLst>
                <a:rect l="0" t="0" r="r" b="b"/>
                <a:pathLst>
                  <a:path w="33" h="43">
                    <a:moveTo>
                      <a:pt x="19" y="0"/>
                    </a:moveTo>
                    <a:lnTo>
                      <a:pt x="19" y="0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2"/>
                    </a:lnTo>
                    <a:lnTo>
                      <a:pt x="23" y="2"/>
                    </a:lnTo>
                    <a:lnTo>
                      <a:pt x="23" y="2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3" y="21"/>
                    </a:lnTo>
                    <a:lnTo>
                      <a:pt x="23" y="21"/>
                    </a:lnTo>
                    <a:lnTo>
                      <a:pt x="23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2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5"/>
                    </a:lnTo>
                    <a:lnTo>
                      <a:pt x="14" y="35"/>
                    </a:lnTo>
                    <a:lnTo>
                      <a:pt x="14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9" y="35"/>
                    </a:lnTo>
                    <a:lnTo>
                      <a:pt x="9" y="35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3"/>
                    </a:lnTo>
                    <a:lnTo>
                      <a:pt x="4" y="43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4" y="40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2" y="38"/>
                    </a:lnTo>
                    <a:lnTo>
                      <a:pt x="2" y="35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3"/>
                    </a:lnTo>
                    <a:lnTo>
                      <a:pt x="2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31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8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7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11" y="14"/>
                    </a:lnTo>
                    <a:lnTo>
                      <a:pt x="11" y="12"/>
                    </a:lnTo>
                    <a:lnTo>
                      <a:pt x="11" y="12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9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9" y="5"/>
                    </a:lnTo>
                    <a:lnTo>
                      <a:pt x="19" y="2"/>
                    </a:lnTo>
                    <a:lnTo>
                      <a:pt x="19" y="2"/>
                    </a:lnTo>
                    <a:lnTo>
                      <a:pt x="1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7" name="Freeform 121"/>
              <p:cNvSpPr>
                <a:spLocks/>
              </p:cNvSpPr>
              <p:nvPr/>
            </p:nvSpPr>
            <p:spPr bwMode="auto">
              <a:xfrm>
                <a:off x="2980" y="2184"/>
                <a:ext cx="163" cy="218"/>
              </a:xfrm>
              <a:custGeom>
                <a:avLst/>
                <a:gdLst/>
                <a:ahLst/>
                <a:cxnLst>
                  <a:cxn ang="0">
                    <a:pos x="52" y="12"/>
                  </a:cxn>
                  <a:cxn ang="0">
                    <a:pos x="59" y="17"/>
                  </a:cxn>
                  <a:cxn ang="0">
                    <a:pos x="59" y="26"/>
                  </a:cxn>
                  <a:cxn ang="0">
                    <a:pos x="64" y="38"/>
                  </a:cxn>
                  <a:cxn ang="0">
                    <a:pos x="76" y="45"/>
                  </a:cxn>
                  <a:cxn ang="0">
                    <a:pos x="85" y="38"/>
                  </a:cxn>
                  <a:cxn ang="0">
                    <a:pos x="95" y="45"/>
                  </a:cxn>
                  <a:cxn ang="0">
                    <a:pos x="97" y="53"/>
                  </a:cxn>
                  <a:cxn ang="0">
                    <a:pos x="104" y="62"/>
                  </a:cxn>
                  <a:cxn ang="0">
                    <a:pos x="97" y="71"/>
                  </a:cxn>
                  <a:cxn ang="0">
                    <a:pos x="85" y="71"/>
                  </a:cxn>
                  <a:cxn ang="0">
                    <a:pos x="83" y="81"/>
                  </a:cxn>
                  <a:cxn ang="0">
                    <a:pos x="95" y="88"/>
                  </a:cxn>
                  <a:cxn ang="0">
                    <a:pos x="107" y="95"/>
                  </a:cxn>
                  <a:cxn ang="0">
                    <a:pos x="109" y="107"/>
                  </a:cxn>
                  <a:cxn ang="0">
                    <a:pos x="118" y="114"/>
                  </a:cxn>
                  <a:cxn ang="0">
                    <a:pos x="126" y="126"/>
                  </a:cxn>
                  <a:cxn ang="0">
                    <a:pos x="135" y="135"/>
                  </a:cxn>
                  <a:cxn ang="0">
                    <a:pos x="140" y="150"/>
                  </a:cxn>
                  <a:cxn ang="0">
                    <a:pos x="147" y="154"/>
                  </a:cxn>
                  <a:cxn ang="0">
                    <a:pos x="156" y="164"/>
                  </a:cxn>
                  <a:cxn ang="0">
                    <a:pos x="154" y="171"/>
                  </a:cxn>
                  <a:cxn ang="0">
                    <a:pos x="161" y="183"/>
                  </a:cxn>
                  <a:cxn ang="0">
                    <a:pos x="159" y="192"/>
                  </a:cxn>
                  <a:cxn ang="0">
                    <a:pos x="154" y="202"/>
                  </a:cxn>
                  <a:cxn ang="0">
                    <a:pos x="145" y="209"/>
                  </a:cxn>
                  <a:cxn ang="0">
                    <a:pos x="135" y="202"/>
                  </a:cxn>
                  <a:cxn ang="0">
                    <a:pos x="128" y="209"/>
                  </a:cxn>
                  <a:cxn ang="0">
                    <a:pos x="123" y="216"/>
                  </a:cxn>
                  <a:cxn ang="0">
                    <a:pos x="114" y="214"/>
                  </a:cxn>
                  <a:cxn ang="0">
                    <a:pos x="114" y="204"/>
                  </a:cxn>
                  <a:cxn ang="0">
                    <a:pos x="118" y="190"/>
                  </a:cxn>
                  <a:cxn ang="0">
                    <a:pos x="114" y="181"/>
                  </a:cxn>
                  <a:cxn ang="0">
                    <a:pos x="114" y="169"/>
                  </a:cxn>
                  <a:cxn ang="0">
                    <a:pos x="104" y="159"/>
                  </a:cxn>
                  <a:cxn ang="0">
                    <a:pos x="100" y="147"/>
                  </a:cxn>
                  <a:cxn ang="0">
                    <a:pos x="102" y="131"/>
                  </a:cxn>
                  <a:cxn ang="0">
                    <a:pos x="92" y="121"/>
                  </a:cxn>
                  <a:cxn ang="0">
                    <a:pos x="85" y="109"/>
                  </a:cxn>
                  <a:cxn ang="0">
                    <a:pos x="76" y="102"/>
                  </a:cxn>
                  <a:cxn ang="0">
                    <a:pos x="66" y="107"/>
                  </a:cxn>
                  <a:cxn ang="0">
                    <a:pos x="57" y="117"/>
                  </a:cxn>
                  <a:cxn ang="0">
                    <a:pos x="47" y="112"/>
                  </a:cxn>
                  <a:cxn ang="0">
                    <a:pos x="38" y="112"/>
                  </a:cxn>
                  <a:cxn ang="0">
                    <a:pos x="26" y="121"/>
                  </a:cxn>
                  <a:cxn ang="0">
                    <a:pos x="19" y="124"/>
                  </a:cxn>
                  <a:cxn ang="0">
                    <a:pos x="21" y="107"/>
                  </a:cxn>
                  <a:cxn ang="0">
                    <a:pos x="24" y="95"/>
                  </a:cxn>
                  <a:cxn ang="0">
                    <a:pos x="24" y="81"/>
                  </a:cxn>
                  <a:cxn ang="0">
                    <a:pos x="17" y="71"/>
                  </a:cxn>
                  <a:cxn ang="0">
                    <a:pos x="7" y="71"/>
                  </a:cxn>
                  <a:cxn ang="0">
                    <a:pos x="10" y="60"/>
                  </a:cxn>
                  <a:cxn ang="0">
                    <a:pos x="0" y="57"/>
                  </a:cxn>
                  <a:cxn ang="0">
                    <a:pos x="5" y="43"/>
                  </a:cxn>
                  <a:cxn ang="0">
                    <a:pos x="10" y="36"/>
                  </a:cxn>
                  <a:cxn ang="0">
                    <a:pos x="19" y="29"/>
                  </a:cxn>
                  <a:cxn ang="0">
                    <a:pos x="26" y="31"/>
                  </a:cxn>
                  <a:cxn ang="0">
                    <a:pos x="36" y="34"/>
                  </a:cxn>
                  <a:cxn ang="0">
                    <a:pos x="36" y="22"/>
                  </a:cxn>
                  <a:cxn ang="0">
                    <a:pos x="31" y="10"/>
                  </a:cxn>
                  <a:cxn ang="0">
                    <a:pos x="38" y="0"/>
                  </a:cxn>
                </a:cxnLst>
                <a:rect l="0" t="0" r="r" b="b"/>
                <a:pathLst>
                  <a:path w="163" h="218">
                    <a:moveTo>
                      <a:pt x="45" y="0"/>
                    </a:moveTo>
                    <a:lnTo>
                      <a:pt x="45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7" y="5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2" y="10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22"/>
                    </a:lnTo>
                    <a:lnTo>
                      <a:pt x="55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7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62" y="19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4"/>
                    </a:lnTo>
                    <a:lnTo>
                      <a:pt x="59" y="24"/>
                    </a:lnTo>
                    <a:lnTo>
                      <a:pt x="59" y="24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9"/>
                    </a:lnTo>
                    <a:lnTo>
                      <a:pt x="59" y="29"/>
                    </a:lnTo>
                    <a:lnTo>
                      <a:pt x="59" y="29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4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41"/>
                    </a:lnTo>
                    <a:lnTo>
                      <a:pt x="64" y="41"/>
                    </a:lnTo>
                    <a:lnTo>
                      <a:pt x="64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9" y="41"/>
                    </a:lnTo>
                    <a:lnTo>
                      <a:pt x="69" y="41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6" y="43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3" y="41"/>
                    </a:lnTo>
                    <a:lnTo>
                      <a:pt x="83" y="41"/>
                    </a:lnTo>
                    <a:lnTo>
                      <a:pt x="83" y="41"/>
                    </a:lnTo>
                    <a:lnTo>
                      <a:pt x="85" y="41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2" y="41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5" y="43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7" y="45"/>
                    </a:lnTo>
                    <a:lnTo>
                      <a:pt x="97" y="48"/>
                    </a:lnTo>
                    <a:lnTo>
                      <a:pt x="95" y="48"/>
                    </a:lnTo>
                    <a:lnTo>
                      <a:pt x="95" y="48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3"/>
                    </a:lnTo>
                    <a:lnTo>
                      <a:pt x="92" y="53"/>
                    </a:lnTo>
                    <a:lnTo>
                      <a:pt x="95" y="53"/>
                    </a:lnTo>
                    <a:lnTo>
                      <a:pt x="95" y="53"/>
                    </a:lnTo>
                    <a:lnTo>
                      <a:pt x="95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100" y="53"/>
                    </a:lnTo>
                    <a:lnTo>
                      <a:pt x="100" y="55"/>
                    </a:lnTo>
                    <a:lnTo>
                      <a:pt x="100" y="55"/>
                    </a:lnTo>
                    <a:lnTo>
                      <a:pt x="97" y="55"/>
                    </a:lnTo>
                    <a:lnTo>
                      <a:pt x="97" y="57"/>
                    </a:lnTo>
                    <a:lnTo>
                      <a:pt x="97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2" y="57"/>
                    </a:lnTo>
                    <a:lnTo>
                      <a:pt x="102" y="57"/>
                    </a:lnTo>
                    <a:lnTo>
                      <a:pt x="102" y="57"/>
                    </a:lnTo>
                    <a:lnTo>
                      <a:pt x="102" y="60"/>
                    </a:lnTo>
                    <a:lnTo>
                      <a:pt x="102" y="60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4" y="62"/>
                    </a:lnTo>
                    <a:lnTo>
                      <a:pt x="104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0" y="64"/>
                    </a:lnTo>
                    <a:lnTo>
                      <a:pt x="100" y="67"/>
                    </a:lnTo>
                    <a:lnTo>
                      <a:pt x="102" y="67"/>
                    </a:lnTo>
                    <a:lnTo>
                      <a:pt x="102" y="67"/>
                    </a:lnTo>
                    <a:lnTo>
                      <a:pt x="102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0" y="71"/>
                    </a:lnTo>
                    <a:lnTo>
                      <a:pt x="90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5" y="79"/>
                    </a:lnTo>
                    <a:lnTo>
                      <a:pt x="85" y="79"/>
                    </a:lnTo>
                    <a:lnTo>
                      <a:pt x="83" y="79"/>
                    </a:lnTo>
                    <a:lnTo>
                      <a:pt x="83" y="79"/>
                    </a:lnTo>
                    <a:lnTo>
                      <a:pt x="83" y="79"/>
                    </a:lnTo>
                    <a:lnTo>
                      <a:pt x="83" y="81"/>
                    </a:lnTo>
                    <a:lnTo>
                      <a:pt x="81" y="81"/>
                    </a:lnTo>
                    <a:lnTo>
                      <a:pt x="81" y="81"/>
                    </a:lnTo>
                    <a:lnTo>
                      <a:pt x="83" y="81"/>
                    </a:lnTo>
                    <a:lnTo>
                      <a:pt x="83" y="81"/>
                    </a:lnTo>
                    <a:lnTo>
                      <a:pt x="83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3"/>
                    </a:lnTo>
                    <a:lnTo>
                      <a:pt x="85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6"/>
                    </a:lnTo>
                    <a:lnTo>
                      <a:pt x="88" y="86"/>
                    </a:lnTo>
                    <a:lnTo>
                      <a:pt x="90" y="86"/>
                    </a:lnTo>
                    <a:lnTo>
                      <a:pt x="90" y="86"/>
                    </a:lnTo>
                    <a:lnTo>
                      <a:pt x="90" y="86"/>
                    </a:lnTo>
                    <a:lnTo>
                      <a:pt x="92" y="86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5" y="88"/>
                    </a:lnTo>
                    <a:lnTo>
                      <a:pt x="95" y="88"/>
                    </a:lnTo>
                    <a:lnTo>
                      <a:pt x="95" y="90"/>
                    </a:lnTo>
                    <a:lnTo>
                      <a:pt x="95" y="90"/>
                    </a:lnTo>
                    <a:lnTo>
                      <a:pt x="95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2" y="93"/>
                    </a:lnTo>
                    <a:lnTo>
                      <a:pt x="102" y="93"/>
                    </a:lnTo>
                    <a:lnTo>
                      <a:pt x="102" y="93"/>
                    </a:lnTo>
                    <a:lnTo>
                      <a:pt x="104" y="93"/>
                    </a:lnTo>
                    <a:lnTo>
                      <a:pt x="104" y="95"/>
                    </a:lnTo>
                    <a:lnTo>
                      <a:pt x="104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9" y="95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100"/>
                    </a:lnTo>
                    <a:lnTo>
                      <a:pt x="107" y="100"/>
                    </a:lnTo>
                    <a:lnTo>
                      <a:pt x="107" y="100"/>
                    </a:lnTo>
                    <a:lnTo>
                      <a:pt x="107" y="100"/>
                    </a:lnTo>
                    <a:lnTo>
                      <a:pt x="107" y="102"/>
                    </a:lnTo>
                    <a:lnTo>
                      <a:pt x="107" y="102"/>
                    </a:lnTo>
                    <a:lnTo>
                      <a:pt x="109" y="102"/>
                    </a:lnTo>
                    <a:lnTo>
                      <a:pt x="109" y="105"/>
                    </a:lnTo>
                    <a:lnTo>
                      <a:pt x="109" y="105"/>
                    </a:lnTo>
                    <a:lnTo>
                      <a:pt x="109" y="105"/>
                    </a:lnTo>
                    <a:lnTo>
                      <a:pt x="109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9"/>
                    </a:lnTo>
                    <a:lnTo>
                      <a:pt x="111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12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21" y="119"/>
                    </a:lnTo>
                    <a:lnTo>
                      <a:pt x="121" y="119"/>
                    </a:lnTo>
                    <a:lnTo>
                      <a:pt x="121" y="119"/>
                    </a:lnTo>
                    <a:lnTo>
                      <a:pt x="121" y="121"/>
                    </a:lnTo>
                    <a:lnTo>
                      <a:pt x="121" y="121"/>
                    </a:lnTo>
                    <a:lnTo>
                      <a:pt x="121" y="121"/>
                    </a:lnTo>
                    <a:lnTo>
                      <a:pt x="123" y="121"/>
                    </a:lnTo>
                    <a:lnTo>
                      <a:pt x="123" y="124"/>
                    </a:lnTo>
                    <a:lnTo>
                      <a:pt x="123" y="124"/>
                    </a:lnTo>
                    <a:lnTo>
                      <a:pt x="123" y="124"/>
                    </a:lnTo>
                    <a:lnTo>
                      <a:pt x="126" y="124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31"/>
                    </a:lnTo>
                    <a:lnTo>
                      <a:pt x="130" y="131"/>
                    </a:lnTo>
                    <a:lnTo>
                      <a:pt x="130" y="131"/>
                    </a:lnTo>
                    <a:lnTo>
                      <a:pt x="130" y="131"/>
                    </a:lnTo>
                    <a:lnTo>
                      <a:pt x="130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5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8"/>
                    </a:lnTo>
                    <a:lnTo>
                      <a:pt x="135" y="138"/>
                    </a:lnTo>
                    <a:lnTo>
                      <a:pt x="135" y="138"/>
                    </a:lnTo>
                    <a:lnTo>
                      <a:pt x="135" y="140"/>
                    </a:lnTo>
                    <a:lnTo>
                      <a:pt x="135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3"/>
                    </a:lnTo>
                    <a:lnTo>
                      <a:pt x="137" y="143"/>
                    </a:lnTo>
                    <a:lnTo>
                      <a:pt x="137" y="145"/>
                    </a:lnTo>
                    <a:lnTo>
                      <a:pt x="137" y="145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40" y="147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2"/>
                    </a:lnTo>
                    <a:lnTo>
                      <a:pt x="140" y="152"/>
                    </a:lnTo>
                    <a:lnTo>
                      <a:pt x="142" y="152"/>
                    </a:lnTo>
                    <a:lnTo>
                      <a:pt x="142" y="154"/>
                    </a:lnTo>
                    <a:lnTo>
                      <a:pt x="142" y="154"/>
                    </a:lnTo>
                    <a:lnTo>
                      <a:pt x="145" y="154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0"/>
                    </a:lnTo>
                    <a:lnTo>
                      <a:pt x="145" y="150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4"/>
                    </a:lnTo>
                    <a:lnTo>
                      <a:pt x="147" y="154"/>
                    </a:lnTo>
                    <a:lnTo>
                      <a:pt x="147" y="154"/>
                    </a:lnTo>
                    <a:lnTo>
                      <a:pt x="147" y="154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9" y="157"/>
                    </a:lnTo>
                    <a:lnTo>
                      <a:pt x="149" y="157"/>
                    </a:lnTo>
                    <a:lnTo>
                      <a:pt x="152" y="157"/>
                    </a:lnTo>
                    <a:lnTo>
                      <a:pt x="152" y="157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4"/>
                    </a:lnTo>
                    <a:lnTo>
                      <a:pt x="156" y="164"/>
                    </a:lnTo>
                    <a:lnTo>
                      <a:pt x="156" y="162"/>
                    </a:lnTo>
                    <a:lnTo>
                      <a:pt x="156" y="162"/>
                    </a:lnTo>
                    <a:lnTo>
                      <a:pt x="159" y="162"/>
                    </a:lnTo>
                    <a:lnTo>
                      <a:pt x="159" y="164"/>
                    </a:lnTo>
                    <a:lnTo>
                      <a:pt x="159" y="164"/>
                    </a:lnTo>
                    <a:lnTo>
                      <a:pt x="159" y="166"/>
                    </a:lnTo>
                    <a:lnTo>
                      <a:pt x="156" y="166"/>
                    </a:lnTo>
                    <a:lnTo>
                      <a:pt x="156" y="166"/>
                    </a:lnTo>
                    <a:lnTo>
                      <a:pt x="156" y="169"/>
                    </a:lnTo>
                    <a:lnTo>
                      <a:pt x="156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2" y="169"/>
                    </a:lnTo>
                    <a:lnTo>
                      <a:pt x="152" y="169"/>
                    </a:lnTo>
                    <a:lnTo>
                      <a:pt x="152" y="171"/>
                    </a:lnTo>
                    <a:lnTo>
                      <a:pt x="152" y="171"/>
                    </a:lnTo>
                    <a:lnTo>
                      <a:pt x="154" y="171"/>
                    </a:lnTo>
                    <a:lnTo>
                      <a:pt x="154" y="171"/>
                    </a:lnTo>
                    <a:lnTo>
                      <a:pt x="154" y="173"/>
                    </a:lnTo>
                    <a:lnTo>
                      <a:pt x="154" y="173"/>
                    </a:lnTo>
                    <a:lnTo>
                      <a:pt x="154" y="173"/>
                    </a:lnTo>
                    <a:lnTo>
                      <a:pt x="154" y="176"/>
                    </a:lnTo>
                    <a:lnTo>
                      <a:pt x="156" y="176"/>
                    </a:lnTo>
                    <a:lnTo>
                      <a:pt x="156" y="176"/>
                    </a:lnTo>
                    <a:lnTo>
                      <a:pt x="156" y="178"/>
                    </a:lnTo>
                    <a:lnTo>
                      <a:pt x="156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61" y="178"/>
                    </a:lnTo>
                    <a:lnTo>
                      <a:pt x="161" y="181"/>
                    </a:lnTo>
                    <a:lnTo>
                      <a:pt x="161" y="181"/>
                    </a:lnTo>
                    <a:lnTo>
                      <a:pt x="161" y="181"/>
                    </a:lnTo>
                    <a:lnTo>
                      <a:pt x="161" y="183"/>
                    </a:lnTo>
                    <a:lnTo>
                      <a:pt x="161" y="183"/>
                    </a:lnTo>
                    <a:lnTo>
                      <a:pt x="161" y="183"/>
                    </a:lnTo>
                    <a:lnTo>
                      <a:pt x="163" y="183"/>
                    </a:lnTo>
                    <a:lnTo>
                      <a:pt x="163" y="185"/>
                    </a:lnTo>
                    <a:lnTo>
                      <a:pt x="161" y="185"/>
                    </a:lnTo>
                    <a:lnTo>
                      <a:pt x="161" y="185"/>
                    </a:lnTo>
                    <a:lnTo>
                      <a:pt x="161" y="188"/>
                    </a:lnTo>
                    <a:lnTo>
                      <a:pt x="161" y="188"/>
                    </a:lnTo>
                    <a:lnTo>
                      <a:pt x="161" y="188"/>
                    </a:lnTo>
                    <a:lnTo>
                      <a:pt x="161" y="190"/>
                    </a:lnTo>
                    <a:lnTo>
                      <a:pt x="161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2"/>
                    </a:lnTo>
                    <a:lnTo>
                      <a:pt x="159" y="192"/>
                    </a:lnTo>
                    <a:lnTo>
                      <a:pt x="161" y="192"/>
                    </a:lnTo>
                    <a:lnTo>
                      <a:pt x="161" y="192"/>
                    </a:lnTo>
                    <a:lnTo>
                      <a:pt x="161" y="195"/>
                    </a:lnTo>
                    <a:lnTo>
                      <a:pt x="159" y="195"/>
                    </a:lnTo>
                    <a:lnTo>
                      <a:pt x="159" y="195"/>
                    </a:lnTo>
                    <a:lnTo>
                      <a:pt x="159" y="197"/>
                    </a:lnTo>
                    <a:lnTo>
                      <a:pt x="159" y="197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202"/>
                    </a:lnTo>
                    <a:lnTo>
                      <a:pt x="156" y="202"/>
                    </a:lnTo>
                    <a:lnTo>
                      <a:pt x="156" y="202"/>
                    </a:lnTo>
                    <a:lnTo>
                      <a:pt x="156" y="199"/>
                    </a:lnTo>
                    <a:lnTo>
                      <a:pt x="154" y="199"/>
                    </a:lnTo>
                    <a:lnTo>
                      <a:pt x="154" y="199"/>
                    </a:lnTo>
                    <a:lnTo>
                      <a:pt x="154" y="202"/>
                    </a:lnTo>
                    <a:lnTo>
                      <a:pt x="154" y="202"/>
                    </a:lnTo>
                    <a:lnTo>
                      <a:pt x="154" y="202"/>
                    </a:lnTo>
                    <a:lnTo>
                      <a:pt x="154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7"/>
                    </a:lnTo>
                    <a:lnTo>
                      <a:pt x="149" y="207"/>
                    </a:lnTo>
                    <a:lnTo>
                      <a:pt x="149" y="204"/>
                    </a:lnTo>
                    <a:lnTo>
                      <a:pt x="149" y="204"/>
                    </a:lnTo>
                    <a:lnTo>
                      <a:pt x="149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5" y="207"/>
                    </a:lnTo>
                    <a:lnTo>
                      <a:pt x="145" y="209"/>
                    </a:lnTo>
                    <a:lnTo>
                      <a:pt x="145" y="209"/>
                    </a:lnTo>
                    <a:lnTo>
                      <a:pt x="145" y="207"/>
                    </a:lnTo>
                    <a:lnTo>
                      <a:pt x="145" y="207"/>
                    </a:lnTo>
                    <a:lnTo>
                      <a:pt x="145" y="207"/>
                    </a:lnTo>
                    <a:lnTo>
                      <a:pt x="142" y="207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0" y="204"/>
                    </a:lnTo>
                    <a:lnTo>
                      <a:pt x="140" y="204"/>
                    </a:lnTo>
                    <a:lnTo>
                      <a:pt x="140" y="204"/>
                    </a:lnTo>
                    <a:lnTo>
                      <a:pt x="140" y="202"/>
                    </a:lnTo>
                    <a:lnTo>
                      <a:pt x="140" y="202"/>
                    </a:lnTo>
                    <a:lnTo>
                      <a:pt x="140" y="202"/>
                    </a:lnTo>
                    <a:lnTo>
                      <a:pt x="137" y="202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37" y="202"/>
                    </a:lnTo>
                    <a:lnTo>
                      <a:pt x="135" y="202"/>
                    </a:lnTo>
                    <a:lnTo>
                      <a:pt x="135" y="202"/>
                    </a:lnTo>
                    <a:lnTo>
                      <a:pt x="135" y="202"/>
                    </a:lnTo>
                    <a:lnTo>
                      <a:pt x="135" y="204"/>
                    </a:lnTo>
                    <a:lnTo>
                      <a:pt x="135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6" y="207"/>
                    </a:lnTo>
                    <a:lnTo>
                      <a:pt x="126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11"/>
                    </a:lnTo>
                    <a:lnTo>
                      <a:pt x="128" y="211"/>
                    </a:lnTo>
                    <a:lnTo>
                      <a:pt x="128" y="211"/>
                    </a:lnTo>
                    <a:lnTo>
                      <a:pt x="128" y="214"/>
                    </a:lnTo>
                    <a:lnTo>
                      <a:pt x="130" y="214"/>
                    </a:lnTo>
                    <a:lnTo>
                      <a:pt x="130" y="214"/>
                    </a:lnTo>
                    <a:lnTo>
                      <a:pt x="130" y="216"/>
                    </a:lnTo>
                    <a:lnTo>
                      <a:pt x="128" y="216"/>
                    </a:lnTo>
                    <a:lnTo>
                      <a:pt x="128" y="216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6" y="218"/>
                    </a:lnTo>
                    <a:lnTo>
                      <a:pt x="126" y="218"/>
                    </a:lnTo>
                    <a:lnTo>
                      <a:pt x="126" y="218"/>
                    </a:lnTo>
                    <a:lnTo>
                      <a:pt x="126" y="216"/>
                    </a:lnTo>
                    <a:lnTo>
                      <a:pt x="123" y="216"/>
                    </a:lnTo>
                    <a:lnTo>
                      <a:pt x="123" y="216"/>
                    </a:lnTo>
                    <a:lnTo>
                      <a:pt x="123" y="216"/>
                    </a:lnTo>
                    <a:lnTo>
                      <a:pt x="121" y="216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18" y="214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4" y="211"/>
                    </a:lnTo>
                    <a:lnTo>
                      <a:pt x="114" y="214"/>
                    </a:lnTo>
                    <a:lnTo>
                      <a:pt x="114" y="214"/>
                    </a:lnTo>
                    <a:lnTo>
                      <a:pt x="114" y="214"/>
                    </a:lnTo>
                    <a:lnTo>
                      <a:pt x="114" y="211"/>
                    </a:lnTo>
                    <a:lnTo>
                      <a:pt x="111" y="211"/>
                    </a:lnTo>
                    <a:lnTo>
                      <a:pt x="111" y="211"/>
                    </a:lnTo>
                    <a:lnTo>
                      <a:pt x="111" y="211"/>
                    </a:lnTo>
                    <a:lnTo>
                      <a:pt x="111" y="209"/>
                    </a:lnTo>
                    <a:lnTo>
                      <a:pt x="111" y="209"/>
                    </a:lnTo>
                    <a:lnTo>
                      <a:pt x="111" y="209"/>
                    </a:lnTo>
                    <a:lnTo>
                      <a:pt x="109" y="209"/>
                    </a:lnTo>
                    <a:lnTo>
                      <a:pt x="109" y="209"/>
                    </a:lnTo>
                    <a:lnTo>
                      <a:pt x="109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4" y="207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6" y="204"/>
                    </a:lnTo>
                    <a:lnTo>
                      <a:pt x="116" y="202"/>
                    </a:lnTo>
                    <a:lnTo>
                      <a:pt x="116" y="202"/>
                    </a:lnTo>
                    <a:lnTo>
                      <a:pt x="116" y="202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6" y="197"/>
                    </a:lnTo>
                    <a:lnTo>
                      <a:pt x="116" y="197"/>
                    </a:lnTo>
                    <a:lnTo>
                      <a:pt x="116" y="197"/>
                    </a:lnTo>
                    <a:lnTo>
                      <a:pt x="116" y="195"/>
                    </a:lnTo>
                    <a:lnTo>
                      <a:pt x="116" y="195"/>
                    </a:lnTo>
                    <a:lnTo>
                      <a:pt x="116" y="195"/>
                    </a:lnTo>
                    <a:lnTo>
                      <a:pt x="116" y="192"/>
                    </a:lnTo>
                    <a:lnTo>
                      <a:pt x="118" y="192"/>
                    </a:lnTo>
                    <a:lnTo>
                      <a:pt x="118" y="192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6" y="190"/>
                    </a:lnTo>
                    <a:lnTo>
                      <a:pt x="116" y="188"/>
                    </a:lnTo>
                    <a:lnTo>
                      <a:pt x="116" y="188"/>
                    </a:lnTo>
                    <a:lnTo>
                      <a:pt x="114" y="188"/>
                    </a:lnTo>
                    <a:lnTo>
                      <a:pt x="114" y="188"/>
                    </a:lnTo>
                    <a:lnTo>
                      <a:pt x="114" y="185"/>
                    </a:lnTo>
                    <a:lnTo>
                      <a:pt x="116" y="185"/>
                    </a:lnTo>
                    <a:lnTo>
                      <a:pt x="116" y="185"/>
                    </a:lnTo>
                    <a:lnTo>
                      <a:pt x="116" y="185"/>
                    </a:lnTo>
                    <a:lnTo>
                      <a:pt x="116" y="183"/>
                    </a:lnTo>
                    <a:lnTo>
                      <a:pt x="118" y="183"/>
                    </a:lnTo>
                    <a:lnTo>
                      <a:pt x="118" y="183"/>
                    </a:lnTo>
                    <a:lnTo>
                      <a:pt x="118" y="181"/>
                    </a:lnTo>
                    <a:lnTo>
                      <a:pt x="116" y="181"/>
                    </a:lnTo>
                    <a:lnTo>
                      <a:pt x="116" y="181"/>
                    </a:lnTo>
                    <a:lnTo>
                      <a:pt x="114" y="181"/>
                    </a:lnTo>
                    <a:lnTo>
                      <a:pt x="114" y="181"/>
                    </a:lnTo>
                    <a:lnTo>
                      <a:pt x="116" y="181"/>
                    </a:lnTo>
                    <a:lnTo>
                      <a:pt x="116" y="181"/>
                    </a:lnTo>
                    <a:lnTo>
                      <a:pt x="118" y="181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6"/>
                    </a:lnTo>
                    <a:lnTo>
                      <a:pt x="118" y="176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1"/>
                    </a:lnTo>
                    <a:lnTo>
                      <a:pt x="118" y="171"/>
                    </a:lnTo>
                    <a:lnTo>
                      <a:pt x="118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4"/>
                    </a:lnTo>
                    <a:lnTo>
                      <a:pt x="114" y="164"/>
                    </a:lnTo>
                    <a:lnTo>
                      <a:pt x="111" y="164"/>
                    </a:lnTo>
                    <a:lnTo>
                      <a:pt x="111" y="164"/>
                    </a:lnTo>
                    <a:lnTo>
                      <a:pt x="111" y="164"/>
                    </a:lnTo>
                    <a:lnTo>
                      <a:pt x="109" y="164"/>
                    </a:lnTo>
                    <a:lnTo>
                      <a:pt x="109" y="164"/>
                    </a:lnTo>
                    <a:lnTo>
                      <a:pt x="109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59"/>
                    </a:lnTo>
                    <a:lnTo>
                      <a:pt x="104" y="159"/>
                    </a:lnTo>
                    <a:lnTo>
                      <a:pt x="104" y="159"/>
                    </a:lnTo>
                    <a:lnTo>
                      <a:pt x="104" y="159"/>
                    </a:lnTo>
                    <a:lnTo>
                      <a:pt x="104" y="157"/>
                    </a:lnTo>
                    <a:lnTo>
                      <a:pt x="104" y="157"/>
                    </a:lnTo>
                    <a:lnTo>
                      <a:pt x="104" y="157"/>
                    </a:lnTo>
                    <a:lnTo>
                      <a:pt x="102" y="157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2" y="152"/>
                    </a:lnTo>
                    <a:lnTo>
                      <a:pt x="102" y="152"/>
                    </a:lnTo>
                    <a:lnTo>
                      <a:pt x="100" y="152"/>
                    </a:lnTo>
                    <a:lnTo>
                      <a:pt x="100" y="152"/>
                    </a:lnTo>
                    <a:lnTo>
                      <a:pt x="100" y="152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0" y="147"/>
                    </a:lnTo>
                    <a:lnTo>
                      <a:pt x="100" y="147"/>
                    </a:lnTo>
                    <a:lnTo>
                      <a:pt x="100" y="147"/>
                    </a:lnTo>
                    <a:lnTo>
                      <a:pt x="100" y="145"/>
                    </a:lnTo>
                    <a:lnTo>
                      <a:pt x="100" y="145"/>
                    </a:lnTo>
                    <a:lnTo>
                      <a:pt x="100" y="145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100" y="138"/>
                    </a:lnTo>
                    <a:lnTo>
                      <a:pt x="100" y="138"/>
                    </a:lnTo>
                    <a:lnTo>
                      <a:pt x="100" y="138"/>
                    </a:lnTo>
                    <a:lnTo>
                      <a:pt x="100" y="135"/>
                    </a:lnTo>
                    <a:lnTo>
                      <a:pt x="100" y="135"/>
                    </a:lnTo>
                    <a:lnTo>
                      <a:pt x="100" y="133"/>
                    </a:lnTo>
                    <a:lnTo>
                      <a:pt x="102" y="133"/>
                    </a:lnTo>
                    <a:lnTo>
                      <a:pt x="102" y="133"/>
                    </a:lnTo>
                    <a:lnTo>
                      <a:pt x="102" y="131"/>
                    </a:lnTo>
                    <a:lnTo>
                      <a:pt x="102" y="131"/>
                    </a:lnTo>
                    <a:lnTo>
                      <a:pt x="100" y="131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6"/>
                    </a:lnTo>
                    <a:lnTo>
                      <a:pt x="100" y="126"/>
                    </a:lnTo>
                    <a:lnTo>
                      <a:pt x="100" y="126"/>
                    </a:lnTo>
                    <a:lnTo>
                      <a:pt x="97" y="126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1"/>
                    </a:lnTo>
                    <a:lnTo>
                      <a:pt x="92" y="121"/>
                    </a:lnTo>
                    <a:lnTo>
                      <a:pt x="92" y="121"/>
                    </a:lnTo>
                    <a:lnTo>
                      <a:pt x="92" y="121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0" y="119"/>
                    </a:lnTo>
                    <a:lnTo>
                      <a:pt x="90" y="119"/>
                    </a:lnTo>
                    <a:lnTo>
                      <a:pt x="90" y="117"/>
                    </a:lnTo>
                    <a:lnTo>
                      <a:pt x="88" y="117"/>
                    </a:lnTo>
                    <a:lnTo>
                      <a:pt x="88" y="117"/>
                    </a:lnTo>
                    <a:lnTo>
                      <a:pt x="88" y="114"/>
                    </a:lnTo>
                    <a:lnTo>
                      <a:pt x="88" y="114"/>
                    </a:lnTo>
                    <a:lnTo>
                      <a:pt x="88" y="114"/>
                    </a:lnTo>
                    <a:lnTo>
                      <a:pt x="88" y="112"/>
                    </a:lnTo>
                    <a:lnTo>
                      <a:pt x="88" y="112"/>
                    </a:lnTo>
                    <a:lnTo>
                      <a:pt x="88" y="112"/>
                    </a:lnTo>
                    <a:lnTo>
                      <a:pt x="85" y="112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3" y="107"/>
                    </a:lnTo>
                    <a:lnTo>
                      <a:pt x="83" y="105"/>
                    </a:lnTo>
                    <a:lnTo>
                      <a:pt x="83" y="105"/>
                    </a:lnTo>
                    <a:lnTo>
                      <a:pt x="81" y="105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6" y="105"/>
                    </a:lnTo>
                    <a:lnTo>
                      <a:pt x="76" y="105"/>
                    </a:lnTo>
                    <a:lnTo>
                      <a:pt x="76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6" y="102"/>
                    </a:lnTo>
                    <a:lnTo>
                      <a:pt x="66" y="105"/>
                    </a:lnTo>
                    <a:lnTo>
                      <a:pt x="66" y="105"/>
                    </a:lnTo>
                    <a:lnTo>
                      <a:pt x="69" y="105"/>
                    </a:lnTo>
                    <a:lnTo>
                      <a:pt x="69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9"/>
                    </a:lnTo>
                    <a:lnTo>
                      <a:pt x="66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12"/>
                    </a:lnTo>
                    <a:lnTo>
                      <a:pt x="64" y="112"/>
                    </a:lnTo>
                    <a:lnTo>
                      <a:pt x="64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7" y="114"/>
                    </a:lnTo>
                    <a:lnTo>
                      <a:pt x="57" y="117"/>
                    </a:lnTo>
                    <a:lnTo>
                      <a:pt x="57" y="117"/>
                    </a:lnTo>
                    <a:lnTo>
                      <a:pt x="57" y="117"/>
                    </a:lnTo>
                    <a:lnTo>
                      <a:pt x="55" y="117"/>
                    </a:lnTo>
                    <a:lnTo>
                      <a:pt x="55" y="117"/>
                    </a:lnTo>
                    <a:lnTo>
                      <a:pt x="55" y="119"/>
                    </a:lnTo>
                    <a:lnTo>
                      <a:pt x="55" y="119"/>
                    </a:lnTo>
                    <a:lnTo>
                      <a:pt x="52" y="119"/>
                    </a:lnTo>
                    <a:lnTo>
                      <a:pt x="52" y="117"/>
                    </a:lnTo>
                    <a:lnTo>
                      <a:pt x="55" y="117"/>
                    </a:lnTo>
                    <a:lnTo>
                      <a:pt x="55" y="117"/>
                    </a:lnTo>
                    <a:lnTo>
                      <a:pt x="55" y="114"/>
                    </a:lnTo>
                    <a:lnTo>
                      <a:pt x="52" y="114"/>
                    </a:lnTo>
                    <a:lnTo>
                      <a:pt x="52" y="114"/>
                    </a:lnTo>
                    <a:lnTo>
                      <a:pt x="52" y="114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47" y="114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5" y="112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6" y="112"/>
                    </a:lnTo>
                    <a:lnTo>
                      <a:pt x="36" y="112"/>
                    </a:lnTo>
                    <a:lnTo>
                      <a:pt x="36" y="114"/>
                    </a:lnTo>
                    <a:lnTo>
                      <a:pt x="36" y="114"/>
                    </a:lnTo>
                    <a:lnTo>
                      <a:pt x="36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1" y="117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29" y="119"/>
                    </a:lnTo>
                    <a:lnTo>
                      <a:pt x="29" y="119"/>
                    </a:lnTo>
                    <a:lnTo>
                      <a:pt x="29" y="121"/>
                    </a:lnTo>
                    <a:lnTo>
                      <a:pt x="29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4" y="124"/>
                    </a:lnTo>
                    <a:lnTo>
                      <a:pt x="24" y="126"/>
                    </a:lnTo>
                    <a:lnTo>
                      <a:pt x="24" y="126"/>
                    </a:lnTo>
                    <a:lnTo>
                      <a:pt x="24" y="126"/>
                    </a:lnTo>
                    <a:lnTo>
                      <a:pt x="21" y="126"/>
                    </a:lnTo>
                    <a:lnTo>
                      <a:pt x="21" y="128"/>
                    </a:lnTo>
                    <a:lnTo>
                      <a:pt x="21" y="128"/>
                    </a:lnTo>
                    <a:lnTo>
                      <a:pt x="21" y="126"/>
                    </a:lnTo>
                    <a:lnTo>
                      <a:pt x="21" y="126"/>
                    </a:lnTo>
                    <a:lnTo>
                      <a:pt x="21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9" y="124"/>
                    </a:lnTo>
                    <a:lnTo>
                      <a:pt x="19" y="124"/>
                    </a:lnTo>
                    <a:lnTo>
                      <a:pt x="19" y="121"/>
                    </a:lnTo>
                    <a:lnTo>
                      <a:pt x="19" y="121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21" y="102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4" y="100"/>
                    </a:lnTo>
                    <a:lnTo>
                      <a:pt x="24" y="98"/>
                    </a:lnTo>
                    <a:lnTo>
                      <a:pt x="24" y="98"/>
                    </a:lnTo>
                    <a:lnTo>
                      <a:pt x="24" y="98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3"/>
                    </a:lnTo>
                    <a:lnTo>
                      <a:pt x="24" y="93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4" y="86"/>
                    </a:lnTo>
                    <a:lnTo>
                      <a:pt x="24" y="83"/>
                    </a:lnTo>
                    <a:lnTo>
                      <a:pt x="24" y="83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79"/>
                    </a:lnTo>
                    <a:lnTo>
                      <a:pt x="24" y="79"/>
                    </a:lnTo>
                    <a:lnTo>
                      <a:pt x="24" y="76"/>
                    </a:lnTo>
                    <a:lnTo>
                      <a:pt x="24" y="76"/>
                    </a:lnTo>
                    <a:lnTo>
                      <a:pt x="24" y="76"/>
                    </a:lnTo>
                    <a:lnTo>
                      <a:pt x="26" y="76"/>
                    </a:lnTo>
                    <a:lnTo>
                      <a:pt x="26" y="74"/>
                    </a:lnTo>
                    <a:lnTo>
                      <a:pt x="26" y="74"/>
                    </a:lnTo>
                    <a:lnTo>
                      <a:pt x="24" y="74"/>
                    </a:lnTo>
                    <a:lnTo>
                      <a:pt x="24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4"/>
                    </a:lnTo>
                    <a:lnTo>
                      <a:pt x="14" y="74"/>
                    </a:lnTo>
                    <a:lnTo>
                      <a:pt x="14" y="74"/>
                    </a:lnTo>
                    <a:lnTo>
                      <a:pt x="14" y="74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0" y="74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0" y="74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7" y="60"/>
                    </a:lnTo>
                    <a:lnTo>
                      <a:pt x="7" y="60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3"/>
                    </a:lnTo>
                    <a:lnTo>
                      <a:pt x="5" y="53"/>
                    </a:lnTo>
                    <a:lnTo>
                      <a:pt x="5" y="53"/>
                    </a:lnTo>
                    <a:lnTo>
                      <a:pt x="2" y="53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48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3"/>
                    </a:lnTo>
                    <a:lnTo>
                      <a:pt x="10" y="43"/>
                    </a:lnTo>
                    <a:lnTo>
                      <a:pt x="10" y="41"/>
                    </a:lnTo>
                    <a:lnTo>
                      <a:pt x="10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0" y="41"/>
                    </a:lnTo>
                    <a:lnTo>
                      <a:pt x="10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10" y="41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7" y="31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6" y="31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3" y="31"/>
                    </a:lnTo>
                    <a:lnTo>
                      <a:pt x="33" y="31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8" y="22"/>
                    </a:lnTo>
                    <a:lnTo>
                      <a:pt x="38" y="22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3" y="5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8" name="Freeform 122"/>
              <p:cNvSpPr>
                <a:spLocks/>
              </p:cNvSpPr>
              <p:nvPr/>
            </p:nvSpPr>
            <p:spPr bwMode="auto">
              <a:xfrm>
                <a:off x="2980" y="2184"/>
                <a:ext cx="163" cy="218"/>
              </a:xfrm>
              <a:custGeom>
                <a:avLst/>
                <a:gdLst/>
                <a:ahLst/>
                <a:cxnLst>
                  <a:cxn ang="0">
                    <a:pos x="52" y="12"/>
                  </a:cxn>
                  <a:cxn ang="0">
                    <a:pos x="59" y="17"/>
                  </a:cxn>
                  <a:cxn ang="0">
                    <a:pos x="59" y="26"/>
                  </a:cxn>
                  <a:cxn ang="0">
                    <a:pos x="64" y="38"/>
                  </a:cxn>
                  <a:cxn ang="0">
                    <a:pos x="76" y="45"/>
                  </a:cxn>
                  <a:cxn ang="0">
                    <a:pos x="85" y="38"/>
                  </a:cxn>
                  <a:cxn ang="0">
                    <a:pos x="95" y="45"/>
                  </a:cxn>
                  <a:cxn ang="0">
                    <a:pos x="97" y="53"/>
                  </a:cxn>
                  <a:cxn ang="0">
                    <a:pos x="104" y="62"/>
                  </a:cxn>
                  <a:cxn ang="0">
                    <a:pos x="97" y="71"/>
                  </a:cxn>
                  <a:cxn ang="0">
                    <a:pos x="85" y="71"/>
                  </a:cxn>
                  <a:cxn ang="0">
                    <a:pos x="83" y="81"/>
                  </a:cxn>
                  <a:cxn ang="0">
                    <a:pos x="95" y="88"/>
                  </a:cxn>
                  <a:cxn ang="0">
                    <a:pos x="107" y="95"/>
                  </a:cxn>
                  <a:cxn ang="0">
                    <a:pos x="109" y="107"/>
                  </a:cxn>
                  <a:cxn ang="0">
                    <a:pos x="118" y="114"/>
                  </a:cxn>
                  <a:cxn ang="0">
                    <a:pos x="126" y="126"/>
                  </a:cxn>
                  <a:cxn ang="0">
                    <a:pos x="135" y="135"/>
                  </a:cxn>
                  <a:cxn ang="0">
                    <a:pos x="140" y="150"/>
                  </a:cxn>
                  <a:cxn ang="0">
                    <a:pos x="147" y="154"/>
                  </a:cxn>
                  <a:cxn ang="0">
                    <a:pos x="156" y="164"/>
                  </a:cxn>
                  <a:cxn ang="0">
                    <a:pos x="154" y="171"/>
                  </a:cxn>
                  <a:cxn ang="0">
                    <a:pos x="161" y="183"/>
                  </a:cxn>
                  <a:cxn ang="0">
                    <a:pos x="159" y="192"/>
                  </a:cxn>
                  <a:cxn ang="0">
                    <a:pos x="154" y="202"/>
                  </a:cxn>
                  <a:cxn ang="0">
                    <a:pos x="145" y="209"/>
                  </a:cxn>
                  <a:cxn ang="0">
                    <a:pos x="135" y="202"/>
                  </a:cxn>
                  <a:cxn ang="0">
                    <a:pos x="128" y="209"/>
                  </a:cxn>
                  <a:cxn ang="0">
                    <a:pos x="123" y="216"/>
                  </a:cxn>
                  <a:cxn ang="0">
                    <a:pos x="114" y="214"/>
                  </a:cxn>
                  <a:cxn ang="0">
                    <a:pos x="114" y="204"/>
                  </a:cxn>
                  <a:cxn ang="0">
                    <a:pos x="118" y="190"/>
                  </a:cxn>
                  <a:cxn ang="0">
                    <a:pos x="114" y="181"/>
                  </a:cxn>
                  <a:cxn ang="0">
                    <a:pos x="114" y="169"/>
                  </a:cxn>
                  <a:cxn ang="0">
                    <a:pos x="104" y="159"/>
                  </a:cxn>
                  <a:cxn ang="0">
                    <a:pos x="100" y="147"/>
                  </a:cxn>
                  <a:cxn ang="0">
                    <a:pos x="102" y="131"/>
                  </a:cxn>
                  <a:cxn ang="0">
                    <a:pos x="92" y="121"/>
                  </a:cxn>
                  <a:cxn ang="0">
                    <a:pos x="85" y="109"/>
                  </a:cxn>
                  <a:cxn ang="0">
                    <a:pos x="76" y="102"/>
                  </a:cxn>
                  <a:cxn ang="0">
                    <a:pos x="66" y="107"/>
                  </a:cxn>
                  <a:cxn ang="0">
                    <a:pos x="57" y="117"/>
                  </a:cxn>
                  <a:cxn ang="0">
                    <a:pos x="47" y="112"/>
                  </a:cxn>
                  <a:cxn ang="0">
                    <a:pos x="38" y="112"/>
                  </a:cxn>
                  <a:cxn ang="0">
                    <a:pos x="26" y="121"/>
                  </a:cxn>
                  <a:cxn ang="0">
                    <a:pos x="19" y="124"/>
                  </a:cxn>
                  <a:cxn ang="0">
                    <a:pos x="21" y="107"/>
                  </a:cxn>
                  <a:cxn ang="0">
                    <a:pos x="24" y="95"/>
                  </a:cxn>
                  <a:cxn ang="0">
                    <a:pos x="24" y="81"/>
                  </a:cxn>
                  <a:cxn ang="0">
                    <a:pos x="17" y="71"/>
                  </a:cxn>
                  <a:cxn ang="0">
                    <a:pos x="7" y="71"/>
                  </a:cxn>
                  <a:cxn ang="0">
                    <a:pos x="10" y="60"/>
                  </a:cxn>
                  <a:cxn ang="0">
                    <a:pos x="0" y="57"/>
                  </a:cxn>
                  <a:cxn ang="0">
                    <a:pos x="5" y="43"/>
                  </a:cxn>
                  <a:cxn ang="0">
                    <a:pos x="10" y="36"/>
                  </a:cxn>
                  <a:cxn ang="0">
                    <a:pos x="19" y="29"/>
                  </a:cxn>
                  <a:cxn ang="0">
                    <a:pos x="26" y="31"/>
                  </a:cxn>
                  <a:cxn ang="0">
                    <a:pos x="36" y="34"/>
                  </a:cxn>
                  <a:cxn ang="0">
                    <a:pos x="36" y="22"/>
                  </a:cxn>
                  <a:cxn ang="0">
                    <a:pos x="31" y="10"/>
                  </a:cxn>
                  <a:cxn ang="0">
                    <a:pos x="38" y="0"/>
                  </a:cxn>
                </a:cxnLst>
                <a:rect l="0" t="0" r="r" b="b"/>
                <a:pathLst>
                  <a:path w="163" h="218">
                    <a:moveTo>
                      <a:pt x="45" y="0"/>
                    </a:moveTo>
                    <a:lnTo>
                      <a:pt x="45" y="3"/>
                    </a:lnTo>
                    <a:lnTo>
                      <a:pt x="45" y="3"/>
                    </a:lnTo>
                    <a:lnTo>
                      <a:pt x="45" y="3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7" y="5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0" y="10"/>
                    </a:lnTo>
                    <a:lnTo>
                      <a:pt x="52" y="10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5"/>
                    </a:lnTo>
                    <a:lnTo>
                      <a:pt x="55" y="15"/>
                    </a:lnTo>
                    <a:lnTo>
                      <a:pt x="55" y="15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9"/>
                    </a:lnTo>
                    <a:lnTo>
                      <a:pt x="55" y="19"/>
                    </a:lnTo>
                    <a:lnTo>
                      <a:pt x="55" y="22"/>
                    </a:lnTo>
                    <a:lnTo>
                      <a:pt x="55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7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7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59" y="19"/>
                    </a:lnTo>
                    <a:lnTo>
                      <a:pt x="62" y="19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2" y="24"/>
                    </a:lnTo>
                    <a:lnTo>
                      <a:pt x="59" y="24"/>
                    </a:lnTo>
                    <a:lnTo>
                      <a:pt x="59" y="24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6"/>
                    </a:lnTo>
                    <a:lnTo>
                      <a:pt x="59" y="29"/>
                    </a:lnTo>
                    <a:lnTo>
                      <a:pt x="59" y="29"/>
                    </a:lnTo>
                    <a:lnTo>
                      <a:pt x="59" y="29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1"/>
                    </a:lnTo>
                    <a:lnTo>
                      <a:pt x="59" y="34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6"/>
                    </a:lnTo>
                    <a:lnTo>
                      <a:pt x="62" y="38"/>
                    </a:lnTo>
                    <a:lnTo>
                      <a:pt x="64" y="38"/>
                    </a:lnTo>
                    <a:lnTo>
                      <a:pt x="64" y="38"/>
                    </a:lnTo>
                    <a:lnTo>
                      <a:pt x="64" y="41"/>
                    </a:lnTo>
                    <a:lnTo>
                      <a:pt x="64" y="41"/>
                    </a:lnTo>
                    <a:lnTo>
                      <a:pt x="64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6" y="41"/>
                    </a:lnTo>
                    <a:lnTo>
                      <a:pt x="69" y="41"/>
                    </a:lnTo>
                    <a:lnTo>
                      <a:pt x="69" y="41"/>
                    </a:lnTo>
                    <a:lnTo>
                      <a:pt x="69" y="43"/>
                    </a:lnTo>
                    <a:lnTo>
                      <a:pt x="69" y="43"/>
                    </a:lnTo>
                    <a:lnTo>
                      <a:pt x="71" y="43"/>
                    </a:lnTo>
                    <a:lnTo>
                      <a:pt x="71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4" y="43"/>
                    </a:lnTo>
                    <a:lnTo>
                      <a:pt x="76" y="43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6" y="45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1" y="41"/>
                    </a:lnTo>
                    <a:lnTo>
                      <a:pt x="83" y="41"/>
                    </a:lnTo>
                    <a:lnTo>
                      <a:pt x="83" y="41"/>
                    </a:lnTo>
                    <a:lnTo>
                      <a:pt x="83" y="41"/>
                    </a:lnTo>
                    <a:lnTo>
                      <a:pt x="85" y="41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5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38"/>
                    </a:lnTo>
                    <a:lnTo>
                      <a:pt x="88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0" y="41"/>
                    </a:lnTo>
                    <a:lnTo>
                      <a:pt x="92" y="41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2" y="43"/>
                    </a:lnTo>
                    <a:lnTo>
                      <a:pt x="95" y="43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5" y="45"/>
                    </a:lnTo>
                    <a:lnTo>
                      <a:pt x="97" y="45"/>
                    </a:lnTo>
                    <a:lnTo>
                      <a:pt x="97" y="48"/>
                    </a:lnTo>
                    <a:lnTo>
                      <a:pt x="95" y="48"/>
                    </a:lnTo>
                    <a:lnTo>
                      <a:pt x="95" y="48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5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0"/>
                    </a:lnTo>
                    <a:lnTo>
                      <a:pt x="92" y="53"/>
                    </a:lnTo>
                    <a:lnTo>
                      <a:pt x="92" y="53"/>
                    </a:lnTo>
                    <a:lnTo>
                      <a:pt x="95" y="53"/>
                    </a:lnTo>
                    <a:lnTo>
                      <a:pt x="95" y="53"/>
                    </a:lnTo>
                    <a:lnTo>
                      <a:pt x="95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97" y="53"/>
                    </a:lnTo>
                    <a:lnTo>
                      <a:pt x="100" y="53"/>
                    </a:lnTo>
                    <a:lnTo>
                      <a:pt x="100" y="55"/>
                    </a:lnTo>
                    <a:lnTo>
                      <a:pt x="100" y="55"/>
                    </a:lnTo>
                    <a:lnTo>
                      <a:pt x="97" y="55"/>
                    </a:lnTo>
                    <a:lnTo>
                      <a:pt x="97" y="57"/>
                    </a:lnTo>
                    <a:lnTo>
                      <a:pt x="97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0" y="57"/>
                    </a:lnTo>
                    <a:lnTo>
                      <a:pt x="102" y="57"/>
                    </a:lnTo>
                    <a:lnTo>
                      <a:pt x="102" y="57"/>
                    </a:lnTo>
                    <a:lnTo>
                      <a:pt x="102" y="57"/>
                    </a:lnTo>
                    <a:lnTo>
                      <a:pt x="102" y="60"/>
                    </a:lnTo>
                    <a:lnTo>
                      <a:pt x="102" y="60"/>
                    </a:lnTo>
                    <a:lnTo>
                      <a:pt x="104" y="60"/>
                    </a:lnTo>
                    <a:lnTo>
                      <a:pt x="104" y="60"/>
                    </a:lnTo>
                    <a:lnTo>
                      <a:pt x="104" y="62"/>
                    </a:lnTo>
                    <a:lnTo>
                      <a:pt x="104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2" y="64"/>
                    </a:lnTo>
                    <a:lnTo>
                      <a:pt x="100" y="64"/>
                    </a:lnTo>
                    <a:lnTo>
                      <a:pt x="100" y="67"/>
                    </a:lnTo>
                    <a:lnTo>
                      <a:pt x="102" y="67"/>
                    </a:lnTo>
                    <a:lnTo>
                      <a:pt x="102" y="67"/>
                    </a:lnTo>
                    <a:lnTo>
                      <a:pt x="102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69"/>
                    </a:lnTo>
                    <a:lnTo>
                      <a:pt x="100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7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5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2" y="71"/>
                    </a:lnTo>
                    <a:lnTo>
                      <a:pt x="90" y="71"/>
                    </a:lnTo>
                    <a:lnTo>
                      <a:pt x="90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8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4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5" y="76"/>
                    </a:lnTo>
                    <a:lnTo>
                      <a:pt x="85" y="79"/>
                    </a:lnTo>
                    <a:lnTo>
                      <a:pt x="85" y="79"/>
                    </a:lnTo>
                    <a:lnTo>
                      <a:pt x="83" y="79"/>
                    </a:lnTo>
                    <a:lnTo>
                      <a:pt x="83" y="79"/>
                    </a:lnTo>
                    <a:lnTo>
                      <a:pt x="83" y="79"/>
                    </a:lnTo>
                    <a:lnTo>
                      <a:pt x="83" y="81"/>
                    </a:lnTo>
                    <a:lnTo>
                      <a:pt x="81" y="81"/>
                    </a:lnTo>
                    <a:lnTo>
                      <a:pt x="81" y="81"/>
                    </a:lnTo>
                    <a:lnTo>
                      <a:pt x="83" y="81"/>
                    </a:lnTo>
                    <a:lnTo>
                      <a:pt x="83" y="81"/>
                    </a:lnTo>
                    <a:lnTo>
                      <a:pt x="83" y="81"/>
                    </a:lnTo>
                    <a:lnTo>
                      <a:pt x="85" y="81"/>
                    </a:lnTo>
                    <a:lnTo>
                      <a:pt x="85" y="81"/>
                    </a:lnTo>
                    <a:lnTo>
                      <a:pt x="85" y="83"/>
                    </a:lnTo>
                    <a:lnTo>
                      <a:pt x="85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3"/>
                    </a:lnTo>
                    <a:lnTo>
                      <a:pt x="88" y="86"/>
                    </a:lnTo>
                    <a:lnTo>
                      <a:pt x="88" y="86"/>
                    </a:lnTo>
                    <a:lnTo>
                      <a:pt x="90" y="86"/>
                    </a:lnTo>
                    <a:lnTo>
                      <a:pt x="90" y="86"/>
                    </a:lnTo>
                    <a:lnTo>
                      <a:pt x="90" y="86"/>
                    </a:lnTo>
                    <a:lnTo>
                      <a:pt x="92" y="86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2" y="88"/>
                    </a:lnTo>
                    <a:lnTo>
                      <a:pt x="95" y="88"/>
                    </a:lnTo>
                    <a:lnTo>
                      <a:pt x="95" y="88"/>
                    </a:lnTo>
                    <a:lnTo>
                      <a:pt x="95" y="90"/>
                    </a:lnTo>
                    <a:lnTo>
                      <a:pt x="95" y="90"/>
                    </a:lnTo>
                    <a:lnTo>
                      <a:pt x="95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0"/>
                    </a:lnTo>
                    <a:lnTo>
                      <a:pt x="97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0" y="93"/>
                    </a:lnTo>
                    <a:lnTo>
                      <a:pt x="102" y="93"/>
                    </a:lnTo>
                    <a:lnTo>
                      <a:pt x="102" y="93"/>
                    </a:lnTo>
                    <a:lnTo>
                      <a:pt x="102" y="93"/>
                    </a:lnTo>
                    <a:lnTo>
                      <a:pt x="104" y="93"/>
                    </a:lnTo>
                    <a:lnTo>
                      <a:pt x="104" y="95"/>
                    </a:lnTo>
                    <a:lnTo>
                      <a:pt x="104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09" y="95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98"/>
                    </a:lnTo>
                    <a:lnTo>
                      <a:pt x="109" y="100"/>
                    </a:lnTo>
                    <a:lnTo>
                      <a:pt x="107" y="100"/>
                    </a:lnTo>
                    <a:lnTo>
                      <a:pt x="107" y="100"/>
                    </a:lnTo>
                    <a:lnTo>
                      <a:pt x="107" y="100"/>
                    </a:lnTo>
                    <a:lnTo>
                      <a:pt x="107" y="102"/>
                    </a:lnTo>
                    <a:lnTo>
                      <a:pt x="107" y="102"/>
                    </a:lnTo>
                    <a:lnTo>
                      <a:pt x="109" y="102"/>
                    </a:lnTo>
                    <a:lnTo>
                      <a:pt x="109" y="105"/>
                    </a:lnTo>
                    <a:lnTo>
                      <a:pt x="109" y="105"/>
                    </a:lnTo>
                    <a:lnTo>
                      <a:pt x="109" y="105"/>
                    </a:lnTo>
                    <a:lnTo>
                      <a:pt x="109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7"/>
                    </a:lnTo>
                    <a:lnTo>
                      <a:pt x="111" y="109"/>
                    </a:lnTo>
                    <a:lnTo>
                      <a:pt x="111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4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09"/>
                    </a:lnTo>
                    <a:lnTo>
                      <a:pt x="116" y="112"/>
                    </a:lnTo>
                    <a:lnTo>
                      <a:pt x="118" y="112"/>
                    </a:lnTo>
                    <a:lnTo>
                      <a:pt x="118" y="112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4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8" y="117"/>
                    </a:lnTo>
                    <a:lnTo>
                      <a:pt x="118" y="119"/>
                    </a:lnTo>
                    <a:lnTo>
                      <a:pt x="118" y="119"/>
                    </a:lnTo>
                    <a:lnTo>
                      <a:pt x="121" y="119"/>
                    </a:lnTo>
                    <a:lnTo>
                      <a:pt x="121" y="119"/>
                    </a:lnTo>
                    <a:lnTo>
                      <a:pt x="121" y="119"/>
                    </a:lnTo>
                    <a:lnTo>
                      <a:pt x="121" y="121"/>
                    </a:lnTo>
                    <a:lnTo>
                      <a:pt x="121" y="121"/>
                    </a:lnTo>
                    <a:lnTo>
                      <a:pt x="121" y="121"/>
                    </a:lnTo>
                    <a:lnTo>
                      <a:pt x="123" y="121"/>
                    </a:lnTo>
                    <a:lnTo>
                      <a:pt x="123" y="124"/>
                    </a:lnTo>
                    <a:lnTo>
                      <a:pt x="123" y="124"/>
                    </a:lnTo>
                    <a:lnTo>
                      <a:pt x="123" y="124"/>
                    </a:lnTo>
                    <a:lnTo>
                      <a:pt x="126" y="124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6"/>
                    </a:lnTo>
                    <a:lnTo>
                      <a:pt x="126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28"/>
                    </a:lnTo>
                    <a:lnTo>
                      <a:pt x="128" y="131"/>
                    </a:lnTo>
                    <a:lnTo>
                      <a:pt x="130" y="131"/>
                    </a:lnTo>
                    <a:lnTo>
                      <a:pt x="130" y="131"/>
                    </a:lnTo>
                    <a:lnTo>
                      <a:pt x="130" y="131"/>
                    </a:lnTo>
                    <a:lnTo>
                      <a:pt x="130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33" y="135"/>
                    </a:lnTo>
                    <a:lnTo>
                      <a:pt x="135" y="135"/>
                    </a:lnTo>
                    <a:lnTo>
                      <a:pt x="135" y="135"/>
                    </a:lnTo>
                    <a:lnTo>
                      <a:pt x="135" y="138"/>
                    </a:lnTo>
                    <a:lnTo>
                      <a:pt x="135" y="138"/>
                    </a:lnTo>
                    <a:lnTo>
                      <a:pt x="135" y="138"/>
                    </a:lnTo>
                    <a:lnTo>
                      <a:pt x="135" y="140"/>
                    </a:lnTo>
                    <a:lnTo>
                      <a:pt x="135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43"/>
                    </a:lnTo>
                    <a:lnTo>
                      <a:pt x="137" y="143"/>
                    </a:lnTo>
                    <a:lnTo>
                      <a:pt x="137" y="145"/>
                    </a:lnTo>
                    <a:lnTo>
                      <a:pt x="137" y="145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40" y="147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0"/>
                    </a:lnTo>
                    <a:lnTo>
                      <a:pt x="140" y="152"/>
                    </a:lnTo>
                    <a:lnTo>
                      <a:pt x="140" y="152"/>
                    </a:lnTo>
                    <a:lnTo>
                      <a:pt x="142" y="152"/>
                    </a:lnTo>
                    <a:lnTo>
                      <a:pt x="142" y="154"/>
                    </a:lnTo>
                    <a:lnTo>
                      <a:pt x="142" y="154"/>
                    </a:lnTo>
                    <a:lnTo>
                      <a:pt x="145" y="154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0"/>
                    </a:lnTo>
                    <a:lnTo>
                      <a:pt x="145" y="150"/>
                    </a:lnTo>
                    <a:lnTo>
                      <a:pt x="145" y="152"/>
                    </a:lnTo>
                    <a:lnTo>
                      <a:pt x="145" y="152"/>
                    </a:lnTo>
                    <a:lnTo>
                      <a:pt x="145" y="154"/>
                    </a:lnTo>
                    <a:lnTo>
                      <a:pt x="147" y="154"/>
                    </a:lnTo>
                    <a:lnTo>
                      <a:pt x="147" y="154"/>
                    </a:lnTo>
                    <a:lnTo>
                      <a:pt x="147" y="154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7" y="157"/>
                    </a:lnTo>
                    <a:lnTo>
                      <a:pt x="149" y="157"/>
                    </a:lnTo>
                    <a:lnTo>
                      <a:pt x="149" y="157"/>
                    </a:lnTo>
                    <a:lnTo>
                      <a:pt x="152" y="157"/>
                    </a:lnTo>
                    <a:lnTo>
                      <a:pt x="152" y="157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59"/>
                    </a:lnTo>
                    <a:lnTo>
                      <a:pt x="152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2"/>
                    </a:lnTo>
                    <a:lnTo>
                      <a:pt x="154" y="164"/>
                    </a:lnTo>
                    <a:lnTo>
                      <a:pt x="156" y="164"/>
                    </a:lnTo>
                    <a:lnTo>
                      <a:pt x="156" y="162"/>
                    </a:lnTo>
                    <a:lnTo>
                      <a:pt x="156" y="162"/>
                    </a:lnTo>
                    <a:lnTo>
                      <a:pt x="159" y="162"/>
                    </a:lnTo>
                    <a:lnTo>
                      <a:pt x="159" y="164"/>
                    </a:lnTo>
                    <a:lnTo>
                      <a:pt x="159" y="164"/>
                    </a:lnTo>
                    <a:lnTo>
                      <a:pt x="159" y="166"/>
                    </a:lnTo>
                    <a:lnTo>
                      <a:pt x="156" y="166"/>
                    </a:lnTo>
                    <a:lnTo>
                      <a:pt x="156" y="166"/>
                    </a:lnTo>
                    <a:lnTo>
                      <a:pt x="156" y="169"/>
                    </a:lnTo>
                    <a:lnTo>
                      <a:pt x="156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4" y="169"/>
                    </a:lnTo>
                    <a:lnTo>
                      <a:pt x="152" y="169"/>
                    </a:lnTo>
                    <a:lnTo>
                      <a:pt x="152" y="169"/>
                    </a:lnTo>
                    <a:lnTo>
                      <a:pt x="152" y="171"/>
                    </a:lnTo>
                    <a:lnTo>
                      <a:pt x="152" y="171"/>
                    </a:lnTo>
                    <a:lnTo>
                      <a:pt x="154" y="171"/>
                    </a:lnTo>
                    <a:lnTo>
                      <a:pt x="154" y="171"/>
                    </a:lnTo>
                    <a:lnTo>
                      <a:pt x="154" y="173"/>
                    </a:lnTo>
                    <a:lnTo>
                      <a:pt x="154" y="173"/>
                    </a:lnTo>
                    <a:lnTo>
                      <a:pt x="154" y="173"/>
                    </a:lnTo>
                    <a:lnTo>
                      <a:pt x="154" y="176"/>
                    </a:lnTo>
                    <a:lnTo>
                      <a:pt x="156" y="176"/>
                    </a:lnTo>
                    <a:lnTo>
                      <a:pt x="156" y="176"/>
                    </a:lnTo>
                    <a:lnTo>
                      <a:pt x="156" y="178"/>
                    </a:lnTo>
                    <a:lnTo>
                      <a:pt x="156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59" y="178"/>
                    </a:lnTo>
                    <a:lnTo>
                      <a:pt x="161" y="178"/>
                    </a:lnTo>
                    <a:lnTo>
                      <a:pt x="161" y="181"/>
                    </a:lnTo>
                    <a:lnTo>
                      <a:pt x="161" y="181"/>
                    </a:lnTo>
                    <a:lnTo>
                      <a:pt x="161" y="181"/>
                    </a:lnTo>
                    <a:lnTo>
                      <a:pt x="161" y="183"/>
                    </a:lnTo>
                    <a:lnTo>
                      <a:pt x="161" y="183"/>
                    </a:lnTo>
                    <a:lnTo>
                      <a:pt x="161" y="183"/>
                    </a:lnTo>
                    <a:lnTo>
                      <a:pt x="163" y="183"/>
                    </a:lnTo>
                    <a:lnTo>
                      <a:pt x="163" y="185"/>
                    </a:lnTo>
                    <a:lnTo>
                      <a:pt x="161" y="185"/>
                    </a:lnTo>
                    <a:lnTo>
                      <a:pt x="161" y="185"/>
                    </a:lnTo>
                    <a:lnTo>
                      <a:pt x="161" y="188"/>
                    </a:lnTo>
                    <a:lnTo>
                      <a:pt x="161" y="188"/>
                    </a:lnTo>
                    <a:lnTo>
                      <a:pt x="161" y="188"/>
                    </a:lnTo>
                    <a:lnTo>
                      <a:pt x="161" y="190"/>
                    </a:lnTo>
                    <a:lnTo>
                      <a:pt x="161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0"/>
                    </a:lnTo>
                    <a:lnTo>
                      <a:pt x="159" y="192"/>
                    </a:lnTo>
                    <a:lnTo>
                      <a:pt x="159" y="192"/>
                    </a:lnTo>
                    <a:lnTo>
                      <a:pt x="161" y="192"/>
                    </a:lnTo>
                    <a:lnTo>
                      <a:pt x="161" y="192"/>
                    </a:lnTo>
                    <a:lnTo>
                      <a:pt x="161" y="195"/>
                    </a:lnTo>
                    <a:lnTo>
                      <a:pt x="159" y="195"/>
                    </a:lnTo>
                    <a:lnTo>
                      <a:pt x="159" y="195"/>
                    </a:lnTo>
                    <a:lnTo>
                      <a:pt x="159" y="197"/>
                    </a:lnTo>
                    <a:lnTo>
                      <a:pt x="159" y="197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199"/>
                    </a:lnTo>
                    <a:lnTo>
                      <a:pt x="159" y="202"/>
                    </a:lnTo>
                    <a:lnTo>
                      <a:pt x="156" y="202"/>
                    </a:lnTo>
                    <a:lnTo>
                      <a:pt x="156" y="202"/>
                    </a:lnTo>
                    <a:lnTo>
                      <a:pt x="156" y="199"/>
                    </a:lnTo>
                    <a:lnTo>
                      <a:pt x="154" y="199"/>
                    </a:lnTo>
                    <a:lnTo>
                      <a:pt x="154" y="199"/>
                    </a:lnTo>
                    <a:lnTo>
                      <a:pt x="154" y="202"/>
                    </a:lnTo>
                    <a:lnTo>
                      <a:pt x="154" y="202"/>
                    </a:lnTo>
                    <a:lnTo>
                      <a:pt x="154" y="202"/>
                    </a:lnTo>
                    <a:lnTo>
                      <a:pt x="154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4"/>
                    </a:lnTo>
                    <a:lnTo>
                      <a:pt x="152" y="207"/>
                    </a:lnTo>
                    <a:lnTo>
                      <a:pt x="149" y="207"/>
                    </a:lnTo>
                    <a:lnTo>
                      <a:pt x="149" y="204"/>
                    </a:lnTo>
                    <a:lnTo>
                      <a:pt x="149" y="204"/>
                    </a:lnTo>
                    <a:lnTo>
                      <a:pt x="149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7" y="207"/>
                    </a:lnTo>
                    <a:lnTo>
                      <a:pt x="145" y="207"/>
                    </a:lnTo>
                    <a:lnTo>
                      <a:pt x="145" y="209"/>
                    </a:lnTo>
                    <a:lnTo>
                      <a:pt x="145" y="209"/>
                    </a:lnTo>
                    <a:lnTo>
                      <a:pt x="145" y="207"/>
                    </a:lnTo>
                    <a:lnTo>
                      <a:pt x="145" y="207"/>
                    </a:lnTo>
                    <a:lnTo>
                      <a:pt x="145" y="207"/>
                    </a:lnTo>
                    <a:lnTo>
                      <a:pt x="142" y="207"/>
                    </a:lnTo>
                    <a:lnTo>
                      <a:pt x="142" y="204"/>
                    </a:lnTo>
                    <a:lnTo>
                      <a:pt x="142" y="204"/>
                    </a:lnTo>
                    <a:lnTo>
                      <a:pt x="140" y="204"/>
                    </a:lnTo>
                    <a:lnTo>
                      <a:pt x="140" y="204"/>
                    </a:lnTo>
                    <a:lnTo>
                      <a:pt x="140" y="204"/>
                    </a:lnTo>
                    <a:lnTo>
                      <a:pt x="140" y="202"/>
                    </a:lnTo>
                    <a:lnTo>
                      <a:pt x="140" y="202"/>
                    </a:lnTo>
                    <a:lnTo>
                      <a:pt x="140" y="202"/>
                    </a:lnTo>
                    <a:lnTo>
                      <a:pt x="137" y="202"/>
                    </a:lnTo>
                    <a:lnTo>
                      <a:pt x="137" y="199"/>
                    </a:lnTo>
                    <a:lnTo>
                      <a:pt x="137" y="199"/>
                    </a:lnTo>
                    <a:lnTo>
                      <a:pt x="137" y="202"/>
                    </a:lnTo>
                    <a:lnTo>
                      <a:pt x="135" y="202"/>
                    </a:lnTo>
                    <a:lnTo>
                      <a:pt x="135" y="202"/>
                    </a:lnTo>
                    <a:lnTo>
                      <a:pt x="135" y="202"/>
                    </a:lnTo>
                    <a:lnTo>
                      <a:pt x="135" y="204"/>
                    </a:lnTo>
                    <a:lnTo>
                      <a:pt x="135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4"/>
                    </a:lnTo>
                    <a:lnTo>
                      <a:pt x="133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30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8" y="207"/>
                    </a:lnTo>
                    <a:lnTo>
                      <a:pt x="126" y="207"/>
                    </a:lnTo>
                    <a:lnTo>
                      <a:pt x="126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8" y="211"/>
                    </a:lnTo>
                    <a:lnTo>
                      <a:pt x="128" y="211"/>
                    </a:lnTo>
                    <a:lnTo>
                      <a:pt x="128" y="211"/>
                    </a:lnTo>
                    <a:lnTo>
                      <a:pt x="128" y="214"/>
                    </a:lnTo>
                    <a:lnTo>
                      <a:pt x="130" y="214"/>
                    </a:lnTo>
                    <a:lnTo>
                      <a:pt x="130" y="214"/>
                    </a:lnTo>
                    <a:lnTo>
                      <a:pt x="130" y="216"/>
                    </a:lnTo>
                    <a:lnTo>
                      <a:pt x="128" y="216"/>
                    </a:lnTo>
                    <a:lnTo>
                      <a:pt x="128" y="216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6" y="218"/>
                    </a:lnTo>
                    <a:lnTo>
                      <a:pt x="126" y="218"/>
                    </a:lnTo>
                    <a:lnTo>
                      <a:pt x="126" y="218"/>
                    </a:lnTo>
                    <a:lnTo>
                      <a:pt x="126" y="216"/>
                    </a:lnTo>
                    <a:lnTo>
                      <a:pt x="123" y="216"/>
                    </a:lnTo>
                    <a:lnTo>
                      <a:pt x="123" y="216"/>
                    </a:lnTo>
                    <a:lnTo>
                      <a:pt x="123" y="216"/>
                    </a:lnTo>
                    <a:lnTo>
                      <a:pt x="121" y="216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21" y="214"/>
                    </a:lnTo>
                    <a:lnTo>
                      <a:pt x="118" y="214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8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6" y="211"/>
                    </a:lnTo>
                    <a:lnTo>
                      <a:pt x="114" y="211"/>
                    </a:lnTo>
                    <a:lnTo>
                      <a:pt x="114" y="214"/>
                    </a:lnTo>
                    <a:lnTo>
                      <a:pt x="114" y="214"/>
                    </a:lnTo>
                    <a:lnTo>
                      <a:pt x="114" y="214"/>
                    </a:lnTo>
                    <a:lnTo>
                      <a:pt x="114" y="211"/>
                    </a:lnTo>
                    <a:lnTo>
                      <a:pt x="111" y="211"/>
                    </a:lnTo>
                    <a:lnTo>
                      <a:pt x="111" y="211"/>
                    </a:lnTo>
                    <a:lnTo>
                      <a:pt x="111" y="211"/>
                    </a:lnTo>
                    <a:lnTo>
                      <a:pt x="111" y="209"/>
                    </a:lnTo>
                    <a:lnTo>
                      <a:pt x="111" y="209"/>
                    </a:lnTo>
                    <a:lnTo>
                      <a:pt x="111" y="209"/>
                    </a:lnTo>
                    <a:lnTo>
                      <a:pt x="109" y="209"/>
                    </a:lnTo>
                    <a:lnTo>
                      <a:pt x="109" y="209"/>
                    </a:lnTo>
                    <a:lnTo>
                      <a:pt x="109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1" y="207"/>
                    </a:lnTo>
                    <a:lnTo>
                      <a:pt x="114" y="207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4" y="204"/>
                    </a:lnTo>
                    <a:lnTo>
                      <a:pt x="116" y="204"/>
                    </a:lnTo>
                    <a:lnTo>
                      <a:pt x="116" y="202"/>
                    </a:lnTo>
                    <a:lnTo>
                      <a:pt x="116" y="202"/>
                    </a:lnTo>
                    <a:lnTo>
                      <a:pt x="116" y="202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6" y="197"/>
                    </a:lnTo>
                    <a:lnTo>
                      <a:pt x="116" y="197"/>
                    </a:lnTo>
                    <a:lnTo>
                      <a:pt x="116" y="197"/>
                    </a:lnTo>
                    <a:lnTo>
                      <a:pt x="116" y="195"/>
                    </a:lnTo>
                    <a:lnTo>
                      <a:pt x="116" y="195"/>
                    </a:lnTo>
                    <a:lnTo>
                      <a:pt x="116" y="195"/>
                    </a:lnTo>
                    <a:lnTo>
                      <a:pt x="116" y="192"/>
                    </a:lnTo>
                    <a:lnTo>
                      <a:pt x="118" y="192"/>
                    </a:lnTo>
                    <a:lnTo>
                      <a:pt x="118" y="192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8" y="190"/>
                    </a:lnTo>
                    <a:lnTo>
                      <a:pt x="116" y="190"/>
                    </a:lnTo>
                    <a:lnTo>
                      <a:pt x="116" y="188"/>
                    </a:lnTo>
                    <a:lnTo>
                      <a:pt x="116" y="188"/>
                    </a:lnTo>
                    <a:lnTo>
                      <a:pt x="114" y="188"/>
                    </a:lnTo>
                    <a:lnTo>
                      <a:pt x="114" y="188"/>
                    </a:lnTo>
                    <a:lnTo>
                      <a:pt x="114" y="185"/>
                    </a:lnTo>
                    <a:lnTo>
                      <a:pt x="116" y="185"/>
                    </a:lnTo>
                    <a:lnTo>
                      <a:pt x="116" y="185"/>
                    </a:lnTo>
                    <a:lnTo>
                      <a:pt x="116" y="185"/>
                    </a:lnTo>
                    <a:lnTo>
                      <a:pt x="116" y="183"/>
                    </a:lnTo>
                    <a:lnTo>
                      <a:pt x="118" y="183"/>
                    </a:lnTo>
                    <a:lnTo>
                      <a:pt x="118" y="183"/>
                    </a:lnTo>
                    <a:lnTo>
                      <a:pt x="118" y="181"/>
                    </a:lnTo>
                    <a:lnTo>
                      <a:pt x="116" y="181"/>
                    </a:lnTo>
                    <a:lnTo>
                      <a:pt x="116" y="181"/>
                    </a:lnTo>
                    <a:lnTo>
                      <a:pt x="114" y="181"/>
                    </a:lnTo>
                    <a:lnTo>
                      <a:pt x="114" y="181"/>
                    </a:lnTo>
                    <a:lnTo>
                      <a:pt x="116" y="181"/>
                    </a:lnTo>
                    <a:lnTo>
                      <a:pt x="116" y="181"/>
                    </a:lnTo>
                    <a:lnTo>
                      <a:pt x="118" y="181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8"/>
                    </a:lnTo>
                    <a:lnTo>
                      <a:pt x="118" y="176"/>
                    </a:lnTo>
                    <a:lnTo>
                      <a:pt x="118" y="176"/>
                    </a:lnTo>
                    <a:lnTo>
                      <a:pt x="118" y="173"/>
                    </a:lnTo>
                    <a:lnTo>
                      <a:pt x="118" y="173"/>
                    </a:lnTo>
                    <a:lnTo>
                      <a:pt x="118" y="171"/>
                    </a:lnTo>
                    <a:lnTo>
                      <a:pt x="118" y="171"/>
                    </a:lnTo>
                    <a:lnTo>
                      <a:pt x="118" y="171"/>
                    </a:lnTo>
                    <a:lnTo>
                      <a:pt x="116" y="171"/>
                    </a:lnTo>
                    <a:lnTo>
                      <a:pt x="116" y="171"/>
                    </a:lnTo>
                    <a:lnTo>
                      <a:pt x="114" y="171"/>
                    </a:lnTo>
                    <a:lnTo>
                      <a:pt x="114" y="171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9"/>
                    </a:lnTo>
                    <a:lnTo>
                      <a:pt x="114" y="166"/>
                    </a:lnTo>
                    <a:lnTo>
                      <a:pt x="114" y="166"/>
                    </a:lnTo>
                    <a:lnTo>
                      <a:pt x="114" y="164"/>
                    </a:lnTo>
                    <a:lnTo>
                      <a:pt x="114" y="164"/>
                    </a:lnTo>
                    <a:lnTo>
                      <a:pt x="111" y="164"/>
                    </a:lnTo>
                    <a:lnTo>
                      <a:pt x="111" y="164"/>
                    </a:lnTo>
                    <a:lnTo>
                      <a:pt x="111" y="164"/>
                    </a:lnTo>
                    <a:lnTo>
                      <a:pt x="109" y="164"/>
                    </a:lnTo>
                    <a:lnTo>
                      <a:pt x="109" y="164"/>
                    </a:lnTo>
                    <a:lnTo>
                      <a:pt x="109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62"/>
                    </a:lnTo>
                    <a:lnTo>
                      <a:pt x="107" y="159"/>
                    </a:lnTo>
                    <a:lnTo>
                      <a:pt x="104" y="159"/>
                    </a:lnTo>
                    <a:lnTo>
                      <a:pt x="104" y="159"/>
                    </a:lnTo>
                    <a:lnTo>
                      <a:pt x="104" y="159"/>
                    </a:lnTo>
                    <a:lnTo>
                      <a:pt x="104" y="157"/>
                    </a:lnTo>
                    <a:lnTo>
                      <a:pt x="104" y="157"/>
                    </a:lnTo>
                    <a:lnTo>
                      <a:pt x="104" y="157"/>
                    </a:lnTo>
                    <a:lnTo>
                      <a:pt x="102" y="157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2" y="152"/>
                    </a:lnTo>
                    <a:lnTo>
                      <a:pt x="102" y="152"/>
                    </a:lnTo>
                    <a:lnTo>
                      <a:pt x="100" y="152"/>
                    </a:lnTo>
                    <a:lnTo>
                      <a:pt x="100" y="152"/>
                    </a:lnTo>
                    <a:lnTo>
                      <a:pt x="100" y="152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0" y="150"/>
                    </a:lnTo>
                    <a:lnTo>
                      <a:pt x="100" y="147"/>
                    </a:lnTo>
                    <a:lnTo>
                      <a:pt x="100" y="147"/>
                    </a:lnTo>
                    <a:lnTo>
                      <a:pt x="100" y="147"/>
                    </a:lnTo>
                    <a:lnTo>
                      <a:pt x="100" y="145"/>
                    </a:lnTo>
                    <a:lnTo>
                      <a:pt x="100" y="145"/>
                    </a:lnTo>
                    <a:lnTo>
                      <a:pt x="100" y="145"/>
                    </a:lnTo>
                    <a:lnTo>
                      <a:pt x="100" y="143"/>
                    </a:lnTo>
                    <a:lnTo>
                      <a:pt x="100" y="143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100" y="140"/>
                    </a:lnTo>
                    <a:lnTo>
                      <a:pt x="100" y="138"/>
                    </a:lnTo>
                    <a:lnTo>
                      <a:pt x="100" y="138"/>
                    </a:lnTo>
                    <a:lnTo>
                      <a:pt x="100" y="138"/>
                    </a:lnTo>
                    <a:lnTo>
                      <a:pt x="100" y="135"/>
                    </a:lnTo>
                    <a:lnTo>
                      <a:pt x="100" y="135"/>
                    </a:lnTo>
                    <a:lnTo>
                      <a:pt x="100" y="133"/>
                    </a:lnTo>
                    <a:lnTo>
                      <a:pt x="102" y="133"/>
                    </a:lnTo>
                    <a:lnTo>
                      <a:pt x="102" y="133"/>
                    </a:lnTo>
                    <a:lnTo>
                      <a:pt x="102" y="131"/>
                    </a:lnTo>
                    <a:lnTo>
                      <a:pt x="102" y="131"/>
                    </a:lnTo>
                    <a:lnTo>
                      <a:pt x="100" y="131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8"/>
                    </a:lnTo>
                    <a:lnTo>
                      <a:pt x="100" y="126"/>
                    </a:lnTo>
                    <a:lnTo>
                      <a:pt x="100" y="126"/>
                    </a:lnTo>
                    <a:lnTo>
                      <a:pt x="100" y="126"/>
                    </a:lnTo>
                    <a:lnTo>
                      <a:pt x="97" y="126"/>
                    </a:lnTo>
                    <a:lnTo>
                      <a:pt x="97" y="124"/>
                    </a:lnTo>
                    <a:lnTo>
                      <a:pt x="97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4"/>
                    </a:lnTo>
                    <a:lnTo>
                      <a:pt x="95" y="121"/>
                    </a:lnTo>
                    <a:lnTo>
                      <a:pt x="92" y="121"/>
                    </a:lnTo>
                    <a:lnTo>
                      <a:pt x="92" y="121"/>
                    </a:lnTo>
                    <a:lnTo>
                      <a:pt x="92" y="121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2" y="119"/>
                    </a:lnTo>
                    <a:lnTo>
                      <a:pt x="90" y="119"/>
                    </a:lnTo>
                    <a:lnTo>
                      <a:pt x="90" y="119"/>
                    </a:lnTo>
                    <a:lnTo>
                      <a:pt x="90" y="117"/>
                    </a:lnTo>
                    <a:lnTo>
                      <a:pt x="88" y="117"/>
                    </a:lnTo>
                    <a:lnTo>
                      <a:pt x="88" y="117"/>
                    </a:lnTo>
                    <a:lnTo>
                      <a:pt x="88" y="114"/>
                    </a:lnTo>
                    <a:lnTo>
                      <a:pt x="88" y="114"/>
                    </a:lnTo>
                    <a:lnTo>
                      <a:pt x="88" y="114"/>
                    </a:lnTo>
                    <a:lnTo>
                      <a:pt x="88" y="112"/>
                    </a:lnTo>
                    <a:lnTo>
                      <a:pt x="88" y="112"/>
                    </a:lnTo>
                    <a:lnTo>
                      <a:pt x="88" y="112"/>
                    </a:lnTo>
                    <a:lnTo>
                      <a:pt x="85" y="112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9"/>
                    </a:lnTo>
                    <a:lnTo>
                      <a:pt x="85" y="107"/>
                    </a:lnTo>
                    <a:lnTo>
                      <a:pt x="85" y="107"/>
                    </a:lnTo>
                    <a:lnTo>
                      <a:pt x="83" y="107"/>
                    </a:lnTo>
                    <a:lnTo>
                      <a:pt x="83" y="105"/>
                    </a:lnTo>
                    <a:lnTo>
                      <a:pt x="83" y="105"/>
                    </a:lnTo>
                    <a:lnTo>
                      <a:pt x="81" y="105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81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8" y="105"/>
                    </a:lnTo>
                    <a:lnTo>
                      <a:pt x="76" y="105"/>
                    </a:lnTo>
                    <a:lnTo>
                      <a:pt x="76" y="105"/>
                    </a:lnTo>
                    <a:lnTo>
                      <a:pt x="76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74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71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9" y="102"/>
                    </a:lnTo>
                    <a:lnTo>
                      <a:pt x="66" y="102"/>
                    </a:lnTo>
                    <a:lnTo>
                      <a:pt x="66" y="105"/>
                    </a:lnTo>
                    <a:lnTo>
                      <a:pt x="66" y="105"/>
                    </a:lnTo>
                    <a:lnTo>
                      <a:pt x="69" y="105"/>
                    </a:lnTo>
                    <a:lnTo>
                      <a:pt x="69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7"/>
                    </a:lnTo>
                    <a:lnTo>
                      <a:pt x="66" y="109"/>
                    </a:lnTo>
                    <a:lnTo>
                      <a:pt x="66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4" y="112"/>
                    </a:lnTo>
                    <a:lnTo>
                      <a:pt x="64" y="112"/>
                    </a:lnTo>
                    <a:lnTo>
                      <a:pt x="64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9" y="114"/>
                    </a:lnTo>
                    <a:lnTo>
                      <a:pt x="57" y="114"/>
                    </a:lnTo>
                    <a:lnTo>
                      <a:pt x="57" y="117"/>
                    </a:lnTo>
                    <a:lnTo>
                      <a:pt x="57" y="117"/>
                    </a:lnTo>
                    <a:lnTo>
                      <a:pt x="57" y="117"/>
                    </a:lnTo>
                    <a:lnTo>
                      <a:pt x="55" y="117"/>
                    </a:lnTo>
                    <a:lnTo>
                      <a:pt x="55" y="117"/>
                    </a:lnTo>
                    <a:lnTo>
                      <a:pt x="55" y="119"/>
                    </a:lnTo>
                    <a:lnTo>
                      <a:pt x="55" y="119"/>
                    </a:lnTo>
                    <a:lnTo>
                      <a:pt x="52" y="119"/>
                    </a:lnTo>
                    <a:lnTo>
                      <a:pt x="52" y="117"/>
                    </a:lnTo>
                    <a:lnTo>
                      <a:pt x="55" y="117"/>
                    </a:lnTo>
                    <a:lnTo>
                      <a:pt x="55" y="117"/>
                    </a:lnTo>
                    <a:lnTo>
                      <a:pt x="55" y="114"/>
                    </a:lnTo>
                    <a:lnTo>
                      <a:pt x="52" y="114"/>
                    </a:lnTo>
                    <a:lnTo>
                      <a:pt x="52" y="114"/>
                    </a:lnTo>
                    <a:lnTo>
                      <a:pt x="52" y="114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50" y="114"/>
                    </a:lnTo>
                    <a:lnTo>
                      <a:pt x="47" y="114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7" y="112"/>
                    </a:lnTo>
                    <a:lnTo>
                      <a:pt x="45" y="112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5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09"/>
                    </a:lnTo>
                    <a:lnTo>
                      <a:pt x="40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8" y="112"/>
                    </a:lnTo>
                    <a:lnTo>
                      <a:pt x="36" y="112"/>
                    </a:lnTo>
                    <a:lnTo>
                      <a:pt x="36" y="112"/>
                    </a:lnTo>
                    <a:lnTo>
                      <a:pt x="36" y="114"/>
                    </a:lnTo>
                    <a:lnTo>
                      <a:pt x="36" y="114"/>
                    </a:lnTo>
                    <a:lnTo>
                      <a:pt x="36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3" y="117"/>
                    </a:lnTo>
                    <a:lnTo>
                      <a:pt x="31" y="117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31" y="119"/>
                    </a:lnTo>
                    <a:lnTo>
                      <a:pt x="29" y="119"/>
                    </a:lnTo>
                    <a:lnTo>
                      <a:pt x="29" y="119"/>
                    </a:lnTo>
                    <a:lnTo>
                      <a:pt x="29" y="121"/>
                    </a:lnTo>
                    <a:lnTo>
                      <a:pt x="29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1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6" y="124"/>
                    </a:lnTo>
                    <a:lnTo>
                      <a:pt x="24" y="124"/>
                    </a:lnTo>
                    <a:lnTo>
                      <a:pt x="24" y="126"/>
                    </a:lnTo>
                    <a:lnTo>
                      <a:pt x="24" y="126"/>
                    </a:lnTo>
                    <a:lnTo>
                      <a:pt x="24" y="126"/>
                    </a:lnTo>
                    <a:lnTo>
                      <a:pt x="21" y="126"/>
                    </a:lnTo>
                    <a:lnTo>
                      <a:pt x="21" y="128"/>
                    </a:lnTo>
                    <a:lnTo>
                      <a:pt x="21" y="128"/>
                    </a:lnTo>
                    <a:lnTo>
                      <a:pt x="21" y="126"/>
                    </a:lnTo>
                    <a:lnTo>
                      <a:pt x="21" y="126"/>
                    </a:lnTo>
                    <a:lnTo>
                      <a:pt x="21" y="126"/>
                    </a:lnTo>
                    <a:lnTo>
                      <a:pt x="19" y="126"/>
                    </a:lnTo>
                    <a:lnTo>
                      <a:pt x="19" y="126"/>
                    </a:lnTo>
                    <a:lnTo>
                      <a:pt x="19" y="124"/>
                    </a:lnTo>
                    <a:lnTo>
                      <a:pt x="19" y="124"/>
                    </a:lnTo>
                    <a:lnTo>
                      <a:pt x="19" y="121"/>
                    </a:lnTo>
                    <a:lnTo>
                      <a:pt x="19" y="121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9"/>
                    </a:lnTo>
                    <a:lnTo>
                      <a:pt x="19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07"/>
                    </a:lnTo>
                    <a:lnTo>
                      <a:pt x="21" y="107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5"/>
                    </a:lnTo>
                    <a:lnTo>
                      <a:pt x="21" y="102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21" y="102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1" y="100"/>
                    </a:lnTo>
                    <a:lnTo>
                      <a:pt x="24" y="100"/>
                    </a:lnTo>
                    <a:lnTo>
                      <a:pt x="24" y="98"/>
                    </a:lnTo>
                    <a:lnTo>
                      <a:pt x="24" y="98"/>
                    </a:lnTo>
                    <a:lnTo>
                      <a:pt x="24" y="98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3"/>
                    </a:lnTo>
                    <a:lnTo>
                      <a:pt x="24" y="93"/>
                    </a:lnTo>
                    <a:lnTo>
                      <a:pt x="24" y="90"/>
                    </a:lnTo>
                    <a:lnTo>
                      <a:pt x="24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4" y="86"/>
                    </a:lnTo>
                    <a:lnTo>
                      <a:pt x="24" y="83"/>
                    </a:lnTo>
                    <a:lnTo>
                      <a:pt x="24" y="83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79"/>
                    </a:lnTo>
                    <a:lnTo>
                      <a:pt x="24" y="79"/>
                    </a:lnTo>
                    <a:lnTo>
                      <a:pt x="24" y="76"/>
                    </a:lnTo>
                    <a:lnTo>
                      <a:pt x="24" y="76"/>
                    </a:lnTo>
                    <a:lnTo>
                      <a:pt x="24" y="76"/>
                    </a:lnTo>
                    <a:lnTo>
                      <a:pt x="26" y="76"/>
                    </a:lnTo>
                    <a:lnTo>
                      <a:pt x="26" y="74"/>
                    </a:lnTo>
                    <a:lnTo>
                      <a:pt x="26" y="74"/>
                    </a:lnTo>
                    <a:lnTo>
                      <a:pt x="24" y="74"/>
                    </a:lnTo>
                    <a:lnTo>
                      <a:pt x="24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4"/>
                    </a:lnTo>
                    <a:lnTo>
                      <a:pt x="21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7" y="71"/>
                    </a:lnTo>
                    <a:lnTo>
                      <a:pt x="17" y="71"/>
                    </a:lnTo>
                    <a:lnTo>
                      <a:pt x="17" y="74"/>
                    </a:lnTo>
                    <a:lnTo>
                      <a:pt x="14" y="74"/>
                    </a:lnTo>
                    <a:lnTo>
                      <a:pt x="14" y="74"/>
                    </a:lnTo>
                    <a:lnTo>
                      <a:pt x="14" y="74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0" y="74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0" y="74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7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7" y="60"/>
                    </a:lnTo>
                    <a:lnTo>
                      <a:pt x="7" y="60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7"/>
                    </a:lnTo>
                    <a:lnTo>
                      <a:pt x="7" y="55"/>
                    </a:lnTo>
                    <a:lnTo>
                      <a:pt x="5" y="55"/>
                    </a:lnTo>
                    <a:lnTo>
                      <a:pt x="5" y="55"/>
                    </a:lnTo>
                    <a:lnTo>
                      <a:pt x="5" y="53"/>
                    </a:lnTo>
                    <a:lnTo>
                      <a:pt x="5" y="53"/>
                    </a:lnTo>
                    <a:lnTo>
                      <a:pt x="5" y="53"/>
                    </a:lnTo>
                    <a:lnTo>
                      <a:pt x="2" y="53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" y="48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3"/>
                    </a:lnTo>
                    <a:lnTo>
                      <a:pt x="10" y="43"/>
                    </a:lnTo>
                    <a:lnTo>
                      <a:pt x="10" y="41"/>
                    </a:lnTo>
                    <a:lnTo>
                      <a:pt x="10" y="41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0" y="41"/>
                    </a:lnTo>
                    <a:lnTo>
                      <a:pt x="10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10" y="41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7" y="31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7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21" y="26"/>
                    </a:lnTo>
                    <a:lnTo>
                      <a:pt x="21" y="26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6" y="31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33" y="31"/>
                    </a:lnTo>
                    <a:lnTo>
                      <a:pt x="33" y="31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8" y="22"/>
                    </a:lnTo>
                    <a:lnTo>
                      <a:pt x="38" y="22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6" y="22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7"/>
                    </a:lnTo>
                    <a:lnTo>
                      <a:pt x="36" y="15"/>
                    </a:lnTo>
                    <a:lnTo>
                      <a:pt x="33" y="15"/>
                    </a:lnTo>
                    <a:lnTo>
                      <a:pt x="33" y="15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3" y="5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3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38" y="3"/>
                    </a:lnTo>
                    <a:lnTo>
                      <a:pt x="38" y="3"/>
                    </a:lnTo>
                    <a:lnTo>
                      <a:pt x="3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45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9" name="Freeform 123"/>
              <p:cNvSpPr>
                <a:spLocks/>
              </p:cNvSpPr>
              <p:nvPr/>
            </p:nvSpPr>
            <p:spPr bwMode="auto">
              <a:xfrm>
                <a:off x="1830" y="1990"/>
                <a:ext cx="40" cy="40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31" y="2"/>
                  </a:cxn>
                  <a:cxn ang="0">
                    <a:pos x="33" y="2"/>
                  </a:cxn>
                  <a:cxn ang="0">
                    <a:pos x="35" y="2"/>
                  </a:cxn>
                  <a:cxn ang="0">
                    <a:pos x="38" y="5"/>
                  </a:cxn>
                  <a:cxn ang="0">
                    <a:pos x="38" y="7"/>
                  </a:cxn>
                  <a:cxn ang="0">
                    <a:pos x="38" y="10"/>
                  </a:cxn>
                  <a:cxn ang="0">
                    <a:pos x="38" y="14"/>
                  </a:cxn>
                  <a:cxn ang="0">
                    <a:pos x="35" y="14"/>
                  </a:cxn>
                  <a:cxn ang="0">
                    <a:pos x="33" y="14"/>
                  </a:cxn>
                  <a:cxn ang="0">
                    <a:pos x="31" y="14"/>
                  </a:cxn>
                  <a:cxn ang="0">
                    <a:pos x="28" y="17"/>
                  </a:cxn>
                  <a:cxn ang="0">
                    <a:pos x="28" y="19"/>
                  </a:cxn>
                  <a:cxn ang="0">
                    <a:pos x="31" y="17"/>
                  </a:cxn>
                  <a:cxn ang="0">
                    <a:pos x="33" y="19"/>
                  </a:cxn>
                  <a:cxn ang="0">
                    <a:pos x="33" y="24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8" y="31"/>
                  </a:cxn>
                  <a:cxn ang="0">
                    <a:pos x="38" y="33"/>
                  </a:cxn>
                  <a:cxn ang="0">
                    <a:pos x="40" y="36"/>
                  </a:cxn>
                  <a:cxn ang="0">
                    <a:pos x="40" y="38"/>
                  </a:cxn>
                  <a:cxn ang="0">
                    <a:pos x="38" y="40"/>
                  </a:cxn>
                  <a:cxn ang="0">
                    <a:pos x="35" y="40"/>
                  </a:cxn>
                  <a:cxn ang="0">
                    <a:pos x="31" y="40"/>
                  </a:cxn>
                  <a:cxn ang="0">
                    <a:pos x="28" y="40"/>
                  </a:cxn>
                  <a:cxn ang="0">
                    <a:pos x="23" y="40"/>
                  </a:cxn>
                  <a:cxn ang="0">
                    <a:pos x="23" y="38"/>
                  </a:cxn>
                  <a:cxn ang="0">
                    <a:pos x="21" y="36"/>
                  </a:cxn>
                  <a:cxn ang="0">
                    <a:pos x="21" y="31"/>
                  </a:cxn>
                  <a:cxn ang="0">
                    <a:pos x="19" y="29"/>
                  </a:cxn>
                  <a:cxn ang="0">
                    <a:pos x="16" y="29"/>
                  </a:cxn>
                  <a:cxn ang="0">
                    <a:pos x="14" y="26"/>
                  </a:cxn>
                  <a:cxn ang="0">
                    <a:pos x="9" y="26"/>
                  </a:cxn>
                  <a:cxn ang="0">
                    <a:pos x="7" y="26"/>
                  </a:cxn>
                  <a:cxn ang="0">
                    <a:pos x="5" y="26"/>
                  </a:cxn>
                  <a:cxn ang="0">
                    <a:pos x="2" y="26"/>
                  </a:cxn>
                  <a:cxn ang="0">
                    <a:pos x="0" y="24"/>
                  </a:cxn>
                  <a:cxn ang="0">
                    <a:pos x="2" y="21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7" y="17"/>
                  </a:cxn>
                  <a:cxn ang="0">
                    <a:pos x="7" y="12"/>
                  </a:cxn>
                  <a:cxn ang="0">
                    <a:pos x="9" y="10"/>
                  </a:cxn>
                  <a:cxn ang="0">
                    <a:pos x="12" y="7"/>
                  </a:cxn>
                  <a:cxn ang="0">
                    <a:pos x="12" y="5"/>
                  </a:cxn>
                  <a:cxn ang="0">
                    <a:pos x="14" y="2"/>
                  </a:cxn>
                  <a:cxn ang="0">
                    <a:pos x="16" y="0"/>
                  </a:cxn>
                  <a:cxn ang="0">
                    <a:pos x="19" y="0"/>
                  </a:cxn>
                  <a:cxn ang="0">
                    <a:pos x="23" y="0"/>
                  </a:cxn>
                </a:cxnLst>
                <a:rect l="0" t="0" r="r" b="b"/>
                <a:pathLst>
                  <a:path w="40" h="40">
                    <a:moveTo>
                      <a:pt x="26" y="0"/>
                    </a:moveTo>
                    <a:lnTo>
                      <a:pt x="26" y="2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5" y="2"/>
                    </a:lnTo>
                    <a:lnTo>
                      <a:pt x="35" y="2"/>
                    </a:lnTo>
                    <a:lnTo>
                      <a:pt x="35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40" y="7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38" y="10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8" y="17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31" y="19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5" y="26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5" y="40"/>
                    </a:lnTo>
                    <a:lnTo>
                      <a:pt x="35" y="40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3" y="40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9" y="31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0" name="Freeform 124"/>
              <p:cNvSpPr>
                <a:spLocks/>
              </p:cNvSpPr>
              <p:nvPr/>
            </p:nvSpPr>
            <p:spPr bwMode="auto">
              <a:xfrm>
                <a:off x="1830" y="1990"/>
                <a:ext cx="40" cy="40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31" y="2"/>
                  </a:cxn>
                  <a:cxn ang="0">
                    <a:pos x="33" y="2"/>
                  </a:cxn>
                  <a:cxn ang="0">
                    <a:pos x="35" y="2"/>
                  </a:cxn>
                  <a:cxn ang="0">
                    <a:pos x="38" y="5"/>
                  </a:cxn>
                  <a:cxn ang="0">
                    <a:pos x="38" y="7"/>
                  </a:cxn>
                  <a:cxn ang="0">
                    <a:pos x="38" y="10"/>
                  </a:cxn>
                  <a:cxn ang="0">
                    <a:pos x="38" y="14"/>
                  </a:cxn>
                  <a:cxn ang="0">
                    <a:pos x="35" y="14"/>
                  </a:cxn>
                  <a:cxn ang="0">
                    <a:pos x="33" y="14"/>
                  </a:cxn>
                  <a:cxn ang="0">
                    <a:pos x="31" y="14"/>
                  </a:cxn>
                  <a:cxn ang="0">
                    <a:pos x="28" y="17"/>
                  </a:cxn>
                  <a:cxn ang="0">
                    <a:pos x="28" y="19"/>
                  </a:cxn>
                  <a:cxn ang="0">
                    <a:pos x="31" y="17"/>
                  </a:cxn>
                  <a:cxn ang="0">
                    <a:pos x="33" y="19"/>
                  </a:cxn>
                  <a:cxn ang="0">
                    <a:pos x="33" y="24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8" y="31"/>
                  </a:cxn>
                  <a:cxn ang="0">
                    <a:pos x="38" y="33"/>
                  </a:cxn>
                  <a:cxn ang="0">
                    <a:pos x="40" y="36"/>
                  </a:cxn>
                  <a:cxn ang="0">
                    <a:pos x="40" y="38"/>
                  </a:cxn>
                  <a:cxn ang="0">
                    <a:pos x="38" y="40"/>
                  </a:cxn>
                  <a:cxn ang="0">
                    <a:pos x="35" y="40"/>
                  </a:cxn>
                  <a:cxn ang="0">
                    <a:pos x="31" y="40"/>
                  </a:cxn>
                  <a:cxn ang="0">
                    <a:pos x="28" y="40"/>
                  </a:cxn>
                  <a:cxn ang="0">
                    <a:pos x="23" y="40"/>
                  </a:cxn>
                  <a:cxn ang="0">
                    <a:pos x="23" y="38"/>
                  </a:cxn>
                  <a:cxn ang="0">
                    <a:pos x="21" y="36"/>
                  </a:cxn>
                  <a:cxn ang="0">
                    <a:pos x="21" y="31"/>
                  </a:cxn>
                  <a:cxn ang="0">
                    <a:pos x="19" y="29"/>
                  </a:cxn>
                  <a:cxn ang="0">
                    <a:pos x="16" y="29"/>
                  </a:cxn>
                  <a:cxn ang="0">
                    <a:pos x="14" y="26"/>
                  </a:cxn>
                  <a:cxn ang="0">
                    <a:pos x="9" y="26"/>
                  </a:cxn>
                  <a:cxn ang="0">
                    <a:pos x="7" y="26"/>
                  </a:cxn>
                  <a:cxn ang="0">
                    <a:pos x="5" y="26"/>
                  </a:cxn>
                  <a:cxn ang="0">
                    <a:pos x="2" y="26"/>
                  </a:cxn>
                  <a:cxn ang="0">
                    <a:pos x="0" y="24"/>
                  </a:cxn>
                  <a:cxn ang="0">
                    <a:pos x="2" y="21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7" y="17"/>
                  </a:cxn>
                  <a:cxn ang="0">
                    <a:pos x="7" y="12"/>
                  </a:cxn>
                  <a:cxn ang="0">
                    <a:pos x="9" y="10"/>
                  </a:cxn>
                  <a:cxn ang="0">
                    <a:pos x="12" y="7"/>
                  </a:cxn>
                  <a:cxn ang="0">
                    <a:pos x="12" y="5"/>
                  </a:cxn>
                  <a:cxn ang="0">
                    <a:pos x="14" y="2"/>
                  </a:cxn>
                  <a:cxn ang="0">
                    <a:pos x="16" y="0"/>
                  </a:cxn>
                  <a:cxn ang="0">
                    <a:pos x="19" y="0"/>
                  </a:cxn>
                  <a:cxn ang="0">
                    <a:pos x="23" y="0"/>
                  </a:cxn>
                </a:cxnLst>
                <a:rect l="0" t="0" r="r" b="b"/>
                <a:pathLst>
                  <a:path w="40" h="40">
                    <a:moveTo>
                      <a:pt x="26" y="0"/>
                    </a:moveTo>
                    <a:lnTo>
                      <a:pt x="26" y="2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5" y="2"/>
                    </a:lnTo>
                    <a:lnTo>
                      <a:pt x="35" y="2"/>
                    </a:lnTo>
                    <a:lnTo>
                      <a:pt x="35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40" y="7"/>
                    </a:lnTo>
                    <a:lnTo>
                      <a:pt x="40" y="10"/>
                    </a:lnTo>
                    <a:lnTo>
                      <a:pt x="40" y="10"/>
                    </a:lnTo>
                    <a:lnTo>
                      <a:pt x="38" y="10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2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7"/>
                    </a:lnTo>
                    <a:lnTo>
                      <a:pt x="33" y="17"/>
                    </a:lnTo>
                    <a:lnTo>
                      <a:pt x="33" y="17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4"/>
                    </a:lnTo>
                    <a:lnTo>
                      <a:pt x="31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8" y="17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31" y="19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21"/>
                    </a:lnTo>
                    <a:lnTo>
                      <a:pt x="33" y="21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5" y="26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5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38" y="36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5" y="40"/>
                    </a:lnTo>
                    <a:lnTo>
                      <a:pt x="35" y="40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31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3" y="40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9" y="31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1" name="Freeform 125"/>
              <p:cNvSpPr>
                <a:spLocks/>
              </p:cNvSpPr>
              <p:nvPr/>
            </p:nvSpPr>
            <p:spPr bwMode="auto">
              <a:xfrm>
                <a:off x="3532" y="1774"/>
                <a:ext cx="82" cy="114"/>
              </a:xfrm>
              <a:custGeom>
                <a:avLst/>
                <a:gdLst/>
                <a:ahLst/>
                <a:cxnLst>
                  <a:cxn ang="0">
                    <a:pos x="49" y="98"/>
                  </a:cxn>
                  <a:cxn ang="0">
                    <a:pos x="45" y="100"/>
                  </a:cxn>
                  <a:cxn ang="0">
                    <a:pos x="42" y="107"/>
                  </a:cxn>
                  <a:cxn ang="0">
                    <a:pos x="37" y="105"/>
                  </a:cxn>
                  <a:cxn ang="0">
                    <a:pos x="35" y="105"/>
                  </a:cxn>
                  <a:cxn ang="0">
                    <a:pos x="28" y="107"/>
                  </a:cxn>
                  <a:cxn ang="0">
                    <a:pos x="21" y="109"/>
                  </a:cxn>
                  <a:cxn ang="0">
                    <a:pos x="16" y="114"/>
                  </a:cxn>
                  <a:cxn ang="0">
                    <a:pos x="14" y="109"/>
                  </a:cxn>
                  <a:cxn ang="0">
                    <a:pos x="11" y="109"/>
                  </a:cxn>
                  <a:cxn ang="0">
                    <a:pos x="4" y="112"/>
                  </a:cxn>
                  <a:cxn ang="0">
                    <a:pos x="2" y="109"/>
                  </a:cxn>
                  <a:cxn ang="0">
                    <a:pos x="4" y="105"/>
                  </a:cxn>
                  <a:cxn ang="0">
                    <a:pos x="0" y="100"/>
                  </a:cxn>
                  <a:cxn ang="0">
                    <a:pos x="4" y="93"/>
                  </a:cxn>
                  <a:cxn ang="0">
                    <a:pos x="7" y="88"/>
                  </a:cxn>
                  <a:cxn ang="0">
                    <a:pos x="9" y="88"/>
                  </a:cxn>
                  <a:cxn ang="0">
                    <a:pos x="11" y="83"/>
                  </a:cxn>
                  <a:cxn ang="0">
                    <a:pos x="14" y="76"/>
                  </a:cxn>
                  <a:cxn ang="0">
                    <a:pos x="19" y="69"/>
                  </a:cxn>
                  <a:cxn ang="0">
                    <a:pos x="16" y="64"/>
                  </a:cxn>
                  <a:cxn ang="0">
                    <a:pos x="14" y="57"/>
                  </a:cxn>
                  <a:cxn ang="0">
                    <a:pos x="11" y="55"/>
                  </a:cxn>
                  <a:cxn ang="0">
                    <a:pos x="7" y="50"/>
                  </a:cxn>
                  <a:cxn ang="0">
                    <a:pos x="7" y="45"/>
                  </a:cxn>
                  <a:cxn ang="0">
                    <a:pos x="11" y="41"/>
                  </a:cxn>
                  <a:cxn ang="0">
                    <a:pos x="16" y="36"/>
                  </a:cxn>
                  <a:cxn ang="0">
                    <a:pos x="9" y="36"/>
                  </a:cxn>
                  <a:cxn ang="0">
                    <a:pos x="2" y="41"/>
                  </a:cxn>
                  <a:cxn ang="0">
                    <a:pos x="7" y="36"/>
                  </a:cxn>
                  <a:cxn ang="0">
                    <a:pos x="9" y="36"/>
                  </a:cxn>
                  <a:cxn ang="0">
                    <a:pos x="14" y="34"/>
                  </a:cxn>
                  <a:cxn ang="0">
                    <a:pos x="19" y="31"/>
                  </a:cxn>
                  <a:cxn ang="0">
                    <a:pos x="11" y="31"/>
                  </a:cxn>
                  <a:cxn ang="0">
                    <a:pos x="7" y="26"/>
                  </a:cxn>
                  <a:cxn ang="0">
                    <a:pos x="11" y="19"/>
                  </a:cxn>
                  <a:cxn ang="0">
                    <a:pos x="19" y="22"/>
                  </a:cxn>
                  <a:cxn ang="0">
                    <a:pos x="23" y="15"/>
                  </a:cxn>
                  <a:cxn ang="0">
                    <a:pos x="28" y="8"/>
                  </a:cxn>
                  <a:cxn ang="0">
                    <a:pos x="35" y="8"/>
                  </a:cxn>
                  <a:cxn ang="0">
                    <a:pos x="42" y="8"/>
                  </a:cxn>
                  <a:cxn ang="0">
                    <a:pos x="49" y="8"/>
                  </a:cxn>
                  <a:cxn ang="0">
                    <a:pos x="54" y="0"/>
                  </a:cxn>
                  <a:cxn ang="0">
                    <a:pos x="59" y="5"/>
                  </a:cxn>
                  <a:cxn ang="0">
                    <a:pos x="61" y="15"/>
                  </a:cxn>
                  <a:cxn ang="0">
                    <a:pos x="66" y="19"/>
                  </a:cxn>
                  <a:cxn ang="0">
                    <a:pos x="71" y="26"/>
                  </a:cxn>
                  <a:cxn ang="0">
                    <a:pos x="75" y="34"/>
                  </a:cxn>
                  <a:cxn ang="0">
                    <a:pos x="78" y="41"/>
                  </a:cxn>
                  <a:cxn ang="0">
                    <a:pos x="80" y="50"/>
                  </a:cxn>
                  <a:cxn ang="0">
                    <a:pos x="78" y="60"/>
                  </a:cxn>
                  <a:cxn ang="0">
                    <a:pos x="80" y="64"/>
                  </a:cxn>
                  <a:cxn ang="0">
                    <a:pos x="80" y="74"/>
                  </a:cxn>
                  <a:cxn ang="0">
                    <a:pos x="75" y="81"/>
                  </a:cxn>
                  <a:cxn ang="0">
                    <a:pos x="73" y="88"/>
                  </a:cxn>
                  <a:cxn ang="0">
                    <a:pos x="68" y="90"/>
                  </a:cxn>
                  <a:cxn ang="0">
                    <a:pos x="64" y="93"/>
                  </a:cxn>
                  <a:cxn ang="0">
                    <a:pos x="61" y="100"/>
                  </a:cxn>
                  <a:cxn ang="0">
                    <a:pos x="56" y="100"/>
                  </a:cxn>
                </a:cxnLst>
                <a:rect l="0" t="0" r="r" b="b"/>
                <a:pathLst>
                  <a:path w="82" h="114">
                    <a:moveTo>
                      <a:pt x="52" y="102"/>
                    </a:moveTo>
                    <a:lnTo>
                      <a:pt x="52" y="102"/>
                    </a:lnTo>
                    <a:lnTo>
                      <a:pt x="52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52" y="100"/>
                    </a:lnTo>
                    <a:lnTo>
                      <a:pt x="52" y="100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2" y="100"/>
                    </a:lnTo>
                    <a:lnTo>
                      <a:pt x="42" y="100"/>
                    </a:lnTo>
                    <a:lnTo>
                      <a:pt x="42" y="102"/>
                    </a:lnTo>
                    <a:lnTo>
                      <a:pt x="42" y="102"/>
                    </a:lnTo>
                    <a:lnTo>
                      <a:pt x="42" y="105"/>
                    </a:lnTo>
                    <a:lnTo>
                      <a:pt x="42" y="105"/>
                    </a:lnTo>
                    <a:lnTo>
                      <a:pt x="42" y="105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37" y="105"/>
                    </a:lnTo>
                    <a:lnTo>
                      <a:pt x="37" y="102"/>
                    </a:lnTo>
                    <a:lnTo>
                      <a:pt x="37" y="102"/>
                    </a:lnTo>
                    <a:lnTo>
                      <a:pt x="37" y="105"/>
                    </a:lnTo>
                    <a:lnTo>
                      <a:pt x="35" y="105"/>
                    </a:lnTo>
                    <a:lnTo>
                      <a:pt x="35" y="105"/>
                    </a:lnTo>
                    <a:lnTo>
                      <a:pt x="37" y="105"/>
                    </a:lnTo>
                    <a:lnTo>
                      <a:pt x="37" y="105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5"/>
                    </a:lnTo>
                    <a:lnTo>
                      <a:pt x="33" y="105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9"/>
                    </a:lnTo>
                    <a:lnTo>
                      <a:pt x="30" y="109"/>
                    </a:lnTo>
                    <a:lnTo>
                      <a:pt x="30" y="107"/>
                    </a:lnTo>
                    <a:lnTo>
                      <a:pt x="30" y="107"/>
                    </a:lnTo>
                    <a:lnTo>
                      <a:pt x="30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9"/>
                    </a:lnTo>
                    <a:lnTo>
                      <a:pt x="28" y="109"/>
                    </a:lnTo>
                    <a:lnTo>
                      <a:pt x="28" y="109"/>
                    </a:lnTo>
                    <a:lnTo>
                      <a:pt x="26" y="109"/>
                    </a:lnTo>
                    <a:lnTo>
                      <a:pt x="26" y="109"/>
                    </a:lnTo>
                    <a:lnTo>
                      <a:pt x="26" y="109"/>
                    </a:lnTo>
                    <a:lnTo>
                      <a:pt x="23" y="109"/>
                    </a:lnTo>
                    <a:lnTo>
                      <a:pt x="23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6" y="114"/>
                    </a:lnTo>
                    <a:lnTo>
                      <a:pt x="16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2"/>
                    </a:lnTo>
                    <a:lnTo>
                      <a:pt x="14" y="112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4" y="112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4" y="107"/>
                    </a:lnTo>
                    <a:lnTo>
                      <a:pt x="14" y="107"/>
                    </a:lnTo>
                    <a:lnTo>
                      <a:pt x="14" y="107"/>
                    </a:lnTo>
                    <a:lnTo>
                      <a:pt x="14" y="105"/>
                    </a:lnTo>
                    <a:lnTo>
                      <a:pt x="11" y="105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1" y="109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12"/>
                    </a:lnTo>
                    <a:lnTo>
                      <a:pt x="7" y="112"/>
                    </a:lnTo>
                    <a:lnTo>
                      <a:pt x="7" y="112"/>
                    </a:lnTo>
                    <a:lnTo>
                      <a:pt x="4" y="112"/>
                    </a:lnTo>
                    <a:lnTo>
                      <a:pt x="4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4"/>
                    </a:lnTo>
                    <a:lnTo>
                      <a:pt x="0" y="114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2" y="11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7"/>
                    </a:lnTo>
                    <a:lnTo>
                      <a:pt x="2" y="107"/>
                    </a:lnTo>
                    <a:lnTo>
                      <a:pt x="2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2" y="105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0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5"/>
                    </a:lnTo>
                    <a:lnTo>
                      <a:pt x="2" y="95"/>
                    </a:lnTo>
                    <a:lnTo>
                      <a:pt x="2" y="95"/>
                    </a:lnTo>
                    <a:lnTo>
                      <a:pt x="4" y="95"/>
                    </a:lnTo>
                    <a:lnTo>
                      <a:pt x="4" y="93"/>
                    </a:lnTo>
                    <a:lnTo>
                      <a:pt x="4" y="93"/>
                    </a:lnTo>
                    <a:lnTo>
                      <a:pt x="7" y="93"/>
                    </a:lnTo>
                    <a:lnTo>
                      <a:pt x="7" y="93"/>
                    </a:lnTo>
                    <a:lnTo>
                      <a:pt x="7" y="90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88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11" y="86"/>
                    </a:lnTo>
                    <a:lnTo>
                      <a:pt x="11" y="86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1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4"/>
                    </a:lnTo>
                    <a:lnTo>
                      <a:pt x="16" y="74"/>
                    </a:lnTo>
                    <a:lnTo>
                      <a:pt x="16" y="74"/>
                    </a:lnTo>
                    <a:lnTo>
                      <a:pt x="16" y="74"/>
                    </a:lnTo>
                    <a:lnTo>
                      <a:pt x="16" y="72"/>
                    </a:lnTo>
                    <a:lnTo>
                      <a:pt x="16" y="72"/>
                    </a:lnTo>
                    <a:lnTo>
                      <a:pt x="19" y="72"/>
                    </a:lnTo>
                    <a:lnTo>
                      <a:pt x="19" y="72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14" y="69"/>
                    </a:lnTo>
                    <a:lnTo>
                      <a:pt x="14" y="67"/>
                    </a:lnTo>
                    <a:lnTo>
                      <a:pt x="16" y="67"/>
                    </a:lnTo>
                    <a:lnTo>
                      <a:pt x="16" y="67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0"/>
                    </a:lnTo>
                    <a:lnTo>
                      <a:pt x="14" y="60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1" y="57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9" y="57"/>
                    </a:lnTo>
                    <a:lnTo>
                      <a:pt x="9" y="55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9" y="55"/>
                    </a:lnTo>
                    <a:lnTo>
                      <a:pt x="9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6" y="38"/>
                    </a:lnTo>
                    <a:lnTo>
                      <a:pt x="16" y="38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11" y="38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4"/>
                    </a:lnTo>
                    <a:lnTo>
                      <a:pt x="9" y="34"/>
                    </a:lnTo>
                    <a:lnTo>
                      <a:pt x="11" y="34"/>
                    </a:lnTo>
                    <a:lnTo>
                      <a:pt x="11" y="34"/>
                    </a:lnTo>
                    <a:lnTo>
                      <a:pt x="11" y="36"/>
                    </a:lnTo>
                    <a:lnTo>
                      <a:pt x="14" y="36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9" y="34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4" y="29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1" y="34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9" y="22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6" y="22"/>
                    </a:lnTo>
                    <a:lnTo>
                      <a:pt x="16" y="22"/>
                    </a:lnTo>
                    <a:lnTo>
                      <a:pt x="16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5"/>
                    </a:lnTo>
                    <a:lnTo>
                      <a:pt x="23" y="15"/>
                    </a:lnTo>
                    <a:lnTo>
                      <a:pt x="23" y="15"/>
                    </a:lnTo>
                    <a:lnTo>
                      <a:pt x="23" y="15"/>
                    </a:lnTo>
                    <a:lnTo>
                      <a:pt x="23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8" y="1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30" y="8"/>
                    </a:lnTo>
                    <a:lnTo>
                      <a:pt x="30" y="8"/>
                    </a:lnTo>
                    <a:lnTo>
                      <a:pt x="30" y="8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56" y="3"/>
                    </a:lnTo>
                    <a:lnTo>
                      <a:pt x="56" y="3"/>
                    </a:lnTo>
                    <a:lnTo>
                      <a:pt x="56" y="3"/>
                    </a:lnTo>
                    <a:lnTo>
                      <a:pt x="56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8"/>
                    </a:lnTo>
                    <a:lnTo>
                      <a:pt x="59" y="8"/>
                    </a:lnTo>
                    <a:lnTo>
                      <a:pt x="59" y="8"/>
                    </a:lnTo>
                    <a:lnTo>
                      <a:pt x="59" y="10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4" y="15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3" y="26"/>
                    </a:lnTo>
                    <a:lnTo>
                      <a:pt x="73" y="29"/>
                    </a:lnTo>
                    <a:lnTo>
                      <a:pt x="73" y="29"/>
                    </a:lnTo>
                    <a:lnTo>
                      <a:pt x="73" y="29"/>
                    </a:lnTo>
                    <a:lnTo>
                      <a:pt x="73" y="31"/>
                    </a:lnTo>
                    <a:lnTo>
                      <a:pt x="73" y="31"/>
                    </a:lnTo>
                    <a:lnTo>
                      <a:pt x="75" y="31"/>
                    </a:lnTo>
                    <a:lnTo>
                      <a:pt x="75" y="31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80" y="48"/>
                    </a:lnTo>
                    <a:lnTo>
                      <a:pt x="80" y="48"/>
                    </a:lnTo>
                    <a:lnTo>
                      <a:pt x="80" y="50"/>
                    </a:lnTo>
                    <a:lnTo>
                      <a:pt x="78" y="50"/>
                    </a:lnTo>
                    <a:lnTo>
                      <a:pt x="78" y="50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7"/>
                    </a:lnTo>
                    <a:lnTo>
                      <a:pt x="78" y="57"/>
                    </a:lnTo>
                    <a:lnTo>
                      <a:pt x="78" y="57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2" y="64"/>
                    </a:lnTo>
                    <a:lnTo>
                      <a:pt x="82" y="67"/>
                    </a:lnTo>
                    <a:lnTo>
                      <a:pt x="80" y="67"/>
                    </a:lnTo>
                    <a:lnTo>
                      <a:pt x="80" y="67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80" y="72"/>
                    </a:lnTo>
                    <a:lnTo>
                      <a:pt x="80" y="72"/>
                    </a:lnTo>
                    <a:lnTo>
                      <a:pt x="80" y="74"/>
                    </a:lnTo>
                    <a:lnTo>
                      <a:pt x="80" y="74"/>
                    </a:lnTo>
                    <a:lnTo>
                      <a:pt x="80" y="74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9"/>
                    </a:lnTo>
                    <a:lnTo>
                      <a:pt x="78" y="79"/>
                    </a:lnTo>
                    <a:lnTo>
                      <a:pt x="78" y="79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5" y="81"/>
                    </a:lnTo>
                    <a:lnTo>
                      <a:pt x="75" y="81"/>
                    </a:lnTo>
                    <a:lnTo>
                      <a:pt x="75" y="83"/>
                    </a:lnTo>
                    <a:lnTo>
                      <a:pt x="75" y="83"/>
                    </a:lnTo>
                    <a:lnTo>
                      <a:pt x="75" y="83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3" y="86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68" y="90"/>
                    </a:lnTo>
                    <a:lnTo>
                      <a:pt x="68" y="93"/>
                    </a:lnTo>
                    <a:lnTo>
                      <a:pt x="68" y="93"/>
                    </a:lnTo>
                    <a:lnTo>
                      <a:pt x="68" y="93"/>
                    </a:lnTo>
                    <a:lnTo>
                      <a:pt x="68" y="90"/>
                    </a:lnTo>
                    <a:lnTo>
                      <a:pt x="66" y="90"/>
                    </a:lnTo>
                    <a:lnTo>
                      <a:pt x="66" y="90"/>
                    </a:lnTo>
                    <a:lnTo>
                      <a:pt x="66" y="93"/>
                    </a:lnTo>
                    <a:lnTo>
                      <a:pt x="66" y="93"/>
                    </a:lnTo>
                    <a:lnTo>
                      <a:pt x="66" y="93"/>
                    </a:lnTo>
                    <a:lnTo>
                      <a:pt x="64" y="93"/>
                    </a:lnTo>
                    <a:lnTo>
                      <a:pt x="64" y="93"/>
                    </a:lnTo>
                    <a:lnTo>
                      <a:pt x="64" y="90"/>
                    </a:lnTo>
                    <a:lnTo>
                      <a:pt x="64" y="90"/>
                    </a:lnTo>
                    <a:lnTo>
                      <a:pt x="64" y="93"/>
                    </a:lnTo>
                    <a:lnTo>
                      <a:pt x="64" y="93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8"/>
                    </a:lnTo>
                    <a:lnTo>
                      <a:pt x="64" y="98"/>
                    </a:lnTo>
                    <a:lnTo>
                      <a:pt x="61" y="98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6" y="100"/>
                    </a:lnTo>
                    <a:lnTo>
                      <a:pt x="56" y="100"/>
                    </a:lnTo>
                    <a:lnTo>
                      <a:pt x="56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2" y="102"/>
                    </a:lnTo>
                    <a:lnTo>
                      <a:pt x="52" y="10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2" name="Freeform 126"/>
              <p:cNvSpPr>
                <a:spLocks/>
              </p:cNvSpPr>
              <p:nvPr/>
            </p:nvSpPr>
            <p:spPr bwMode="auto">
              <a:xfrm>
                <a:off x="3532" y="1774"/>
                <a:ext cx="82" cy="114"/>
              </a:xfrm>
              <a:custGeom>
                <a:avLst/>
                <a:gdLst/>
                <a:ahLst/>
                <a:cxnLst>
                  <a:cxn ang="0">
                    <a:pos x="49" y="98"/>
                  </a:cxn>
                  <a:cxn ang="0">
                    <a:pos x="45" y="100"/>
                  </a:cxn>
                  <a:cxn ang="0">
                    <a:pos x="42" y="107"/>
                  </a:cxn>
                  <a:cxn ang="0">
                    <a:pos x="37" y="105"/>
                  </a:cxn>
                  <a:cxn ang="0">
                    <a:pos x="35" y="105"/>
                  </a:cxn>
                  <a:cxn ang="0">
                    <a:pos x="28" y="107"/>
                  </a:cxn>
                  <a:cxn ang="0">
                    <a:pos x="21" y="109"/>
                  </a:cxn>
                  <a:cxn ang="0">
                    <a:pos x="16" y="114"/>
                  </a:cxn>
                  <a:cxn ang="0">
                    <a:pos x="14" y="109"/>
                  </a:cxn>
                  <a:cxn ang="0">
                    <a:pos x="11" y="109"/>
                  </a:cxn>
                  <a:cxn ang="0">
                    <a:pos x="4" y="112"/>
                  </a:cxn>
                  <a:cxn ang="0">
                    <a:pos x="2" y="109"/>
                  </a:cxn>
                  <a:cxn ang="0">
                    <a:pos x="4" y="105"/>
                  </a:cxn>
                  <a:cxn ang="0">
                    <a:pos x="0" y="100"/>
                  </a:cxn>
                  <a:cxn ang="0">
                    <a:pos x="4" y="93"/>
                  </a:cxn>
                  <a:cxn ang="0">
                    <a:pos x="7" y="88"/>
                  </a:cxn>
                  <a:cxn ang="0">
                    <a:pos x="9" y="88"/>
                  </a:cxn>
                  <a:cxn ang="0">
                    <a:pos x="11" y="83"/>
                  </a:cxn>
                  <a:cxn ang="0">
                    <a:pos x="14" y="76"/>
                  </a:cxn>
                  <a:cxn ang="0">
                    <a:pos x="19" y="69"/>
                  </a:cxn>
                  <a:cxn ang="0">
                    <a:pos x="16" y="64"/>
                  </a:cxn>
                  <a:cxn ang="0">
                    <a:pos x="14" y="57"/>
                  </a:cxn>
                  <a:cxn ang="0">
                    <a:pos x="11" y="55"/>
                  </a:cxn>
                  <a:cxn ang="0">
                    <a:pos x="7" y="50"/>
                  </a:cxn>
                  <a:cxn ang="0">
                    <a:pos x="7" y="45"/>
                  </a:cxn>
                  <a:cxn ang="0">
                    <a:pos x="11" y="41"/>
                  </a:cxn>
                  <a:cxn ang="0">
                    <a:pos x="16" y="36"/>
                  </a:cxn>
                  <a:cxn ang="0">
                    <a:pos x="9" y="36"/>
                  </a:cxn>
                  <a:cxn ang="0">
                    <a:pos x="2" y="41"/>
                  </a:cxn>
                  <a:cxn ang="0">
                    <a:pos x="7" y="36"/>
                  </a:cxn>
                  <a:cxn ang="0">
                    <a:pos x="9" y="36"/>
                  </a:cxn>
                  <a:cxn ang="0">
                    <a:pos x="14" y="34"/>
                  </a:cxn>
                  <a:cxn ang="0">
                    <a:pos x="19" y="31"/>
                  </a:cxn>
                  <a:cxn ang="0">
                    <a:pos x="11" y="31"/>
                  </a:cxn>
                  <a:cxn ang="0">
                    <a:pos x="7" y="26"/>
                  </a:cxn>
                  <a:cxn ang="0">
                    <a:pos x="11" y="19"/>
                  </a:cxn>
                  <a:cxn ang="0">
                    <a:pos x="19" y="22"/>
                  </a:cxn>
                  <a:cxn ang="0">
                    <a:pos x="23" y="15"/>
                  </a:cxn>
                  <a:cxn ang="0">
                    <a:pos x="28" y="8"/>
                  </a:cxn>
                  <a:cxn ang="0">
                    <a:pos x="35" y="8"/>
                  </a:cxn>
                  <a:cxn ang="0">
                    <a:pos x="42" y="8"/>
                  </a:cxn>
                  <a:cxn ang="0">
                    <a:pos x="49" y="8"/>
                  </a:cxn>
                  <a:cxn ang="0">
                    <a:pos x="54" y="0"/>
                  </a:cxn>
                  <a:cxn ang="0">
                    <a:pos x="59" y="5"/>
                  </a:cxn>
                  <a:cxn ang="0">
                    <a:pos x="61" y="15"/>
                  </a:cxn>
                  <a:cxn ang="0">
                    <a:pos x="66" y="19"/>
                  </a:cxn>
                  <a:cxn ang="0">
                    <a:pos x="71" y="26"/>
                  </a:cxn>
                  <a:cxn ang="0">
                    <a:pos x="75" y="34"/>
                  </a:cxn>
                  <a:cxn ang="0">
                    <a:pos x="78" y="41"/>
                  </a:cxn>
                  <a:cxn ang="0">
                    <a:pos x="80" y="50"/>
                  </a:cxn>
                  <a:cxn ang="0">
                    <a:pos x="78" y="60"/>
                  </a:cxn>
                  <a:cxn ang="0">
                    <a:pos x="80" y="64"/>
                  </a:cxn>
                  <a:cxn ang="0">
                    <a:pos x="80" y="74"/>
                  </a:cxn>
                  <a:cxn ang="0">
                    <a:pos x="75" y="81"/>
                  </a:cxn>
                  <a:cxn ang="0">
                    <a:pos x="73" y="88"/>
                  </a:cxn>
                  <a:cxn ang="0">
                    <a:pos x="68" y="90"/>
                  </a:cxn>
                  <a:cxn ang="0">
                    <a:pos x="64" y="93"/>
                  </a:cxn>
                  <a:cxn ang="0">
                    <a:pos x="61" y="100"/>
                  </a:cxn>
                  <a:cxn ang="0">
                    <a:pos x="56" y="100"/>
                  </a:cxn>
                </a:cxnLst>
                <a:rect l="0" t="0" r="r" b="b"/>
                <a:pathLst>
                  <a:path w="82" h="114">
                    <a:moveTo>
                      <a:pt x="52" y="102"/>
                    </a:moveTo>
                    <a:lnTo>
                      <a:pt x="52" y="102"/>
                    </a:lnTo>
                    <a:lnTo>
                      <a:pt x="52" y="100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52" y="100"/>
                    </a:lnTo>
                    <a:lnTo>
                      <a:pt x="52" y="100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52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100"/>
                    </a:lnTo>
                    <a:lnTo>
                      <a:pt x="49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7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2" y="100"/>
                    </a:lnTo>
                    <a:lnTo>
                      <a:pt x="42" y="100"/>
                    </a:lnTo>
                    <a:lnTo>
                      <a:pt x="42" y="102"/>
                    </a:lnTo>
                    <a:lnTo>
                      <a:pt x="42" y="102"/>
                    </a:lnTo>
                    <a:lnTo>
                      <a:pt x="42" y="105"/>
                    </a:lnTo>
                    <a:lnTo>
                      <a:pt x="42" y="105"/>
                    </a:lnTo>
                    <a:lnTo>
                      <a:pt x="42" y="105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7"/>
                    </a:lnTo>
                    <a:lnTo>
                      <a:pt x="42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37" y="105"/>
                    </a:lnTo>
                    <a:lnTo>
                      <a:pt x="37" y="102"/>
                    </a:lnTo>
                    <a:lnTo>
                      <a:pt x="37" y="102"/>
                    </a:lnTo>
                    <a:lnTo>
                      <a:pt x="37" y="105"/>
                    </a:lnTo>
                    <a:lnTo>
                      <a:pt x="35" y="105"/>
                    </a:lnTo>
                    <a:lnTo>
                      <a:pt x="35" y="105"/>
                    </a:lnTo>
                    <a:lnTo>
                      <a:pt x="37" y="105"/>
                    </a:lnTo>
                    <a:lnTo>
                      <a:pt x="37" y="105"/>
                    </a:lnTo>
                    <a:lnTo>
                      <a:pt x="37" y="107"/>
                    </a:lnTo>
                    <a:lnTo>
                      <a:pt x="37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7"/>
                    </a:lnTo>
                    <a:lnTo>
                      <a:pt x="35" y="105"/>
                    </a:lnTo>
                    <a:lnTo>
                      <a:pt x="33" y="105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7"/>
                    </a:lnTo>
                    <a:lnTo>
                      <a:pt x="33" y="109"/>
                    </a:lnTo>
                    <a:lnTo>
                      <a:pt x="30" y="109"/>
                    </a:lnTo>
                    <a:lnTo>
                      <a:pt x="30" y="107"/>
                    </a:lnTo>
                    <a:lnTo>
                      <a:pt x="30" y="107"/>
                    </a:lnTo>
                    <a:lnTo>
                      <a:pt x="30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7"/>
                    </a:lnTo>
                    <a:lnTo>
                      <a:pt x="28" y="109"/>
                    </a:lnTo>
                    <a:lnTo>
                      <a:pt x="28" y="109"/>
                    </a:lnTo>
                    <a:lnTo>
                      <a:pt x="28" y="109"/>
                    </a:lnTo>
                    <a:lnTo>
                      <a:pt x="26" y="109"/>
                    </a:lnTo>
                    <a:lnTo>
                      <a:pt x="26" y="109"/>
                    </a:lnTo>
                    <a:lnTo>
                      <a:pt x="26" y="109"/>
                    </a:lnTo>
                    <a:lnTo>
                      <a:pt x="23" y="109"/>
                    </a:lnTo>
                    <a:lnTo>
                      <a:pt x="23" y="109"/>
                    </a:lnTo>
                    <a:lnTo>
                      <a:pt x="21" y="109"/>
                    </a:lnTo>
                    <a:lnTo>
                      <a:pt x="21" y="109"/>
                    </a:lnTo>
                    <a:lnTo>
                      <a:pt x="21" y="112"/>
                    </a:lnTo>
                    <a:lnTo>
                      <a:pt x="21" y="112"/>
                    </a:lnTo>
                    <a:lnTo>
                      <a:pt x="21" y="114"/>
                    </a:lnTo>
                    <a:lnTo>
                      <a:pt x="21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16" y="114"/>
                    </a:lnTo>
                    <a:lnTo>
                      <a:pt x="16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4"/>
                    </a:lnTo>
                    <a:lnTo>
                      <a:pt x="14" y="112"/>
                    </a:lnTo>
                    <a:lnTo>
                      <a:pt x="14" y="112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4" y="112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4" y="109"/>
                    </a:lnTo>
                    <a:lnTo>
                      <a:pt x="14" y="107"/>
                    </a:lnTo>
                    <a:lnTo>
                      <a:pt x="14" y="107"/>
                    </a:lnTo>
                    <a:lnTo>
                      <a:pt x="14" y="107"/>
                    </a:lnTo>
                    <a:lnTo>
                      <a:pt x="14" y="105"/>
                    </a:lnTo>
                    <a:lnTo>
                      <a:pt x="11" y="105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1" y="109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09"/>
                    </a:lnTo>
                    <a:lnTo>
                      <a:pt x="7" y="112"/>
                    </a:lnTo>
                    <a:lnTo>
                      <a:pt x="7" y="112"/>
                    </a:lnTo>
                    <a:lnTo>
                      <a:pt x="7" y="112"/>
                    </a:lnTo>
                    <a:lnTo>
                      <a:pt x="4" y="112"/>
                    </a:lnTo>
                    <a:lnTo>
                      <a:pt x="4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4"/>
                    </a:lnTo>
                    <a:lnTo>
                      <a:pt x="0" y="114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2" y="11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7"/>
                    </a:lnTo>
                    <a:lnTo>
                      <a:pt x="2" y="107"/>
                    </a:lnTo>
                    <a:lnTo>
                      <a:pt x="2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7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2" y="105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0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2" y="95"/>
                    </a:lnTo>
                    <a:lnTo>
                      <a:pt x="2" y="95"/>
                    </a:lnTo>
                    <a:lnTo>
                      <a:pt x="2" y="95"/>
                    </a:lnTo>
                    <a:lnTo>
                      <a:pt x="4" y="95"/>
                    </a:lnTo>
                    <a:lnTo>
                      <a:pt x="4" y="93"/>
                    </a:lnTo>
                    <a:lnTo>
                      <a:pt x="4" y="93"/>
                    </a:lnTo>
                    <a:lnTo>
                      <a:pt x="7" y="93"/>
                    </a:lnTo>
                    <a:lnTo>
                      <a:pt x="7" y="93"/>
                    </a:lnTo>
                    <a:lnTo>
                      <a:pt x="7" y="90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4" y="88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7" y="88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3"/>
                    </a:lnTo>
                    <a:lnTo>
                      <a:pt x="7" y="83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6"/>
                    </a:lnTo>
                    <a:lnTo>
                      <a:pt x="7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11" y="86"/>
                    </a:lnTo>
                    <a:lnTo>
                      <a:pt x="11" y="86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1" y="81"/>
                    </a:lnTo>
                    <a:lnTo>
                      <a:pt x="14" y="81"/>
                    </a:lnTo>
                    <a:lnTo>
                      <a:pt x="14" y="81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4"/>
                    </a:lnTo>
                    <a:lnTo>
                      <a:pt x="16" y="74"/>
                    </a:lnTo>
                    <a:lnTo>
                      <a:pt x="16" y="74"/>
                    </a:lnTo>
                    <a:lnTo>
                      <a:pt x="16" y="74"/>
                    </a:lnTo>
                    <a:lnTo>
                      <a:pt x="16" y="72"/>
                    </a:lnTo>
                    <a:lnTo>
                      <a:pt x="16" y="72"/>
                    </a:lnTo>
                    <a:lnTo>
                      <a:pt x="19" y="72"/>
                    </a:lnTo>
                    <a:lnTo>
                      <a:pt x="19" y="72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14" y="69"/>
                    </a:lnTo>
                    <a:lnTo>
                      <a:pt x="14" y="67"/>
                    </a:lnTo>
                    <a:lnTo>
                      <a:pt x="16" y="67"/>
                    </a:lnTo>
                    <a:lnTo>
                      <a:pt x="16" y="67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6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0"/>
                    </a:lnTo>
                    <a:lnTo>
                      <a:pt x="14" y="60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4" y="57"/>
                    </a:lnTo>
                    <a:lnTo>
                      <a:pt x="11" y="57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9" y="57"/>
                    </a:lnTo>
                    <a:lnTo>
                      <a:pt x="9" y="55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9" y="55"/>
                    </a:lnTo>
                    <a:lnTo>
                      <a:pt x="9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9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7" y="5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4" y="48"/>
                    </a:lnTo>
                    <a:lnTo>
                      <a:pt x="7" y="48"/>
                    </a:lnTo>
                    <a:lnTo>
                      <a:pt x="7" y="48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5"/>
                    </a:lnTo>
                    <a:lnTo>
                      <a:pt x="7" y="43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6" y="38"/>
                    </a:lnTo>
                    <a:lnTo>
                      <a:pt x="16" y="38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11" y="38"/>
                    </a:lnTo>
                    <a:lnTo>
                      <a:pt x="9" y="38"/>
                    </a:lnTo>
                    <a:lnTo>
                      <a:pt x="9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4" y="41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4" y="36"/>
                    </a:lnTo>
                    <a:lnTo>
                      <a:pt x="4" y="34"/>
                    </a:lnTo>
                    <a:lnTo>
                      <a:pt x="7" y="34"/>
                    </a:lnTo>
                    <a:lnTo>
                      <a:pt x="7" y="34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9" y="34"/>
                    </a:lnTo>
                    <a:lnTo>
                      <a:pt x="9" y="34"/>
                    </a:lnTo>
                    <a:lnTo>
                      <a:pt x="11" y="34"/>
                    </a:lnTo>
                    <a:lnTo>
                      <a:pt x="11" y="34"/>
                    </a:lnTo>
                    <a:lnTo>
                      <a:pt x="11" y="36"/>
                    </a:lnTo>
                    <a:lnTo>
                      <a:pt x="14" y="36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6" y="34"/>
                    </a:lnTo>
                    <a:lnTo>
                      <a:pt x="16" y="34"/>
                    </a:lnTo>
                    <a:lnTo>
                      <a:pt x="19" y="34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4" y="29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4"/>
                    </a:lnTo>
                    <a:lnTo>
                      <a:pt x="14" y="34"/>
                    </a:lnTo>
                    <a:lnTo>
                      <a:pt x="11" y="34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9" y="29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9" y="22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6" y="22"/>
                    </a:lnTo>
                    <a:lnTo>
                      <a:pt x="16" y="22"/>
                    </a:lnTo>
                    <a:lnTo>
                      <a:pt x="16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21" y="15"/>
                    </a:lnTo>
                    <a:lnTo>
                      <a:pt x="23" y="15"/>
                    </a:lnTo>
                    <a:lnTo>
                      <a:pt x="23" y="15"/>
                    </a:lnTo>
                    <a:lnTo>
                      <a:pt x="23" y="15"/>
                    </a:lnTo>
                    <a:lnTo>
                      <a:pt x="23" y="1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8" y="1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30" y="8"/>
                    </a:lnTo>
                    <a:lnTo>
                      <a:pt x="30" y="8"/>
                    </a:lnTo>
                    <a:lnTo>
                      <a:pt x="30" y="8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49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3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56" y="3"/>
                    </a:lnTo>
                    <a:lnTo>
                      <a:pt x="56" y="3"/>
                    </a:lnTo>
                    <a:lnTo>
                      <a:pt x="56" y="3"/>
                    </a:lnTo>
                    <a:lnTo>
                      <a:pt x="56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5"/>
                    </a:lnTo>
                    <a:lnTo>
                      <a:pt x="59" y="8"/>
                    </a:lnTo>
                    <a:lnTo>
                      <a:pt x="59" y="8"/>
                    </a:lnTo>
                    <a:lnTo>
                      <a:pt x="59" y="8"/>
                    </a:lnTo>
                    <a:lnTo>
                      <a:pt x="59" y="10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2"/>
                    </a:lnTo>
                    <a:lnTo>
                      <a:pt x="61" y="15"/>
                    </a:lnTo>
                    <a:lnTo>
                      <a:pt x="61" y="15"/>
                    </a:lnTo>
                    <a:lnTo>
                      <a:pt x="64" y="15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2"/>
                    </a:lnTo>
                    <a:lnTo>
                      <a:pt x="68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1" y="26"/>
                    </a:lnTo>
                    <a:lnTo>
                      <a:pt x="73" y="26"/>
                    </a:lnTo>
                    <a:lnTo>
                      <a:pt x="73" y="29"/>
                    </a:lnTo>
                    <a:lnTo>
                      <a:pt x="73" y="29"/>
                    </a:lnTo>
                    <a:lnTo>
                      <a:pt x="73" y="29"/>
                    </a:lnTo>
                    <a:lnTo>
                      <a:pt x="73" y="31"/>
                    </a:lnTo>
                    <a:lnTo>
                      <a:pt x="73" y="31"/>
                    </a:lnTo>
                    <a:lnTo>
                      <a:pt x="75" y="31"/>
                    </a:lnTo>
                    <a:lnTo>
                      <a:pt x="75" y="31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4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6"/>
                    </a:lnTo>
                    <a:lnTo>
                      <a:pt x="75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1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78" y="45"/>
                    </a:lnTo>
                    <a:lnTo>
                      <a:pt x="78" y="45"/>
                    </a:lnTo>
                    <a:lnTo>
                      <a:pt x="80" y="45"/>
                    </a:lnTo>
                    <a:lnTo>
                      <a:pt x="80" y="45"/>
                    </a:lnTo>
                    <a:lnTo>
                      <a:pt x="80" y="48"/>
                    </a:lnTo>
                    <a:lnTo>
                      <a:pt x="80" y="48"/>
                    </a:lnTo>
                    <a:lnTo>
                      <a:pt x="80" y="50"/>
                    </a:lnTo>
                    <a:lnTo>
                      <a:pt x="78" y="50"/>
                    </a:lnTo>
                    <a:lnTo>
                      <a:pt x="78" y="50"/>
                    </a:lnTo>
                    <a:lnTo>
                      <a:pt x="78" y="53"/>
                    </a:lnTo>
                    <a:lnTo>
                      <a:pt x="78" y="53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5"/>
                    </a:lnTo>
                    <a:lnTo>
                      <a:pt x="78" y="57"/>
                    </a:lnTo>
                    <a:lnTo>
                      <a:pt x="78" y="57"/>
                    </a:lnTo>
                    <a:lnTo>
                      <a:pt x="78" y="57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0" y="64"/>
                    </a:lnTo>
                    <a:lnTo>
                      <a:pt x="82" y="64"/>
                    </a:lnTo>
                    <a:lnTo>
                      <a:pt x="82" y="67"/>
                    </a:lnTo>
                    <a:lnTo>
                      <a:pt x="80" y="67"/>
                    </a:lnTo>
                    <a:lnTo>
                      <a:pt x="80" y="67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80" y="72"/>
                    </a:lnTo>
                    <a:lnTo>
                      <a:pt x="80" y="72"/>
                    </a:lnTo>
                    <a:lnTo>
                      <a:pt x="80" y="74"/>
                    </a:lnTo>
                    <a:lnTo>
                      <a:pt x="80" y="74"/>
                    </a:lnTo>
                    <a:lnTo>
                      <a:pt x="80" y="74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6"/>
                    </a:lnTo>
                    <a:lnTo>
                      <a:pt x="80" y="79"/>
                    </a:lnTo>
                    <a:lnTo>
                      <a:pt x="78" y="79"/>
                    </a:lnTo>
                    <a:lnTo>
                      <a:pt x="78" y="79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5" y="81"/>
                    </a:lnTo>
                    <a:lnTo>
                      <a:pt x="75" y="81"/>
                    </a:lnTo>
                    <a:lnTo>
                      <a:pt x="75" y="83"/>
                    </a:lnTo>
                    <a:lnTo>
                      <a:pt x="75" y="83"/>
                    </a:lnTo>
                    <a:lnTo>
                      <a:pt x="75" y="83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5" y="86"/>
                    </a:lnTo>
                    <a:lnTo>
                      <a:pt x="73" y="86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88"/>
                    </a:lnTo>
                    <a:lnTo>
                      <a:pt x="73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68" y="90"/>
                    </a:lnTo>
                    <a:lnTo>
                      <a:pt x="68" y="93"/>
                    </a:lnTo>
                    <a:lnTo>
                      <a:pt x="68" y="93"/>
                    </a:lnTo>
                    <a:lnTo>
                      <a:pt x="68" y="93"/>
                    </a:lnTo>
                    <a:lnTo>
                      <a:pt x="68" y="90"/>
                    </a:lnTo>
                    <a:lnTo>
                      <a:pt x="66" y="90"/>
                    </a:lnTo>
                    <a:lnTo>
                      <a:pt x="66" y="90"/>
                    </a:lnTo>
                    <a:lnTo>
                      <a:pt x="66" y="93"/>
                    </a:lnTo>
                    <a:lnTo>
                      <a:pt x="66" y="93"/>
                    </a:lnTo>
                    <a:lnTo>
                      <a:pt x="66" y="93"/>
                    </a:lnTo>
                    <a:lnTo>
                      <a:pt x="64" y="93"/>
                    </a:lnTo>
                    <a:lnTo>
                      <a:pt x="64" y="93"/>
                    </a:lnTo>
                    <a:lnTo>
                      <a:pt x="64" y="90"/>
                    </a:lnTo>
                    <a:lnTo>
                      <a:pt x="64" y="90"/>
                    </a:lnTo>
                    <a:lnTo>
                      <a:pt x="64" y="93"/>
                    </a:lnTo>
                    <a:lnTo>
                      <a:pt x="64" y="93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8"/>
                    </a:lnTo>
                    <a:lnTo>
                      <a:pt x="64" y="98"/>
                    </a:lnTo>
                    <a:lnTo>
                      <a:pt x="61" y="98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0"/>
                    </a:lnTo>
                    <a:lnTo>
                      <a:pt x="61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2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9" y="100"/>
                    </a:lnTo>
                    <a:lnTo>
                      <a:pt x="56" y="100"/>
                    </a:lnTo>
                    <a:lnTo>
                      <a:pt x="56" y="100"/>
                    </a:lnTo>
                    <a:lnTo>
                      <a:pt x="56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4" y="102"/>
                    </a:lnTo>
                    <a:lnTo>
                      <a:pt x="52" y="102"/>
                    </a:lnTo>
                    <a:lnTo>
                      <a:pt x="52" y="10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3" name="Freeform 127"/>
              <p:cNvSpPr>
                <a:spLocks/>
              </p:cNvSpPr>
              <p:nvPr/>
            </p:nvSpPr>
            <p:spPr bwMode="auto">
              <a:xfrm>
                <a:off x="3027" y="2383"/>
                <a:ext cx="114" cy="109"/>
              </a:xfrm>
              <a:custGeom>
                <a:avLst/>
                <a:gdLst/>
                <a:ahLst/>
                <a:cxnLst>
                  <a:cxn ang="0">
                    <a:pos x="83" y="74"/>
                  </a:cxn>
                  <a:cxn ang="0">
                    <a:pos x="79" y="76"/>
                  </a:cxn>
                  <a:cxn ang="0">
                    <a:pos x="76" y="83"/>
                  </a:cxn>
                  <a:cxn ang="0">
                    <a:pos x="81" y="88"/>
                  </a:cxn>
                  <a:cxn ang="0">
                    <a:pos x="83" y="95"/>
                  </a:cxn>
                  <a:cxn ang="0">
                    <a:pos x="79" y="95"/>
                  </a:cxn>
                  <a:cxn ang="0">
                    <a:pos x="74" y="93"/>
                  </a:cxn>
                  <a:cxn ang="0">
                    <a:pos x="67" y="95"/>
                  </a:cxn>
                  <a:cxn ang="0">
                    <a:pos x="60" y="93"/>
                  </a:cxn>
                  <a:cxn ang="0">
                    <a:pos x="60" y="100"/>
                  </a:cxn>
                  <a:cxn ang="0">
                    <a:pos x="53" y="105"/>
                  </a:cxn>
                  <a:cxn ang="0">
                    <a:pos x="48" y="107"/>
                  </a:cxn>
                  <a:cxn ang="0">
                    <a:pos x="43" y="107"/>
                  </a:cxn>
                  <a:cxn ang="0">
                    <a:pos x="38" y="105"/>
                  </a:cxn>
                  <a:cxn ang="0">
                    <a:pos x="34" y="107"/>
                  </a:cxn>
                  <a:cxn ang="0">
                    <a:pos x="27" y="107"/>
                  </a:cxn>
                  <a:cxn ang="0">
                    <a:pos x="22" y="105"/>
                  </a:cxn>
                  <a:cxn ang="0">
                    <a:pos x="19" y="98"/>
                  </a:cxn>
                  <a:cxn ang="0">
                    <a:pos x="17" y="93"/>
                  </a:cxn>
                  <a:cxn ang="0">
                    <a:pos x="15" y="86"/>
                  </a:cxn>
                  <a:cxn ang="0">
                    <a:pos x="12" y="76"/>
                  </a:cxn>
                  <a:cxn ang="0">
                    <a:pos x="10" y="69"/>
                  </a:cxn>
                  <a:cxn ang="0">
                    <a:pos x="10" y="60"/>
                  </a:cxn>
                  <a:cxn ang="0">
                    <a:pos x="8" y="53"/>
                  </a:cxn>
                  <a:cxn ang="0">
                    <a:pos x="5" y="48"/>
                  </a:cxn>
                  <a:cxn ang="0">
                    <a:pos x="3" y="41"/>
                  </a:cxn>
                  <a:cxn ang="0">
                    <a:pos x="0" y="31"/>
                  </a:cxn>
                  <a:cxn ang="0">
                    <a:pos x="3" y="29"/>
                  </a:cxn>
                  <a:cxn ang="0">
                    <a:pos x="8" y="22"/>
                  </a:cxn>
                  <a:cxn ang="0">
                    <a:pos x="12" y="17"/>
                  </a:cxn>
                  <a:cxn ang="0">
                    <a:pos x="15" y="10"/>
                  </a:cxn>
                  <a:cxn ang="0">
                    <a:pos x="22" y="8"/>
                  </a:cxn>
                  <a:cxn ang="0">
                    <a:pos x="29" y="5"/>
                  </a:cxn>
                  <a:cxn ang="0">
                    <a:pos x="36" y="8"/>
                  </a:cxn>
                  <a:cxn ang="0">
                    <a:pos x="45" y="8"/>
                  </a:cxn>
                  <a:cxn ang="0">
                    <a:pos x="50" y="8"/>
                  </a:cxn>
                  <a:cxn ang="0">
                    <a:pos x="57" y="8"/>
                  </a:cxn>
                  <a:cxn ang="0">
                    <a:pos x="62" y="10"/>
                  </a:cxn>
                  <a:cxn ang="0">
                    <a:pos x="64" y="12"/>
                  </a:cxn>
                  <a:cxn ang="0">
                    <a:pos x="71" y="12"/>
                  </a:cxn>
                  <a:cxn ang="0">
                    <a:pos x="76" y="17"/>
                  </a:cxn>
                  <a:cxn ang="0">
                    <a:pos x="81" y="17"/>
                  </a:cxn>
                  <a:cxn ang="0">
                    <a:pos x="81" y="10"/>
                  </a:cxn>
                  <a:cxn ang="0">
                    <a:pos x="83" y="8"/>
                  </a:cxn>
                  <a:cxn ang="0">
                    <a:pos x="88" y="3"/>
                  </a:cxn>
                  <a:cxn ang="0">
                    <a:pos x="93" y="5"/>
                  </a:cxn>
                  <a:cxn ang="0">
                    <a:pos x="98" y="10"/>
                  </a:cxn>
                  <a:cxn ang="0">
                    <a:pos x="105" y="8"/>
                  </a:cxn>
                  <a:cxn ang="0">
                    <a:pos x="107" y="0"/>
                  </a:cxn>
                  <a:cxn ang="0">
                    <a:pos x="112" y="0"/>
                  </a:cxn>
                  <a:cxn ang="0">
                    <a:pos x="109" y="8"/>
                  </a:cxn>
                  <a:cxn ang="0">
                    <a:pos x="109" y="15"/>
                  </a:cxn>
                  <a:cxn ang="0">
                    <a:pos x="112" y="22"/>
                  </a:cxn>
                  <a:cxn ang="0">
                    <a:pos x="114" y="29"/>
                  </a:cxn>
                  <a:cxn ang="0">
                    <a:pos x="112" y="38"/>
                  </a:cxn>
                  <a:cxn ang="0">
                    <a:pos x="112" y="48"/>
                  </a:cxn>
                  <a:cxn ang="0">
                    <a:pos x="114" y="57"/>
                  </a:cxn>
                  <a:cxn ang="0">
                    <a:pos x="109" y="60"/>
                  </a:cxn>
                  <a:cxn ang="0">
                    <a:pos x="105" y="62"/>
                  </a:cxn>
                  <a:cxn ang="0">
                    <a:pos x="98" y="64"/>
                  </a:cxn>
                  <a:cxn ang="0">
                    <a:pos x="90" y="69"/>
                  </a:cxn>
                  <a:cxn ang="0">
                    <a:pos x="88" y="74"/>
                  </a:cxn>
                </a:cxnLst>
                <a:rect l="0" t="0" r="r" b="b"/>
                <a:pathLst>
                  <a:path w="114" h="109">
                    <a:moveTo>
                      <a:pt x="88" y="74"/>
                    </a:moveTo>
                    <a:lnTo>
                      <a:pt x="88" y="74"/>
                    </a:lnTo>
                    <a:lnTo>
                      <a:pt x="88" y="76"/>
                    </a:lnTo>
                    <a:lnTo>
                      <a:pt x="86" y="76"/>
                    </a:lnTo>
                    <a:lnTo>
                      <a:pt x="86" y="76"/>
                    </a:lnTo>
                    <a:lnTo>
                      <a:pt x="86" y="74"/>
                    </a:lnTo>
                    <a:lnTo>
                      <a:pt x="86" y="74"/>
                    </a:lnTo>
                    <a:lnTo>
                      <a:pt x="86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2"/>
                    </a:lnTo>
                    <a:lnTo>
                      <a:pt x="81" y="72"/>
                    </a:lnTo>
                    <a:lnTo>
                      <a:pt x="81" y="74"/>
                    </a:lnTo>
                    <a:lnTo>
                      <a:pt x="79" y="74"/>
                    </a:lnTo>
                    <a:lnTo>
                      <a:pt x="79" y="74"/>
                    </a:lnTo>
                    <a:lnTo>
                      <a:pt x="79" y="76"/>
                    </a:lnTo>
                    <a:lnTo>
                      <a:pt x="79" y="76"/>
                    </a:lnTo>
                    <a:lnTo>
                      <a:pt x="79" y="76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6" y="86"/>
                    </a:lnTo>
                    <a:lnTo>
                      <a:pt x="79" y="86"/>
                    </a:lnTo>
                    <a:lnTo>
                      <a:pt x="79" y="86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81" y="91"/>
                    </a:lnTo>
                    <a:lnTo>
                      <a:pt x="81" y="91"/>
                    </a:lnTo>
                    <a:lnTo>
                      <a:pt x="83" y="91"/>
                    </a:lnTo>
                    <a:lnTo>
                      <a:pt x="83" y="91"/>
                    </a:lnTo>
                    <a:lnTo>
                      <a:pt x="83" y="91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5"/>
                    </a:lnTo>
                    <a:lnTo>
                      <a:pt x="83" y="95"/>
                    </a:lnTo>
                    <a:lnTo>
                      <a:pt x="83" y="98"/>
                    </a:lnTo>
                    <a:lnTo>
                      <a:pt x="83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79" y="98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8"/>
                    </a:lnTo>
                    <a:lnTo>
                      <a:pt x="76" y="98"/>
                    </a:lnTo>
                    <a:lnTo>
                      <a:pt x="76" y="95"/>
                    </a:lnTo>
                    <a:lnTo>
                      <a:pt x="76" y="95"/>
                    </a:lnTo>
                    <a:lnTo>
                      <a:pt x="76" y="95"/>
                    </a:lnTo>
                    <a:lnTo>
                      <a:pt x="76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69" y="93"/>
                    </a:lnTo>
                    <a:lnTo>
                      <a:pt x="69" y="93"/>
                    </a:lnTo>
                    <a:lnTo>
                      <a:pt x="67" y="93"/>
                    </a:lnTo>
                    <a:lnTo>
                      <a:pt x="67" y="93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2" y="95"/>
                    </a:lnTo>
                    <a:lnTo>
                      <a:pt x="62" y="95"/>
                    </a:lnTo>
                    <a:lnTo>
                      <a:pt x="60" y="95"/>
                    </a:lnTo>
                    <a:lnTo>
                      <a:pt x="60" y="93"/>
                    </a:lnTo>
                    <a:lnTo>
                      <a:pt x="60" y="93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100"/>
                    </a:lnTo>
                    <a:lnTo>
                      <a:pt x="60" y="100"/>
                    </a:lnTo>
                    <a:lnTo>
                      <a:pt x="60" y="100"/>
                    </a:lnTo>
                    <a:lnTo>
                      <a:pt x="57" y="100"/>
                    </a:lnTo>
                    <a:lnTo>
                      <a:pt x="57" y="100"/>
                    </a:lnTo>
                    <a:lnTo>
                      <a:pt x="57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0" y="105"/>
                    </a:lnTo>
                    <a:lnTo>
                      <a:pt x="50" y="105"/>
                    </a:lnTo>
                    <a:lnTo>
                      <a:pt x="48" y="105"/>
                    </a:lnTo>
                    <a:lnTo>
                      <a:pt x="48" y="105"/>
                    </a:lnTo>
                    <a:lnTo>
                      <a:pt x="48" y="105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1" y="107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38" y="105"/>
                    </a:lnTo>
                    <a:lnTo>
                      <a:pt x="38" y="105"/>
                    </a:lnTo>
                    <a:lnTo>
                      <a:pt x="38" y="105"/>
                    </a:lnTo>
                    <a:lnTo>
                      <a:pt x="36" y="105"/>
                    </a:lnTo>
                    <a:lnTo>
                      <a:pt x="36" y="105"/>
                    </a:lnTo>
                    <a:lnTo>
                      <a:pt x="36" y="102"/>
                    </a:lnTo>
                    <a:lnTo>
                      <a:pt x="34" y="102"/>
                    </a:lnTo>
                    <a:lnTo>
                      <a:pt x="34" y="102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4" y="109"/>
                    </a:lnTo>
                    <a:lnTo>
                      <a:pt x="31" y="109"/>
                    </a:lnTo>
                    <a:lnTo>
                      <a:pt x="31" y="109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29" y="107"/>
                    </a:lnTo>
                    <a:lnTo>
                      <a:pt x="29" y="107"/>
                    </a:lnTo>
                    <a:lnTo>
                      <a:pt x="27" y="107"/>
                    </a:lnTo>
                    <a:lnTo>
                      <a:pt x="27" y="107"/>
                    </a:lnTo>
                    <a:lnTo>
                      <a:pt x="27" y="105"/>
                    </a:lnTo>
                    <a:lnTo>
                      <a:pt x="27" y="105"/>
                    </a:lnTo>
                    <a:lnTo>
                      <a:pt x="27" y="102"/>
                    </a:lnTo>
                    <a:lnTo>
                      <a:pt x="27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2" y="102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19" y="105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98"/>
                    </a:lnTo>
                    <a:lnTo>
                      <a:pt x="19" y="98"/>
                    </a:lnTo>
                    <a:lnTo>
                      <a:pt x="19" y="98"/>
                    </a:lnTo>
                    <a:lnTo>
                      <a:pt x="17" y="98"/>
                    </a:lnTo>
                    <a:lnTo>
                      <a:pt x="17" y="98"/>
                    </a:lnTo>
                    <a:lnTo>
                      <a:pt x="17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3"/>
                    </a:lnTo>
                    <a:lnTo>
                      <a:pt x="15" y="93"/>
                    </a:lnTo>
                    <a:lnTo>
                      <a:pt x="17" y="93"/>
                    </a:lnTo>
                    <a:lnTo>
                      <a:pt x="17" y="91"/>
                    </a:lnTo>
                    <a:lnTo>
                      <a:pt x="17" y="91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5" y="88"/>
                    </a:lnTo>
                    <a:lnTo>
                      <a:pt x="15" y="88"/>
                    </a:lnTo>
                    <a:lnTo>
                      <a:pt x="15" y="88"/>
                    </a:lnTo>
                    <a:lnTo>
                      <a:pt x="15" y="86"/>
                    </a:lnTo>
                    <a:lnTo>
                      <a:pt x="15" y="86"/>
                    </a:lnTo>
                    <a:lnTo>
                      <a:pt x="15" y="83"/>
                    </a:lnTo>
                    <a:lnTo>
                      <a:pt x="15" y="83"/>
                    </a:lnTo>
                    <a:lnTo>
                      <a:pt x="15" y="81"/>
                    </a:lnTo>
                    <a:lnTo>
                      <a:pt x="15" y="81"/>
                    </a:lnTo>
                    <a:lnTo>
                      <a:pt x="15" y="79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8" y="64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8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8" y="55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3" y="41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3" y="29"/>
                    </a:lnTo>
                    <a:lnTo>
                      <a:pt x="3" y="29"/>
                    </a:lnTo>
                    <a:lnTo>
                      <a:pt x="3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0" y="22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5"/>
                    </a:lnTo>
                    <a:lnTo>
                      <a:pt x="12" y="15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7" y="8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6" y="8"/>
                    </a:lnTo>
                    <a:lnTo>
                      <a:pt x="36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3" y="8"/>
                    </a:lnTo>
                    <a:lnTo>
                      <a:pt x="43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50" y="8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9" y="17"/>
                    </a:lnTo>
                    <a:lnTo>
                      <a:pt x="79" y="19"/>
                    </a:lnTo>
                    <a:lnTo>
                      <a:pt x="79" y="19"/>
                    </a:lnTo>
                    <a:lnTo>
                      <a:pt x="79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3" y="17"/>
                    </a:lnTo>
                    <a:lnTo>
                      <a:pt x="83" y="15"/>
                    </a:lnTo>
                    <a:lnTo>
                      <a:pt x="83" y="15"/>
                    </a:lnTo>
                    <a:lnTo>
                      <a:pt x="81" y="15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79" y="10"/>
                    </a:lnTo>
                    <a:lnTo>
                      <a:pt x="79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6" y="8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0" y="3"/>
                    </a:lnTo>
                    <a:lnTo>
                      <a:pt x="93" y="3"/>
                    </a:lnTo>
                    <a:lnTo>
                      <a:pt x="93" y="3"/>
                    </a:lnTo>
                    <a:lnTo>
                      <a:pt x="93" y="3"/>
                    </a:lnTo>
                    <a:lnTo>
                      <a:pt x="93" y="5"/>
                    </a:lnTo>
                    <a:lnTo>
                      <a:pt x="93" y="5"/>
                    </a:lnTo>
                    <a:lnTo>
                      <a:pt x="93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8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8" y="10"/>
                    </a:lnTo>
                    <a:lnTo>
                      <a:pt x="98" y="10"/>
                    </a:lnTo>
                    <a:lnTo>
                      <a:pt x="98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2" y="8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8"/>
                    </a:lnTo>
                    <a:lnTo>
                      <a:pt x="105" y="8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7" y="5"/>
                    </a:lnTo>
                    <a:lnTo>
                      <a:pt x="107" y="3"/>
                    </a:lnTo>
                    <a:lnTo>
                      <a:pt x="107" y="3"/>
                    </a:lnTo>
                    <a:lnTo>
                      <a:pt x="107" y="3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09" y="0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12" y="3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3"/>
                    </a:lnTo>
                    <a:lnTo>
                      <a:pt x="112" y="3"/>
                    </a:lnTo>
                    <a:lnTo>
                      <a:pt x="112" y="3"/>
                    </a:lnTo>
                    <a:lnTo>
                      <a:pt x="112" y="5"/>
                    </a:lnTo>
                    <a:lnTo>
                      <a:pt x="112" y="5"/>
                    </a:lnTo>
                    <a:lnTo>
                      <a:pt x="112" y="5"/>
                    </a:lnTo>
                    <a:lnTo>
                      <a:pt x="112" y="8"/>
                    </a:lnTo>
                    <a:lnTo>
                      <a:pt x="109" y="8"/>
                    </a:lnTo>
                    <a:lnTo>
                      <a:pt x="109" y="8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2"/>
                    </a:lnTo>
                    <a:lnTo>
                      <a:pt x="107" y="12"/>
                    </a:lnTo>
                    <a:lnTo>
                      <a:pt x="107" y="12"/>
                    </a:lnTo>
                    <a:lnTo>
                      <a:pt x="107" y="15"/>
                    </a:lnTo>
                    <a:lnTo>
                      <a:pt x="109" y="15"/>
                    </a:lnTo>
                    <a:lnTo>
                      <a:pt x="109" y="15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2" y="17"/>
                    </a:lnTo>
                    <a:lnTo>
                      <a:pt x="112" y="17"/>
                    </a:lnTo>
                    <a:lnTo>
                      <a:pt x="112" y="19"/>
                    </a:lnTo>
                    <a:lnTo>
                      <a:pt x="112" y="19"/>
                    </a:lnTo>
                    <a:lnTo>
                      <a:pt x="112" y="19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4" y="24"/>
                    </a:lnTo>
                    <a:lnTo>
                      <a:pt x="114" y="27"/>
                    </a:lnTo>
                    <a:lnTo>
                      <a:pt x="114" y="27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31"/>
                    </a:lnTo>
                    <a:lnTo>
                      <a:pt x="114" y="31"/>
                    </a:lnTo>
                    <a:lnTo>
                      <a:pt x="114" y="34"/>
                    </a:lnTo>
                    <a:lnTo>
                      <a:pt x="114" y="34"/>
                    </a:lnTo>
                    <a:lnTo>
                      <a:pt x="114" y="34"/>
                    </a:lnTo>
                    <a:lnTo>
                      <a:pt x="114" y="36"/>
                    </a:lnTo>
                    <a:lnTo>
                      <a:pt x="114" y="36"/>
                    </a:lnTo>
                    <a:lnTo>
                      <a:pt x="112" y="36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12" y="45"/>
                    </a:lnTo>
                    <a:lnTo>
                      <a:pt x="112" y="45"/>
                    </a:lnTo>
                    <a:lnTo>
                      <a:pt x="112" y="45"/>
                    </a:lnTo>
                    <a:lnTo>
                      <a:pt x="112" y="48"/>
                    </a:lnTo>
                    <a:lnTo>
                      <a:pt x="114" y="48"/>
                    </a:lnTo>
                    <a:lnTo>
                      <a:pt x="114" y="48"/>
                    </a:lnTo>
                    <a:lnTo>
                      <a:pt x="114" y="50"/>
                    </a:lnTo>
                    <a:lnTo>
                      <a:pt x="114" y="50"/>
                    </a:lnTo>
                    <a:lnTo>
                      <a:pt x="114" y="50"/>
                    </a:lnTo>
                    <a:lnTo>
                      <a:pt x="114" y="53"/>
                    </a:lnTo>
                    <a:lnTo>
                      <a:pt x="114" y="53"/>
                    </a:lnTo>
                    <a:lnTo>
                      <a:pt x="114" y="55"/>
                    </a:lnTo>
                    <a:lnTo>
                      <a:pt x="114" y="55"/>
                    </a:lnTo>
                    <a:lnTo>
                      <a:pt x="114" y="57"/>
                    </a:lnTo>
                    <a:lnTo>
                      <a:pt x="112" y="57"/>
                    </a:lnTo>
                    <a:lnTo>
                      <a:pt x="112" y="57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98" y="64"/>
                    </a:lnTo>
                    <a:lnTo>
                      <a:pt x="98" y="64"/>
                    </a:lnTo>
                    <a:lnTo>
                      <a:pt x="98" y="64"/>
                    </a:lnTo>
                    <a:lnTo>
                      <a:pt x="98" y="67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9"/>
                    </a:lnTo>
                    <a:lnTo>
                      <a:pt x="93" y="69"/>
                    </a:lnTo>
                    <a:lnTo>
                      <a:pt x="93" y="69"/>
                    </a:lnTo>
                    <a:lnTo>
                      <a:pt x="93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72"/>
                    </a:lnTo>
                    <a:lnTo>
                      <a:pt x="88" y="72"/>
                    </a:lnTo>
                    <a:lnTo>
                      <a:pt x="88" y="72"/>
                    </a:lnTo>
                    <a:lnTo>
                      <a:pt x="88" y="74"/>
                    </a:lnTo>
                    <a:lnTo>
                      <a:pt x="88" y="74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4" name="Freeform 128"/>
              <p:cNvSpPr>
                <a:spLocks/>
              </p:cNvSpPr>
              <p:nvPr/>
            </p:nvSpPr>
            <p:spPr bwMode="auto">
              <a:xfrm>
                <a:off x="3027" y="2383"/>
                <a:ext cx="114" cy="109"/>
              </a:xfrm>
              <a:custGeom>
                <a:avLst/>
                <a:gdLst/>
                <a:ahLst/>
                <a:cxnLst>
                  <a:cxn ang="0">
                    <a:pos x="83" y="74"/>
                  </a:cxn>
                  <a:cxn ang="0">
                    <a:pos x="79" y="76"/>
                  </a:cxn>
                  <a:cxn ang="0">
                    <a:pos x="76" y="83"/>
                  </a:cxn>
                  <a:cxn ang="0">
                    <a:pos x="81" y="88"/>
                  </a:cxn>
                  <a:cxn ang="0">
                    <a:pos x="83" y="95"/>
                  </a:cxn>
                  <a:cxn ang="0">
                    <a:pos x="79" y="95"/>
                  </a:cxn>
                  <a:cxn ang="0">
                    <a:pos x="74" y="93"/>
                  </a:cxn>
                  <a:cxn ang="0">
                    <a:pos x="67" y="95"/>
                  </a:cxn>
                  <a:cxn ang="0">
                    <a:pos x="60" y="93"/>
                  </a:cxn>
                  <a:cxn ang="0">
                    <a:pos x="60" y="100"/>
                  </a:cxn>
                  <a:cxn ang="0">
                    <a:pos x="53" y="105"/>
                  </a:cxn>
                  <a:cxn ang="0">
                    <a:pos x="48" y="107"/>
                  </a:cxn>
                  <a:cxn ang="0">
                    <a:pos x="43" y="107"/>
                  </a:cxn>
                  <a:cxn ang="0">
                    <a:pos x="38" y="105"/>
                  </a:cxn>
                  <a:cxn ang="0">
                    <a:pos x="34" y="107"/>
                  </a:cxn>
                  <a:cxn ang="0">
                    <a:pos x="27" y="107"/>
                  </a:cxn>
                  <a:cxn ang="0">
                    <a:pos x="22" y="105"/>
                  </a:cxn>
                  <a:cxn ang="0">
                    <a:pos x="19" y="98"/>
                  </a:cxn>
                  <a:cxn ang="0">
                    <a:pos x="17" y="93"/>
                  </a:cxn>
                  <a:cxn ang="0">
                    <a:pos x="15" y="86"/>
                  </a:cxn>
                  <a:cxn ang="0">
                    <a:pos x="12" y="76"/>
                  </a:cxn>
                  <a:cxn ang="0">
                    <a:pos x="10" y="69"/>
                  </a:cxn>
                  <a:cxn ang="0">
                    <a:pos x="10" y="60"/>
                  </a:cxn>
                  <a:cxn ang="0">
                    <a:pos x="8" y="53"/>
                  </a:cxn>
                  <a:cxn ang="0">
                    <a:pos x="5" y="48"/>
                  </a:cxn>
                  <a:cxn ang="0">
                    <a:pos x="3" y="41"/>
                  </a:cxn>
                  <a:cxn ang="0">
                    <a:pos x="0" y="31"/>
                  </a:cxn>
                  <a:cxn ang="0">
                    <a:pos x="3" y="29"/>
                  </a:cxn>
                  <a:cxn ang="0">
                    <a:pos x="8" y="22"/>
                  </a:cxn>
                  <a:cxn ang="0">
                    <a:pos x="12" y="17"/>
                  </a:cxn>
                  <a:cxn ang="0">
                    <a:pos x="15" y="10"/>
                  </a:cxn>
                  <a:cxn ang="0">
                    <a:pos x="22" y="8"/>
                  </a:cxn>
                  <a:cxn ang="0">
                    <a:pos x="29" y="5"/>
                  </a:cxn>
                  <a:cxn ang="0">
                    <a:pos x="36" y="8"/>
                  </a:cxn>
                  <a:cxn ang="0">
                    <a:pos x="45" y="8"/>
                  </a:cxn>
                  <a:cxn ang="0">
                    <a:pos x="50" y="8"/>
                  </a:cxn>
                  <a:cxn ang="0">
                    <a:pos x="57" y="8"/>
                  </a:cxn>
                  <a:cxn ang="0">
                    <a:pos x="62" y="10"/>
                  </a:cxn>
                  <a:cxn ang="0">
                    <a:pos x="64" y="12"/>
                  </a:cxn>
                  <a:cxn ang="0">
                    <a:pos x="71" y="12"/>
                  </a:cxn>
                  <a:cxn ang="0">
                    <a:pos x="76" y="17"/>
                  </a:cxn>
                  <a:cxn ang="0">
                    <a:pos x="81" y="17"/>
                  </a:cxn>
                  <a:cxn ang="0">
                    <a:pos x="81" y="10"/>
                  </a:cxn>
                  <a:cxn ang="0">
                    <a:pos x="83" y="8"/>
                  </a:cxn>
                  <a:cxn ang="0">
                    <a:pos x="88" y="3"/>
                  </a:cxn>
                  <a:cxn ang="0">
                    <a:pos x="93" y="5"/>
                  </a:cxn>
                  <a:cxn ang="0">
                    <a:pos x="98" y="10"/>
                  </a:cxn>
                  <a:cxn ang="0">
                    <a:pos x="105" y="8"/>
                  </a:cxn>
                  <a:cxn ang="0">
                    <a:pos x="107" y="0"/>
                  </a:cxn>
                  <a:cxn ang="0">
                    <a:pos x="112" y="0"/>
                  </a:cxn>
                  <a:cxn ang="0">
                    <a:pos x="109" y="8"/>
                  </a:cxn>
                  <a:cxn ang="0">
                    <a:pos x="109" y="15"/>
                  </a:cxn>
                  <a:cxn ang="0">
                    <a:pos x="112" y="22"/>
                  </a:cxn>
                  <a:cxn ang="0">
                    <a:pos x="114" y="29"/>
                  </a:cxn>
                  <a:cxn ang="0">
                    <a:pos x="112" y="38"/>
                  </a:cxn>
                  <a:cxn ang="0">
                    <a:pos x="112" y="48"/>
                  </a:cxn>
                  <a:cxn ang="0">
                    <a:pos x="114" y="57"/>
                  </a:cxn>
                  <a:cxn ang="0">
                    <a:pos x="109" y="60"/>
                  </a:cxn>
                  <a:cxn ang="0">
                    <a:pos x="105" y="62"/>
                  </a:cxn>
                  <a:cxn ang="0">
                    <a:pos x="98" y="64"/>
                  </a:cxn>
                  <a:cxn ang="0">
                    <a:pos x="90" y="69"/>
                  </a:cxn>
                  <a:cxn ang="0">
                    <a:pos x="88" y="74"/>
                  </a:cxn>
                </a:cxnLst>
                <a:rect l="0" t="0" r="r" b="b"/>
                <a:pathLst>
                  <a:path w="114" h="109">
                    <a:moveTo>
                      <a:pt x="88" y="74"/>
                    </a:moveTo>
                    <a:lnTo>
                      <a:pt x="88" y="74"/>
                    </a:lnTo>
                    <a:lnTo>
                      <a:pt x="88" y="76"/>
                    </a:lnTo>
                    <a:lnTo>
                      <a:pt x="86" y="76"/>
                    </a:lnTo>
                    <a:lnTo>
                      <a:pt x="86" y="76"/>
                    </a:lnTo>
                    <a:lnTo>
                      <a:pt x="86" y="74"/>
                    </a:lnTo>
                    <a:lnTo>
                      <a:pt x="86" y="74"/>
                    </a:lnTo>
                    <a:lnTo>
                      <a:pt x="86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2"/>
                    </a:lnTo>
                    <a:lnTo>
                      <a:pt x="81" y="72"/>
                    </a:lnTo>
                    <a:lnTo>
                      <a:pt x="81" y="74"/>
                    </a:lnTo>
                    <a:lnTo>
                      <a:pt x="79" y="74"/>
                    </a:lnTo>
                    <a:lnTo>
                      <a:pt x="79" y="74"/>
                    </a:lnTo>
                    <a:lnTo>
                      <a:pt x="79" y="76"/>
                    </a:lnTo>
                    <a:lnTo>
                      <a:pt x="79" y="76"/>
                    </a:lnTo>
                    <a:lnTo>
                      <a:pt x="79" y="76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6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79"/>
                    </a:lnTo>
                    <a:lnTo>
                      <a:pt x="76" y="81"/>
                    </a:lnTo>
                    <a:lnTo>
                      <a:pt x="76" y="81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6" y="86"/>
                    </a:lnTo>
                    <a:lnTo>
                      <a:pt x="79" y="86"/>
                    </a:lnTo>
                    <a:lnTo>
                      <a:pt x="79" y="86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79" y="88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81" y="91"/>
                    </a:lnTo>
                    <a:lnTo>
                      <a:pt x="81" y="91"/>
                    </a:lnTo>
                    <a:lnTo>
                      <a:pt x="83" y="91"/>
                    </a:lnTo>
                    <a:lnTo>
                      <a:pt x="83" y="91"/>
                    </a:lnTo>
                    <a:lnTo>
                      <a:pt x="83" y="91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3"/>
                    </a:lnTo>
                    <a:lnTo>
                      <a:pt x="83" y="95"/>
                    </a:lnTo>
                    <a:lnTo>
                      <a:pt x="83" y="95"/>
                    </a:lnTo>
                    <a:lnTo>
                      <a:pt x="83" y="98"/>
                    </a:lnTo>
                    <a:lnTo>
                      <a:pt x="83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81" y="98"/>
                    </a:lnTo>
                    <a:lnTo>
                      <a:pt x="79" y="98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5"/>
                    </a:lnTo>
                    <a:lnTo>
                      <a:pt x="79" y="98"/>
                    </a:lnTo>
                    <a:lnTo>
                      <a:pt x="76" y="98"/>
                    </a:lnTo>
                    <a:lnTo>
                      <a:pt x="76" y="95"/>
                    </a:lnTo>
                    <a:lnTo>
                      <a:pt x="76" y="95"/>
                    </a:lnTo>
                    <a:lnTo>
                      <a:pt x="76" y="95"/>
                    </a:lnTo>
                    <a:lnTo>
                      <a:pt x="76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4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71" y="93"/>
                    </a:lnTo>
                    <a:lnTo>
                      <a:pt x="69" y="93"/>
                    </a:lnTo>
                    <a:lnTo>
                      <a:pt x="69" y="93"/>
                    </a:lnTo>
                    <a:lnTo>
                      <a:pt x="67" y="93"/>
                    </a:lnTo>
                    <a:lnTo>
                      <a:pt x="67" y="93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7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4" y="95"/>
                    </a:lnTo>
                    <a:lnTo>
                      <a:pt x="62" y="95"/>
                    </a:lnTo>
                    <a:lnTo>
                      <a:pt x="62" y="95"/>
                    </a:lnTo>
                    <a:lnTo>
                      <a:pt x="60" y="95"/>
                    </a:lnTo>
                    <a:lnTo>
                      <a:pt x="60" y="93"/>
                    </a:lnTo>
                    <a:lnTo>
                      <a:pt x="60" y="93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0" y="95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98"/>
                    </a:lnTo>
                    <a:lnTo>
                      <a:pt x="60" y="100"/>
                    </a:lnTo>
                    <a:lnTo>
                      <a:pt x="60" y="100"/>
                    </a:lnTo>
                    <a:lnTo>
                      <a:pt x="60" y="100"/>
                    </a:lnTo>
                    <a:lnTo>
                      <a:pt x="57" y="100"/>
                    </a:lnTo>
                    <a:lnTo>
                      <a:pt x="57" y="100"/>
                    </a:lnTo>
                    <a:lnTo>
                      <a:pt x="57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5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3" y="105"/>
                    </a:lnTo>
                    <a:lnTo>
                      <a:pt x="50" y="105"/>
                    </a:lnTo>
                    <a:lnTo>
                      <a:pt x="50" y="105"/>
                    </a:lnTo>
                    <a:lnTo>
                      <a:pt x="48" y="105"/>
                    </a:lnTo>
                    <a:lnTo>
                      <a:pt x="48" y="105"/>
                    </a:lnTo>
                    <a:lnTo>
                      <a:pt x="48" y="105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5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1" y="107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41" y="105"/>
                    </a:lnTo>
                    <a:lnTo>
                      <a:pt x="38" y="105"/>
                    </a:lnTo>
                    <a:lnTo>
                      <a:pt x="38" y="105"/>
                    </a:lnTo>
                    <a:lnTo>
                      <a:pt x="38" y="105"/>
                    </a:lnTo>
                    <a:lnTo>
                      <a:pt x="36" y="105"/>
                    </a:lnTo>
                    <a:lnTo>
                      <a:pt x="36" y="105"/>
                    </a:lnTo>
                    <a:lnTo>
                      <a:pt x="36" y="102"/>
                    </a:lnTo>
                    <a:lnTo>
                      <a:pt x="34" y="102"/>
                    </a:lnTo>
                    <a:lnTo>
                      <a:pt x="34" y="102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7"/>
                    </a:lnTo>
                    <a:lnTo>
                      <a:pt x="34" y="107"/>
                    </a:lnTo>
                    <a:lnTo>
                      <a:pt x="34" y="109"/>
                    </a:lnTo>
                    <a:lnTo>
                      <a:pt x="31" y="109"/>
                    </a:lnTo>
                    <a:lnTo>
                      <a:pt x="31" y="109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31" y="107"/>
                    </a:lnTo>
                    <a:lnTo>
                      <a:pt x="29" y="107"/>
                    </a:lnTo>
                    <a:lnTo>
                      <a:pt x="29" y="107"/>
                    </a:lnTo>
                    <a:lnTo>
                      <a:pt x="27" y="107"/>
                    </a:lnTo>
                    <a:lnTo>
                      <a:pt x="27" y="107"/>
                    </a:lnTo>
                    <a:lnTo>
                      <a:pt x="27" y="105"/>
                    </a:lnTo>
                    <a:lnTo>
                      <a:pt x="27" y="105"/>
                    </a:lnTo>
                    <a:lnTo>
                      <a:pt x="27" y="102"/>
                    </a:lnTo>
                    <a:lnTo>
                      <a:pt x="27" y="102"/>
                    </a:lnTo>
                    <a:lnTo>
                      <a:pt x="24" y="102"/>
                    </a:lnTo>
                    <a:lnTo>
                      <a:pt x="24" y="102"/>
                    </a:lnTo>
                    <a:lnTo>
                      <a:pt x="22" y="102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22" y="105"/>
                    </a:lnTo>
                    <a:lnTo>
                      <a:pt x="19" y="105"/>
                    </a:lnTo>
                    <a:lnTo>
                      <a:pt x="19" y="102"/>
                    </a:lnTo>
                    <a:lnTo>
                      <a:pt x="19" y="102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9" y="98"/>
                    </a:lnTo>
                    <a:lnTo>
                      <a:pt x="19" y="98"/>
                    </a:lnTo>
                    <a:lnTo>
                      <a:pt x="19" y="98"/>
                    </a:lnTo>
                    <a:lnTo>
                      <a:pt x="17" y="98"/>
                    </a:lnTo>
                    <a:lnTo>
                      <a:pt x="17" y="98"/>
                    </a:lnTo>
                    <a:lnTo>
                      <a:pt x="17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3"/>
                    </a:lnTo>
                    <a:lnTo>
                      <a:pt x="15" y="93"/>
                    </a:lnTo>
                    <a:lnTo>
                      <a:pt x="17" y="93"/>
                    </a:lnTo>
                    <a:lnTo>
                      <a:pt x="17" y="91"/>
                    </a:lnTo>
                    <a:lnTo>
                      <a:pt x="17" y="91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5" y="88"/>
                    </a:lnTo>
                    <a:lnTo>
                      <a:pt x="15" y="88"/>
                    </a:lnTo>
                    <a:lnTo>
                      <a:pt x="15" y="88"/>
                    </a:lnTo>
                    <a:lnTo>
                      <a:pt x="15" y="86"/>
                    </a:lnTo>
                    <a:lnTo>
                      <a:pt x="15" y="86"/>
                    </a:lnTo>
                    <a:lnTo>
                      <a:pt x="15" y="83"/>
                    </a:lnTo>
                    <a:lnTo>
                      <a:pt x="15" y="83"/>
                    </a:lnTo>
                    <a:lnTo>
                      <a:pt x="15" y="81"/>
                    </a:lnTo>
                    <a:lnTo>
                      <a:pt x="15" y="81"/>
                    </a:lnTo>
                    <a:lnTo>
                      <a:pt x="15" y="79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8" y="64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8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8" y="55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8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50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1"/>
                    </a:lnTo>
                    <a:lnTo>
                      <a:pt x="5" y="41"/>
                    </a:lnTo>
                    <a:lnTo>
                      <a:pt x="3" y="41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3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3" y="29"/>
                    </a:lnTo>
                    <a:lnTo>
                      <a:pt x="3" y="29"/>
                    </a:lnTo>
                    <a:lnTo>
                      <a:pt x="3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0" y="22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5"/>
                    </a:lnTo>
                    <a:lnTo>
                      <a:pt x="12" y="15"/>
                    </a:lnTo>
                    <a:lnTo>
                      <a:pt x="12" y="12"/>
                    </a:lnTo>
                    <a:lnTo>
                      <a:pt x="15" y="12"/>
                    </a:lnTo>
                    <a:lnTo>
                      <a:pt x="15" y="12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7" y="8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31" y="5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1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6" y="8"/>
                    </a:lnTo>
                    <a:lnTo>
                      <a:pt x="36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3" y="8"/>
                    </a:lnTo>
                    <a:lnTo>
                      <a:pt x="43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50" y="8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2" y="8"/>
                    </a:lnTo>
                    <a:lnTo>
                      <a:pt x="62" y="8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5"/>
                    </a:lnTo>
                    <a:lnTo>
                      <a:pt x="67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5"/>
                    </a:lnTo>
                    <a:lnTo>
                      <a:pt x="74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9" y="17"/>
                    </a:lnTo>
                    <a:lnTo>
                      <a:pt x="79" y="19"/>
                    </a:lnTo>
                    <a:lnTo>
                      <a:pt x="79" y="19"/>
                    </a:lnTo>
                    <a:lnTo>
                      <a:pt x="79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1" y="17"/>
                    </a:lnTo>
                    <a:lnTo>
                      <a:pt x="81" y="17"/>
                    </a:lnTo>
                    <a:lnTo>
                      <a:pt x="83" y="17"/>
                    </a:lnTo>
                    <a:lnTo>
                      <a:pt x="83" y="15"/>
                    </a:lnTo>
                    <a:lnTo>
                      <a:pt x="83" y="15"/>
                    </a:lnTo>
                    <a:lnTo>
                      <a:pt x="81" y="15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81" y="10"/>
                    </a:lnTo>
                    <a:lnTo>
                      <a:pt x="79" y="10"/>
                    </a:lnTo>
                    <a:lnTo>
                      <a:pt x="79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1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3" y="8"/>
                    </a:lnTo>
                    <a:lnTo>
                      <a:pt x="86" y="8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6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0" y="3"/>
                    </a:lnTo>
                    <a:lnTo>
                      <a:pt x="93" y="3"/>
                    </a:lnTo>
                    <a:lnTo>
                      <a:pt x="93" y="3"/>
                    </a:lnTo>
                    <a:lnTo>
                      <a:pt x="93" y="3"/>
                    </a:lnTo>
                    <a:lnTo>
                      <a:pt x="93" y="5"/>
                    </a:lnTo>
                    <a:lnTo>
                      <a:pt x="93" y="5"/>
                    </a:lnTo>
                    <a:lnTo>
                      <a:pt x="93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8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8" y="10"/>
                    </a:lnTo>
                    <a:lnTo>
                      <a:pt x="98" y="10"/>
                    </a:lnTo>
                    <a:lnTo>
                      <a:pt x="98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2" y="8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8"/>
                    </a:lnTo>
                    <a:lnTo>
                      <a:pt x="105" y="8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5" y="5"/>
                    </a:lnTo>
                    <a:lnTo>
                      <a:pt x="107" y="5"/>
                    </a:lnTo>
                    <a:lnTo>
                      <a:pt x="107" y="3"/>
                    </a:lnTo>
                    <a:lnTo>
                      <a:pt x="107" y="3"/>
                    </a:lnTo>
                    <a:lnTo>
                      <a:pt x="107" y="3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09" y="0"/>
                    </a:lnTo>
                    <a:lnTo>
                      <a:pt x="109" y="3"/>
                    </a:lnTo>
                    <a:lnTo>
                      <a:pt x="109" y="3"/>
                    </a:lnTo>
                    <a:lnTo>
                      <a:pt x="112" y="3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2" y="3"/>
                    </a:lnTo>
                    <a:lnTo>
                      <a:pt x="112" y="3"/>
                    </a:lnTo>
                    <a:lnTo>
                      <a:pt x="112" y="3"/>
                    </a:lnTo>
                    <a:lnTo>
                      <a:pt x="112" y="5"/>
                    </a:lnTo>
                    <a:lnTo>
                      <a:pt x="112" y="5"/>
                    </a:lnTo>
                    <a:lnTo>
                      <a:pt x="112" y="5"/>
                    </a:lnTo>
                    <a:lnTo>
                      <a:pt x="112" y="8"/>
                    </a:lnTo>
                    <a:lnTo>
                      <a:pt x="109" y="8"/>
                    </a:lnTo>
                    <a:lnTo>
                      <a:pt x="109" y="8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2"/>
                    </a:lnTo>
                    <a:lnTo>
                      <a:pt x="107" y="12"/>
                    </a:lnTo>
                    <a:lnTo>
                      <a:pt x="107" y="12"/>
                    </a:lnTo>
                    <a:lnTo>
                      <a:pt x="107" y="15"/>
                    </a:lnTo>
                    <a:lnTo>
                      <a:pt x="109" y="15"/>
                    </a:lnTo>
                    <a:lnTo>
                      <a:pt x="109" y="15"/>
                    </a:lnTo>
                    <a:lnTo>
                      <a:pt x="109" y="17"/>
                    </a:lnTo>
                    <a:lnTo>
                      <a:pt x="109" y="17"/>
                    </a:lnTo>
                    <a:lnTo>
                      <a:pt x="112" y="17"/>
                    </a:lnTo>
                    <a:lnTo>
                      <a:pt x="112" y="17"/>
                    </a:lnTo>
                    <a:lnTo>
                      <a:pt x="112" y="19"/>
                    </a:lnTo>
                    <a:lnTo>
                      <a:pt x="112" y="19"/>
                    </a:lnTo>
                    <a:lnTo>
                      <a:pt x="112" y="19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2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4" y="24"/>
                    </a:lnTo>
                    <a:lnTo>
                      <a:pt x="114" y="27"/>
                    </a:lnTo>
                    <a:lnTo>
                      <a:pt x="114" y="27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29"/>
                    </a:lnTo>
                    <a:lnTo>
                      <a:pt x="114" y="31"/>
                    </a:lnTo>
                    <a:lnTo>
                      <a:pt x="114" y="31"/>
                    </a:lnTo>
                    <a:lnTo>
                      <a:pt x="114" y="34"/>
                    </a:lnTo>
                    <a:lnTo>
                      <a:pt x="114" y="34"/>
                    </a:lnTo>
                    <a:lnTo>
                      <a:pt x="114" y="34"/>
                    </a:lnTo>
                    <a:lnTo>
                      <a:pt x="114" y="36"/>
                    </a:lnTo>
                    <a:lnTo>
                      <a:pt x="114" y="36"/>
                    </a:lnTo>
                    <a:lnTo>
                      <a:pt x="112" y="36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38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12" y="45"/>
                    </a:lnTo>
                    <a:lnTo>
                      <a:pt x="112" y="45"/>
                    </a:lnTo>
                    <a:lnTo>
                      <a:pt x="112" y="45"/>
                    </a:lnTo>
                    <a:lnTo>
                      <a:pt x="112" y="48"/>
                    </a:lnTo>
                    <a:lnTo>
                      <a:pt x="114" y="48"/>
                    </a:lnTo>
                    <a:lnTo>
                      <a:pt x="114" y="48"/>
                    </a:lnTo>
                    <a:lnTo>
                      <a:pt x="114" y="50"/>
                    </a:lnTo>
                    <a:lnTo>
                      <a:pt x="114" y="50"/>
                    </a:lnTo>
                    <a:lnTo>
                      <a:pt x="114" y="50"/>
                    </a:lnTo>
                    <a:lnTo>
                      <a:pt x="114" y="53"/>
                    </a:lnTo>
                    <a:lnTo>
                      <a:pt x="114" y="53"/>
                    </a:lnTo>
                    <a:lnTo>
                      <a:pt x="114" y="55"/>
                    </a:lnTo>
                    <a:lnTo>
                      <a:pt x="114" y="55"/>
                    </a:lnTo>
                    <a:lnTo>
                      <a:pt x="114" y="57"/>
                    </a:lnTo>
                    <a:lnTo>
                      <a:pt x="112" y="57"/>
                    </a:lnTo>
                    <a:lnTo>
                      <a:pt x="112" y="57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12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7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5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2"/>
                    </a:lnTo>
                    <a:lnTo>
                      <a:pt x="102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100" y="64"/>
                    </a:lnTo>
                    <a:lnTo>
                      <a:pt x="98" y="64"/>
                    </a:lnTo>
                    <a:lnTo>
                      <a:pt x="98" y="64"/>
                    </a:lnTo>
                    <a:lnTo>
                      <a:pt x="98" y="64"/>
                    </a:lnTo>
                    <a:lnTo>
                      <a:pt x="98" y="67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7"/>
                    </a:lnTo>
                    <a:lnTo>
                      <a:pt x="95" y="69"/>
                    </a:lnTo>
                    <a:lnTo>
                      <a:pt x="93" y="69"/>
                    </a:lnTo>
                    <a:lnTo>
                      <a:pt x="93" y="69"/>
                    </a:lnTo>
                    <a:lnTo>
                      <a:pt x="93" y="69"/>
                    </a:lnTo>
                    <a:lnTo>
                      <a:pt x="90" y="69"/>
                    </a:lnTo>
                    <a:lnTo>
                      <a:pt x="90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72"/>
                    </a:lnTo>
                    <a:lnTo>
                      <a:pt x="88" y="72"/>
                    </a:lnTo>
                    <a:lnTo>
                      <a:pt x="88" y="72"/>
                    </a:lnTo>
                    <a:lnTo>
                      <a:pt x="88" y="74"/>
                    </a:lnTo>
                    <a:lnTo>
                      <a:pt x="88" y="74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5" name="Rectangle 129"/>
              <p:cNvSpPr>
                <a:spLocks noChangeArrowheads="1"/>
              </p:cNvSpPr>
              <p:nvPr/>
            </p:nvSpPr>
            <p:spPr bwMode="auto">
              <a:xfrm>
                <a:off x="2384" y="1722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6" name="Rectangle 130"/>
              <p:cNvSpPr>
                <a:spLocks noChangeArrowheads="1"/>
              </p:cNvSpPr>
              <p:nvPr/>
            </p:nvSpPr>
            <p:spPr bwMode="auto">
              <a:xfrm>
                <a:off x="2384" y="1722"/>
                <a:ext cx="2" cy="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7" name="Freeform 131"/>
              <p:cNvSpPr>
                <a:spLocks/>
              </p:cNvSpPr>
              <p:nvPr/>
            </p:nvSpPr>
            <p:spPr bwMode="auto">
              <a:xfrm>
                <a:off x="2317" y="1656"/>
                <a:ext cx="237" cy="104"/>
              </a:xfrm>
              <a:custGeom>
                <a:avLst/>
                <a:gdLst/>
                <a:ahLst/>
                <a:cxnLst>
                  <a:cxn ang="0">
                    <a:pos x="78" y="64"/>
                  </a:cxn>
                  <a:cxn ang="0">
                    <a:pos x="78" y="62"/>
                  </a:cxn>
                  <a:cxn ang="0">
                    <a:pos x="67" y="57"/>
                  </a:cxn>
                  <a:cxn ang="0">
                    <a:pos x="57" y="54"/>
                  </a:cxn>
                  <a:cxn ang="0">
                    <a:pos x="52" y="45"/>
                  </a:cxn>
                  <a:cxn ang="0">
                    <a:pos x="45" y="54"/>
                  </a:cxn>
                  <a:cxn ang="0">
                    <a:pos x="34" y="54"/>
                  </a:cxn>
                  <a:cxn ang="0">
                    <a:pos x="24" y="45"/>
                  </a:cxn>
                  <a:cxn ang="0">
                    <a:pos x="24" y="40"/>
                  </a:cxn>
                  <a:cxn ang="0">
                    <a:pos x="34" y="31"/>
                  </a:cxn>
                  <a:cxn ang="0">
                    <a:pos x="41" y="26"/>
                  </a:cxn>
                  <a:cxn ang="0">
                    <a:pos x="38" y="19"/>
                  </a:cxn>
                  <a:cxn ang="0">
                    <a:pos x="43" y="14"/>
                  </a:cxn>
                  <a:cxn ang="0">
                    <a:pos x="57" y="12"/>
                  </a:cxn>
                  <a:cxn ang="0">
                    <a:pos x="69" y="14"/>
                  </a:cxn>
                  <a:cxn ang="0">
                    <a:pos x="83" y="19"/>
                  </a:cxn>
                  <a:cxn ang="0">
                    <a:pos x="90" y="19"/>
                  </a:cxn>
                  <a:cxn ang="0">
                    <a:pos x="95" y="5"/>
                  </a:cxn>
                  <a:cxn ang="0">
                    <a:pos x="105" y="2"/>
                  </a:cxn>
                  <a:cxn ang="0">
                    <a:pos x="116" y="5"/>
                  </a:cxn>
                  <a:cxn ang="0">
                    <a:pos x="128" y="12"/>
                  </a:cxn>
                  <a:cxn ang="0">
                    <a:pos x="140" y="12"/>
                  </a:cxn>
                  <a:cxn ang="0">
                    <a:pos x="152" y="9"/>
                  </a:cxn>
                  <a:cxn ang="0">
                    <a:pos x="166" y="7"/>
                  </a:cxn>
                  <a:cxn ang="0">
                    <a:pos x="178" y="7"/>
                  </a:cxn>
                  <a:cxn ang="0">
                    <a:pos x="190" y="9"/>
                  </a:cxn>
                  <a:cxn ang="0">
                    <a:pos x="204" y="12"/>
                  </a:cxn>
                  <a:cxn ang="0">
                    <a:pos x="213" y="17"/>
                  </a:cxn>
                  <a:cxn ang="0">
                    <a:pos x="225" y="21"/>
                  </a:cxn>
                  <a:cxn ang="0">
                    <a:pos x="237" y="26"/>
                  </a:cxn>
                  <a:cxn ang="0">
                    <a:pos x="228" y="33"/>
                  </a:cxn>
                  <a:cxn ang="0">
                    <a:pos x="216" y="38"/>
                  </a:cxn>
                  <a:cxn ang="0">
                    <a:pos x="204" y="43"/>
                  </a:cxn>
                  <a:cxn ang="0">
                    <a:pos x="197" y="50"/>
                  </a:cxn>
                  <a:cxn ang="0">
                    <a:pos x="187" y="54"/>
                  </a:cxn>
                  <a:cxn ang="0">
                    <a:pos x="176" y="57"/>
                  </a:cxn>
                  <a:cxn ang="0">
                    <a:pos x="164" y="59"/>
                  </a:cxn>
                  <a:cxn ang="0">
                    <a:pos x="157" y="71"/>
                  </a:cxn>
                  <a:cxn ang="0">
                    <a:pos x="147" y="73"/>
                  </a:cxn>
                  <a:cxn ang="0">
                    <a:pos x="138" y="73"/>
                  </a:cxn>
                  <a:cxn ang="0">
                    <a:pos x="133" y="69"/>
                  </a:cxn>
                  <a:cxn ang="0">
                    <a:pos x="119" y="69"/>
                  </a:cxn>
                  <a:cxn ang="0">
                    <a:pos x="114" y="76"/>
                  </a:cxn>
                  <a:cxn ang="0">
                    <a:pos x="102" y="80"/>
                  </a:cxn>
                  <a:cxn ang="0">
                    <a:pos x="100" y="92"/>
                  </a:cxn>
                  <a:cxn ang="0">
                    <a:pos x="90" y="97"/>
                  </a:cxn>
                  <a:cxn ang="0">
                    <a:pos x="78" y="99"/>
                  </a:cxn>
                  <a:cxn ang="0">
                    <a:pos x="67" y="102"/>
                  </a:cxn>
                  <a:cxn ang="0">
                    <a:pos x="57" y="99"/>
                  </a:cxn>
                  <a:cxn ang="0">
                    <a:pos x="50" y="97"/>
                  </a:cxn>
                  <a:cxn ang="0">
                    <a:pos x="38" y="97"/>
                  </a:cxn>
                  <a:cxn ang="0">
                    <a:pos x="29" y="95"/>
                  </a:cxn>
                  <a:cxn ang="0">
                    <a:pos x="17" y="95"/>
                  </a:cxn>
                  <a:cxn ang="0">
                    <a:pos x="5" y="95"/>
                  </a:cxn>
                  <a:cxn ang="0">
                    <a:pos x="3" y="83"/>
                  </a:cxn>
                  <a:cxn ang="0">
                    <a:pos x="10" y="80"/>
                  </a:cxn>
                  <a:cxn ang="0">
                    <a:pos x="22" y="80"/>
                  </a:cxn>
                  <a:cxn ang="0">
                    <a:pos x="29" y="85"/>
                  </a:cxn>
                  <a:cxn ang="0">
                    <a:pos x="38" y="76"/>
                  </a:cxn>
                  <a:cxn ang="0">
                    <a:pos x="50" y="78"/>
                  </a:cxn>
                  <a:cxn ang="0">
                    <a:pos x="60" y="76"/>
                  </a:cxn>
                  <a:cxn ang="0">
                    <a:pos x="67" y="73"/>
                  </a:cxn>
                </a:cxnLst>
                <a:rect l="0" t="0" r="r" b="b"/>
                <a:pathLst>
                  <a:path w="237" h="104">
                    <a:moveTo>
                      <a:pt x="69" y="69"/>
                    </a:moveTo>
                    <a:lnTo>
                      <a:pt x="69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4" y="69"/>
                    </a:lnTo>
                    <a:lnTo>
                      <a:pt x="74" y="69"/>
                    </a:lnTo>
                    <a:lnTo>
                      <a:pt x="74" y="69"/>
                    </a:lnTo>
                    <a:lnTo>
                      <a:pt x="76" y="69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81" y="64"/>
                    </a:lnTo>
                    <a:lnTo>
                      <a:pt x="81" y="64"/>
                    </a:lnTo>
                    <a:lnTo>
                      <a:pt x="81" y="64"/>
                    </a:lnTo>
                    <a:lnTo>
                      <a:pt x="83" y="64"/>
                    </a:lnTo>
                    <a:lnTo>
                      <a:pt x="83" y="64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1" y="62"/>
                    </a:lnTo>
                    <a:lnTo>
                      <a:pt x="71" y="62"/>
                    </a:lnTo>
                    <a:lnTo>
                      <a:pt x="71" y="59"/>
                    </a:lnTo>
                    <a:lnTo>
                      <a:pt x="71" y="59"/>
                    </a:lnTo>
                    <a:lnTo>
                      <a:pt x="71" y="59"/>
                    </a:lnTo>
                    <a:lnTo>
                      <a:pt x="69" y="59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7" y="57"/>
                    </a:lnTo>
                    <a:lnTo>
                      <a:pt x="67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4"/>
                    </a:lnTo>
                    <a:lnTo>
                      <a:pt x="64" y="54"/>
                    </a:lnTo>
                    <a:lnTo>
                      <a:pt x="64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0" y="54"/>
                    </a:lnTo>
                    <a:lnTo>
                      <a:pt x="60" y="54"/>
                    </a:lnTo>
                    <a:lnTo>
                      <a:pt x="60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7"/>
                    </a:lnTo>
                    <a:lnTo>
                      <a:pt x="52" y="47"/>
                    </a:lnTo>
                    <a:lnTo>
                      <a:pt x="50" y="47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48" y="50"/>
                    </a:lnTo>
                    <a:lnTo>
                      <a:pt x="48" y="50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1" y="54"/>
                    </a:lnTo>
                    <a:lnTo>
                      <a:pt x="41" y="54"/>
                    </a:lnTo>
                    <a:lnTo>
                      <a:pt x="38" y="54"/>
                    </a:lnTo>
                    <a:lnTo>
                      <a:pt x="38" y="54"/>
                    </a:lnTo>
                    <a:lnTo>
                      <a:pt x="38" y="52"/>
                    </a:lnTo>
                    <a:lnTo>
                      <a:pt x="38" y="52"/>
                    </a:lnTo>
                    <a:lnTo>
                      <a:pt x="38" y="54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4" y="52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34" y="52"/>
                    </a:lnTo>
                    <a:lnTo>
                      <a:pt x="34" y="52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4" y="47"/>
                    </a:lnTo>
                    <a:lnTo>
                      <a:pt x="31" y="47"/>
                    </a:lnTo>
                    <a:lnTo>
                      <a:pt x="31" y="47"/>
                    </a:lnTo>
                    <a:lnTo>
                      <a:pt x="31" y="45"/>
                    </a:lnTo>
                    <a:lnTo>
                      <a:pt x="31" y="45"/>
                    </a:lnTo>
                    <a:lnTo>
                      <a:pt x="31" y="45"/>
                    </a:lnTo>
                    <a:lnTo>
                      <a:pt x="29" y="45"/>
                    </a:lnTo>
                    <a:lnTo>
                      <a:pt x="29" y="45"/>
                    </a:lnTo>
                    <a:lnTo>
                      <a:pt x="29" y="47"/>
                    </a:lnTo>
                    <a:lnTo>
                      <a:pt x="29" y="47"/>
                    </a:lnTo>
                    <a:lnTo>
                      <a:pt x="26" y="47"/>
                    </a:lnTo>
                    <a:lnTo>
                      <a:pt x="26" y="47"/>
                    </a:lnTo>
                    <a:lnTo>
                      <a:pt x="26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5"/>
                    </a:lnTo>
                    <a:lnTo>
                      <a:pt x="29" y="35"/>
                    </a:lnTo>
                    <a:lnTo>
                      <a:pt x="29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4" y="35"/>
                    </a:lnTo>
                    <a:lnTo>
                      <a:pt x="34" y="35"/>
                    </a:lnTo>
                    <a:lnTo>
                      <a:pt x="34" y="33"/>
                    </a:lnTo>
                    <a:lnTo>
                      <a:pt x="34" y="33"/>
                    </a:lnTo>
                    <a:lnTo>
                      <a:pt x="34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41" y="31"/>
                    </a:lnTo>
                    <a:lnTo>
                      <a:pt x="41" y="28"/>
                    </a:lnTo>
                    <a:lnTo>
                      <a:pt x="41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3" y="17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60" y="12"/>
                    </a:lnTo>
                    <a:lnTo>
                      <a:pt x="60" y="12"/>
                    </a:lnTo>
                    <a:lnTo>
                      <a:pt x="60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7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4" y="17"/>
                    </a:lnTo>
                    <a:lnTo>
                      <a:pt x="74" y="17"/>
                    </a:lnTo>
                    <a:lnTo>
                      <a:pt x="74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9"/>
                    </a:lnTo>
                    <a:lnTo>
                      <a:pt x="78" y="19"/>
                    </a:lnTo>
                    <a:lnTo>
                      <a:pt x="78" y="19"/>
                    </a:lnTo>
                    <a:lnTo>
                      <a:pt x="78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6" y="21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0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2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09" y="0"/>
                    </a:lnTo>
                    <a:lnTo>
                      <a:pt x="109" y="2"/>
                    </a:lnTo>
                    <a:lnTo>
                      <a:pt x="109" y="2"/>
                    </a:lnTo>
                    <a:lnTo>
                      <a:pt x="109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4" y="2"/>
                    </a:lnTo>
                    <a:lnTo>
                      <a:pt x="114" y="2"/>
                    </a:lnTo>
                    <a:lnTo>
                      <a:pt x="114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9"/>
                    </a:lnTo>
                    <a:lnTo>
                      <a:pt x="123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12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31" y="12"/>
                    </a:lnTo>
                    <a:lnTo>
                      <a:pt x="131" y="9"/>
                    </a:lnTo>
                    <a:lnTo>
                      <a:pt x="131" y="9"/>
                    </a:lnTo>
                    <a:lnTo>
                      <a:pt x="131" y="12"/>
                    </a:lnTo>
                    <a:lnTo>
                      <a:pt x="131" y="12"/>
                    </a:lnTo>
                    <a:lnTo>
                      <a:pt x="133" y="12"/>
                    </a:lnTo>
                    <a:lnTo>
                      <a:pt x="133" y="12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2" y="9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5" y="7"/>
                    </a:lnTo>
                    <a:lnTo>
                      <a:pt x="145" y="9"/>
                    </a:lnTo>
                    <a:lnTo>
                      <a:pt x="145" y="9"/>
                    </a:lnTo>
                    <a:lnTo>
                      <a:pt x="145" y="9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4" y="9"/>
                    </a:lnTo>
                    <a:lnTo>
                      <a:pt x="154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61" y="9"/>
                    </a:lnTo>
                    <a:lnTo>
                      <a:pt x="161" y="7"/>
                    </a:lnTo>
                    <a:lnTo>
                      <a:pt x="161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71" y="7"/>
                    </a:lnTo>
                    <a:lnTo>
                      <a:pt x="171" y="7"/>
                    </a:lnTo>
                    <a:lnTo>
                      <a:pt x="171" y="9"/>
                    </a:lnTo>
                    <a:lnTo>
                      <a:pt x="171" y="9"/>
                    </a:lnTo>
                    <a:lnTo>
                      <a:pt x="173" y="9"/>
                    </a:lnTo>
                    <a:lnTo>
                      <a:pt x="173" y="9"/>
                    </a:lnTo>
                    <a:lnTo>
                      <a:pt x="176" y="9"/>
                    </a:lnTo>
                    <a:lnTo>
                      <a:pt x="176" y="9"/>
                    </a:lnTo>
                    <a:lnTo>
                      <a:pt x="176" y="9"/>
                    </a:lnTo>
                    <a:lnTo>
                      <a:pt x="178" y="9"/>
                    </a:lnTo>
                    <a:lnTo>
                      <a:pt x="178" y="7"/>
                    </a:lnTo>
                    <a:lnTo>
                      <a:pt x="178" y="7"/>
                    </a:lnTo>
                    <a:lnTo>
                      <a:pt x="178" y="7"/>
                    </a:lnTo>
                    <a:lnTo>
                      <a:pt x="178" y="9"/>
                    </a:lnTo>
                    <a:lnTo>
                      <a:pt x="180" y="9"/>
                    </a:lnTo>
                    <a:lnTo>
                      <a:pt x="180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5" y="9"/>
                    </a:lnTo>
                    <a:lnTo>
                      <a:pt x="185" y="9"/>
                    </a:lnTo>
                    <a:lnTo>
                      <a:pt x="185" y="9"/>
                    </a:lnTo>
                    <a:lnTo>
                      <a:pt x="187" y="9"/>
                    </a:lnTo>
                    <a:lnTo>
                      <a:pt x="187" y="9"/>
                    </a:lnTo>
                    <a:lnTo>
                      <a:pt x="190" y="9"/>
                    </a:lnTo>
                    <a:lnTo>
                      <a:pt x="190" y="12"/>
                    </a:lnTo>
                    <a:lnTo>
                      <a:pt x="190" y="12"/>
                    </a:lnTo>
                    <a:lnTo>
                      <a:pt x="190" y="9"/>
                    </a:lnTo>
                    <a:lnTo>
                      <a:pt x="190" y="9"/>
                    </a:lnTo>
                    <a:lnTo>
                      <a:pt x="192" y="9"/>
                    </a:lnTo>
                    <a:lnTo>
                      <a:pt x="192" y="9"/>
                    </a:lnTo>
                    <a:lnTo>
                      <a:pt x="192" y="9"/>
                    </a:lnTo>
                    <a:lnTo>
                      <a:pt x="194" y="9"/>
                    </a:lnTo>
                    <a:lnTo>
                      <a:pt x="194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9" y="9"/>
                    </a:lnTo>
                    <a:lnTo>
                      <a:pt x="199" y="9"/>
                    </a:lnTo>
                    <a:lnTo>
                      <a:pt x="199" y="9"/>
                    </a:lnTo>
                    <a:lnTo>
                      <a:pt x="202" y="9"/>
                    </a:lnTo>
                    <a:lnTo>
                      <a:pt x="202" y="9"/>
                    </a:lnTo>
                    <a:lnTo>
                      <a:pt x="202" y="12"/>
                    </a:lnTo>
                    <a:lnTo>
                      <a:pt x="202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06" y="12"/>
                    </a:lnTo>
                    <a:lnTo>
                      <a:pt x="209" y="12"/>
                    </a:lnTo>
                    <a:lnTo>
                      <a:pt x="209" y="12"/>
                    </a:lnTo>
                    <a:lnTo>
                      <a:pt x="209" y="12"/>
                    </a:lnTo>
                    <a:lnTo>
                      <a:pt x="211" y="12"/>
                    </a:lnTo>
                    <a:lnTo>
                      <a:pt x="211" y="14"/>
                    </a:lnTo>
                    <a:lnTo>
                      <a:pt x="211" y="14"/>
                    </a:lnTo>
                    <a:lnTo>
                      <a:pt x="211" y="14"/>
                    </a:lnTo>
                    <a:lnTo>
                      <a:pt x="211" y="12"/>
                    </a:lnTo>
                    <a:lnTo>
                      <a:pt x="213" y="12"/>
                    </a:lnTo>
                    <a:lnTo>
                      <a:pt x="213" y="14"/>
                    </a:lnTo>
                    <a:lnTo>
                      <a:pt x="213" y="14"/>
                    </a:lnTo>
                    <a:lnTo>
                      <a:pt x="213" y="14"/>
                    </a:lnTo>
                    <a:lnTo>
                      <a:pt x="213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8" y="17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21" y="19"/>
                    </a:lnTo>
                    <a:lnTo>
                      <a:pt x="221" y="21"/>
                    </a:lnTo>
                    <a:lnTo>
                      <a:pt x="221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5" y="21"/>
                    </a:lnTo>
                    <a:lnTo>
                      <a:pt x="225" y="21"/>
                    </a:lnTo>
                    <a:lnTo>
                      <a:pt x="225" y="21"/>
                    </a:lnTo>
                    <a:lnTo>
                      <a:pt x="228" y="21"/>
                    </a:lnTo>
                    <a:lnTo>
                      <a:pt x="228" y="21"/>
                    </a:lnTo>
                    <a:lnTo>
                      <a:pt x="228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2" y="24"/>
                    </a:lnTo>
                    <a:lnTo>
                      <a:pt x="232" y="24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5" y="26"/>
                    </a:lnTo>
                    <a:lnTo>
                      <a:pt x="235" y="26"/>
                    </a:lnTo>
                    <a:lnTo>
                      <a:pt x="237" y="26"/>
                    </a:lnTo>
                    <a:lnTo>
                      <a:pt x="237" y="28"/>
                    </a:lnTo>
                    <a:lnTo>
                      <a:pt x="237" y="28"/>
                    </a:lnTo>
                    <a:lnTo>
                      <a:pt x="237" y="31"/>
                    </a:lnTo>
                    <a:lnTo>
                      <a:pt x="237" y="31"/>
                    </a:lnTo>
                    <a:lnTo>
                      <a:pt x="235" y="31"/>
                    </a:lnTo>
                    <a:lnTo>
                      <a:pt x="235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5"/>
                    </a:lnTo>
                    <a:lnTo>
                      <a:pt x="228" y="35"/>
                    </a:lnTo>
                    <a:lnTo>
                      <a:pt x="228" y="35"/>
                    </a:lnTo>
                    <a:lnTo>
                      <a:pt x="228" y="33"/>
                    </a:lnTo>
                    <a:lnTo>
                      <a:pt x="225" y="33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8"/>
                    </a:lnTo>
                    <a:lnTo>
                      <a:pt x="223" y="38"/>
                    </a:lnTo>
                    <a:lnTo>
                      <a:pt x="223" y="38"/>
                    </a:lnTo>
                    <a:lnTo>
                      <a:pt x="223" y="38"/>
                    </a:lnTo>
                    <a:lnTo>
                      <a:pt x="221" y="38"/>
                    </a:lnTo>
                    <a:lnTo>
                      <a:pt x="221" y="38"/>
                    </a:lnTo>
                    <a:lnTo>
                      <a:pt x="221" y="35"/>
                    </a:lnTo>
                    <a:lnTo>
                      <a:pt x="218" y="35"/>
                    </a:lnTo>
                    <a:lnTo>
                      <a:pt x="218" y="35"/>
                    </a:lnTo>
                    <a:lnTo>
                      <a:pt x="218" y="35"/>
                    </a:lnTo>
                    <a:lnTo>
                      <a:pt x="218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3" y="38"/>
                    </a:lnTo>
                    <a:lnTo>
                      <a:pt x="213" y="38"/>
                    </a:lnTo>
                    <a:lnTo>
                      <a:pt x="211" y="38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09" y="40"/>
                    </a:lnTo>
                    <a:lnTo>
                      <a:pt x="209" y="40"/>
                    </a:lnTo>
                    <a:lnTo>
                      <a:pt x="209" y="40"/>
                    </a:lnTo>
                    <a:lnTo>
                      <a:pt x="209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4" y="43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199" y="45"/>
                    </a:lnTo>
                    <a:lnTo>
                      <a:pt x="199" y="45"/>
                    </a:lnTo>
                    <a:lnTo>
                      <a:pt x="199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2" y="52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0" y="54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87" y="57"/>
                    </a:lnTo>
                    <a:lnTo>
                      <a:pt x="187" y="54"/>
                    </a:lnTo>
                    <a:lnTo>
                      <a:pt x="187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7"/>
                    </a:lnTo>
                    <a:lnTo>
                      <a:pt x="183" y="57"/>
                    </a:lnTo>
                    <a:lnTo>
                      <a:pt x="183" y="57"/>
                    </a:lnTo>
                    <a:lnTo>
                      <a:pt x="183" y="57"/>
                    </a:lnTo>
                    <a:lnTo>
                      <a:pt x="180" y="57"/>
                    </a:lnTo>
                    <a:lnTo>
                      <a:pt x="180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6" y="57"/>
                    </a:lnTo>
                    <a:lnTo>
                      <a:pt x="176" y="59"/>
                    </a:lnTo>
                    <a:lnTo>
                      <a:pt x="176" y="59"/>
                    </a:lnTo>
                    <a:lnTo>
                      <a:pt x="176" y="57"/>
                    </a:lnTo>
                    <a:lnTo>
                      <a:pt x="176" y="57"/>
                    </a:lnTo>
                    <a:lnTo>
                      <a:pt x="173" y="57"/>
                    </a:lnTo>
                    <a:lnTo>
                      <a:pt x="173" y="57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9"/>
                    </a:lnTo>
                    <a:lnTo>
                      <a:pt x="161" y="59"/>
                    </a:lnTo>
                    <a:lnTo>
                      <a:pt x="161" y="59"/>
                    </a:lnTo>
                    <a:lnTo>
                      <a:pt x="161" y="62"/>
                    </a:lnTo>
                    <a:lnTo>
                      <a:pt x="161" y="62"/>
                    </a:lnTo>
                    <a:lnTo>
                      <a:pt x="161" y="62"/>
                    </a:lnTo>
                    <a:lnTo>
                      <a:pt x="159" y="62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71"/>
                    </a:lnTo>
                    <a:lnTo>
                      <a:pt x="157" y="71"/>
                    </a:lnTo>
                    <a:lnTo>
                      <a:pt x="157" y="71"/>
                    </a:lnTo>
                    <a:lnTo>
                      <a:pt x="157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0" y="71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38" y="76"/>
                    </a:lnTo>
                    <a:lnTo>
                      <a:pt x="138" y="76"/>
                    </a:lnTo>
                    <a:lnTo>
                      <a:pt x="138" y="76"/>
                    </a:lnTo>
                    <a:lnTo>
                      <a:pt x="138" y="73"/>
                    </a:lnTo>
                    <a:lnTo>
                      <a:pt x="138" y="73"/>
                    </a:lnTo>
                    <a:lnTo>
                      <a:pt x="138" y="73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3" y="66"/>
                    </a:lnTo>
                    <a:lnTo>
                      <a:pt x="133" y="69"/>
                    </a:lnTo>
                    <a:lnTo>
                      <a:pt x="133" y="69"/>
                    </a:lnTo>
                    <a:lnTo>
                      <a:pt x="133" y="69"/>
                    </a:lnTo>
                    <a:lnTo>
                      <a:pt x="131" y="69"/>
                    </a:lnTo>
                    <a:lnTo>
                      <a:pt x="131" y="69"/>
                    </a:lnTo>
                    <a:lnTo>
                      <a:pt x="131" y="71"/>
                    </a:lnTo>
                    <a:lnTo>
                      <a:pt x="131" y="71"/>
                    </a:lnTo>
                    <a:lnTo>
                      <a:pt x="131" y="71"/>
                    </a:lnTo>
                    <a:lnTo>
                      <a:pt x="128" y="71"/>
                    </a:lnTo>
                    <a:lnTo>
                      <a:pt x="128" y="71"/>
                    </a:lnTo>
                    <a:lnTo>
                      <a:pt x="126" y="71"/>
                    </a:lnTo>
                    <a:lnTo>
                      <a:pt x="126" y="71"/>
                    </a:lnTo>
                    <a:lnTo>
                      <a:pt x="126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1" y="71"/>
                    </a:lnTo>
                    <a:lnTo>
                      <a:pt x="121" y="71"/>
                    </a:lnTo>
                    <a:lnTo>
                      <a:pt x="121" y="69"/>
                    </a:lnTo>
                    <a:lnTo>
                      <a:pt x="119" y="69"/>
                    </a:lnTo>
                    <a:lnTo>
                      <a:pt x="119" y="71"/>
                    </a:lnTo>
                    <a:lnTo>
                      <a:pt x="119" y="71"/>
                    </a:lnTo>
                    <a:lnTo>
                      <a:pt x="119" y="71"/>
                    </a:lnTo>
                    <a:lnTo>
                      <a:pt x="119" y="73"/>
                    </a:lnTo>
                    <a:lnTo>
                      <a:pt x="119" y="73"/>
                    </a:lnTo>
                    <a:lnTo>
                      <a:pt x="119" y="73"/>
                    </a:lnTo>
                    <a:lnTo>
                      <a:pt x="121" y="73"/>
                    </a:lnTo>
                    <a:lnTo>
                      <a:pt x="121" y="76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4" y="76"/>
                    </a:lnTo>
                    <a:lnTo>
                      <a:pt x="114" y="76"/>
                    </a:lnTo>
                    <a:lnTo>
                      <a:pt x="114" y="76"/>
                    </a:lnTo>
                    <a:lnTo>
                      <a:pt x="114" y="78"/>
                    </a:lnTo>
                    <a:lnTo>
                      <a:pt x="112" y="78"/>
                    </a:lnTo>
                    <a:lnTo>
                      <a:pt x="112" y="78"/>
                    </a:lnTo>
                    <a:lnTo>
                      <a:pt x="112" y="78"/>
                    </a:lnTo>
                    <a:lnTo>
                      <a:pt x="112" y="80"/>
                    </a:lnTo>
                    <a:lnTo>
                      <a:pt x="112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7" y="80"/>
                    </a:lnTo>
                    <a:lnTo>
                      <a:pt x="107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3"/>
                    </a:lnTo>
                    <a:lnTo>
                      <a:pt x="102" y="83"/>
                    </a:lnTo>
                    <a:lnTo>
                      <a:pt x="102" y="83"/>
                    </a:lnTo>
                    <a:lnTo>
                      <a:pt x="102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8"/>
                    </a:lnTo>
                    <a:lnTo>
                      <a:pt x="97" y="88"/>
                    </a:lnTo>
                    <a:lnTo>
                      <a:pt x="97" y="88"/>
                    </a:lnTo>
                    <a:lnTo>
                      <a:pt x="97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2"/>
                    </a:lnTo>
                    <a:lnTo>
                      <a:pt x="100" y="92"/>
                    </a:lnTo>
                    <a:lnTo>
                      <a:pt x="102" y="92"/>
                    </a:lnTo>
                    <a:lnTo>
                      <a:pt x="102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9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1" y="99"/>
                    </a:lnTo>
                    <a:lnTo>
                      <a:pt x="81" y="99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7" y="99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4" y="102"/>
                    </a:lnTo>
                    <a:lnTo>
                      <a:pt x="64" y="102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57" y="99"/>
                    </a:lnTo>
                    <a:lnTo>
                      <a:pt x="57" y="102"/>
                    </a:lnTo>
                    <a:lnTo>
                      <a:pt x="57" y="102"/>
                    </a:lnTo>
                    <a:lnTo>
                      <a:pt x="57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2" y="102"/>
                    </a:lnTo>
                    <a:lnTo>
                      <a:pt x="52" y="99"/>
                    </a:lnTo>
                    <a:lnTo>
                      <a:pt x="52" y="99"/>
                    </a:lnTo>
                    <a:lnTo>
                      <a:pt x="55" y="99"/>
                    </a:lnTo>
                    <a:lnTo>
                      <a:pt x="55" y="97"/>
                    </a:lnTo>
                    <a:lnTo>
                      <a:pt x="55" y="97"/>
                    </a:lnTo>
                    <a:lnTo>
                      <a:pt x="52" y="97"/>
                    </a:lnTo>
                    <a:lnTo>
                      <a:pt x="52" y="97"/>
                    </a:lnTo>
                    <a:lnTo>
                      <a:pt x="52" y="97"/>
                    </a:lnTo>
                    <a:lnTo>
                      <a:pt x="50" y="97"/>
                    </a:lnTo>
                    <a:lnTo>
                      <a:pt x="50" y="97"/>
                    </a:lnTo>
                    <a:lnTo>
                      <a:pt x="50" y="97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48" y="95"/>
                    </a:lnTo>
                    <a:lnTo>
                      <a:pt x="48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1" y="95"/>
                    </a:lnTo>
                    <a:lnTo>
                      <a:pt x="41" y="95"/>
                    </a:lnTo>
                    <a:lnTo>
                      <a:pt x="38" y="95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6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4" y="99"/>
                    </a:lnTo>
                    <a:lnTo>
                      <a:pt x="34" y="99"/>
                    </a:lnTo>
                    <a:lnTo>
                      <a:pt x="31" y="99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2"/>
                    </a:lnTo>
                    <a:lnTo>
                      <a:pt x="26" y="92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7" y="95"/>
                    </a:lnTo>
                    <a:lnTo>
                      <a:pt x="7" y="95"/>
                    </a:lnTo>
                    <a:lnTo>
                      <a:pt x="7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3" y="9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7" y="80"/>
                    </a:lnTo>
                    <a:lnTo>
                      <a:pt x="7" y="80"/>
                    </a:lnTo>
                    <a:lnTo>
                      <a:pt x="7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5" y="78"/>
                    </a:lnTo>
                    <a:lnTo>
                      <a:pt x="15" y="78"/>
                    </a:lnTo>
                    <a:lnTo>
                      <a:pt x="15" y="78"/>
                    </a:lnTo>
                    <a:lnTo>
                      <a:pt x="17" y="78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8"/>
                    </a:lnTo>
                    <a:lnTo>
                      <a:pt x="17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9" y="83"/>
                    </a:lnTo>
                    <a:lnTo>
                      <a:pt x="29" y="83"/>
                    </a:lnTo>
                    <a:lnTo>
                      <a:pt x="26" y="83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0"/>
                    </a:lnTo>
                    <a:lnTo>
                      <a:pt x="31" y="80"/>
                    </a:lnTo>
                    <a:lnTo>
                      <a:pt x="31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76"/>
                    </a:lnTo>
                    <a:lnTo>
                      <a:pt x="52" y="76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60" y="76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2" y="73"/>
                    </a:lnTo>
                    <a:lnTo>
                      <a:pt x="62" y="73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7" y="71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9" y="73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8" name="Freeform 132"/>
              <p:cNvSpPr>
                <a:spLocks/>
              </p:cNvSpPr>
              <p:nvPr/>
            </p:nvSpPr>
            <p:spPr bwMode="auto">
              <a:xfrm>
                <a:off x="2317" y="1656"/>
                <a:ext cx="237" cy="104"/>
              </a:xfrm>
              <a:custGeom>
                <a:avLst/>
                <a:gdLst/>
                <a:ahLst/>
                <a:cxnLst>
                  <a:cxn ang="0">
                    <a:pos x="78" y="64"/>
                  </a:cxn>
                  <a:cxn ang="0">
                    <a:pos x="78" y="62"/>
                  </a:cxn>
                  <a:cxn ang="0">
                    <a:pos x="67" y="57"/>
                  </a:cxn>
                  <a:cxn ang="0">
                    <a:pos x="57" y="54"/>
                  </a:cxn>
                  <a:cxn ang="0">
                    <a:pos x="52" y="45"/>
                  </a:cxn>
                  <a:cxn ang="0">
                    <a:pos x="45" y="54"/>
                  </a:cxn>
                  <a:cxn ang="0">
                    <a:pos x="34" y="54"/>
                  </a:cxn>
                  <a:cxn ang="0">
                    <a:pos x="24" y="45"/>
                  </a:cxn>
                  <a:cxn ang="0">
                    <a:pos x="24" y="40"/>
                  </a:cxn>
                  <a:cxn ang="0">
                    <a:pos x="34" y="31"/>
                  </a:cxn>
                  <a:cxn ang="0">
                    <a:pos x="41" y="26"/>
                  </a:cxn>
                  <a:cxn ang="0">
                    <a:pos x="38" y="19"/>
                  </a:cxn>
                  <a:cxn ang="0">
                    <a:pos x="43" y="14"/>
                  </a:cxn>
                  <a:cxn ang="0">
                    <a:pos x="57" y="12"/>
                  </a:cxn>
                  <a:cxn ang="0">
                    <a:pos x="69" y="14"/>
                  </a:cxn>
                  <a:cxn ang="0">
                    <a:pos x="83" y="19"/>
                  </a:cxn>
                  <a:cxn ang="0">
                    <a:pos x="90" y="19"/>
                  </a:cxn>
                  <a:cxn ang="0">
                    <a:pos x="95" y="5"/>
                  </a:cxn>
                  <a:cxn ang="0">
                    <a:pos x="105" y="2"/>
                  </a:cxn>
                  <a:cxn ang="0">
                    <a:pos x="116" y="5"/>
                  </a:cxn>
                  <a:cxn ang="0">
                    <a:pos x="128" y="12"/>
                  </a:cxn>
                  <a:cxn ang="0">
                    <a:pos x="140" y="12"/>
                  </a:cxn>
                  <a:cxn ang="0">
                    <a:pos x="152" y="9"/>
                  </a:cxn>
                  <a:cxn ang="0">
                    <a:pos x="166" y="7"/>
                  </a:cxn>
                  <a:cxn ang="0">
                    <a:pos x="178" y="7"/>
                  </a:cxn>
                  <a:cxn ang="0">
                    <a:pos x="190" y="9"/>
                  </a:cxn>
                  <a:cxn ang="0">
                    <a:pos x="204" y="12"/>
                  </a:cxn>
                  <a:cxn ang="0">
                    <a:pos x="213" y="17"/>
                  </a:cxn>
                  <a:cxn ang="0">
                    <a:pos x="225" y="21"/>
                  </a:cxn>
                  <a:cxn ang="0">
                    <a:pos x="237" y="26"/>
                  </a:cxn>
                  <a:cxn ang="0">
                    <a:pos x="228" y="33"/>
                  </a:cxn>
                  <a:cxn ang="0">
                    <a:pos x="216" y="38"/>
                  </a:cxn>
                  <a:cxn ang="0">
                    <a:pos x="204" y="43"/>
                  </a:cxn>
                  <a:cxn ang="0">
                    <a:pos x="197" y="50"/>
                  </a:cxn>
                  <a:cxn ang="0">
                    <a:pos x="187" y="54"/>
                  </a:cxn>
                  <a:cxn ang="0">
                    <a:pos x="176" y="57"/>
                  </a:cxn>
                  <a:cxn ang="0">
                    <a:pos x="164" y="59"/>
                  </a:cxn>
                  <a:cxn ang="0">
                    <a:pos x="157" y="71"/>
                  </a:cxn>
                  <a:cxn ang="0">
                    <a:pos x="147" y="73"/>
                  </a:cxn>
                  <a:cxn ang="0">
                    <a:pos x="138" y="73"/>
                  </a:cxn>
                  <a:cxn ang="0">
                    <a:pos x="133" y="69"/>
                  </a:cxn>
                  <a:cxn ang="0">
                    <a:pos x="119" y="69"/>
                  </a:cxn>
                  <a:cxn ang="0">
                    <a:pos x="114" y="76"/>
                  </a:cxn>
                  <a:cxn ang="0">
                    <a:pos x="102" y="80"/>
                  </a:cxn>
                  <a:cxn ang="0">
                    <a:pos x="100" y="92"/>
                  </a:cxn>
                  <a:cxn ang="0">
                    <a:pos x="90" y="97"/>
                  </a:cxn>
                  <a:cxn ang="0">
                    <a:pos x="78" y="99"/>
                  </a:cxn>
                  <a:cxn ang="0">
                    <a:pos x="67" y="102"/>
                  </a:cxn>
                  <a:cxn ang="0">
                    <a:pos x="57" y="99"/>
                  </a:cxn>
                  <a:cxn ang="0">
                    <a:pos x="50" y="97"/>
                  </a:cxn>
                  <a:cxn ang="0">
                    <a:pos x="38" y="97"/>
                  </a:cxn>
                  <a:cxn ang="0">
                    <a:pos x="29" y="95"/>
                  </a:cxn>
                  <a:cxn ang="0">
                    <a:pos x="17" y="95"/>
                  </a:cxn>
                  <a:cxn ang="0">
                    <a:pos x="5" y="95"/>
                  </a:cxn>
                  <a:cxn ang="0">
                    <a:pos x="3" y="83"/>
                  </a:cxn>
                  <a:cxn ang="0">
                    <a:pos x="10" y="80"/>
                  </a:cxn>
                  <a:cxn ang="0">
                    <a:pos x="22" y="80"/>
                  </a:cxn>
                  <a:cxn ang="0">
                    <a:pos x="29" y="85"/>
                  </a:cxn>
                  <a:cxn ang="0">
                    <a:pos x="38" y="76"/>
                  </a:cxn>
                  <a:cxn ang="0">
                    <a:pos x="50" y="78"/>
                  </a:cxn>
                  <a:cxn ang="0">
                    <a:pos x="60" y="76"/>
                  </a:cxn>
                  <a:cxn ang="0">
                    <a:pos x="67" y="73"/>
                  </a:cxn>
                </a:cxnLst>
                <a:rect l="0" t="0" r="r" b="b"/>
                <a:pathLst>
                  <a:path w="237" h="104">
                    <a:moveTo>
                      <a:pt x="69" y="69"/>
                    </a:moveTo>
                    <a:lnTo>
                      <a:pt x="69" y="69"/>
                    </a:lnTo>
                    <a:lnTo>
                      <a:pt x="69" y="69"/>
                    </a:lnTo>
                    <a:lnTo>
                      <a:pt x="69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1" y="69"/>
                    </a:lnTo>
                    <a:lnTo>
                      <a:pt x="74" y="69"/>
                    </a:lnTo>
                    <a:lnTo>
                      <a:pt x="74" y="69"/>
                    </a:lnTo>
                    <a:lnTo>
                      <a:pt x="74" y="69"/>
                    </a:lnTo>
                    <a:lnTo>
                      <a:pt x="76" y="69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6"/>
                    </a:lnTo>
                    <a:lnTo>
                      <a:pt x="76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78" y="64"/>
                    </a:lnTo>
                    <a:lnTo>
                      <a:pt x="81" y="64"/>
                    </a:lnTo>
                    <a:lnTo>
                      <a:pt x="81" y="64"/>
                    </a:lnTo>
                    <a:lnTo>
                      <a:pt x="81" y="64"/>
                    </a:lnTo>
                    <a:lnTo>
                      <a:pt x="83" y="64"/>
                    </a:lnTo>
                    <a:lnTo>
                      <a:pt x="83" y="64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3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81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6" y="62"/>
                    </a:lnTo>
                    <a:lnTo>
                      <a:pt x="74" y="62"/>
                    </a:lnTo>
                    <a:lnTo>
                      <a:pt x="74" y="62"/>
                    </a:lnTo>
                    <a:lnTo>
                      <a:pt x="71" y="62"/>
                    </a:lnTo>
                    <a:lnTo>
                      <a:pt x="71" y="62"/>
                    </a:lnTo>
                    <a:lnTo>
                      <a:pt x="71" y="59"/>
                    </a:lnTo>
                    <a:lnTo>
                      <a:pt x="71" y="59"/>
                    </a:lnTo>
                    <a:lnTo>
                      <a:pt x="71" y="59"/>
                    </a:lnTo>
                    <a:lnTo>
                      <a:pt x="69" y="59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9" y="57"/>
                    </a:lnTo>
                    <a:lnTo>
                      <a:pt x="67" y="57"/>
                    </a:lnTo>
                    <a:lnTo>
                      <a:pt x="67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7"/>
                    </a:lnTo>
                    <a:lnTo>
                      <a:pt x="64" y="54"/>
                    </a:lnTo>
                    <a:lnTo>
                      <a:pt x="64" y="54"/>
                    </a:lnTo>
                    <a:lnTo>
                      <a:pt x="64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2" y="54"/>
                    </a:lnTo>
                    <a:lnTo>
                      <a:pt x="60" y="54"/>
                    </a:lnTo>
                    <a:lnTo>
                      <a:pt x="60" y="54"/>
                    </a:lnTo>
                    <a:lnTo>
                      <a:pt x="60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4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2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50"/>
                    </a:lnTo>
                    <a:lnTo>
                      <a:pt x="57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5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7"/>
                    </a:lnTo>
                    <a:lnTo>
                      <a:pt x="52" y="47"/>
                    </a:lnTo>
                    <a:lnTo>
                      <a:pt x="50" y="47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50" y="50"/>
                    </a:lnTo>
                    <a:lnTo>
                      <a:pt x="48" y="50"/>
                    </a:lnTo>
                    <a:lnTo>
                      <a:pt x="48" y="50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4"/>
                    </a:lnTo>
                    <a:lnTo>
                      <a:pt x="48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5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3" y="54"/>
                    </a:lnTo>
                    <a:lnTo>
                      <a:pt x="41" y="54"/>
                    </a:lnTo>
                    <a:lnTo>
                      <a:pt x="41" y="54"/>
                    </a:lnTo>
                    <a:lnTo>
                      <a:pt x="38" y="54"/>
                    </a:lnTo>
                    <a:lnTo>
                      <a:pt x="38" y="54"/>
                    </a:lnTo>
                    <a:lnTo>
                      <a:pt x="38" y="52"/>
                    </a:lnTo>
                    <a:lnTo>
                      <a:pt x="38" y="52"/>
                    </a:lnTo>
                    <a:lnTo>
                      <a:pt x="38" y="54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6" y="52"/>
                    </a:lnTo>
                    <a:lnTo>
                      <a:pt x="36" y="52"/>
                    </a:lnTo>
                    <a:lnTo>
                      <a:pt x="34" y="52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34" y="52"/>
                    </a:lnTo>
                    <a:lnTo>
                      <a:pt x="34" y="52"/>
                    </a:lnTo>
                    <a:lnTo>
                      <a:pt x="34" y="50"/>
                    </a:lnTo>
                    <a:lnTo>
                      <a:pt x="34" y="50"/>
                    </a:lnTo>
                    <a:lnTo>
                      <a:pt x="34" y="47"/>
                    </a:lnTo>
                    <a:lnTo>
                      <a:pt x="31" y="47"/>
                    </a:lnTo>
                    <a:lnTo>
                      <a:pt x="31" y="47"/>
                    </a:lnTo>
                    <a:lnTo>
                      <a:pt x="31" y="45"/>
                    </a:lnTo>
                    <a:lnTo>
                      <a:pt x="31" y="45"/>
                    </a:lnTo>
                    <a:lnTo>
                      <a:pt x="31" y="45"/>
                    </a:lnTo>
                    <a:lnTo>
                      <a:pt x="29" y="45"/>
                    </a:lnTo>
                    <a:lnTo>
                      <a:pt x="29" y="45"/>
                    </a:lnTo>
                    <a:lnTo>
                      <a:pt x="29" y="47"/>
                    </a:lnTo>
                    <a:lnTo>
                      <a:pt x="29" y="47"/>
                    </a:lnTo>
                    <a:lnTo>
                      <a:pt x="26" y="47"/>
                    </a:lnTo>
                    <a:lnTo>
                      <a:pt x="26" y="47"/>
                    </a:lnTo>
                    <a:lnTo>
                      <a:pt x="26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29" y="35"/>
                    </a:lnTo>
                    <a:lnTo>
                      <a:pt x="29" y="35"/>
                    </a:lnTo>
                    <a:lnTo>
                      <a:pt x="29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1" y="35"/>
                    </a:lnTo>
                    <a:lnTo>
                      <a:pt x="34" y="35"/>
                    </a:lnTo>
                    <a:lnTo>
                      <a:pt x="34" y="35"/>
                    </a:lnTo>
                    <a:lnTo>
                      <a:pt x="34" y="33"/>
                    </a:lnTo>
                    <a:lnTo>
                      <a:pt x="34" y="33"/>
                    </a:lnTo>
                    <a:lnTo>
                      <a:pt x="34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41" y="31"/>
                    </a:lnTo>
                    <a:lnTo>
                      <a:pt x="41" y="28"/>
                    </a:lnTo>
                    <a:lnTo>
                      <a:pt x="41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8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4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21"/>
                    </a:lnTo>
                    <a:lnTo>
                      <a:pt x="36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9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1" y="17"/>
                    </a:lnTo>
                    <a:lnTo>
                      <a:pt x="43" y="17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4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5" y="12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2"/>
                    </a:lnTo>
                    <a:lnTo>
                      <a:pt x="50" y="12"/>
                    </a:lnTo>
                    <a:lnTo>
                      <a:pt x="50" y="14"/>
                    </a:lnTo>
                    <a:lnTo>
                      <a:pt x="50" y="14"/>
                    </a:lnTo>
                    <a:lnTo>
                      <a:pt x="50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2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60" y="12"/>
                    </a:lnTo>
                    <a:lnTo>
                      <a:pt x="60" y="12"/>
                    </a:lnTo>
                    <a:lnTo>
                      <a:pt x="60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7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7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1" y="17"/>
                    </a:lnTo>
                    <a:lnTo>
                      <a:pt x="74" y="17"/>
                    </a:lnTo>
                    <a:lnTo>
                      <a:pt x="74" y="17"/>
                    </a:lnTo>
                    <a:lnTo>
                      <a:pt x="74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7"/>
                    </a:lnTo>
                    <a:lnTo>
                      <a:pt x="76" y="19"/>
                    </a:lnTo>
                    <a:lnTo>
                      <a:pt x="78" y="19"/>
                    </a:lnTo>
                    <a:lnTo>
                      <a:pt x="78" y="19"/>
                    </a:lnTo>
                    <a:lnTo>
                      <a:pt x="78" y="19"/>
                    </a:lnTo>
                    <a:lnTo>
                      <a:pt x="81" y="19"/>
                    </a:lnTo>
                    <a:lnTo>
                      <a:pt x="81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3" y="19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6" y="19"/>
                    </a:lnTo>
                    <a:lnTo>
                      <a:pt x="86" y="21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88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7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2"/>
                    </a:lnTo>
                    <a:lnTo>
                      <a:pt x="90" y="12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0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5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97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2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2"/>
                    </a:lnTo>
                    <a:lnTo>
                      <a:pt x="105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09" y="0"/>
                    </a:lnTo>
                    <a:lnTo>
                      <a:pt x="109" y="2"/>
                    </a:lnTo>
                    <a:lnTo>
                      <a:pt x="109" y="2"/>
                    </a:lnTo>
                    <a:lnTo>
                      <a:pt x="109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14" y="2"/>
                    </a:lnTo>
                    <a:lnTo>
                      <a:pt x="114" y="2"/>
                    </a:lnTo>
                    <a:lnTo>
                      <a:pt x="114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9"/>
                    </a:lnTo>
                    <a:lnTo>
                      <a:pt x="123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9"/>
                    </a:lnTo>
                    <a:lnTo>
                      <a:pt x="126" y="12"/>
                    </a:lnTo>
                    <a:lnTo>
                      <a:pt x="128" y="12"/>
                    </a:lnTo>
                    <a:lnTo>
                      <a:pt x="128" y="12"/>
                    </a:lnTo>
                    <a:lnTo>
                      <a:pt x="131" y="12"/>
                    </a:lnTo>
                    <a:lnTo>
                      <a:pt x="131" y="9"/>
                    </a:lnTo>
                    <a:lnTo>
                      <a:pt x="131" y="9"/>
                    </a:lnTo>
                    <a:lnTo>
                      <a:pt x="131" y="12"/>
                    </a:lnTo>
                    <a:lnTo>
                      <a:pt x="131" y="12"/>
                    </a:lnTo>
                    <a:lnTo>
                      <a:pt x="133" y="12"/>
                    </a:lnTo>
                    <a:lnTo>
                      <a:pt x="133" y="12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38" y="1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0" y="9"/>
                    </a:lnTo>
                    <a:lnTo>
                      <a:pt x="140" y="9"/>
                    </a:lnTo>
                    <a:lnTo>
                      <a:pt x="142" y="9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2" y="7"/>
                    </a:lnTo>
                    <a:lnTo>
                      <a:pt x="145" y="7"/>
                    </a:lnTo>
                    <a:lnTo>
                      <a:pt x="145" y="9"/>
                    </a:lnTo>
                    <a:lnTo>
                      <a:pt x="145" y="9"/>
                    </a:lnTo>
                    <a:lnTo>
                      <a:pt x="145" y="9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0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2" y="9"/>
                    </a:lnTo>
                    <a:lnTo>
                      <a:pt x="154" y="9"/>
                    </a:lnTo>
                    <a:lnTo>
                      <a:pt x="154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7" y="9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61" y="9"/>
                    </a:lnTo>
                    <a:lnTo>
                      <a:pt x="161" y="7"/>
                    </a:lnTo>
                    <a:lnTo>
                      <a:pt x="161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4" y="7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68" y="7"/>
                    </a:lnTo>
                    <a:lnTo>
                      <a:pt x="171" y="7"/>
                    </a:lnTo>
                    <a:lnTo>
                      <a:pt x="171" y="7"/>
                    </a:lnTo>
                    <a:lnTo>
                      <a:pt x="171" y="9"/>
                    </a:lnTo>
                    <a:lnTo>
                      <a:pt x="171" y="9"/>
                    </a:lnTo>
                    <a:lnTo>
                      <a:pt x="173" y="9"/>
                    </a:lnTo>
                    <a:lnTo>
                      <a:pt x="173" y="9"/>
                    </a:lnTo>
                    <a:lnTo>
                      <a:pt x="176" y="9"/>
                    </a:lnTo>
                    <a:lnTo>
                      <a:pt x="176" y="9"/>
                    </a:lnTo>
                    <a:lnTo>
                      <a:pt x="176" y="9"/>
                    </a:lnTo>
                    <a:lnTo>
                      <a:pt x="178" y="9"/>
                    </a:lnTo>
                    <a:lnTo>
                      <a:pt x="178" y="7"/>
                    </a:lnTo>
                    <a:lnTo>
                      <a:pt x="178" y="7"/>
                    </a:lnTo>
                    <a:lnTo>
                      <a:pt x="178" y="7"/>
                    </a:lnTo>
                    <a:lnTo>
                      <a:pt x="178" y="9"/>
                    </a:lnTo>
                    <a:lnTo>
                      <a:pt x="180" y="9"/>
                    </a:lnTo>
                    <a:lnTo>
                      <a:pt x="180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5" y="9"/>
                    </a:lnTo>
                    <a:lnTo>
                      <a:pt x="185" y="9"/>
                    </a:lnTo>
                    <a:lnTo>
                      <a:pt x="185" y="9"/>
                    </a:lnTo>
                    <a:lnTo>
                      <a:pt x="187" y="9"/>
                    </a:lnTo>
                    <a:lnTo>
                      <a:pt x="187" y="9"/>
                    </a:lnTo>
                    <a:lnTo>
                      <a:pt x="190" y="9"/>
                    </a:lnTo>
                    <a:lnTo>
                      <a:pt x="190" y="12"/>
                    </a:lnTo>
                    <a:lnTo>
                      <a:pt x="190" y="12"/>
                    </a:lnTo>
                    <a:lnTo>
                      <a:pt x="190" y="9"/>
                    </a:lnTo>
                    <a:lnTo>
                      <a:pt x="190" y="9"/>
                    </a:lnTo>
                    <a:lnTo>
                      <a:pt x="192" y="9"/>
                    </a:lnTo>
                    <a:lnTo>
                      <a:pt x="192" y="9"/>
                    </a:lnTo>
                    <a:lnTo>
                      <a:pt x="192" y="9"/>
                    </a:lnTo>
                    <a:lnTo>
                      <a:pt x="194" y="9"/>
                    </a:lnTo>
                    <a:lnTo>
                      <a:pt x="194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7" y="9"/>
                    </a:lnTo>
                    <a:lnTo>
                      <a:pt x="199" y="9"/>
                    </a:lnTo>
                    <a:lnTo>
                      <a:pt x="199" y="9"/>
                    </a:lnTo>
                    <a:lnTo>
                      <a:pt x="199" y="9"/>
                    </a:lnTo>
                    <a:lnTo>
                      <a:pt x="202" y="9"/>
                    </a:lnTo>
                    <a:lnTo>
                      <a:pt x="202" y="9"/>
                    </a:lnTo>
                    <a:lnTo>
                      <a:pt x="202" y="12"/>
                    </a:lnTo>
                    <a:lnTo>
                      <a:pt x="202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4" y="12"/>
                    </a:lnTo>
                    <a:lnTo>
                      <a:pt x="206" y="12"/>
                    </a:lnTo>
                    <a:lnTo>
                      <a:pt x="206" y="12"/>
                    </a:lnTo>
                    <a:lnTo>
                      <a:pt x="209" y="12"/>
                    </a:lnTo>
                    <a:lnTo>
                      <a:pt x="209" y="12"/>
                    </a:lnTo>
                    <a:lnTo>
                      <a:pt x="209" y="12"/>
                    </a:lnTo>
                    <a:lnTo>
                      <a:pt x="211" y="12"/>
                    </a:lnTo>
                    <a:lnTo>
                      <a:pt x="211" y="14"/>
                    </a:lnTo>
                    <a:lnTo>
                      <a:pt x="211" y="14"/>
                    </a:lnTo>
                    <a:lnTo>
                      <a:pt x="211" y="14"/>
                    </a:lnTo>
                    <a:lnTo>
                      <a:pt x="211" y="12"/>
                    </a:lnTo>
                    <a:lnTo>
                      <a:pt x="213" y="12"/>
                    </a:lnTo>
                    <a:lnTo>
                      <a:pt x="213" y="14"/>
                    </a:lnTo>
                    <a:lnTo>
                      <a:pt x="213" y="14"/>
                    </a:lnTo>
                    <a:lnTo>
                      <a:pt x="213" y="14"/>
                    </a:lnTo>
                    <a:lnTo>
                      <a:pt x="213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18" y="17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18" y="19"/>
                    </a:lnTo>
                    <a:lnTo>
                      <a:pt x="221" y="19"/>
                    </a:lnTo>
                    <a:lnTo>
                      <a:pt x="221" y="21"/>
                    </a:lnTo>
                    <a:lnTo>
                      <a:pt x="221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3" y="21"/>
                    </a:lnTo>
                    <a:lnTo>
                      <a:pt x="225" y="21"/>
                    </a:lnTo>
                    <a:lnTo>
                      <a:pt x="225" y="21"/>
                    </a:lnTo>
                    <a:lnTo>
                      <a:pt x="225" y="21"/>
                    </a:lnTo>
                    <a:lnTo>
                      <a:pt x="228" y="21"/>
                    </a:lnTo>
                    <a:lnTo>
                      <a:pt x="228" y="21"/>
                    </a:lnTo>
                    <a:lnTo>
                      <a:pt x="228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0" y="24"/>
                    </a:lnTo>
                    <a:lnTo>
                      <a:pt x="232" y="24"/>
                    </a:lnTo>
                    <a:lnTo>
                      <a:pt x="232" y="24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2" y="26"/>
                    </a:lnTo>
                    <a:lnTo>
                      <a:pt x="235" y="26"/>
                    </a:lnTo>
                    <a:lnTo>
                      <a:pt x="235" y="26"/>
                    </a:lnTo>
                    <a:lnTo>
                      <a:pt x="237" y="26"/>
                    </a:lnTo>
                    <a:lnTo>
                      <a:pt x="237" y="28"/>
                    </a:lnTo>
                    <a:lnTo>
                      <a:pt x="237" y="28"/>
                    </a:lnTo>
                    <a:lnTo>
                      <a:pt x="237" y="31"/>
                    </a:lnTo>
                    <a:lnTo>
                      <a:pt x="237" y="31"/>
                    </a:lnTo>
                    <a:lnTo>
                      <a:pt x="235" y="31"/>
                    </a:lnTo>
                    <a:lnTo>
                      <a:pt x="235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30" y="31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5"/>
                    </a:lnTo>
                    <a:lnTo>
                      <a:pt x="228" y="35"/>
                    </a:lnTo>
                    <a:lnTo>
                      <a:pt x="228" y="35"/>
                    </a:lnTo>
                    <a:lnTo>
                      <a:pt x="228" y="33"/>
                    </a:lnTo>
                    <a:lnTo>
                      <a:pt x="225" y="33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5"/>
                    </a:lnTo>
                    <a:lnTo>
                      <a:pt x="225" y="38"/>
                    </a:lnTo>
                    <a:lnTo>
                      <a:pt x="223" y="38"/>
                    </a:lnTo>
                    <a:lnTo>
                      <a:pt x="223" y="38"/>
                    </a:lnTo>
                    <a:lnTo>
                      <a:pt x="223" y="38"/>
                    </a:lnTo>
                    <a:lnTo>
                      <a:pt x="221" y="38"/>
                    </a:lnTo>
                    <a:lnTo>
                      <a:pt x="221" y="38"/>
                    </a:lnTo>
                    <a:lnTo>
                      <a:pt x="221" y="35"/>
                    </a:lnTo>
                    <a:lnTo>
                      <a:pt x="218" y="35"/>
                    </a:lnTo>
                    <a:lnTo>
                      <a:pt x="218" y="35"/>
                    </a:lnTo>
                    <a:lnTo>
                      <a:pt x="218" y="35"/>
                    </a:lnTo>
                    <a:lnTo>
                      <a:pt x="218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6" y="38"/>
                    </a:lnTo>
                    <a:lnTo>
                      <a:pt x="213" y="38"/>
                    </a:lnTo>
                    <a:lnTo>
                      <a:pt x="213" y="38"/>
                    </a:lnTo>
                    <a:lnTo>
                      <a:pt x="211" y="38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11" y="40"/>
                    </a:lnTo>
                    <a:lnTo>
                      <a:pt x="209" y="40"/>
                    </a:lnTo>
                    <a:lnTo>
                      <a:pt x="209" y="40"/>
                    </a:lnTo>
                    <a:lnTo>
                      <a:pt x="209" y="40"/>
                    </a:lnTo>
                    <a:lnTo>
                      <a:pt x="209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6" y="43"/>
                    </a:lnTo>
                    <a:lnTo>
                      <a:pt x="204" y="43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199" y="45"/>
                    </a:lnTo>
                    <a:lnTo>
                      <a:pt x="199" y="45"/>
                    </a:lnTo>
                    <a:lnTo>
                      <a:pt x="199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47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0"/>
                    </a:lnTo>
                    <a:lnTo>
                      <a:pt x="197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92" y="52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2" y="54"/>
                    </a:lnTo>
                    <a:lnTo>
                      <a:pt x="190" y="54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90" y="57"/>
                    </a:lnTo>
                    <a:lnTo>
                      <a:pt x="187" y="57"/>
                    </a:lnTo>
                    <a:lnTo>
                      <a:pt x="187" y="54"/>
                    </a:lnTo>
                    <a:lnTo>
                      <a:pt x="187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4"/>
                    </a:lnTo>
                    <a:lnTo>
                      <a:pt x="185" y="57"/>
                    </a:lnTo>
                    <a:lnTo>
                      <a:pt x="183" y="57"/>
                    </a:lnTo>
                    <a:lnTo>
                      <a:pt x="183" y="57"/>
                    </a:lnTo>
                    <a:lnTo>
                      <a:pt x="183" y="57"/>
                    </a:lnTo>
                    <a:lnTo>
                      <a:pt x="180" y="57"/>
                    </a:lnTo>
                    <a:lnTo>
                      <a:pt x="180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8" y="57"/>
                    </a:lnTo>
                    <a:lnTo>
                      <a:pt x="176" y="57"/>
                    </a:lnTo>
                    <a:lnTo>
                      <a:pt x="176" y="59"/>
                    </a:lnTo>
                    <a:lnTo>
                      <a:pt x="176" y="59"/>
                    </a:lnTo>
                    <a:lnTo>
                      <a:pt x="176" y="57"/>
                    </a:lnTo>
                    <a:lnTo>
                      <a:pt x="176" y="57"/>
                    </a:lnTo>
                    <a:lnTo>
                      <a:pt x="173" y="57"/>
                    </a:lnTo>
                    <a:lnTo>
                      <a:pt x="173" y="57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8" y="57"/>
                    </a:lnTo>
                    <a:lnTo>
                      <a:pt x="166" y="57"/>
                    </a:lnTo>
                    <a:lnTo>
                      <a:pt x="166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7"/>
                    </a:lnTo>
                    <a:lnTo>
                      <a:pt x="164" y="59"/>
                    </a:lnTo>
                    <a:lnTo>
                      <a:pt x="161" y="59"/>
                    </a:lnTo>
                    <a:lnTo>
                      <a:pt x="161" y="59"/>
                    </a:lnTo>
                    <a:lnTo>
                      <a:pt x="161" y="62"/>
                    </a:lnTo>
                    <a:lnTo>
                      <a:pt x="161" y="62"/>
                    </a:lnTo>
                    <a:lnTo>
                      <a:pt x="161" y="62"/>
                    </a:lnTo>
                    <a:lnTo>
                      <a:pt x="159" y="62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4"/>
                    </a:lnTo>
                    <a:lnTo>
                      <a:pt x="159" y="66"/>
                    </a:lnTo>
                    <a:lnTo>
                      <a:pt x="159" y="66"/>
                    </a:lnTo>
                    <a:lnTo>
                      <a:pt x="159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69"/>
                    </a:lnTo>
                    <a:lnTo>
                      <a:pt x="157" y="71"/>
                    </a:lnTo>
                    <a:lnTo>
                      <a:pt x="157" y="71"/>
                    </a:lnTo>
                    <a:lnTo>
                      <a:pt x="157" y="71"/>
                    </a:lnTo>
                    <a:lnTo>
                      <a:pt x="157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4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0" y="71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50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3"/>
                    </a:lnTo>
                    <a:lnTo>
                      <a:pt x="145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38" y="76"/>
                    </a:lnTo>
                    <a:lnTo>
                      <a:pt x="138" y="76"/>
                    </a:lnTo>
                    <a:lnTo>
                      <a:pt x="138" y="76"/>
                    </a:lnTo>
                    <a:lnTo>
                      <a:pt x="138" y="73"/>
                    </a:lnTo>
                    <a:lnTo>
                      <a:pt x="138" y="73"/>
                    </a:lnTo>
                    <a:lnTo>
                      <a:pt x="138" y="73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71"/>
                    </a:lnTo>
                    <a:lnTo>
                      <a:pt x="138" y="69"/>
                    </a:lnTo>
                    <a:lnTo>
                      <a:pt x="138" y="69"/>
                    </a:lnTo>
                    <a:lnTo>
                      <a:pt x="138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5" y="66"/>
                    </a:lnTo>
                    <a:lnTo>
                      <a:pt x="133" y="66"/>
                    </a:lnTo>
                    <a:lnTo>
                      <a:pt x="133" y="69"/>
                    </a:lnTo>
                    <a:lnTo>
                      <a:pt x="133" y="69"/>
                    </a:lnTo>
                    <a:lnTo>
                      <a:pt x="133" y="69"/>
                    </a:lnTo>
                    <a:lnTo>
                      <a:pt x="131" y="69"/>
                    </a:lnTo>
                    <a:lnTo>
                      <a:pt x="131" y="69"/>
                    </a:lnTo>
                    <a:lnTo>
                      <a:pt x="131" y="71"/>
                    </a:lnTo>
                    <a:lnTo>
                      <a:pt x="131" y="71"/>
                    </a:lnTo>
                    <a:lnTo>
                      <a:pt x="131" y="71"/>
                    </a:lnTo>
                    <a:lnTo>
                      <a:pt x="128" y="71"/>
                    </a:lnTo>
                    <a:lnTo>
                      <a:pt x="128" y="71"/>
                    </a:lnTo>
                    <a:lnTo>
                      <a:pt x="126" y="71"/>
                    </a:lnTo>
                    <a:lnTo>
                      <a:pt x="126" y="71"/>
                    </a:lnTo>
                    <a:lnTo>
                      <a:pt x="126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3" y="71"/>
                    </a:lnTo>
                    <a:lnTo>
                      <a:pt x="121" y="71"/>
                    </a:lnTo>
                    <a:lnTo>
                      <a:pt x="121" y="71"/>
                    </a:lnTo>
                    <a:lnTo>
                      <a:pt x="121" y="69"/>
                    </a:lnTo>
                    <a:lnTo>
                      <a:pt x="119" y="69"/>
                    </a:lnTo>
                    <a:lnTo>
                      <a:pt x="119" y="71"/>
                    </a:lnTo>
                    <a:lnTo>
                      <a:pt x="119" y="71"/>
                    </a:lnTo>
                    <a:lnTo>
                      <a:pt x="119" y="71"/>
                    </a:lnTo>
                    <a:lnTo>
                      <a:pt x="119" y="73"/>
                    </a:lnTo>
                    <a:lnTo>
                      <a:pt x="119" y="73"/>
                    </a:lnTo>
                    <a:lnTo>
                      <a:pt x="119" y="73"/>
                    </a:lnTo>
                    <a:lnTo>
                      <a:pt x="121" y="73"/>
                    </a:lnTo>
                    <a:lnTo>
                      <a:pt x="121" y="76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6" y="76"/>
                    </a:lnTo>
                    <a:lnTo>
                      <a:pt x="114" y="76"/>
                    </a:lnTo>
                    <a:lnTo>
                      <a:pt x="114" y="76"/>
                    </a:lnTo>
                    <a:lnTo>
                      <a:pt x="114" y="76"/>
                    </a:lnTo>
                    <a:lnTo>
                      <a:pt x="114" y="78"/>
                    </a:lnTo>
                    <a:lnTo>
                      <a:pt x="112" y="78"/>
                    </a:lnTo>
                    <a:lnTo>
                      <a:pt x="112" y="78"/>
                    </a:lnTo>
                    <a:lnTo>
                      <a:pt x="112" y="78"/>
                    </a:lnTo>
                    <a:lnTo>
                      <a:pt x="112" y="80"/>
                    </a:lnTo>
                    <a:lnTo>
                      <a:pt x="112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9" y="80"/>
                    </a:lnTo>
                    <a:lnTo>
                      <a:pt x="107" y="80"/>
                    </a:lnTo>
                    <a:lnTo>
                      <a:pt x="107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5" y="80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102" y="83"/>
                    </a:lnTo>
                    <a:lnTo>
                      <a:pt x="102" y="83"/>
                    </a:lnTo>
                    <a:lnTo>
                      <a:pt x="102" y="83"/>
                    </a:lnTo>
                    <a:lnTo>
                      <a:pt x="102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5"/>
                    </a:lnTo>
                    <a:lnTo>
                      <a:pt x="100" y="88"/>
                    </a:lnTo>
                    <a:lnTo>
                      <a:pt x="97" y="88"/>
                    </a:lnTo>
                    <a:lnTo>
                      <a:pt x="97" y="88"/>
                    </a:lnTo>
                    <a:lnTo>
                      <a:pt x="97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0"/>
                    </a:lnTo>
                    <a:lnTo>
                      <a:pt x="100" y="92"/>
                    </a:lnTo>
                    <a:lnTo>
                      <a:pt x="100" y="92"/>
                    </a:lnTo>
                    <a:lnTo>
                      <a:pt x="102" y="92"/>
                    </a:lnTo>
                    <a:lnTo>
                      <a:pt x="102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7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5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9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3" y="99"/>
                    </a:lnTo>
                    <a:lnTo>
                      <a:pt x="81" y="99"/>
                    </a:lnTo>
                    <a:lnTo>
                      <a:pt x="81" y="99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78" y="102"/>
                    </a:lnTo>
                    <a:lnTo>
                      <a:pt x="78" y="102"/>
                    </a:lnTo>
                    <a:lnTo>
                      <a:pt x="78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6" y="99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71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9" y="99"/>
                    </a:lnTo>
                    <a:lnTo>
                      <a:pt x="67" y="99"/>
                    </a:lnTo>
                    <a:lnTo>
                      <a:pt x="67" y="99"/>
                    </a:lnTo>
                    <a:lnTo>
                      <a:pt x="67" y="102"/>
                    </a:lnTo>
                    <a:lnTo>
                      <a:pt x="64" y="102"/>
                    </a:lnTo>
                    <a:lnTo>
                      <a:pt x="64" y="102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4"/>
                    </a:lnTo>
                    <a:lnTo>
                      <a:pt x="64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102"/>
                    </a:lnTo>
                    <a:lnTo>
                      <a:pt x="62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60" y="99"/>
                    </a:lnTo>
                    <a:lnTo>
                      <a:pt x="57" y="99"/>
                    </a:lnTo>
                    <a:lnTo>
                      <a:pt x="57" y="102"/>
                    </a:lnTo>
                    <a:lnTo>
                      <a:pt x="57" y="102"/>
                    </a:lnTo>
                    <a:lnTo>
                      <a:pt x="57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52" y="102"/>
                    </a:lnTo>
                    <a:lnTo>
                      <a:pt x="52" y="99"/>
                    </a:lnTo>
                    <a:lnTo>
                      <a:pt x="52" y="99"/>
                    </a:lnTo>
                    <a:lnTo>
                      <a:pt x="55" y="99"/>
                    </a:lnTo>
                    <a:lnTo>
                      <a:pt x="55" y="97"/>
                    </a:lnTo>
                    <a:lnTo>
                      <a:pt x="55" y="97"/>
                    </a:lnTo>
                    <a:lnTo>
                      <a:pt x="52" y="97"/>
                    </a:lnTo>
                    <a:lnTo>
                      <a:pt x="52" y="97"/>
                    </a:lnTo>
                    <a:lnTo>
                      <a:pt x="52" y="97"/>
                    </a:lnTo>
                    <a:lnTo>
                      <a:pt x="50" y="97"/>
                    </a:lnTo>
                    <a:lnTo>
                      <a:pt x="50" y="97"/>
                    </a:lnTo>
                    <a:lnTo>
                      <a:pt x="50" y="97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48" y="95"/>
                    </a:lnTo>
                    <a:lnTo>
                      <a:pt x="48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5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3" y="95"/>
                    </a:lnTo>
                    <a:lnTo>
                      <a:pt x="41" y="95"/>
                    </a:lnTo>
                    <a:lnTo>
                      <a:pt x="41" y="95"/>
                    </a:lnTo>
                    <a:lnTo>
                      <a:pt x="38" y="95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8" y="97"/>
                    </a:lnTo>
                    <a:lnTo>
                      <a:pt x="36" y="97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6" y="99"/>
                    </a:lnTo>
                    <a:lnTo>
                      <a:pt x="34" y="99"/>
                    </a:lnTo>
                    <a:lnTo>
                      <a:pt x="34" y="99"/>
                    </a:lnTo>
                    <a:lnTo>
                      <a:pt x="31" y="99"/>
                    </a:lnTo>
                    <a:lnTo>
                      <a:pt x="31" y="97"/>
                    </a:lnTo>
                    <a:lnTo>
                      <a:pt x="31" y="97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2"/>
                    </a:lnTo>
                    <a:lnTo>
                      <a:pt x="26" y="92"/>
                    </a:lnTo>
                    <a:lnTo>
                      <a:pt x="26" y="95"/>
                    </a:lnTo>
                    <a:lnTo>
                      <a:pt x="26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4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7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5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7" y="95"/>
                    </a:lnTo>
                    <a:lnTo>
                      <a:pt x="7" y="95"/>
                    </a:lnTo>
                    <a:lnTo>
                      <a:pt x="7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5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3" y="90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3"/>
                    </a:lnTo>
                    <a:lnTo>
                      <a:pt x="5" y="80"/>
                    </a:lnTo>
                    <a:lnTo>
                      <a:pt x="5" y="80"/>
                    </a:lnTo>
                    <a:lnTo>
                      <a:pt x="7" y="80"/>
                    </a:lnTo>
                    <a:lnTo>
                      <a:pt x="7" y="80"/>
                    </a:lnTo>
                    <a:lnTo>
                      <a:pt x="7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0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5" y="78"/>
                    </a:lnTo>
                    <a:lnTo>
                      <a:pt x="15" y="78"/>
                    </a:lnTo>
                    <a:lnTo>
                      <a:pt x="15" y="78"/>
                    </a:lnTo>
                    <a:lnTo>
                      <a:pt x="17" y="78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8"/>
                    </a:lnTo>
                    <a:lnTo>
                      <a:pt x="17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78"/>
                    </a:lnTo>
                    <a:lnTo>
                      <a:pt x="19" y="80"/>
                    </a:lnTo>
                    <a:lnTo>
                      <a:pt x="19" y="8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0"/>
                    </a:lnTo>
                    <a:lnTo>
                      <a:pt x="24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9" y="83"/>
                    </a:lnTo>
                    <a:lnTo>
                      <a:pt x="29" y="83"/>
                    </a:lnTo>
                    <a:lnTo>
                      <a:pt x="26" y="83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5"/>
                    </a:lnTo>
                    <a:lnTo>
                      <a:pt x="29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0"/>
                    </a:lnTo>
                    <a:lnTo>
                      <a:pt x="31" y="80"/>
                    </a:lnTo>
                    <a:lnTo>
                      <a:pt x="31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80"/>
                    </a:lnTo>
                    <a:lnTo>
                      <a:pt x="34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6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38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3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8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50" y="76"/>
                    </a:lnTo>
                    <a:lnTo>
                      <a:pt x="52" y="76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8"/>
                    </a:lnTo>
                    <a:lnTo>
                      <a:pt x="55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76"/>
                    </a:lnTo>
                    <a:lnTo>
                      <a:pt x="60" y="76"/>
                    </a:lnTo>
                    <a:lnTo>
                      <a:pt x="60" y="76"/>
                    </a:lnTo>
                    <a:lnTo>
                      <a:pt x="57" y="76"/>
                    </a:lnTo>
                    <a:lnTo>
                      <a:pt x="57" y="76"/>
                    </a:lnTo>
                    <a:lnTo>
                      <a:pt x="60" y="76"/>
                    </a:lnTo>
                    <a:lnTo>
                      <a:pt x="60" y="73"/>
                    </a:lnTo>
                    <a:lnTo>
                      <a:pt x="60" y="73"/>
                    </a:lnTo>
                    <a:lnTo>
                      <a:pt x="62" y="73"/>
                    </a:lnTo>
                    <a:lnTo>
                      <a:pt x="62" y="73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4" y="71"/>
                    </a:lnTo>
                    <a:lnTo>
                      <a:pt x="67" y="71"/>
                    </a:lnTo>
                    <a:lnTo>
                      <a:pt x="67" y="73"/>
                    </a:lnTo>
                    <a:lnTo>
                      <a:pt x="67" y="73"/>
                    </a:lnTo>
                    <a:lnTo>
                      <a:pt x="69" y="73"/>
                    </a:lnTo>
                    <a:lnTo>
                      <a:pt x="69" y="71"/>
                    </a:lnTo>
                    <a:lnTo>
                      <a:pt x="69" y="71"/>
                    </a:lnTo>
                    <a:lnTo>
                      <a:pt x="69" y="69"/>
                    </a:lnTo>
                    <a:lnTo>
                      <a:pt x="69" y="69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9" name="Freeform 133"/>
              <p:cNvSpPr>
                <a:spLocks/>
              </p:cNvSpPr>
              <p:nvPr/>
            </p:nvSpPr>
            <p:spPr bwMode="auto">
              <a:xfrm>
                <a:off x="2481" y="1372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0" name="Freeform 134"/>
              <p:cNvSpPr>
                <a:spLocks/>
              </p:cNvSpPr>
              <p:nvPr/>
            </p:nvSpPr>
            <p:spPr bwMode="auto">
              <a:xfrm>
                <a:off x="2481" y="1372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1" name="Freeform 135"/>
              <p:cNvSpPr>
                <a:spLocks/>
              </p:cNvSpPr>
              <p:nvPr/>
            </p:nvSpPr>
            <p:spPr bwMode="auto">
              <a:xfrm>
                <a:off x="1827" y="1348"/>
                <a:ext cx="879" cy="377"/>
              </a:xfrm>
              <a:custGeom>
                <a:avLst/>
                <a:gdLst/>
                <a:ahLst/>
                <a:cxnLst>
                  <a:cxn ang="0">
                    <a:pos x="576" y="38"/>
                  </a:cxn>
                  <a:cxn ang="0">
                    <a:pos x="595" y="47"/>
                  </a:cxn>
                  <a:cxn ang="0">
                    <a:pos x="637" y="31"/>
                  </a:cxn>
                  <a:cxn ang="0">
                    <a:pos x="661" y="45"/>
                  </a:cxn>
                  <a:cxn ang="0">
                    <a:pos x="696" y="78"/>
                  </a:cxn>
                  <a:cxn ang="0">
                    <a:pos x="727" y="114"/>
                  </a:cxn>
                  <a:cxn ang="0">
                    <a:pos x="763" y="116"/>
                  </a:cxn>
                  <a:cxn ang="0">
                    <a:pos x="810" y="123"/>
                  </a:cxn>
                  <a:cxn ang="0">
                    <a:pos x="848" y="149"/>
                  </a:cxn>
                  <a:cxn ang="0">
                    <a:pos x="874" y="159"/>
                  </a:cxn>
                  <a:cxn ang="0">
                    <a:pos x="841" y="187"/>
                  </a:cxn>
                  <a:cxn ang="0">
                    <a:pos x="812" y="213"/>
                  </a:cxn>
                  <a:cxn ang="0">
                    <a:pos x="774" y="234"/>
                  </a:cxn>
                  <a:cxn ang="0">
                    <a:pos x="755" y="256"/>
                  </a:cxn>
                  <a:cxn ang="0">
                    <a:pos x="729" y="270"/>
                  </a:cxn>
                  <a:cxn ang="0">
                    <a:pos x="729" y="313"/>
                  </a:cxn>
                  <a:cxn ang="0">
                    <a:pos x="708" y="325"/>
                  </a:cxn>
                  <a:cxn ang="0">
                    <a:pos x="658" y="315"/>
                  </a:cxn>
                  <a:cxn ang="0">
                    <a:pos x="609" y="315"/>
                  </a:cxn>
                  <a:cxn ang="0">
                    <a:pos x="573" y="327"/>
                  </a:cxn>
                  <a:cxn ang="0">
                    <a:pos x="528" y="329"/>
                  </a:cxn>
                  <a:cxn ang="0">
                    <a:pos x="493" y="353"/>
                  </a:cxn>
                  <a:cxn ang="0">
                    <a:pos x="462" y="370"/>
                  </a:cxn>
                  <a:cxn ang="0">
                    <a:pos x="426" y="343"/>
                  </a:cxn>
                  <a:cxn ang="0">
                    <a:pos x="405" y="301"/>
                  </a:cxn>
                  <a:cxn ang="0">
                    <a:pos x="353" y="298"/>
                  </a:cxn>
                  <a:cxn ang="0">
                    <a:pos x="313" y="277"/>
                  </a:cxn>
                  <a:cxn ang="0">
                    <a:pos x="310" y="246"/>
                  </a:cxn>
                  <a:cxn ang="0">
                    <a:pos x="315" y="227"/>
                  </a:cxn>
                  <a:cxn ang="0">
                    <a:pos x="301" y="227"/>
                  </a:cxn>
                  <a:cxn ang="0">
                    <a:pos x="282" y="239"/>
                  </a:cxn>
                  <a:cxn ang="0">
                    <a:pos x="247" y="253"/>
                  </a:cxn>
                  <a:cxn ang="0">
                    <a:pos x="206" y="282"/>
                  </a:cxn>
                  <a:cxn ang="0">
                    <a:pos x="204" y="358"/>
                  </a:cxn>
                  <a:cxn ang="0">
                    <a:pos x="164" y="332"/>
                  </a:cxn>
                  <a:cxn ang="0">
                    <a:pos x="131" y="332"/>
                  </a:cxn>
                  <a:cxn ang="0">
                    <a:pos x="105" y="303"/>
                  </a:cxn>
                  <a:cxn ang="0">
                    <a:pos x="95" y="272"/>
                  </a:cxn>
                  <a:cxn ang="0">
                    <a:pos x="102" y="256"/>
                  </a:cxn>
                  <a:cxn ang="0">
                    <a:pos x="135" y="239"/>
                  </a:cxn>
                  <a:cxn ang="0">
                    <a:pos x="112" y="218"/>
                  </a:cxn>
                  <a:cxn ang="0">
                    <a:pos x="74" y="227"/>
                  </a:cxn>
                  <a:cxn ang="0">
                    <a:pos x="55" y="220"/>
                  </a:cxn>
                  <a:cxn ang="0">
                    <a:pos x="17" y="194"/>
                  </a:cxn>
                  <a:cxn ang="0">
                    <a:pos x="12" y="159"/>
                  </a:cxn>
                  <a:cxn ang="0">
                    <a:pos x="34" y="133"/>
                  </a:cxn>
                  <a:cxn ang="0">
                    <a:pos x="55" y="121"/>
                  </a:cxn>
                  <a:cxn ang="0">
                    <a:pos x="93" y="97"/>
                  </a:cxn>
                  <a:cxn ang="0">
                    <a:pos x="128" y="97"/>
                  </a:cxn>
                  <a:cxn ang="0">
                    <a:pos x="173" y="116"/>
                  </a:cxn>
                  <a:cxn ang="0">
                    <a:pos x="206" y="118"/>
                  </a:cxn>
                  <a:cxn ang="0">
                    <a:pos x="242" y="109"/>
                  </a:cxn>
                  <a:cxn ang="0">
                    <a:pos x="287" y="123"/>
                  </a:cxn>
                  <a:cxn ang="0">
                    <a:pos x="327" y="104"/>
                  </a:cxn>
                  <a:cxn ang="0">
                    <a:pos x="301" y="83"/>
                  </a:cxn>
                  <a:cxn ang="0">
                    <a:pos x="327" y="61"/>
                  </a:cxn>
                  <a:cxn ang="0">
                    <a:pos x="320" y="47"/>
                  </a:cxn>
                  <a:cxn ang="0">
                    <a:pos x="334" y="35"/>
                  </a:cxn>
                  <a:cxn ang="0">
                    <a:pos x="384" y="26"/>
                  </a:cxn>
                  <a:cxn ang="0">
                    <a:pos x="429" y="16"/>
                  </a:cxn>
                  <a:cxn ang="0">
                    <a:pos x="476" y="5"/>
                  </a:cxn>
                  <a:cxn ang="0">
                    <a:pos x="519" y="2"/>
                  </a:cxn>
                  <a:cxn ang="0">
                    <a:pos x="542" y="33"/>
                  </a:cxn>
                </a:cxnLst>
                <a:rect l="0" t="0" r="r" b="b"/>
                <a:pathLst>
                  <a:path w="879" h="377">
                    <a:moveTo>
                      <a:pt x="552" y="31"/>
                    </a:move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6"/>
                    </a:lnTo>
                    <a:lnTo>
                      <a:pt x="550" y="26"/>
                    </a:lnTo>
                    <a:lnTo>
                      <a:pt x="550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4" y="26"/>
                    </a:lnTo>
                    <a:lnTo>
                      <a:pt x="554" y="26"/>
                    </a:lnTo>
                    <a:lnTo>
                      <a:pt x="554" y="28"/>
                    </a:lnTo>
                    <a:lnTo>
                      <a:pt x="554" y="28"/>
                    </a:lnTo>
                    <a:lnTo>
                      <a:pt x="554" y="28"/>
                    </a:lnTo>
                    <a:lnTo>
                      <a:pt x="554" y="31"/>
                    </a:lnTo>
                    <a:lnTo>
                      <a:pt x="557" y="31"/>
                    </a:lnTo>
                    <a:lnTo>
                      <a:pt x="557" y="31"/>
                    </a:lnTo>
                    <a:lnTo>
                      <a:pt x="557" y="31"/>
                    </a:lnTo>
                    <a:lnTo>
                      <a:pt x="559" y="31"/>
                    </a:lnTo>
                    <a:lnTo>
                      <a:pt x="559" y="31"/>
                    </a:lnTo>
                    <a:lnTo>
                      <a:pt x="559" y="33"/>
                    </a:lnTo>
                    <a:lnTo>
                      <a:pt x="559" y="33"/>
                    </a:lnTo>
                    <a:lnTo>
                      <a:pt x="557" y="33"/>
                    </a:lnTo>
                    <a:lnTo>
                      <a:pt x="557" y="33"/>
                    </a:lnTo>
                    <a:lnTo>
                      <a:pt x="557" y="35"/>
                    </a:lnTo>
                    <a:lnTo>
                      <a:pt x="559" y="35"/>
                    </a:lnTo>
                    <a:lnTo>
                      <a:pt x="559" y="35"/>
                    </a:lnTo>
                    <a:lnTo>
                      <a:pt x="557" y="35"/>
                    </a:lnTo>
                    <a:lnTo>
                      <a:pt x="557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61" y="38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8"/>
                    </a:lnTo>
                    <a:lnTo>
                      <a:pt x="561" y="38"/>
                    </a:lnTo>
                    <a:lnTo>
                      <a:pt x="564" y="38"/>
                    </a:lnTo>
                    <a:lnTo>
                      <a:pt x="564" y="38"/>
                    </a:lnTo>
                    <a:lnTo>
                      <a:pt x="564" y="35"/>
                    </a:lnTo>
                    <a:lnTo>
                      <a:pt x="564" y="35"/>
                    </a:lnTo>
                    <a:lnTo>
                      <a:pt x="564" y="35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4" y="33"/>
                    </a:lnTo>
                    <a:lnTo>
                      <a:pt x="564" y="33"/>
                    </a:lnTo>
                    <a:lnTo>
                      <a:pt x="566" y="33"/>
                    </a:lnTo>
                    <a:lnTo>
                      <a:pt x="566" y="33"/>
                    </a:lnTo>
                    <a:lnTo>
                      <a:pt x="566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71" y="33"/>
                    </a:lnTo>
                    <a:lnTo>
                      <a:pt x="571" y="35"/>
                    </a:lnTo>
                    <a:lnTo>
                      <a:pt x="571" y="35"/>
                    </a:lnTo>
                    <a:lnTo>
                      <a:pt x="571" y="35"/>
                    </a:lnTo>
                    <a:lnTo>
                      <a:pt x="573" y="35"/>
                    </a:lnTo>
                    <a:lnTo>
                      <a:pt x="573" y="35"/>
                    </a:lnTo>
                    <a:lnTo>
                      <a:pt x="573" y="35"/>
                    </a:lnTo>
                    <a:lnTo>
                      <a:pt x="573" y="38"/>
                    </a:lnTo>
                    <a:lnTo>
                      <a:pt x="576" y="38"/>
                    </a:lnTo>
                    <a:lnTo>
                      <a:pt x="576" y="38"/>
                    </a:lnTo>
                    <a:lnTo>
                      <a:pt x="576" y="38"/>
                    </a:lnTo>
                    <a:lnTo>
                      <a:pt x="578" y="38"/>
                    </a:lnTo>
                    <a:lnTo>
                      <a:pt x="578" y="38"/>
                    </a:lnTo>
                    <a:lnTo>
                      <a:pt x="580" y="38"/>
                    </a:lnTo>
                    <a:lnTo>
                      <a:pt x="580" y="35"/>
                    </a:lnTo>
                    <a:lnTo>
                      <a:pt x="580" y="35"/>
                    </a:lnTo>
                    <a:lnTo>
                      <a:pt x="580" y="38"/>
                    </a:lnTo>
                    <a:lnTo>
                      <a:pt x="580" y="38"/>
                    </a:lnTo>
                    <a:lnTo>
                      <a:pt x="583" y="38"/>
                    </a:lnTo>
                    <a:lnTo>
                      <a:pt x="583" y="35"/>
                    </a:lnTo>
                    <a:lnTo>
                      <a:pt x="583" y="35"/>
                    </a:lnTo>
                    <a:lnTo>
                      <a:pt x="583" y="35"/>
                    </a:lnTo>
                    <a:lnTo>
                      <a:pt x="585" y="35"/>
                    </a:lnTo>
                    <a:lnTo>
                      <a:pt x="585" y="33"/>
                    </a:lnTo>
                    <a:lnTo>
                      <a:pt x="585" y="33"/>
                    </a:lnTo>
                    <a:lnTo>
                      <a:pt x="585" y="33"/>
                    </a:lnTo>
                    <a:lnTo>
                      <a:pt x="585" y="35"/>
                    </a:lnTo>
                    <a:lnTo>
                      <a:pt x="587" y="35"/>
                    </a:lnTo>
                    <a:lnTo>
                      <a:pt x="587" y="35"/>
                    </a:lnTo>
                    <a:lnTo>
                      <a:pt x="587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3" y="38"/>
                    </a:lnTo>
                    <a:lnTo>
                      <a:pt x="583" y="38"/>
                    </a:lnTo>
                    <a:lnTo>
                      <a:pt x="580" y="38"/>
                    </a:lnTo>
                    <a:lnTo>
                      <a:pt x="580" y="38"/>
                    </a:lnTo>
                    <a:lnTo>
                      <a:pt x="580" y="40"/>
                    </a:lnTo>
                    <a:lnTo>
                      <a:pt x="580" y="40"/>
                    </a:lnTo>
                    <a:lnTo>
                      <a:pt x="580" y="40"/>
                    </a:lnTo>
                    <a:lnTo>
                      <a:pt x="578" y="40"/>
                    </a:lnTo>
                    <a:lnTo>
                      <a:pt x="578" y="42"/>
                    </a:lnTo>
                    <a:lnTo>
                      <a:pt x="578" y="42"/>
                    </a:lnTo>
                    <a:lnTo>
                      <a:pt x="578" y="42"/>
                    </a:lnTo>
                    <a:lnTo>
                      <a:pt x="578" y="45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6" y="47"/>
                    </a:lnTo>
                    <a:lnTo>
                      <a:pt x="576" y="47"/>
                    </a:lnTo>
                    <a:lnTo>
                      <a:pt x="576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50"/>
                    </a:lnTo>
                    <a:lnTo>
                      <a:pt x="580" y="50"/>
                    </a:lnTo>
                    <a:lnTo>
                      <a:pt x="580" y="50"/>
                    </a:lnTo>
                    <a:lnTo>
                      <a:pt x="580" y="50"/>
                    </a:lnTo>
                    <a:lnTo>
                      <a:pt x="580" y="47"/>
                    </a:lnTo>
                    <a:lnTo>
                      <a:pt x="583" y="47"/>
                    </a:lnTo>
                    <a:lnTo>
                      <a:pt x="583" y="47"/>
                    </a:lnTo>
                    <a:lnTo>
                      <a:pt x="583" y="47"/>
                    </a:lnTo>
                    <a:lnTo>
                      <a:pt x="585" y="47"/>
                    </a:lnTo>
                    <a:lnTo>
                      <a:pt x="585" y="47"/>
                    </a:lnTo>
                    <a:lnTo>
                      <a:pt x="585" y="47"/>
                    </a:lnTo>
                    <a:lnTo>
                      <a:pt x="585" y="45"/>
                    </a:lnTo>
                    <a:lnTo>
                      <a:pt x="585" y="45"/>
                    </a:lnTo>
                    <a:lnTo>
                      <a:pt x="587" y="45"/>
                    </a:lnTo>
                    <a:lnTo>
                      <a:pt x="587" y="45"/>
                    </a:lnTo>
                    <a:lnTo>
                      <a:pt x="587" y="47"/>
                    </a:lnTo>
                    <a:lnTo>
                      <a:pt x="587" y="47"/>
                    </a:lnTo>
                    <a:lnTo>
                      <a:pt x="590" y="47"/>
                    </a:lnTo>
                    <a:lnTo>
                      <a:pt x="590" y="45"/>
                    </a:lnTo>
                    <a:lnTo>
                      <a:pt x="590" y="45"/>
                    </a:lnTo>
                    <a:lnTo>
                      <a:pt x="592" y="45"/>
                    </a:lnTo>
                    <a:lnTo>
                      <a:pt x="592" y="45"/>
                    </a:lnTo>
                    <a:lnTo>
                      <a:pt x="592" y="45"/>
                    </a:lnTo>
                    <a:lnTo>
                      <a:pt x="595" y="45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7" y="47"/>
                    </a:lnTo>
                    <a:lnTo>
                      <a:pt x="597" y="47"/>
                    </a:lnTo>
                    <a:lnTo>
                      <a:pt x="597" y="47"/>
                    </a:lnTo>
                    <a:lnTo>
                      <a:pt x="599" y="47"/>
                    </a:lnTo>
                    <a:lnTo>
                      <a:pt x="599" y="47"/>
                    </a:lnTo>
                    <a:lnTo>
                      <a:pt x="599" y="47"/>
                    </a:lnTo>
                    <a:lnTo>
                      <a:pt x="599" y="50"/>
                    </a:lnTo>
                    <a:lnTo>
                      <a:pt x="599" y="50"/>
                    </a:lnTo>
                    <a:lnTo>
                      <a:pt x="602" y="50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5"/>
                    </a:lnTo>
                    <a:lnTo>
                      <a:pt x="602" y="45"/>
                    </a:lnTo>
                    <a:lnTo>
                      <a:pt x="602" y="45"/>
                    </a:lnTo>
                    <a:lnTo>
                      <a:pt x="604" y="45"/>
                    </a:lnTo>
                    <a:lnTo>
                      <a:pt x="604" y="45"/>
                    </a:lnTo>
                    <a:lnTo>
                      <a:pt x="606" y="45"/>
                    </a:lnTo>
                    <a:lnTo>
                      <a:pt x="606" y="45"/>
                    </a:lnTo>
                    <a:lnTo>
                      <a:pt x="606" y="42"/>
                    </a:lnTo>
                    <a:lnTo>
                      <a:pt x="606" y="42"/>
                    </a:lnTo>
                    <a:lnTo>
                      <a:pt x="606" y="42"/>
                    </a:lnTo>
                    <a:lnTo>
                      <a:pt x="609" y="42"/>
                    </a:lnTo>
                    <a:lnTo>
                      <a:pt x="609" y="42"/>
                    </a:lnTo>
                    <a:lnTo>
                      <a:pt x="609" y="40"/>
                    </a:lnTo>
                    <a:lnTo>
                      <a:pt x="609" y="40"/>
                    </a:lnTo>
                    <a:lnTo>
                      <a:pt x="609" y="40"/>
                    </a:lnTo>
                    <a:lnTo>
                      <a:pt x="611" y="40"/>
                    </a:lnTo>
                    <a:lnTo>
                      <a:pt x="611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38"/>
                    </a:lnTo>
                    <a:lnTo>
                      <a:pt x="618" y="38"/>
                    </a:lnTo>
                    <a:lnTo>
                      <a:pt x="618" y="38"/>
                    </a:lnTo>
                    <a:lnTo>
                      <a:pt x="618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3" y="38"/>
                    </a:lnTo>
                    <a:lnTo>
                      <a:pt x="623" y="38"/>
                    </a:lnTo>
                    <a:lnTo>
                      <a:pt x="623" y="35"/>
                    </a:lnTo>
                    <a:lnTo>
                      <a:pt x="623" y="35"/>
                    </a:lnTo>
                    <a:lnTo>
                      <a:pt x="623" y="35"/>
                    </a:lnTo>
                    <a:lnTo>
                      <a:pt x="623" y="33"/>
                    </a:lnTo>
                    <a:lnTo>
                      <a:pt x="623" y="33"/>
                    </a:lnTo>
                    <a:lnTo>
                      <a:pt x="623" y="33"/>
                    </a:lnTo>
                    <a:lnTo>
                      <a:pt x="625" y="33"/>
                    </a:lnTo>
                    <a:lnTo>
                      <a:pt x="625" y="33"/>
                    </a:lnTo>
                    <a:lnTo>
                      <a:pt x="625" y="33"/>
                    </a:lnTo>
                    <a:lnTo>
                      <a:pt x="628" y="33"/>
                    </a:lnTo>
                    <a:lnTo>
                      <a:pt x="628" y="33"/>
                    </a:lnTo>
                    <a:lnTo>
                      <a:pt x="628" y="33"/>
                    </a:lnTo>
                    <a:lnTo>
                      <a:pt x="630" y="33"/>
                    </a:lnTo>
                    <a:lnTo>
                      <a:pt x="630" y="31"/>
                    </a:lnTo>
                    <a:lnTo>
                      <a:pt x="630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5" y="31"/>
                    </a:lnTo>
                    <a:lnTo>
                      <a:pt x="635" y="31"/>
                    </a:lnTo>
                    <a:lnTo>
                      <a:pt x="635" y="31"/>
                    </a:lnTo>
                    <a:lnTo>
                      <a:pt x="637" y="31"/>
                    </a:lnTo>
                    <a:lnTo>
                      <a:pt x="637" y="28"/>
                    </a:lnTo>
                    <a:lnTo>
                      <a:pt x="637" y="28"/>
                    </a:lnTo>
                    <a:lnTo>
                      <a:pt x="640" y="28"/>
                    </a:lnTo>
                    <a:lnTo>
                      <a:pt x="640" y="28"/>
                    </a:lnTo>
                    <a:lnTo>
                      <a:pt x="640" y="28"/>
                    </a:lnTo>
                    <a:lnTo>
                      <a:pt x="640" y="26"/>
                    </a:lnTo>
                    <a:lnTo>
                      <a:pt x="640" y="26"/>
                    </a:lnTo>
                    <a:lnTo>
                      <a:pt x="642" y="26"/>
                    </a:lnTo>
                    <a:lnTo>
                      <a:pt x="642" y="26"/>
                    </a:lnTo>
                    <a:lnTo>
                      <a:pt x="642" y="26"/>
                    </a:lnTo>
                    <a:lnTo>
                      <a:pt x="644" y="26"/>
                    </a:lnTo>
                    <a:lnTo>
                      <a:pt x="644" y="26"/>
                    </a:lnTo>
                    <a:lnTo>
                      <a:pt x="647" y="26"/>
                    </a:lnTo>
                    <a:lnTo>
                      <a:pt x="647" y="26"/>
                    </a:lnTo>
                    <a:lnTo>
                      <a:pt x="647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51" y="26"/>
                    </a:lnTo>
                    <a:lnTo>
                      <a:pt x="651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8"/>
                    </a:lnTo>
                    <a:lnTo>
                      <a:pt x="654" y="28"/>
                    </a:lnTo>
                    <a:lnTo>
                      <a:pt x="654" y="28"/>
                    </a:lnTo>
                    <a:lnTo>
                      <a:pt x="654" y="31"/>
                    </a:lnTo>
                    <a:lnTo>
                      <a:pt x="651" y="31"/>
                    </a:lnTo>
                    <a:lnTo>
                      <a:pt x="651" y="31"/>
                    </a:lnTo>
                    <a:lnTo>
                      <a:pt x="651" y="31"/>
                    </a:lnTo>
                    <a:lnTo>
                      <a:pt x="649" y="31"/>
                    </a:lnTo>
                    <a:lnTo>
                      <a:pt x="649" y="33"/>
                    </a:lnTo>
                    <a:lnTo>
                      <a:pt x="649" y="33"/>
                    </a:lnTo>
                    <a:lnTo>
                      <a:pt x="649" y="33"/>
                    </a:lnTo>
                    <a:lnTo>
                      <a:pt x="649" y="31"/>
                    </a:lnTo>
                    <a:lnTo>
                      <a:pt x="647" y="31"/>
                    </a:lnTo>
                    <a:lnTo>
                      <a:pt x="647" y="31"/>
                    </a:lnTo>
                    <a:lnTo>
                      <a:pt x="647" y="31"/>
                    </a:lnTo>
                    <a:lnTo>
                      <a:pt x="644" y="31"/>
                    </a:lnTo>
                    <a:lnTo>
                      <a:pt x="644" y="31"/>
                    </a:lnTo>
                    <a:lnTo>
                      <a:pt x="644" y="33"/>
                    </a:lnTo>
                    <a:lnTo>
                      <a:pt x="644" y="33"/>
                    </a:lnTo>
                    <a:lnTo>
                      <a:pt x="644" y="33"/>
                    </a:lnTo>
                    <a:lnTo>
                      <a:pt x="647" y="33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51" y="38"/>
                    </a:lnTo>
                    <a:lnTo>
                      <a:pt x="651" y="38"/>
                    </a:lnTo>
                    <a:lnTo>
                      <a:pt x="651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6" y="40"/>
                    </a:lnTo>
                    <a:lnTo>
                      <a:pt x="656" y="42"/>
                    </a:lnTo>
                    <a:lnTo>
                      <a:pt x="656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3" y="45"/>
                    </a:lnTo>
                    <a:lnTo>
                      <a:pt x="663" y="45"/>
                    </a:lnTo>
                    <a:lnTo>
                      <a:pt x="663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50"/>
                    </a:lnTo>
                    <a:lnTo>
                      <a:pt x="670" y="50"/>
                    </a:lnTo>
                    <a:lnTo>
                      <a:pt x="670" y="50"/>
                    </a:lnTo>
                    <a:lnTo>
                      <a:pt x="670" y="50"/>
                    </a:lnTo>
                    <a:lnTo>
                      <a:pt x="673" y="50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5" y="52"/>
                    </a:lnTo>
                    <a:lnTo>
                      <a:pt x="675" y="52"/>
                    </a:lnTo>
                    <a:lnTo>
                      <a:pt x="675" y="54"/>
                    </a:lnTo>
                    <a:lnTo>
                      <a:pt x="675" y="54"/>
                    </a:lnTo>
                    <a:lnTo>
                      <a:pt x="675" y="54"/>
                    </a:lnTo>
                    <a:lnTo>
                      <a:pt x="677" y="54"/>
                    </a:lnTo>
                    <a:lnTo>
                      <a:pt x="677" y="57"/>
                    </a:lnTo>
                    <a:lnTo>
                      <a:pt x="677" y="57"/>
                    </a:lnTo>
                    <a:lnTo>
                      <a:pt x="677" y="57"/>
                    </a:lnTo>
                    <a:lnTo>
                      <a:pt x="680" y="57"/>
                    </a:lnTo>
                    <a:lnTo>
                      <a:pt x="680" y="57"/>
                    </a:lnTo>
                    <a:lnTo>
                      <a:pt x="680" y="57"/>
                    </a:lnTo>
                    <a:lnTo>
                      <a:pt x="680" y="59"/>
                    </a:lnTo>
                    <a:lnTo>
                      <a:pt x="680" y="59"/>
                    </a:lnTo>
                    <a:lnTo>
                      <a:pt x="680" y="59"/>
                    </a:lnTo>
                    <a:lnTo>
                      <a:pt x="682" y="59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4"/>
                    </a:lnTo>
                    <a:lnTo>
                      <a:pt x="684" y="64"/>
                    </a:lnTo>
                    <a:lnTo>
                      <a:pt x="684" y="64"/>
                    </a:lnTo>
                    <a:lnTo>
                      <a:pt x="684" y="64"/>
                    </a:lnTo>
                    <a:lnTo>
                      <a:pt x="684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9"/>
                    </a:lnTo>
                    <a:lnTo>
                      <a:pt x="689" y="69"/>
                    </a:lnTo>
                    <a:lnTo>
                      <a:pt x="689" y="69"/>
                    </a:lnTo>
                    <a:lnTo>
                      <a:pt x="689" y="69"/>
                    </a:lnTo>
                    <a:lnTo>
                      <a:pt x="689" y="71"/>
                    </a:lnTo>
                    <a:lnTo>
                      <a:pt x="692" y="71"/>
                    </a:lnTo>
                    <a:lnTo>
                      <a:pt x="692" y="71"/>
                    </a:lnTo>
                    <a:lnTo>
                      <a:pt x="692" y="71"/>
                    </a:lnTo>
                    <a:lnTo>
                      <a:pt x="692" y="73"/>
                    </a:lnTo>
                    <a:lnTo>
                      <a:pt x="692" y="73"/>
                    </a:lnTo>
                    <a:lnTo>
                      <a:pt x="692" y="73"/>
                    </a:lnTo>
                    <a:lnTo>
                      <a:pt x="692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8"/>
                    </a:lnTo>
                    <a:lnTo>
                      <a:pt x="696" y="78"/>
                    </a:lnTo>
                    <a:lnTo>
                      <a:pt x="696" y="78"/>
                    </a:lnTo>
                    <a:lnTo>
                      <a:pt x="696" y="78"/>
                    </a:lnTo>
                    <a:lnTo>
                      <a:pt x="696" y="80"/>
                    </a:lnTo>
                    <a:lnTo>
                      <a:pt x="699" y="80"/>
                    </a:lnTo>
                    <a:lnTo>
                      <a:pt x="699" y="80"/>
                    </a:lnTo>
                    <a:lnTo>
                      <a:pt x="699" y="80"/>
                    </a:lnTo>
                    <a:lnTo>
                      <a:pt x="699" y="83"/>
                    </a:lnTo>
                    <a:lnTo>
                      <a:pt x="699" y="83"/>
                    </a:lnTo>
                    <a:lnTo>
                      <a:pt x="699" y="83"/>
                    </a:lnTo>
                    <a:lnTo>
                      <a:pt x="701" y="83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8"/>
                    </a:lnTo>
                    <a:lnTo>
                      <a:pt x="703" y="88"/>
                    </a:lnTo>
                    <a:lnTo>
                      <a:pt x="703" y="88"/>
                    </a:lnTo>
                    <a:lnTo>
                      <a:pt x="703" y="88"/>
                    </a:lnTo>
                    <a:lnTo>
                      <a:pt x="703" y="90"/>
                    </a:lnTo>
                    <a:lnTo>
                      <a:pt x="706" y="90"/>
                    </a:lnTo>
                    <a:lnTo>
                      <a:pt x="706" y="90"/>
                    </a:lnTo>
                    <a:lnTo>
                      <a:pt x="706" y="90"/>
                    </a:lnTo>
                    <a:lnTo>
                      <a:pt x="706" y="92"/>
                    </a:lnTo>
                    <a:lnTo>
                      <a:pt x="706" y="92"/>
                    </a:lnTo>
                    <a:lnTo>
                      <a:pt x="706" y="92"/>
                    </a:lnTo>
                    <a:lnTo>
                      <a:pt x="706" y="95"/>
                    </a:lnTo>
                    <a:lnTo>
                      <a:pt x="708" y="95"/>
                    </a:lnTo>
                    <a:lnTo>
                      <a:pt x="708" y="95"/>
                    </a:lnTo>
                    <a:lnTo>
                      <a:pt x="708" y="95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11" y="97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711" y="102"/>
                    </a:lnTo>
                    <a:lnTo>
                      <a:pt x="713" y="102"/>
                    </a:lnTo>
                    <a:lnTo>
                      <a:pt x="713" y="102"/>
                    </a:lnTo>
                    <a:lnTo>
                      <a:pt x="713" y="102"/>
                    </a:lnTo>
                    <a:lnTo>
                      <a:pt x="713" y="104"/>
                    </a:lnTo>
                    <a:lnTo>
                      <a:pt x="713" y="104"/>
                    </a:lnTo>
                    <a:lnTo>
                      <a:pt x="713" y="104"/>
                    </a:lnTo>
                    <a:lnTo>
                      <a:pt x="713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9"/>
                    </a:lnTo>
                    <a:lnTo>
                      <a:pt x="718" y="109"/>
                    </a:lnTo>
                    <a:lnTo>
                      <a:pt x="718" y="109"/>
                    </a:lnTo>
                    <a:lnTo>
                      <a:pt x="718" y="111"/>
                    </a:lnTo>
                    <a:lnTo>
                      <a:pt x="718" y="111"/>
                    </a:lnTo>
                    <a:lnTo>
                      <a:pt x="718" y="111"/>
                    </a:lnTo>
                    <a:lnTo>
                      <a:pt x="720" y="111"/>
                    </a:lnTo>
                    <a:lnTo>
                      <a:pt x="720" y="114"/>
                    </a:lnTo>
                    <a:lnTo>
                      <a:pt x="720" y="114"/>
                    </a:lnTo>
                    <a:lnTo>
                      <a:pt x="720" y="114"/>
                    </a:lnTo>
                    <a:lnTo>
                      <a:pt x="720" y="116"/>
                    </a:lnTo>
                    <a:lnTo>
                      <a:pt x="720" y="116"/>
                    </a:lnTo>
                    <a:lnTo>
                      <a:pt x="720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5" y="116"/>
                    </a:lnTo>
                    <a:lnTo>
                      <a:pt x="725" y="116"/>
                    </a:lnTo>
                    <a:lnTo>
                      <a:pt x="725" y="116"/>
                    </a:lnTo>
                    <a:lnTo>
                      <a:pt x="725" y="114"/>
                    </a:lnTo>
                    <a:lnTo>
                      <a:pt x="727" y="114"/>
                    </a:lnTo>
                    <a:lnTo>
                      <a:pt x="727" y="114"/>
                    </a:lnTo>
                    <a:lnTo>
                      <a:pt x="727" y="114"/>
                    </a:lnTo>
                    <a:lnTo>
                      <a:pt x="729" y="114"/>
                    </a:lnTo>
                    <a:lnTo>
                      <a:pt x="729" y="114"/>
                    </a:lnTo>
                    <a:lnTo>
                      <a:pt x="729" y="114"/>
                    </a:lnTo>
                    <a:lnTo>
                      <a:pt x="732" y="114"/>
                    </a:lnTo>
                    <a:lnTo>
                      <a:pt x="732" y="111"/>
                    </a:lnTo>
                    <a:lnTo>
                      <a:pt x="732" y="111"/>
                    </a:lnTo>
                    <a:lnTo>
                      <a:pt x="732" y="109"/>
                    </a:lnTo>
                    <a:lnTo>
                      <a:pt x="732" y="109"/>
                    </a:lnTo>
                    <a:lnTo>
                      <a:pt x="729" y="109"/>
                    </a:lnTo>
                    <a:lnTo>
                      <a:pt x="729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4" y="106"/>
                    </a:lnTo>
                    <a:lnTo>
                      <a:pt x="734" y="106"/>
                    </a:lnTo>
                    <a:lnTo>
                      <a:pt x="734" y="106"/>
                    </a:lnTo>
                    <a:lnTo>
                      <a:pt x="734" y="104"/>
                    </a:lnTo>
                    <a:lnTo>
                      <a:pt x="734" y="104"/>
                    </a:lnTo>
                    <a:lnTo>
                      <a:pt x="737" y="104"/>
                    </a:lnTo>
                    <a:lnTo>
                      <a:pt x="737" y="104"/>
                    </a:lnTo>
                    <a:lnTo>
                      <a:pt x="739" y="104"/>
                    </a:lnTo>
                    <a:lnTo>
                      <a:pt x="739" y="104"/>
                    </a:lnTo>
                    <a:lnTo>
                      <a:pt x="739" y="106"/>
                    </a:lnTo>
                    <a:lnTo>
                      <a:pt x="739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6" y="106"/>
                    </a:lnTo>
                    <a:lnTo>
                      <a:pt x="746" y="106"/>
                    </a:lnTo>
                    <a:lnTo>
                      <a:pt x="746" y="106"/>
                    </a:lnTo>
                    <a:lnTo>
                      <a:pt x="746" y="109"/>
                    </a:lnTo>
                    <a:lnTo>
                      <a:pt x="746" y="109"/>
                    </a:lnTo>
                    <a:lnTo>
                      <a:pt x="746" y="109"/>
                    </a:lnTo>
                    <a:lnTo>
                      <a:pt x="746" y="111"/>
                    </a:lnTo>
                    <a:lnTo>
                      <a:pt x="744" y="111"/>
                    </a:lnTo>
                    <a:lnTo>
                      <a:pt x="744" y="111"/>
                    </a:lnTo>
                    <a:lnTo>
                      <a:pt x="744" y="114"/>
                    </a:lnTo>
                    <a:lnTo>
                      <a:pt x="746" y="114"/>
                    </a:lnTo>
                    <a:lnTo>
                      <a:pt x="746" y="114"/>
                    </a:lnTo>
                    <a:lnTo>
                      <a:pt x="746" y="114"/>
                    </a:lnTo>
                    <a:lnTo>
                      <a:pt x="748" y="114"/>
                    </a:lnTo>
                    <a:lnTo>
                      <a:pt x="748" y="114"/>
                    </a:lnTo>
                    <a:lnTo>
                      <a:pt x="748" y="114"/>
                    </a:lnTo>
                    <a:lnTo>
                      <a:pt x="748" y="111"/>
                    </a:lnTo>
                    <a:lnTo>
                      <a:pt x="751" y="111"/>
                    </a:lnTo>
                    <a:lnTo>
                      <a:pt x="751" y="114"/>
                    </a:lnTo>
                    <a:lnTo>
                      <a:pt x="751" y="114"/>
                    </a:lnTo>
                    <a:lnTo>
                      <a:pt x="751" y="114"/>
                    </a:lnTo>
                    <a:lnTo>
                      <a:pt x="753" y="114"/>
                    </a:lnTo>
                    <a:lnTo>
                      <a:pt x="753" y="116"/>
                    </a:lnTo>
                    <a:lnTo>
                      <a:pt x="753" y="116"/>
                    </a:lnTo>
                    <a:lnTo>
                      <a:pt x="753" y="116"/>
                    </a:lnTo>
                    <a:lnTo>
                      <a:pt x="753" y="118"/>
                    </a:lnTo>
                    <a:lnTo>
                      <a:pt x="753" y="118"/>
                    </a:lnTo>
                    <a:lnTo>
                      <a:pt x="753" y="118"/>
                    </a:lnTo>
                    <a:lnTo>
                      <a:pt x="755" y="118"/>
                    </a:lnTo>
                    <a:lnTo>
                      <a:pt x="755" y="118"/>
                    </a:lnTo>
                    <a:lnTo>
                      <a:pt x="755" y="118"/>
                    </a:lnTo>
                    <a:lnTo>
                      <a:pt x="758" y="118"/>
                    </a:lnTo>
                    <a:lnTo>
                      <a:pt x="758" y="118"/>
                    </a:lnTo>
                    <a:lnTo>
                      <a:pt x="758" y="116"/>
                    </a:lnTo>
                    <a:lnTo>
                      <a:pt x="760" y="116"/>
                    </a:lnTo>
                    <a:lnTo>
                      <a:pt x="760" y="116"/>
                    </a:lnTo>
                    <a:lnTo>
                      <a:pt x="760" y="116"/>
                    </a:lnTo>
                    <a:lnTo>
                      <a:pt x="763" y="116"/>
                    </a:lnTo>
                    <a:lnTo>
                      <a:pt x="763" y="116"/>
                    </a:lnTo>
                    <a:lnTo>
                      <a:pt x="765" y="116"/>
                    </a:lnTo>
                    <a:lnTo>
                      <a:pt x="765" y="116"/>
                    </a:lnTo>
                    <a:lnTo>
                      <a:pt x="765" y="116"/>
                    </a:lnTo>
                    <a:lnTo>
                      <a:pt x="765" y="118"/>
                    </a:lnTo>
                    <a:lnTo>
                      <a:pt x="767" y="118"/>
                    </a:lnTo>
                    <a:lnTo>
                      <a:pt x="767" y="118"/>
                    </a:lnTo>
                    <a:lnTo>
                      <a:pt x="767" y="118"/>
                    </a:lnTo>
                    <a:lnTo>
                      <a:pt x="770" y="118"/>
                    </a:lnTo>
                    <a:lnTo>
                      <a:pt x="770" y="116"/>
                    </a:lnTo>
                    <a:lnTo>
                      <a:pt x="770" y="116"/>
                    </a:lnTo>
                    <a:lnTo>
                      <a:pt x="772" y="116"/>
                    </a:lnTo>
                    <a:lnTo>
                      <a:pt x="772" y="116"/>
                    </a:lnTo>
                    <a:lnTo>
                      <a:pt x="772" y="116"/>
                    </a:lnTo>
                    <a:lnTo>
                      <a:pt x="772" y="118"/>
                    </a:lnTo>
                    <a:lnTo>
                      <a:pt x="774" y="118"/>
                    </a:lnTo>
                    <a:lnTo>
                      <a:pt x="774" y="118"/>
                    </a:lnTo>
                    <a:lnTo>
                      <a:pt x="774" y="118"/>
                    </a:lnTo>
                    <a:lnTo>
                      <a:pt x="777" y="118"/>
                    </a:lnTo>
                    <a:lnTo>
                      <a:pt x="777" y="116"/>
                    </a:lnTo>
                    <a:lnTo>
                      <a:pt x="777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4"/>
                    </a:lnTo>
                    <a:lnTo>
                      <a:pt x="779" y="114"/>
                    </a:lnTo>
                    <a:lnTo>
                      <a:pt x="782" y="114"/>
                    </a:lnTo>
                    <a:lnTo>
                      <a:pt x="782" y="114"/>
                    </a:lnTo>
                    <a:lnTo>
                      <a:pt x="782" y="114"/>
                    </a:lnTo>
                    <a:lnTo>
                      <a:pt x="784" y="114"/>
                    </a:lnTo>
                    <a:lnTo>
                      <a:pt x="784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9" y="114"/>
                    </a:lnTo>
                    <a:lnTo>
                      <a:pt x="789" y="111"/>
                    </a:lnTo>
                    <a:lnTo>
                      <a:pt x="789" y="111"/>
                    </a:lnTo>
                    <a:lnTo>
                      <a:pt x="789" y="111"/>
                    </a:lnTo>
                    <a:lnTo>
                      <a:pt x="791" y="111"/>
                    </a:lnTo>
                    <a:lnTo>
                      <a:pt x="791" y="111"/>
                    </a:lnTo>
                    <a:lnTo>
                      <a:pt x="793" y="111"/>
                    </a:lnTo>
                    <a:lnTo>
                      <a:pt x="793" y="111"/>
                    </a:lnTo>
                    <a:lnTo>
                      <a:pt x="793" y="111"/>
                    </a:lnTo>
                    <a:lnTo>
                      <a:pt x="793" y="114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800" y="114"/>
                    </a:lnTo>
                    <a:lnTo>
                      <a:pt x="800" y="114"/>
                    </a:lnTo>
                    <a:lnTo>
                      <a:pt x="800" y="116"/>
                    </a:lnTo>
                    <a:lnTo>
                      <a:pt x="800" y="116"/>
                    </a:lnTo>
                    <a:lnTo>
                      <a:pt x="803" y="116"/>
                    </a:lnTo>
                    <a:lnTo>
                      <a:pt x="803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8"/>
                    </a:lnTo>
                    <a:lnTo>
                      <a:pt x="805" y="118"/>
                    </a:lnTo>
                    <a:lnTo>
                      <a:pt x="808" y="118"/>
                    </a:lnTo>
                    <a:lnTo>
                      <a:pt x="808" y="118"/>
                    </a:lnTo>
                    <a:lnTo>
                      <a:pt x="808" y="121"/>
                    </a:lnTo>
                    <a:lnTo>
                      <a:pt x="808" y="121"/>
                    </a:lnTo>
                    <a:lnTo>
                      <a:pt x="808" y="121"/>
                    </a:lnTo>
                    <a:lnTo>
                      <a:pt x="810" y="121"/>
                    </a:lnTo>
                    <a:lnTo>
                      <a:pt x="810" y="123"/>
                    </a:lnTo>
                    <a:lnTo>
                      <a:pt x="810" y="123"/>
                    </a:lnTo>
                    <a:lnTo>
                      <a:pt x="810" y="123"/>
                    </a:lnTo>
                    <a:lnTo>
                      <a:pt x="812" y="123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8"/>
                    </a:lnTo>
                    <a:lnTo>
                      <a:pt x="812" y="128"/>
                    </a:lnTo>
                    <a:lnTo>
                      <a:pt x="812" y="130"/>
                    </a:lnTo>
                    <a:lnTo>
                      <a:pt x="812" y="130"/>
                    </a:lnTo>
                    <a:lnTo>
                      <a:pt x="812" y="130"/>
                    </a:lnTo>
                    <a:lnTo>
                      <a:pt x="815" y="130"/>
                    </a:lnTo>
                    <a:lnTo>
                      <a:pt x="815" y="133"/>
                    </a:lnTo>
                    <a:lnTo>
                      <a:pt x="815" y="133"/>
                    </a:lnTo>
                    <a:lnTo>
                      <a:pt x="815" y="133"/>
                    </a:lnTo>
                    <a:lnTo>
                      <a:pt x="815" y="130"/>
                    </a:lnTo>
                    <a:lnTo>
                      <a:pt x="817" y="130"/>
                    </a:lnTo>
                    <a:lnTo>
                      <a:pt x="817" y="130"/>
                    </a:lnTo>
                    <a:lnTo>
                      <a:pt x="817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22" y="133"/>
                    </a:lnTo>
                    <a:lnTo>
                      <a:pt x="822" y="133"/>
                    </a:lnTo>
                    <a:lnTo>
                      <a:pt x="822" y="133"/>
                    </a:lnTo>
                    <a:lnTo>
                      <a:pt x="822" y="135"/>
                    </a:lnTo>
                    <a:lnTo>
                      <a:pt x="824" y="135"/>
                    </a:lnTo>
                    <a:lnTo>
                      <a:pt x="824" y="135"/>
                    </a:lnTo>
                    <a:lnTo>
                      <a:pt x="824" y="135"/>
                    </a:lnTo>
                    <a:lnTo>
                      <a:pt x="826" y="135"/>
                    </a:lnTo>
                    <a:lnTo>
                      <a:pt x="826" y="135"/>
                    </a:lnTo>
                    <a:lnTo>
                      <a:pt x="826" y="135"/>
                    </a:lnTo>
                    <a:lnTo>
                      <a:pt x="829" y="135"/>
                    </a:lnTo>
                    <a:lnTo>
                      <a:pt x="829" y="135"/>
                    </a:lnTo>
                    <a:lnTo>
                      <a:pt x="829" y="135"/>
                    </a:lnTo>
                    <a:lnTo>
                      <a:pt x="829" y="137"/>
                    </a:lnTo>
                    <a:lnTo>
                      <a:pt x="829" y="137"/>
                    </a:lnTo>
                    <a:lnTo>
                      <a:pt x="829" y="137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31" y="140"/>
                    </a:lnTo>
                    <a:lnTo>
                      <a:pt x="831" y="142"/>
                    </a:lnTo>
                    <a:lnTo>
                      <a:pt x="831" y="142"/>
                    </a:lnTo>
                    <a:lnTo>
                      <a:pt x="831" y="142"/>
                    </a:lnTo>
                    <a:lnTo>
                      <a:pt x="831" y="144"/>
                    </a:lnTo>
                    <a:lnTo>
                      <a:pt x="834" y="144"/>
                    </a:lnTo>
                    <a:lnTo>
                      <a:pt x="834" y="144"/>
                    </a:lnTo>
                    <a:lnTo>
                      <a:pt x="834" y="144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6" y="147"/>
                    </a:lnTo>
                    <a:lnTo>
                      <a:pt x="836" y="147"/>
                    </a:lnTo>
                    <a:lnTo>
                      <a:pt x="838" y="147"/>
                    </a:lnTo>
                    <a:lnTo>
                      <a:pt x="838" y="147"/>
                    </a:lnTo>
                    <a:lnTo>
                      <a:pt x="838" y="147"/>
                    </a:lnTo>
                    <a:lnTo>
                      <a:pt x="841" y="147"/>
                    </a:lnTo>
                    <a:lnTo>
                      <a:pt x="841" y="147"/>
                    </a:lnTo>
                    <a:lnTo>
                      <a:pt x="841" y="147"/>
                    </a:lnTo>
                    <a:lnTo>
                      <a:pt x="843" y="147"/>
                    </a:lnTo>
                    <a:lnTo>
                      <a:pt x="843" y="149"/>
                    </a:lnTo>
                    <a:lnTo>
                      <a:pt x="843" y="149"/>
                    </a:lnTo>
                    <a:lnTo>
                      <a:pt x="843" y="147"/>
                    </a:lnTo>
                    <a:lnTo>
                      <a:pt x="845" y="147"/>
                    </a:lnTo>
                    <a:lnTo>
                      <a:pt x="845" y="147"/>
                    </a:lnTo>
                    <a:lnTo>
                      <a:pt x="845" y="149"/>
                    </a:lnTo>
                    <a:lnTo>
                      <a:pt x="845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50" y="149"/>
                    </a:lnTo>
                    <a:lnTo>
                      <a:pt x="850" y="149"/>
                    </a:lnTo>
                    <a:lnTo>
                      <a:pt x="853" y="149"/>
                    </a:lnTo>
                    <a:lnTo>
                      <a:pt x="853" y="149"/>
                    </a:lnTo>
                    <a:lnTo>
                      <a:pt x="853" y="152"/>
                    </a:lnTo>
                    <a:lnTo>
                      <a:pt x="853" y="152"/>
                    </a:lnTo>
                    <a:lnTo>
                      <a:pt x="855" y="152"/>
                    </a:lnTo>
                    <a:lnTo>
                      <a:pt x="855" y="149"/>
                    </a:lnTo>
                    <a:lnTo>
                      <a:pt x="855" y="149"/>
                    </a:lnTo>
                    <a:lnTo>
                      <a:pt x="855" y="149"/>
                    </a:lnTo>
                    <a:lnTo>
                      <a:pt x="855" y="147"/>
                    </a:lnTo>
                    <a:lnTo>
                      <a:pt x="855" y="147"/>
                    </a:lnTo>
                    <a:lnTo>
                      <a:pt x="857" y="147"/>
                    </a:lnTo>
                    <a:lnTo>
                      <a:pt x="857" y="147"/>
                    </a:lnTo>
                    <a:lnTo>
                      <a:pt x="857" y="147"/>
                    </a:lnTo>
                    <a:lnTo>
                      <a:pt x="860" y="147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2"/>
                    </a:lnTo>
                    <a:lnTo>
                      <a:pt x="864" y="142"/>
                    </a:lnTo>
                    <a:lnTo>
                      <a:pt x="864" y="142"/>
                    </a:lnTo>
                    <a:lnTo>
                      <a:pt x="867" y="142"/>
                    </a:lnTo>
                    <a:lnTo>
                      <a:pt x="867" y="142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4" y="144"/>
                    </a:lnTo>
                    <a:lnTo>
                      <a:pt x="864" y="144"/>
                    </a:lnTo>
                    <a:lnTo>
                      <a:pt x="862" y="144"/>
                    </a:lnTo>
                    <a:lnTo>
                      <a:pt x="862" y="147"/>
                    </a:lnTo>
                    <a:lnTo>
                      <a:pt x="862" y="147"/>
                    </a:lnTo>
                    <a:lnTo>
                      <a:pt x="864" y="147"/>
                    </a:lnTo>
                    <a:lnTo>
                      <a:pt x="864" y="147"/>
                    </a:lnTo>
                    <a:lnTo>
                      <a:pt x="867" y="147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52"/>
                    </a:lnTo>
                    <a:lnTo>
                      <a:pt x="867" y="152"/>
                    </a:lnTo>
                    <a:lnTo>
                      <a:pt x="869" y="152"/>
                    </a:lnTo>
                    <a:lnTo>
                      <a:pt x="869" y="152"/>
                    </a:lnTo>
                    <a:lnTo>
                      <a:pt x="869" y="154"/>
                    </a:lnTo>
                    <a:lnTo>
                      <a:pt x="869" y="154"/>
                    </a:lnTo>
                    <a:lnTo>
                      <a:pt x="871" y="154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4" y="156"/>
                    </a:lnTo>
                    <a:lnTo>
                      <a:pt x="874" y="156"/>
                    </a:lnTo>
                    <a:lnTo>
                      <a:pt x="874" y="156"/>
                    </a:lnTo>
                    <a:lnTo>
                      <a:pt x="876" y="156"/>
                    </a:lnTo>
                    <a:lnTo>
                      <a:pt x="876" y="156"/>
                    </a:lnTo>
                    <a:lnTo>
                      <a:pt x="876" y="156"/>
                    </a:lnTo>
                    <a:lnTo>
                      <a:pt x="879" y="156"/>
                    </a:lnTo>
                    <a:lnTo>
                      <a:pt x="879" y="159"/>
                    </a:lnTo>
                    <a:lnTo>
                      <a:pt x="879" y="159"/>
                    </a:lnTo>
                    <a:lnTo>
                      <a:pt x="876" y="159"/>
                    </a:lnTo>
                    <a:lnTo>
                      <a:pt x="876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1" y="159"/>
                    </a:lnTo>
                    <a:lnTo>
                      <a:pt x="871" y="159"/>
                    </a:lnTo>
                    <a:lnTo>
                      <a:pt x="871" y="161"/>
                    </a:lnTo>
                    <a:lnTo>
                      <a:pt x="871" y="161"/>
                    </a:lnTo>
                    <a:lnTo>
                      <a:pt x="869" y="161"/>
                    </a:lnTo>
                    <a:lnTo>
                      <a:pt x="869" y="159"/>
                    </a:lnTo>
                    <a:lnTo>
                      <a:pt x="869" y="159"/>
                    </a:lnTo>
                    <a:lnTo>
                      <a:pt x="869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3"/>
                    </a:lnTo>
                    <a:lnTo>
                      <a:pt x="864" y="163"/>
                    </a:lnTo>
                    <a:lnTo>
                      <a:pt x="864" y="163"/>
                    </a:lnTo>
                    <a:lnTo>
                      <a:pt x="864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8"/>
                    </a:lnTo>
                    <a:lnTo>
                      <a:pt x="867" y="168"/>
                    </a:lnTo>
                    <a:lnTo>
                      <a:pt x="867" y="168"/>
                    </a:lnTo>
                    <a:lnTo>
                      <a:pt x="867" y="170"/>
                    </a:lnTo>
                    <a:lnTo>
                      <a:pt x="867" y="170"/>
                    </a:lnTo>
                    <a:lnTo>
                      <a:pt x="864" y="170"/>
                    </a:lnTo>
                    <a:lnTo>
                      <a:pt x="864" y="170"/>
                    </a:lnTo>
                    <a:lnTo>
                      <a:pt x="864" y="173"/>
                    </a:lnTo>
                    <a:lnTo>
                      <a:pt x="862" y="173"/>
                    </a:lnTo>
                    <a:lnTo>
                      <a:pt x="862" y="173"/>
                    </a:lnTo>
                    <a:lnTo>
                      <a:pt x="862" y="173"/>
                    </a:lnTo>
                    <a:lnTo>
                      <a:pt x="862" y="175"/>
                    </a:lnTo>
                    <a:lnTo>
                      <a:pt x="862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57" y="175"/>
                    </a:lnTo>
                    <a:lnTo>
                      <a:pt x="857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8"/>
                    </a:lnTo>
                    <a:lnTo>
                      <a:pt x="853" y="178"/>
                    </a:lnTo>
                    <a:lnTo>
                      <a:pt x="853" y="175"/>
                    </a:lnTo>
                    <a:lnTo>
                      <a:pt x="853" y="175"/>
                    </a:lnTo>
                    <a:lnTo>
                      <a:pt x="853" y="175"/>
                    </a:lnTo>
                    <a:lnTo>
                      <a:pt x="850" y="175"/>
                    </a:lnTo>
                    <a:lnTo>
                      <a:pt x="850" y="175"/>
                    </a:lnTo>
                    <a:lnTo>
                      <a:pt x="848" y="175"/>
                    </a:lnTo>
                    <a:lnTo>
                      <a:pt x="848" y="178"/>
                    </a:lnTo>
                    <a:lnTo>
                      <a:pt x="848" y="178"/>
                    </a:lnTo>
                    <a:lnTo>
                      <a:pt x="848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3" y="178"/>
                    </a:lnTo>
                    <a:lnTo>
                      <a:pt x="843" y="180"/>
                    </a:lnTo>
                    <a:lnTo>
                      <a:pt x="843" y="180"/>
                    </a:lnTo>
                    <a:lnTo>
                      <a:pt x="843" y="180"/>
                    </a:lnTo>
                    <a:lnTo>
                      <a:pt x="843" y="182"/>
                    </a:lnTo>
                    <a:lnTo>
                      <a:pt x="843" y="182"/>
                    </a:lnTo>
                    <a:lnTo>
                      <a:pt x="841" y="182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7"/>
                    </a:lnTo>
                    <a:lnTo>
                      <a:pt x="841" y="187"/>
                    </a:lnTo>
                    <a:lnTo>
                      <a:pt x="841" y="187"/>
                    </a:lnTo>
                    <a:lnTo>
                      <a:pt x="841" y="189"/>
                    </a:lnTo>
                    <a:lnTo>
                      <a:pt x="841" y="189"/>
                    </a:lnTo>
                    <a:lnTo>
                      <a:pt x="841" y="192"/>
                    </a:lnTo>
                    <a:lnTo>
                      <a:pt x="841" y="192"/>
                    </a:lnTo>
                    <a:lnTo>
                      <a:pt x="841" y="192"/>
                    </a:lnTo>
                    <a:lnTo>
                      <a:pt x="841" y="194"/>
                    </a:lnTo>
                    <a:lnTo>
                      <a:pt x="841" y="194"/>
                    </a:lnTo>
                    <a:lnTo>
                      <a:pt x="841" y="194"/>
                    </a:lnTo>
                    <a:lnTo>
                      <a:pt x="841" y="197"/>
                    </a:lnTo>
                    <a:lnTo>
                      <a:pt x="841" y="197"/>
                    </a:lnTo>
                    <a:lnTo>
                      <a:pt x="841" y="197"/>
                    </a:lnTo>
                    <a:lnTo>
                      <a:pt x="841" y="199"/>
                    </a:lnTo>
                    <a:lnTo>
                      <a:pt x="841" y="199"/>
                    </a:lnTo>
                    <a:lnTo>
                      <a:pt x="841" y="201"/>
                    </a:lnTo>
                    <a:lnTo>
                      <a:pt x="841" y="201"/>
                    </a:lnTo>
                    <a:lnTo>
                      <a:pt x="843" y="201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6"/>
                    </a:lnTo>
                    <a:lnTo>
                      <a:pt x="843" y="206"/>
                    </a:lnTo>
                    <a:lnTo>
                      <a:pt x="843" y="208"/>
                    </a:lnTo>
                    <a:lnTo>
                      <a:pt x="843" y="208"/>
                    </a:lnTo>
                    <a:lnTo>
                      <a:pt x="841" y="208"/>
                    </a:lnTo>
                    <a:lnTo>
                      <a:pt x="841" y="208"/>
                    </a:lnTo>
                    <a:lnTo>
                      <a:pt x="841" y="208"/>
                    </a:lnTo>
                    <a:lnTo>
                      <a:pt x="841" y="211"/>
                    </a:lnTo>
                    <a:lnTo>
                      <a:pt x="841" y="211"/>
                    </a:lnTo>
                    <a:lnTo>
                      <a:pt x="841" y="211"/>
                    </a:lnTo>
                    <a:lnTo>
                      <a:pt x="838" y="211"/>
                    </a:lnTo>
                    <a:lnTo>
                      <a:pt x="838" y="211"/>
                    </a:lnTo>
                    <a:lnTo>
                      <a:pt x="838" y="211"/>
                    </a:lnTo>
                    <a:lnTo>
                      <a:pt x="838" y="213"/>
                    </a:lnTo>
                    <a:lnTo>
                      <a:pt x="836" y="213"/>
                    </a:lnTo>
                    <a:lnTo>
                      <a:pt x="836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1" y="213"/>
                    </a:lnTo>
                    <a:lnTo>
                      <a:pt x="831" y="213"/>
                    </a:lnTo>
                    <a:lnTo>
                      <a:pt x="831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8"/>
                    </a:lnTo>
                    <a:lnTo>
                      <a:pt x="824" y="218"/>
                    </a:lnTo>
                    <a:lnTo>
                      <a:pt x="824" y="218"/>
                    </a:lnTo>
                    <a:lnTo>
                      <a:pt x="822" y="218"/>
                    </a:lnTo>
                    <a:lnTo>
                      <a:pt x="822" y="218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3"/>
                    </a:lnTo>
                    <a:lnTo>
                      <a:pt x="822" y="213"/>
                    </a:lnTo>
                    <a:lnTo>
                      <a:pt x="819" y="213"/>
                    </a:lnTo>
                    <a:lnTo>
                      <a:pt x="819" y="213"/>
                    </a:lnTo>
                    <a:lnTo>
                      <a:pt x="819" y="213"/>
                    </a:lnTo>
                    <a:lnTo>
                      <a:pt x="817" y="213"/>
                    </a:lnTo>
                    <a:lnTo>
                      <a:pt x="817" y="213"/>
                    </a:lnTo>
                    <a:lnTo>
                      <a:pt x="815" y="213"/>
                    </a:lnTo>
                    <a:lnTo>
                      <a:pt x="815" y="213"/>
                    </a:lnTo>
                    <a:lnTo>
                      <a:pt x="815" y="213"/>
                    </a:lnTo>
                    <a:lnTo>
                      <a:pt x="812" y="213"/>
                    </a:lnTo>
                    <a:lnTo>
                      <a:pt x="812" y="213"/>
                    </a:lnTo>
                    <a:lnTo>
                      <a:pt x="812" y="213"/>
                    </a:lnTo>
                    <a:lnTo>
                      <a:pt x="810" y="213"/>
                    </a:lnTo>
                    <a:lnTo>
                      <a:pt x="810" y="213"/>
                    </a:lnTo>
                    <a:lnTo>
                      <a:pt x="810" y="215"/>
                    </a:lnTo>
                    <a:lnTo>
                      <a:pt x="808" y="215"/>
                    </a:lnTo>
                    <a:lnTo>
                      <a:pt x="808" y="215"/>
                    </a:lnTo>
                    <a:lnTo>
                      <a:pt x="808" y="215"/>
                    </a:lnTo>
                    <a:lnTo>
                      <a:pt x="808" y="213"/>
                    </a:lnTo>
                    <a:lnTo>
                      <a:pt x="805" y="213"/>
                    </a:lnTo>
                    <a:lnTo>
                      <a:pt x="805" y="213"/>
                    </a:lnTo>
                    <a:lnTo>
                      <a:pt x="805" y="213"/>
                    </a:lnTo>
                    <a:lnTo>
                      <a:pt x="803" y="213"/>
                    </a:lnTo>
                    <a:lnTo>
                      <a:pt x="803" y="213"/>
                    </a:lnTo>
                    <a:lnTo>
                      <a:pt x="803" y="213"/>
                    </a:lnTo>
                    <a:lnTo>
                      <a:pt x="800" y="213"/>
                    </a:lnTo>
                    <a:lnTo>
                      <a:pt x="800" y="213"/>
                    </a:lnTo>
                    <a:lnTo>
                      <a:pt x="800" y="213"/>
                    </a:lnTo>
                    <a:lnTo>
                      <a:pt x="798" y="213"/>
                    </a:lnTo>
                    <a:lnTo>
                      <a:pt x="798" y="213"/>
                    </a:lnTo>
                    <a:lnTo>
                      <a:pt x="798" y="211"/>
                    </a:lnTo>
                    <a:lnTo>
                      <a:pt x="798" y="211"/>
                    </a:lnTo>
                    <a:lnTo>
                      <a:pt x="796" y="211"/>
                    </a:lnTo>
                    <a:lnTo>
                      <a:pt x="796" y="211"/>
                    </a:lnTo>
                    <a:lnTo>
                      <a:pt x="796" y="211"/>
                    </a:lnTo>
                    <a:lnTo>
                      <a:pt x="793" y="211"/>
                    </a:lnTo>
                    <a:lnTo>
                      <a:pt x="793" y="211"/>
                    </a:lnTo>
                    <a:lnTo>
                      <a:pt x="793" y="208"/>
                    </a:lnTo>
                    <a:lnTo>
                      <a:pt x="793" y="208"/>
                    </a:lnTo>
                    <a:lnTo>
                      <a:pt x="791" y="208"/>
                    </a:lnTo>
                    <a:lnTo>
                      <a:pt x="791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11"/>
                    </a:lnTo>
                    <a:lnTo>
                      <a:pt x="786" y="211"/>
                    </a:lnTo>
                    <a:lnTo>
                      <a:pt x="786" y="213"/>
                    </a:lnTo>
                    <a:lnTo>
                      <a:pt x="784" y="213"/>
                    </a:lnTo>
                    <a:lnTo>
                      <a:pt x="784" y="213"/>
                    </a:lnTo>
                    <a:lnTo>
                      <a:pt x="784" y="213"/>
                    </a:lnTo>
                    <a:lnTo>
                      <a:pt x="784" y="215"/>
                    </a:lnTo>
                    <a:lnTo>
                      <a:pt x="784" y="215"/>
                    </a:lnTo>
                    <a:lnTo>
                      <a:pt x="784" y="215"/>
                    </a:lnTo>
                    <a:lnTo>
                      <a:pt x="782" y="215"/>
                    </a:lnTo>
                    <a:lnTo>
                      <a:pt x="782" y="218"/>
                    </a:lnTo>
                    <a:lnTo>
                      <a:pt x="782" y="218"/>
                    </a:lnTo>
                    <a:lnTo>
                      <a:pt x="782" y="218"/>
                    </a:lnTo>
                    <a:lnTo>
                      <a:pt x="782" y="220"/>
                    </a:lnTo>
                    <a:lnTo>
                      <a:pt x="782" y="220"/>
                    </a:lnTo>
                    <a:lnTo>
                      <a:pt x="782" y="220"/>
                    </a:lnTo>
                    <a:lnTo>
                      <a:pt x="782" y="223"/>
                    </a:lnTo>
                    <a:lnTo>
                      <a:pt x="782" y="223"/>
                    </a:lnTo>
                    <a:lnTo>
                      <a:pt x="779" y="223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7"/>
                    </a:lnTo>
                    <a:lnTo>
                      <a:pt x="779" y="227"/>
                    </a:lnTo>
                    <a:lnTo>
                      <a:pt x="779" y="227"/>
                    </a:lnTo>
                    <a:lnTo>
                      <a:pt x="779" y="230"/>
                    </a:lnTo>
                    <a:lnTo>
                      <a:pt x="777" y="230"/>
                    </a:lnTo>
                    <a:lnTo>
                      <a:pt x="777" y="230"/>
                    </a:lnTo>
                    <a:lnTo>
                      <a:pt x="777" y="230"/>
                    </a:lnTo>
                    <a:lnTo>
                      <a:pt x="777" y="232"/>
                    </a:lnTo>
                    <a:lnTo>
                      <a:pt x="777" y="232"/>
                    </a:lnTo>
                    <a:lnTo>
                      <a:pt x="774" y="232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7"/>
                    </a:lnTo>
                    <a:lnTo>
                      <a:pt x="774" y="237"/>
                    </a:lnTo>
                    <a:lnTo>
                      <a:pt x="774" y="239"/>
                    </a:lnTo>
                    <a:lnTo>
                      <a:pt x="774" y="239"/>
                    </a:lnTo>
                    <a:lnTo>
                      <a:pt x="774" y="239"/>
                    </a:lnTo>
                    <a:lnTo>
                      <a:pt x="774" y="242"/>
                    </a:lnTo>
                    <a:lnTo>
                      <a:pt x="774" y="242"/>
                    </a:lnTo>
                    <a:lnTo>
                      <a:pt x="772" y="242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6"/>
                    </a:lnTo>
                    <a:lnTo>
                      <a:pt x="772" y="246"/>
                    </a:lnTo>
                    <a:lnTo>
                      <a:pt x="770" y="246"/>
                    </a:lnTo>
                    <a:lnTo>
                      <a:pt x="770" y="249"/>
                    </a:lnTo>
                    <a:lnTo>
                      <a:pt x="770" y="249"/>
                    </a:lnTo>
                    <a:lnTo>
                      <a:pt x="770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3"/>
                    </a:lnTo>
                    <a:lnTo>
                      <a:pt x="774" y="253"/>
                    </a:lnTo>
                    <a:lnTo>
                      <a:pt x="774" y="253"/>
                    </a:lnTo>
                    <a:lnTo>
                      <a:pt x="774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6"/>
                    </a:lnTo>
                    <a:lnTo>
                      <a:pt x="777" y="256"/>
                    </a:lnTo>
                    <a:lnTo>
                      <a:pt x="777" y="256"/>
                    </a:lnTo>
                    <a:lnTo>
                      <a:pt x="777" y="258"/>
                    </a:lnTo>
                    <a:lnTo>
                      <a:pt x="777" y="258"/>
                    </a:lnTo>
                    <a:lnTo>
                      <a:pt x="774" y="258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2" y="261"/>
                    </a:lnTo>
                    <a:lnTo>
                      <a:pt x="772" y="261"/>
                    </a:lnTo>
                    <a:lnTo>
                      <a:pt x="772" y="261"/>
                    </a:lnTo>
                    <a:lnTo>
                      <a:pt x="772" y="258"/>
                    </a:lnTo>
                    <a:lnTo>
                      <a:pt x="772" y="258"/>
                    </a:lnTo>
                    <a:lnTo>
                      <a:pt x="770" y="258"/>
                    </a:lnTo>
                    <a:lnTo>
                      <a:pt x="770" y="258"/>
                    </a:lnTo>
                    <a:lnTo>
                      <a:pt x="770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5" y="258"/>
                    </a:lnTo>
                    <a:lnTo>
                      <a:pt x="765" y="261"/>
                    </a:lnTo>
                    <a:lnTo>
                      <a:pt x="765" y="261"/>
                    </a:lnTo>
                    <a:lnTo>
                      <a:pt x="765" y="261"/>
                    </a:lnTo>
                    <a:lnTo>
                      <a:pt x="763" y="261"/>
                    </a:lnTo>
                    <a:lnTo>
                      <a:pt x="763" y="261"/>
                    </a:lnTo>
                    <a:lnTo>
                      <a:pt x="763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6"/>
                    </a:lnTo>
                    <a:lnTo>
                      <a:pt x="760" y="256"/>
                    </a:lnTo>
                    <a:lnTo>
                      <a:pt x="758" y="256"/>
                    </a:lnTo>
                    <a:lnTo>
                      <a:pt x="758" y="256"/>
                    </a:lnTo>
                    <a:lnTo>
                      <a:pt x="758" y="253"/>
                    </a:lnTo>
                    <a:lnTo>
                      <a:pt x="755" y="253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3" y="256"/>
                    </a:lnTo>
                    <a:lnTo>
                      <a:pt x="753" y="256"/>
                    </a:lnTo>
                    <a:lnTo>
                      <a:pt x="753" y="256"/>
                    </a:lnTo>
                    <a:lnTo>
                      <a:pt x="751" y="256"/>
                    </a:lnTo>
                    <a:lnTo>
                      <a:pt x="751" y="256"/>
                    </a:lnTo>
                    <a:lnTo>
                      <a:pt x="751" y="258"/>
                    </a:lnTo>
                    <a:lnTo>
                      <a:pt x="748" y="258"/>
                    </a:lnTo>
                    <a:lnTo>
                      <a:pt x="748" y="258"/>
                    </a:lnTo>
                    <a:lnTo>
                      <a:pt x="748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4" y="258"/>
                    </a:lnTo>
                    <a:lnTo>
                      <a:pt x="744" y="261"/>
                    </a:lnTo>
                    <a:lnTo>
                      <a:pt x="744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7" y="261"/>
                    </a:lnTo>
                    <a:lnTo>
                      <a:pt x="737" y="261"/>
                    </a:lnTo>
                    <a:lnTo>
                      <a:pt x="737" y="261"/>
                    </a:lnTo>
                    <a:lnTo>
                      <a:pt x="734" y="261"/>
                    </a:lnTo>
                    <a:lnTo>
                      <a:pt x="734" y="261"/>
                    </a:lnTo>
                    <a:lnTo>
                      <a:pt x="734" y="261"/>
                    </a:lnTo>
                    <a:lnTo>
                      <a:pt x="732" y="261"/>
                    </a:lnTo>
                    <a:lnTo>
                      <a:pt x="732" y="261"/>
                    </a:lnTo>
                    <a:lnTo>
                      <a:pt x="732" y="261"/>
                    </a:lnTo>
                    <a:lnTo>
                      <a:pt x="732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5" y="263"/>
                    </a:lnTo>
                    <a:lnTo>
                      <a:pt x="725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0" y="263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70"/>
                    </a:lnTo>
                    <a:lnTo>
                      <a:pt x="722" y="270"/>
                    </a:lnTo>
                    <a:lnTo>
                      <a:pt x="722" y="270"/>
                    </a:lnTo>
                    <a:lnTo>
                      <a:pt x="722" y="270"/>
                    </a:lnTo>
                    <a:lnTo>
                      <a:pt x="722" y="268"/>
                    </a:lnTo>
                    <a:lnTo>
                      <a:pt x="725" y="268"/>
                    </a:lnTo>
                    <a:lnTo>
                      <a:pt x="725" y="268"/>
                    </a:lnTo>
                    <a:lnTo>
                      <a:pt x="727" y="268"/>
                    </a:lnTo>
                    <a:lnTo>
                      <a:pt x="727" y="268"/>
                    </a:lnTo>
                    <a:lnTo>
                      <a:pt x="727" y="268"/>
                    </a:lnTo>
                    <a:lnTo>
                      <a:pt x="727" y="270"/>
                    </a:lnTo>
                    <a:lnTo>
                      <a:pt x="729" y="270"/>
                    </a:lnTo>
                    <a:lnTo>
                      <a:pt x="729" y="270"/>
                    </a:lnTo>
                    <a:lnTo>
                      <a:pt x="729" y="270"/>
                    </a:lnTo>
                    <a:lnTo>
                      <a:pt x="732" y="270"/>
                    </a:lnTo>
                    <a:lnTo>
                      <a:pt x="732" y="270"/>
                    </a:lnTo>
                    <a:lnTo>
                      <a:pt x="732" y="272"/>
                    </a:lnTo>
                    <a:lnTo>
                      <a:pt x="732" y="272"/>
                    </a:lnTo>
                    <a:lnTo>
                      <a:pt x="729" y="272"/>
                    </a:lnTo>
                    <a:lnTo>
                      <a:pt x="729" y="272"/>
                    </a:lnTo>
                    <a:lnTo>
                      <a:pt x="729" y="272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7"/>
                    </a:lnTo>
                    <a:lnTo>
                      <a:pt x="727" y="277"/>
                    </a:lnTo>
                    <a:lnTo>
                      <a:pt x="727" y="277"/>
                    </a:lnTo>
                    <a:lnTo>
                      <a:pt x="729" y="277"/>
                    </a:lnTo>
                    <a:lnTo>
                      <a:pt x="729" y="279"/>
                    </a:lnTo>
                    <a:lnTo>
                      <a:pt x="729" y="279"/>
                    </a:lnTo>
                    <a:lnTo>
                      <a:pt x="729" y="282"/>
                    </a:lnTo>
                    <a:lnTo>
                      <a:pt x="729" y="282"/>
                    </a:lnTo>
                    <a:lnTo>
                      <a:pt x="729" y="282"/>
                    </a:lnTo>
                    <a:lnTo>
                      <a:pt x="729" y="284"/>
                    </a:lnTo>
                    <a:lnTo>
                      <a:pt x="729" y="284"/>
                    </a:lnTo>
                    <a:lnTo>
                      <a:pt x="729" y="284"/>
                    </a:lnTo>
                    <a:lnTo>
                      <a:pt x="729" y="287"/>
                    </a:lnTo>
                    <a:lnTo>
                      <a:pt x="729" y="287"/>
                    </a:lnTo>
                    <a:lnTo>
                      <a:pt x="732" y="287"/>
                    </a:lnTo>
                    <a:lnTo>
                      <a:pt x="732" y="289"/>
                    </a:lnTo>
                    <a:lnTo>
                      <a:pt x="732" y="289"/>
                    </a:lnTo>
                    <a:lnTo>
                      <a:pt x="732" y="291"/>
                    </a:lnTo>
                    <a:lnTo>
                      <a:pt x="732" y="291"/>
                    </a:lnTo>
                    <a:lnTo>
                      <a:pt x="732" y="291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4" y="294"/>
                    </a:lnTo>
                    <a:lnTo>
                      <a:pt x="734" y="296"/>
                    </a:lnTo>
                    <a:lnTo>
                      <a:pt x="734" y="296"/>
                    </a:lnTo>
                    <a:lnTo>
                      <a:pt x="734" y="296"/>
                    </a:lnTo>
                    <a:lnTo>
                      <a:pt x="734" y="298"/>
                    </a:lnTo>
                    <a:lnTo>
                      <a:pt x="734" y="298"/>
                    </a:lnTo>
                    <a:lnTo>
                      <a:pt x="734" y="298"/>
                    </a:lnTo>
                    <a:lnTo>
                      <a:pt x="734" y="301"/>
                    </a:lnTo>
                    <a:lnTo>
                      <a:pt x="737" y="301"/>
                    </a:lnTo>
                    <a:lnTo>
                      <a:pt x="737" y="301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6"/>
                    </a:lnTo>
                    <a:lnTo>
                      <a:pt x="737" y="306"/>
                    </a:lnTo>
                    <a:lnTo>
                      <a:pt x="734" y="306"/>
                    </a:lnTo>
                    <a:lnTo>
                      <a:pt x="734" y="308"/>
                    </a:lnTo>
                    <a:lnTo>
                      <a:pt x="737" y="308"/>
                    </a:lnTo>
                    <a:lnTo>
                      <a:pt x="737" y="308"/>
                    </a:lnTo>
                    <a:lnTo>
                      <a:pt x="737" y="308"/>
                    </a:lnTo>
                    <a:lnTo>
                      <a:pt x="739" y="308"/>
                    </a:lnTo>
                    <a:lnTo>
                      <a:pt x="739" y="310"/>
                    </a:lnTo>
                    <a:lnTo>
                      <a:pt x="739" y="310"/>
                    </a:lnTo>
                    <a:lnTo>
                      <a:pt x="737" y="310"/>
                    </a:lnTo>
                    <a:lnTo>
                      <a:pt x="737" y="313"/>
                    </a:lnTo>
                    <a:lnTo>
                      <a:pt x="737" y="313"/>
                    </a:lnTo>
                    <a:lnTo>
                      <a:pt x="734" y="313"/>
                    </a:lnTo>
                    <a:lnTo>
                      <a:pt x="734" y="313"/>
                    </a:lnTo>
                    <a:lnTo>
                      <a:pt x="734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29" y="313"/>
                    </a:lnTo>
                    <a:lnTo>
                      <a:pt x="729" y="313"/>
                    </a:lnTo>
                    <a:lnTo>
                      <a:pt x="729" y="313"/>
                    </a:lnTo>
                    <a:lnTo>
                      <a:pt x="729" y="315"/>
                    </a:lnTo>
                    <a:lnTo>
                      <a:pt x="729" y="315"/>
                    </a:lnTo>
                    <a:lnTo>
                      <a:pt x="729" y="315"/>
                    </a:lnTo>
                    <a:lnTo>
                      <a:pt x="732" y="315"/>
                    </a:lnTo>
                    <a:lnTo>
                      <a:pt x="732" y="315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4" y="317"/>
                    </a:lnTo>
                    <a:lnTo>
                      <a:pt x="734" y="317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2" y="320"/>
                    </a:lnTo>
                    <a:lnTo>
                      <a:pt x="729" y="320"/>
                    </a:lnTo>
                    <a:lnTo>
                      <a:pt x="729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2"/>
                    </a:lnTo>
                    <a:lnTo>
                      <a:pt x="725" y="322"/>
                    </a:lnTo>
                    <a:lnTo>
                      <a:pt x="725" y="322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7"/>
                    </a:lnTo>
                    <a:lnTo>
                      <a:pt x="727" y="327"/>
                    </a:lnTo>
                    <a:lnTo>
                      <a:pt x="727" y="327"/>
                    </a:lnTo>
                    <a:lnTo>
                      <a:pt x="725" y="327"/>
                    </a:lnTo>
                    <a:lnTo>
                      <a:pt x="725" y="329"/>
                    </a:lnTo>
                    <a:lnTo>
                      <a:pt x="725" y="329"/>
                    </a:lnTo>
                    <a:lnTo>
                      <a:pt x="725" y="332"/>
                    </a:lnTo>
                    <a:lnTo>
                      <a:pt x="727" y="332"/>
                    </a:lnTo>
                    <a:lnTo>
                      <a:pt x="727" y="332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5" y="334"/>
                    </a:lnTo>
                    <a:lnTo>
                      <a:pt x="725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2"/>
                    </a:lnTo>
                    <a:lnTo>
                      <a:pt x="722" y="332"/>
                    </a:lnTo>
                    <a:lnTo>
                      <a:pt x="720" y="332"/>
                    </a:lnTo>
                    <a:lnTo>
                      <a:pt x="720" y="332"/>
                    </a:lnTo>
                    <a:lnTo>
                      <a:pt x="720" y="332"/>
                    </a:lnTo>
                    <a:lnTo>
                      <a:pt x="720" y="329"/>
                    </a:lnTo>
                    <a:lnTo>
                      <a:pt x="720" y="329"/>
                    </a:lnTo>
                    <a:lnTo>
                      <a:pt x="718" y="329"/>
                    </a:lnTo>
                    <a:lnTo>
                      <a:pt x="718" y="329"/>
                    </a:lnTo>
                    <a:lnTo>
                      <a:pt x="718" y="329"/>
                    </a:lnTo>
                    <a:lnTo>
                      <a:pt x="715" y="329"/>
                    </a:lnTo>
                    <a:lnTo>
                      <a:pt x="715" y="329"/>
                    </a:lnTo>
                    <a:lnTo>
                      <a:pt x="715" y="329"/>
                    </a:lnTo>
                    <a:lnTo>
                      <a:pt x="713" y="329"/>
                    </a:lnTo>
                    <a:lnTo>
                      <a:pt x="713" y="329"/>
                    </a:lnTo>
                    <a:lnTo>
                      <a:pt x="713" y="329"/>
                    </a:lnTo>
                    <a:lnTo>
                      <a:pt x="711" y="329"/>
                    </a:lnTo>
                    <a:lnTo>
                      <a:pt x="711" y="329"/>
                    </a:lnTo>
                    <a:lnTo>
                      <a:pt x="711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3" y="325"/>
                    </a:lnTo>
                    <a:lnTo>
                      <a:pt x="703" y="322"/>
                    </a:lnTo>
                    <a:lnTo>
                      <a:pt x="703" y="322"/>
                    </a:lnTo>
                    <a:lnTo>
                      <a:pt x="703" y="322"/>
                    </a:lnTo>
                    <a:lnTo>
                      <a:pt x="703" y="320"/>
                    </a:lnTo>
                    <a:lnTo>
                      <a:pt x="701" y="320"/>
                    </a:lnTo>
                    <a:lnTo>
                      <a:pt x="701" y="322"/>
                    </a:lnTo>
                    <a:lnTo>
                      <a:pt x="701" y="322"/>
                    </a:lnTo>
                    <a:lnTo>
                      <a:pt x="701" y="322"/>
                    </a:lnTo>
                    <a:lnTo>
                      <a:pt x="701" y="320"/>
                    </a:lnTo>
                    <a:lnTo>
                      <a:pt x="699" y="320"/>
                    </a:lnTo>
                    <a:lnTo>
                      <a:pt x="699" y="320"/>
                    </a:lnTo>
                    <a:lnTo>
                      <a:pt x="699" y="320"/>
                    </a:lnTo>
                    <a:lnTo>
                      <a:pt x="696" y="320"/>
                    </a:lnTo>
                    <a:lnTo>
                      <a:pt x="696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2" y="320"/>
                    </a:lnTo>
                    <a:lnTo>
                      <a:pt x="692" y="320"/>
                    </a:lnTo>
                    <a:lnTo>
                      <a:pt x="692" y="317"/>
                    </a:lnTo>
                    <a:lnTo>
                      <a:pt x="692" y="317"/>
                    </a:lnTo>
                    <a:lnTo>
                      <a:pt x="689" y="317"/>
                    </a:lnTo>
                    <a:lnTo>
                      <a:pt x="689" y="317"/>
                    </a:lnTo>
                    <a:lnTo>
                      <a:pt x="689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4" y="317"/>
                    </a:lnTo>
                    <a:lnTo>
                      <a:pt x="684" y="317"/>
                    </a:lnTo>
                    <a:lnTo>
                      <a:pt x="682" y="317"/>
                    </a:lnTo>
                    <a:lnTo>
                      <a:pt x="682" y="317"/>
                    </a:lnTo>
                    <a:lnTo>
                      <a:pt x="682" y="317"/>
                    </a:lnTo>
                    <a:lnTo>
                      <a:pt x="680" y="317"/>
                    </a:lnTo>
                    <a:lnTo>
                      <a:pt x="680" y="317"/>
                    </a:lnTo>
                    <a:lnTo>
                      <a:pt x="680" y="320"/>
                    </a:lnTo>
                    <a:lnTo>
                      <a:pt x="680" y="320"/>
                    </a:lnTo>
                    <a:lnTo>
                      <a:pt x="680" y="317"/>
                    </a:lnTo>
                    <a:lnTo>
                      <a:pt x="677" y="317"/>
                    </a:lnTo>
                    <a:lnTo>
                      <a:pt x="677" y="317"/>
                    </a:lnTo>
                    <a:lnTo>
                      <a:pt x="675" y="317"/>
                    </a:lnTo>
                    <a:lnTo>
                      <a:pt x="675" y="317"/>
                    </a:lnTo>
                    <a:lnTo>
                      <a:pt x="675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0" y="317"/>
                    </a:lnTo>
                    <a:lnTo>
                      <a:pt x="670" y="317"/>
                    </a:lnTo>
                    <a:lnTo>
                      <a:pt x="668" y="317"/>
                    </a:lnTo>
                    <a:lnTo>
                      <a:pt x="668" y="315"/>
                    </a:lnTo>
                    <a:lnTo>
                      <a:pt x="668" y="315"/>
                    </a:lnTo>
                    <a:lnTo>
                      <a:pt x="668" y="315"/>
                    </a:lnTo>
                    <a:lnTo>
                      <a:pt x="668" y="317"/>
                    </a:lnTo>
                    <a:lnTo>
                      <a:pt x="666" y="317"/>
                    </a:lnTo>
                    <a:lnTo>
                      <a:pt x="666" y="317"/>
                    </a:lnTo>
                    <a:lnTo>
                      <a:pt x="666" y="317"/>
                    </a:lnTo>
                    <a:lnTo>
                      <a:pt x="663" y="317"/>
                    </a:lnTo>
                    <a:lnTo>
                      <a:pt x="663" y="317"/>
                    </a:lnTo>
                    <a:lnTo>
                      <a:pt x="661" y="317"/>
                    </a:lnTo>
                    <a:lnTo>
                      <a:pt x="661" y="317"/>
                    </a:lnTo>
                    <a:lnTo>
                      <a:pt x="661" y="315"/>
                    </a:lnTo>
                    <a:lnTo>
                      <a:pt x="661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6" y="315"/>
                    </a:lnTo>
                    <a:lnTo>
                      <a:pt x="656" y="315"/>
                    </a:lnTo>
                    <a:lnTo>
                      <a:pt x="656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1" y="315"/>
                    </a:lnTo>
                    <a:lnTo>
                      <a:pt x="651" y="315"/>
                    </a:lnTo>
                    <a:lnTo>
                      <a:pt x="651" y="317"/>
                    </a:lnTo>
                    <a:lnTo>
                      <a:pt x="649" y="317"/>
                    </a:lnTo>
                    <a:lnTo>
                      <a:pt x="649" y="317"/>
                    </a:lnTo>
                    <a:lnTo>
                      <a:pt x="649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4" y="317"/>
                    </a:lnTo>
                    <a:lnTo>
                      <a:pt x="644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0" y="317"/>
                    </a:lnTo>
                    <a:lnTo>
                      <a:pt x="640" y="317"/>
                    </a:lnTo>
                    <a:lnTo>
                      <a:pt x="640" y="317"/>
                    </a:lnTo>
                    <a:lnTo>
                      <a:pt x="637" y="317"/>
                    </a:lnTo>
                    <a:lnTo>
                      <a:pt x="637" y="317"/>
                    </a:lnTo>
                    <a:lnTo>
                      <a:pt x="635" y="317"/>
                    </a:lnTo>
                    <a:lnTo>
                      <a:pt x="635" y="317"/>
                    </a:lnTo>
                    <a:lnTo>
                      <a:pt x="635" y="317"/>
                    </a:lnTo>
                    <a:lnTo>
                      <a:pt x="635" y="315"/>
                    </a:lnTo>
                    <a:lnTo>
                      <a:pt x="632" y="315"/>
                    </a:lnTo>
                    <a:lnTo>
                      <a:pt x="632" y="315"/>
                    </a:lnTo>
                    <a:lnTo>
                      <a:pt x="632" y="315"/>
                    </a:lnTo>
                    <a:lnTo>
                      <a:pt x="632" y="317"/>
                    </a:lnTo>
                    <a:lnTo>
                      <a:pt x="630" y="317"/>
                    </a:lnTo>
                    <a:lnTo>
                      <a:pt x="630" y="317"/>
                    </a:lnTo>
                    <a:lnTo>
                      <a:pt x="630" y="320"/>
                    </a:lnTo>
                    <a:lnTo>
                      <a:pt x="630" y="320"/>
                    </a:lnTo>
                    <a:lnTo>
                      <a:pt x="630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5" y="320"/>
                    </a:lnTo>
                    <a:lnTo>
                      <a:pt x="625" y="320"/>
                    </a:lnTo>
                    <a:lnTo>
                      <a:pt x="625" y="320"/>
                    </a:lnTo>
                    <a:lnTo>
                      <a:pt x="623" y="320"/>
                    </a:lnTo>
                    <a:lnTo>
                      <a:pt x="623" y="320"/>
                    </a:lnTo>
                    <a:lnTo>
                      <a:pt x="621" y="320"/>
                    </a:lnTo>
                    <a:lnTo>
                      <a:pt x="621" y="320"/>
                    </a:lnTo>
                    <a:lnTo>
                      <a:pt x="621" y="317"/>
                    </a:lnTo>
                    <a:lnTo>
                      <a:pt x="621" y="317"/>
                    </a:lnTo>
                    <a:lnTo>
                      <a:pt x="621" y="320"/>
                    </a:lnTo>
                    <a:lnTo>
                      <a:pt x="618" y="320"/>
                    </a:lnTo>
                    <a:lnTo>
                      <a:pt x="618" y="320"/>
                    </a:lnTo>
                    <a:lnTo>
                      <a:pt x="616" y="320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3" y="317"/>
                    </a:lnTo>
                    <a:lnTo>
                      <a:pt x="613" y="317"/>
                    </a:lnTo>
                    <a:lnTo>
                      <a:pt x="613" y="315"/>
                    </a:lnTo>
                    <a:lnTo>
                      <a:pt x="613" y="315"/>
                    </a:lnTo>
                    <a:lnTo>
                      <a:pt x="611" y="315"/>
                    </a:lnTo>
                    <a:lnTo>
                      <a:pt x="611" y="315"/>
                    </a:lnTo>
                    <a:lnTo>
                      <a:pt x="611" y="315"/>
                    </a:lnTo>
                    <a:lnTo>
                      <a:pt x="609" y="315"/>
                    </a:lnTo>
                    <a:lnTo>
                      <a:pt x="609" y="315"/>
                    </a:lnTo>
                    <a:lnTo>
                      <a:pt x="609" y="315"/>
                    </a:lnTo>
                    <a:lnTo>
                      <a:pt x="606" y="315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4" y="313"/>
                    </a:lnTo>
                    <a:lnTo>
                      <a:pt x="604" y="310"/>
                    </a:lnTo>
                    <a:lnTo>
                      <a:pt x="604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599" y="310"/>
                    </a:lnTo>
                    <a:lnTo>
                      <a:pt x="599" y="310"/>
                    </a:lnTo>
                    <a:lnTo>
                      <a:pt x="599" y="310"/>
                    </a:lnTo>
                    <a:lnTo>
                      <a:pt x="599" y="308"/>
                    </a:lnTo>
                    <a:lnTo>
                      <a:pt x="597" y="308"/>
                    </a:lnTo>
                    <a:lnTo>
                      <a:pt x="597" y="308"/>
                    </a:lnTo>
                    <a:lnTo>
                      <a:pt x="595" y="308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2" y="310"/>
                    </a:lnTo>
                    <a:lnTo>
                      <a:pt x="592" y="310"/>
                    </a:lnTo>
                    <a:lnTo>
                      <a:pt x="592" y="310"/>
                    </a:lnTo>
                    <a:lnTo>
                      <a:pt x="590" y="310"/>
                    </a:lnTo>
                    <a:lnTo>
                      <a:pt x="590" y="313"/>
                    </a:lnTo>
                    <a:lnTo>
                      <a:pt x="590" y="313"/>
                    </a:lnTo>
                    <a:lnTo>
                      <a:pt x="590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3" y="313"/>
                    </a:lnTo>
                    <a:lnTo>
                      <a:pt x="583" y="315"/>
                    </a:lnTo>
                    <a:lnTo>
                      <a:pt x="583" y="315"/>
                    </a:lnTo>
                    <a:lnTo>
                      <a:pt x="583" y="315"/>
                    </a:lnTo>
                    <a:lnTo>
                      <a:pt x="580" y="315"/>
                    </a:lnTo>
                    <a:lnTo>
                      <a:pt x="580" y="317"/>
                    </a:lnTo>
                    <a:lnTo>
                      <a:pt x="580" y="317"/>
                    </a:lnTo>
                    <a:lnTo>
                      <a:pt x="580" y="320"/>
                    </a:lnTo>
                    <a:lnTo>
                      <a:pt x="580" y="320"/>
                    </a:lnTo>
                    <a:lnTo>
                      <a:pt x="580" y="322"/>
                    </a:lnTo>
                    <a:lnTo>
                      <a:pt x="580" y="322"/>
                    </a:lnTo>
                    <a:lnTo>
                      <a:pt x="580" y="322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7"/>
                    </a:lnTo>
                    <a:lnTo>
                      <a:pt x="580" y="327"/>
                    </a:lnTo>
                    <a:lnTo>
                      <a:pt x="580" y="327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78" y="329"/>
                    </a:lnTo>
                    <a:lnTo>
                      <a:pt x="578" y="329"/>
                    </a:lnTo>
                    <a:lnTo>
                      <a:pt x="578" y="329"/>
                    </a:lnTo>
                    <a:lnTo>
                      <a:pt x="576" y="329"/>
                    </a:lnTo>
                    <a:lnTo>
                      <a:pt x="576" y="327"/>
                    </a:lnTo>
                    <a:lnTo>
                      <a:pt x="576" y="327"/>
                    </a:lnTo>
                    <a:lnTo>
                      <a:pt x="576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1" y="327"/>
                    </a:lnTo>
                    <a:lnTo>
                      <a:pt x="571" y="327"/>
                    </a:lnTo>
                    <a:lnTo>
                      <a:pt x="568" y="327"/>
                    </a:lnTo>
                    <a:lnTo>
                      <a:pt x="568" y="327"/>
                    </a:lnTo>
                    <a:lnTo>
                      <a:pt x="568" y="327"/>
                    </a:lnTo>
                    <a:lnTo>
                      <a:pt x="566" y="327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4" y="325"/>
                    </a:lnTo>
                    <a:lnTo>
                      <a:pt x="564" y="325"/>
                    </a:lnTo>
                    <a:lnTo>
                      <a:pt x="564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59" y="325"/>
                    </a:lnTo>
                    <a:lnTo>
                      <a:pt x="559" y="322"/>
                    </a:lnTo>
                    <a:lnTo>
                      <a:pt x="559" y="322"/>
                    </a:lnTo>
                    <a:lnTo>
                      <a:pt x="559" y="322"/>
                    </a:lnTo>
                    <a:lnTo>
                      <a:pt x="557" y="322"/>
                    </a:lnTo>
                    <a:lnTo>
                      <a:pt x="557" y="322"/>
                    </a:lnTo>
                    <a:lnTo>
                      <a:pt x="557" y="322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2" y="322"/>
                    </a:lnTo>
                    <a:lnTo>
                      <a:pt x="552" y="322"/>
                    </a:lnTo>
                    <a:lnTo>
                      <a:pt x="552" y="322"/>
                    </a:lnTo>
                    <a:lnTo>
                      <a:pt x="550" y="322"/>
                    </a:lnTo>
                    <a:lnTo>
                      <a:pt x="550" y="320"/>
                    </a:lnTo>
                    <a:lnTo>
                      <a:pt x="550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5" y="320"/>
                    </a:lnTo>
                    <a:lnTo>
                      <a:pt x="545" y="320"/>
                    </a:lnTo>
                    <a:lnTo>
                      <a:pt x="545" y="320"/>
                    </a:lnTo>
                    <a:lnTo>
                      <a:pt x="542" y="320"/>
                    </a:lnTo>
                    <a:lnTo>
                      <a:pt x="542" y="320"/>
                    </a:lnTo>
                    <a:lnTo>
                      <a:pt x="542" y="320"/>
                    </a:lnTo>
                    <a:lnTo>
                      <a:pt x="540" y="320"/>
                    </a:lnTo>
                    <a:lnTo>
                      <a:pt x="540" y="322"/>
                    </a:lnTo>
                    <a:lnTo>
                      <a:pt x="540" y="322"/>
                    </a:lnTo>
                    <a:lnTo>
                      <a:pt x="540" y="320"/>
                    </a:lnTo>
                    <a:lnTo>
                      <a:pt x="540" y="320"/>
                    </a:lnTo>
                    <a:lnTo>
                      <a:pt x="538" y="320"/>
                    </a:lnTo>
                    <a:lnTo>
                      <a:pt x="538" y="320"/>
                    </a:lnTo>
                    <a:lnTo>
                      <a:pt x="535" y="320"/>
                    </a:lnTo>
                    <a:lnTo>
                      <a:pt x="535" y="320"/>
                    </a:lnTo>
                    <a:lnTo>
                      <a:pt x="535" y="320"/>
                    </a:lnTo>
                    <a:lnTo>
                      <a:pt x="533" y="320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28" y="325"/>
                    </a:lnTo>
                    <a:lnTo>
                      <a:pt x="528" y="325"/>
                    </a:lnTo>
                    <a:lnTo>
                      <a:pt x="528" y="325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9"/>
                    </a:lnTo>
                    <a:lnTo>
                      <a:pt x="528" y="329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6" y="327"/>
                    </a:lnTo>
                    <a:lnTo>
                      <a:pt x="526" y="329"/>
                    </a:lnTo>
                    <a:lnTo>
                      <a:pt x="526" y="329"/>
                    </a:lnTo>
                    <a:lnTo>
                      <a:pt x="526" y="329"/>
                    </a:lnTo>
                    <a:lnTo>
                      <a:pt x="526" y="332"/>
                    </a:lnTo>
                    <a:lnTo>
                      <a:pt x="526" y="332"/>
                    </a:lnTo>
                    <a:lnTo>
                      <a:pt x="526" y="332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4" y="334"/>
                    </a:lnTo>
                    <a:lnTo>
                      <a:pt x="524" y="334"/>
                    </a:lnTo>
                    <a:lnTo>
                      <a:pt x="521" y="334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9"/>
                    </a:lnTo>
                    <a:lnTo>
                      <a:pt x="521" y="339"/>
                    </a:lnTo>
                    <a:lnTo>
                      <a:pt x="519" y="339"/>
                    </a:lnTo>
                    <a:lnTo>
                      <a:pt x="519" y="341"/>
                    </a:lnTo>
                    <a:lnTo>
                      <a:pt x="519" y="341"/>
                    </a:lnTo>
                    <a:lnTo>
                      <a:pt x="519" y="339"/>
                    </a:lnTo>
                    <a:lnTo>
                      <a:pt x="519" y="339"/>
                    </a:lnTo>
                    <a:lnTo>
                      <a:pt x="519" y="339"/>
                    </a:lnTo>
                    <a:lnTo>
                      <a:pt x="516" y="339"/>
                    </a:lnTo>
                    <a:lnTo>
                      <a:pt x="516" y="339"/>
                    </a:lnTo>
                    <a:lnTo>
                      <a:pt x="516" y="336"/>
                    </a:lnTo>
                    <a:lnTo>
                      <a:pt x="514" y="336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41"/>
                    </a:lnTo>
                    <a:lnTo>
                      <a:pt x="514" y="341"/>
                    </a:lnTo>
                    <a:lnTo>
                      <a:pt x="512" y="341"/>
                    </a:lnTo>
                    <a:lnTo>
                      <a:pt x="512" y="341"/>
                    </a:lnTo>
                    <a:lnTo>
                      <a:pt x="512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7" y="343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5" y="346"/>
                    </a:lnTo>
                    <a:lnTo>
                      <a:pt x="505" y="348"/>
                    </a:lnTo>
                    <a:lnTo>
                      <a:pt x="505" y="348"/>
                    </a:lnTo>
                    <a:lnTo>
                      <a:pt x="502" y="348"/>
                    </a:lnTo>
                    <a:lnTo>
                      <a:pt x="502" y="348"/>
                    </a:lnTo>
                    <a:lnTo>
                      <a:pt x="502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497" y="348"/>
                    </a:lnTo>
                    <a:lnTo>
                      <a:pt x="497" y="351"/>
                    </a:lnTo>
                    <a:lnTo>
                      <a:pt x="497" y="351"/>
                    </a:lnTo>
                    <a:lnTo>
                      <a:pt x="495" y="351"/>
                    </a:lnTo>
                    <a:lnTo>
                      <a:pt x="495" y="351"/>
                    </a:lnTo>
                    <a:lnTo>
                      <a:pt x="495" y="351"/>
                    </a:lnTo>
                    <a:lnTo>
                      <a:pt x="495" y="353"/>
                    </a:lnTo>
                    <a:lnTo>
                      <a:pt x="495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0" y="353"/>
                    </a:lnTo>
                    <a:lnTo>
                      <a:pt x="490" y="353"/>
                    </a:lnTo>
                    <a:lnTo>
                      <a:pt x="488" y="353"/>
                    </a:lnTo>
                    <a:lnTo>
                      <a:pt x="488" y="353"/>
                    </a:lnTo>
                    <a:lnTo>
                      <a:pt x="488" y="355"/>
                    </a:lnTo>
                    <a:lnTo>
                      <a:pt x="488" y="355"/>
                    </a:lnTo>
                    <a:lnTo>
                      <a:pt x="488" y="355"/>
                    </a:lnTo>
                    <a:lnTo>
                      <a:pt x="486" y="355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60"/>
                    </a:lnTo>
                    <a:lnTo>
                      <a:pt x="483" y="360"/>
                    </a:lnTo>
                    <a:lnTo>
                      <a:pt x="483" y="360"/>
                    </a:lnTo>
                    <a:lnTo>
                      <a:pt x="483" y="360"/>
                    </a:lnTo>
                    <a:lnTo>
                      <a:pt x="483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5"/>
                    </a:lnTo>
                    <a:lnTo>
                      <a:pt x="479" y="365"/>
                    </a:lnTo>
                    <a:lnTo>
                      <a:pt x="479" y="365"/>
                    </a:lnTo>
                    <a:lnTo>
                      <a:pt x="479" y="367"/>
                    </a:lnTo>
                    <a:lnTo>
                      <a:pt x="479" y="367"/>
                    </a:lnTo>
                    <a:lnTo>
                      <a:pt x="479" y="367"/>
                    </a:lnTo>
                    <a:lnTo>
                      <a:pt x="479" y="365"/>
                    </a:lnTo>
                    <a:lnTo>
                      <a:pt x="476" y="365"/>
                    </a:lnTo>
                    <a:lnTo>
                      <a:pt x="476" y="365"/>
                    </a:lnTo>
                    <a:lnTo>
                      <a:pt x="474" y="365"/>
                    </a:lnTo>
                    <a:lnTo>
                      <a:pt x="474" y="365"/>
                    </a:lnTo>
                    <a:lnTo>
                      <a:pt x="474" y="367"/>
                    </a:lnTo>
                    <a:lnTo>
                      <a:pt x="474" y="367"/>
                    </a:lnTo>
                    <a:lnTo>
                      <a:pt x="474" y="367"/>
                    </a:lnTo>
                    <a:lnTo>
                      <a:pt x="476" y="367"/>
                    </a:lnTo>
                    <a:lnTo>
                      <a:pt x="476" y="370"/>
                    </a:lnTo>
                    <a:lnTo>
                      <a:pt x="476" y="370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4"/>
                    </a:lnTo>
                    <a:lnTo>
                      <a:pt x="476" y="374"/>
                    </a:lnTo>
                    <a:lnTo>
                      <a:pt x="476" y="377"/>
                    </a:lnTo>
                    <a:lnTo>
                      <a:pt x="476" y="377"/>
                    </a:lnTo>
                    <a:lnTo>
                      <a:pt x="474" y="377"/>
                    </a:lnTo>
                    <a:lnTo>
                      <a:pt x="474" y="377"/>
                    </a:lnTo>
                    <a:lnTo>
                      <a:pt x="474" y="377"/>
                    </a:lnTo>
                    <a:lnTo>
                      <a:pt x="471" y="377"/>
                    </a:lnTo>
                    <a:lnTo>
                      <a:pt x="471" y="374"/>
                    </a:lnTo>
                    <a:lnTo>
                      <a:pt x="471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4" y="372"/>
                    </a:lnTo>
                    <a:lnTo>
                      <a:pt x="464" y="372"/>
                    </a:lnTo>
                    <a:lnTo>
                      <a:pt x="464" y="372"/>
                    </a:lnTo>
                    <a:lnTo>
                      <a:pt x="462" y="372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4" y="370"/>
                    </a:lnTo>
                    <a:lnTo>
                      <a:pt x="464" y="367"/>
                    </a:lnTo>
                    <a:lnTo>
                      <a:pt x="464" y="367"/>
                    </a:lnTo>
                    <a:lnTo>
                      <a:pt x="464" y="367"/>
                    </a:lnTo>
                    <a:lnTo>
                      <a:pt x="464" y="365"/>
                    </a:lnTo>
                    <a:lnTo>
                      <a:pt x="464" y="365"/>
                    </a:lnTo>
                    <a:lnTo>
                      <a:pt x="467" y="365"/>
                    </a:lnTo>
                    <a:lnTo>
                      <a:pt x="467" y="362"/>
                    </a:lnTo>
                    <a:lnTo>
                      <a:pt x="467" y="362"/>
                    </a:lnTo>
                    <a:lnTo>
                      <a:pt x="464" y="362"/>
                    </a:lnTo>
                    <a:lnTo>
                      <a:pt x="464" y="362"/>
                    </a:lnTo>
                    <a:lnTo>
                      <a:pt x="462" y="362"/>
                    </a:lnTo>
                    <a:lnTo>
                      <a:pt x="462" y="362"/>
                    </a:lnTo>
                    <a:lnTo>
                      <a:pt x="462" y="362"/>
                    </a:lnTo>
                    <a:lnTo>
                      <a:pt x="462" y="360"/>
                    </a:lnTo>
                    <a:lnTo>
                      <a:pt x="462" y="360"/>
                    </a:lnTo>
                    <a:lnTo>
                      <a:pt x="462" y="362"/>
                    </a:lnTo>
                    <a:lnTo>
                      <a:pt x="460" y="362"/>
                    </a:lnTo>
                    <a:lnTo>
                      <a:pt x="460" y="362"/>
                    </a:lnTo>
                    <a:lnTo>
                      <a:pt x="460" y="362"/>
                    </a:lnTo>
                    <a:lnTo>
                      <a:pt x="460" y="360"/>
                    </a:lnTo>
                    <a:lnTo>
                      <a:pt x="457" y="360"/>
                    </a:lnTo>
                    <a:lnTo>
                      <a:pt x="457" y="360"/>
                    </a:lnTo>
                    <a:lnTo>
                      <a:pt x="455" y="360"/>
                    </a:lnTo>
                    <a:lnTo>
                      <a:pt x="455" y="360"/>
                    </a:lnTo>
                    <a:lnTo>
                      <a:pt x="455" y="360"/>
                    </a:lnTo>
                    <a:lnTo>
                      <a:pt x="453" y="360"/>
                    </a:lnTo>
                    <a:lnTo>
                      <a:pt x="453" y="360"/>
                    </a:lnTo>
                    <a:lnTo>
                      <a:pt x="453" y="360"/>
                    </a:lnTo>
                    <a:lnTo>
                      <a:pt x="450" y="360"/>
                    </a:lnTo>
                    <a:lnTo>
                      <a:pt x="450" y="360"/>
                    </a:lnTo>
                    <a:lnTo>
                      <a:pt x="448" y="360"/>
                    </a:lnTo>
                    <a:lnTo>
                      <a:pt x="448" y="360"/>
                    </a:lnTo>
                    <a:lnTo>
                      <a:pt x="448" y="360"/>
                    </a:lnTo>
                    <a:lnTo>
                      <a:pt x="445" y="360"/>
                    </a:lnTo>
                    <a:lnTo>
                      <a:pt x="445" y="360"/>
                    </a:lnTo>
                    <a:lnTo>
                      <a:pt x="445" y="360"/>
                    </a:lnTo>
                    <a:lnTo>
                      <a:pt x="443" y="360"/>
                    </a:lnTo>
                    <a:lnTo>
                      <a:pt x="443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38" y="360"/>
                    </a:lnTo>
                    <a:lnTo>
                      <a:pt x="438" y="360"/>
                    </a:lnTo>
                    <a:lnTo>
                      <a:pt x="436" y="360"/>
                    </a:lnTo>
                    <a:lnTo>
                      <a:pt x="436" y="360"/>
                    </a:lnTo>
                    <a:lnTo>
                      <a:pt x="436" y="360"/>
                    </a:lnTo>
                    <a:lnTo>
                      <a:pt x="434" y="360"/>
                    </a:lnTo>
                    <a:lnTo>
                      <a:pt x="434" y="360"/>
                    </a:lnTo>
                    <a:lnTo>
                      <a:pt x="434" y="360"/>
                    </a:lnTo>
                    <a:lnTo>
                      <a:pt x="434" y="358"/>
                    </a:lnTo>
                    <a:lnTo>
                      <a:pt x="434" y="358"/>
                    </a:lnTo>
                    <a:lnTo>
                      <a:pt x="434" y="355"/>
                    </a:lnTo>
                    <a:lnTo>
                      <a:pt x="434" y="355"/>
                    </a:lnTo>
                    <a:lnTo>
                      <a:pt x="434" y="353"/>
                    </a:lnTo>
                    <a:lnTo>
                      <a:pt x="434" y="353"/>
                    </a:lnTo>
                    <a:lnTo>
                      <a:pt x="434" y="353"/>
                    </a:lnTo>
                    <a:lnTo>
                      <a:pt x="434" y="351"/>
                    </a:lnTo>
                    <a:lnTo>
                      <a:pt x="434" y="351"/>
                    </a:lnTo>
                    <a:lnTo>
                      <a:pt x="431" y="351"/>
                    </a:lnTo>
                    <a:lnTo>
                      <a:pt x="431" y="348"/>
                    </a:lnTo>
                    <a:lnTo>
                      <a:pt x="431" y="348"/>
                    </a:lnTo>
                    <a:lnTo>
                      <a:pt x="431" y="346"/>
                    </a:lnTo>
                    <a:lnTo>
                      <a:pt x="431" y="346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6" y="343"/>
                    </a:lnTo>
                    <a:lnTo>
                      <a:pt x="426" y="343"/>
                    </a:lnTo>
                    <a:lnTo>
                      <a:pt x="426" y="343"/>
                    </a:lnTo>
                    <a:lnTo>
                      <a:pt x="424" y="343"/>
                    </a:lnTo>
                    <a:lnTo>
                      <a:pt x="424" y="343"/>
                    </a:lnTo>
                    <a:lnTo>
                      <a:pt x="422" y="343"/>
                    </a:lnTo>
                    <a:lnTo>
                      <a:pt x="422" y="343"/>
                    </a:lnTo>
                    <a:lnTo>
                      <a:pt x="422" y="341"/>
                    </a:lnTo>
                    <a:lnTo>
                      <a:pt x="422" y="341"/>
                    </a:lnTo>
                    <a:lnTo>
                      <a:pt x="419" y="341"/>
                    </a:lnTo>
                    <a:lnTo>
                      <a:pt x="419" y="341"/>
                    </a:lnTo>
                    <a:lnTo>
                      <a:pt x="419" y="339"/>
                    </a:lnTo>
                    <a:lnTo>
                      <a:pt x="419" y="339"/>
                    </a:lnTo>
                    <a:lnTo>
                      <a:pt x="419" y="336"/>
                    </a:lnTo>
                    <a:lnTo>
                      <a:pt x="419" y="336"/>
                    </a:lnTo>
                    <a:lnTo>
                      <a:pt x="419" y="334"/>
                    </a:lnTo>
                    <a:lnTo>
                      <a:pt x="419" y="334"/>
                    </a:lnTo>
                    <a:lnTo>
                      <a:pt x="419" y="334"/>
                    </a:lnTo>
                    <a:lnTo>
                      <a:pt x="419" y="332"/>
                    </a:lnTo>
                    <a:lnTo>
                      <a:pt x="419" y="332"/>
                    </a:lnTo>
                    <a:lnTo>
                      <a:pt x="422" y="332"/>
                    </a:lnTo>
                    <a:lnTo>
                      <a:pt x="422" y="332"/>
                    </a:lnTo>
                    <a:lnTo>
                      <a:pt x="422" y="332"/>
                    </a:lnTo>
                    <a:lnTo>
                      <a:pt x="422" y="329"/>
                    </a:lnTo>
                    <a:lnTo>
                      <a:pt x="422" y="329"/>
                    </a:lnTo>
                    <a:lnTo>
                      <a:pt x="422" y="327"/>
                    </a:lnTo>
                    <a:lnTo>
                      <a:pt x="422" y="327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2"/>
                    </a:lnTo>
                    <a:lnTo>
                      <a:pt x="422" y="322"/>
                    </a:lnTo>
                    <a:lnTo>
                      <a:pt x="422" y="320"/>
                    </a:lnTo>
                    <a:lnTo>
                      <a:pt x="422" y="320"/>
                    </a:lnTo>
                    <a:lnTo>
                      <a:pt x="422" y="317"/>
                    </a:lnTo>
                    <a:lnTo>
                      <a:pt x="422" y="317"/>
                    </a:lnTo>
                    <a:lnTo>
                      <a:pt x="422" y="315"/>
                    </a:lnTo>
                    <a:lnTo>
                      <a:pt x="422" y="315"/>
                    </a:lnTo>
                    <a:lnTo>
                      <a:pt x="422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7" y="317"/>
                    </a:lnTo>
                    <a:lnTo>
                      <a:pt x="417" y="317"/>
                    </a:lnTo>
                    <a:lnTo>
                      <a:pt x="417" y="317"/>
                    </a:lnTo>
                    <a:lnTo>
                      <a:pt x="415" y="317"/>
                    </a:lnTo>
                    <a:lnTo>
                      <a:pt x="415" y="315"/>
                    </a:lnTo>
                    <a:lnTo>
                      <a:pt x="415" y="315"/>
                    </a:lnTo>
                    <a:lnTo>
                      <a:pt x="415" y="315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0"/>
                    </a:lnTo>
                    <a:lnTo>
                      <a:pt x="415" y="310"/>
                    </a:lnTo>
                    <a:lnTo>
                      <a:pt x="412" y="310"/>
                    </a:lnTo>
                    <a:lnTo>
                      <a:pt x="412" y="308"/>
                    </a:lnTo>
                    <a:lnTo>
                      <a:pt x="412" y="308"/>
                    </a:lnTo>
                    <a:lnTo>
                      <a:pt x="412" y="308"/>
                    </a:lnTo>
                    <a:lnTo>
                      <a:pt x="412" y="306"/>
                    </a:lnTo>
                    <a:lnTo>
                      <a:pt x="412" y="306"/>
                    </a:lnTo>
                    <a:lnTo>
                      <a:pt x="412" y="306"/>
                    </a:lnTo>
                    <a:lnTo>
                      <a:pt x="410" y="306"/>
                    </a:lnTo>
                    <a:lnTo>
                      <a:pt x="410" y="306"/>
                    </a:lnTo>
                    <a:lnTo>
                      <a:pt x="410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5" y="303"/>
                    </a:lnTo>
                    <a:lnTo>
                      <a:pt x="405" y="301"/>
                    </a:lnTo>
                    <a:lnTo>
                      <a:pt x="405" y="301"/>
                    </a:lnTo>
                    <a:lnTo>
                      <a:pt x="405" y="301"/>
                    </a:lnTo>
                    <a:lnTo>
                      <a:pt x="403" y="301"/>
                    </a:lnTo>
                    <a:lnTo>
                      <a:pt x="403" y="298"/>
                    </a:lnTo>
                    <a:lnTo>
                      <a:pt x="403" y="298"/>
                    </a:lnTo>
                    <a:lnTo>
                      <a:pt x="403" y="298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0" y="296"/>
                    </a:lnTo>
                    <a:lnTo>
                      <a:pt x="400" y="294"/>
                    </a:lnTo>
                    <a:lnTo>
                      <a:pt x="400" y="294"/>
                    </a:lnTo>
                    <a:lnTo>
                      <a:pt x="400" y="294"/>
                    </a:lnTo>
                    <a:lnTo>
                      <a:pt x="400" y="296"/>
                    </a:lnTo>
                    <a:lnTo>
                      <a:pt x="398" y="296"/>
                    </a:lnTo>
                    <a:lnTo>
                      <a:pt x="398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3" y="296"/>
                    </a:lnTo>
                    <a:lnTo>
                      <a:pt x="393" y="298"/>
                    </a:lnTo>
                    <a:lnTo>
                      <a:pt x="393" y="298"/>
                    </a:lnTo>
                    <a:lnTo>
                      <a:pt x="393" y="298"/>
                    </a:lnTo>
                    <a:lnTo>
                      <a:pt x="391" y="298"/>
                    </a:lnTo>
                    <a:lnTo>
                      <a:pt x="391" y="298"/>
                    </a:lnTo>
                    <a:lnTo>
                      <a:pt x="391" y="298"/>
                    </a:lnTo>
                    <a:lnTo>
                      <a:pt x="389" y="298"/>
                    </a:lnTo>
                    <a:lnTo>
                      <a:pt x="389" y="298"/>
                    </a:lnTo>
                    <a:lnTo>
                      <a:pt x="389" y="301"/>
                    </a:lnTo>
                    <a:lnTo>
                      <a:pt x="389" y="301"/>
                    </a:lnTo>
                    <a:lnTo>
                      <a:pt x="386" y="301"/>
                    </a:lnTo>
                    <a:lnTo>
                      <a:pt x="386" y="301"/>
                    </a:lnTo>
                    <a:lnTo>
                      <a:pt x="386" y="298"/>
                    </a:lnTo>
                    <a:lnTo>
                      <a:pt x="386" y="298"/>
                    </a:lnTo>
                    <a:lnTo>
                      <a:pt x="384" y="298"/>
                    </a:lnTo>
                    <a:lnTo>
                      <a:pt x="384" y="298"/>
                    </a:lnTo>
                    <a:lnTo>
                      <a:pt x="382" y="298"/>
                    </a:lnTo>
                    <a:lnTo>
                      <a:pt x="382" y="298"/>
                    </a:lnTo>
                    <a:lnTo>
                      <a:pt x="382" y="298"/>
                    </a:lnTo>
                    <a:lnTo>
                      <a:pt x="379" y="298"/>
                    </a:lnTo>
                    <a:lnTo>
                      <a:pt x="379" y="298"/>
                    </a:lnTo>
                    <a:lnTo>
                      <a:pt x="379" y="298"/>
                    </a:lnTo>
                    <a:lnTo>
                      <a:pt x="377" y="298"/>
                    </a:lnTo>
                    <a:lnTo>
                      <a:pt x="377" y="298"/>
                    </a:lnTo>
                    <a:lnTo>
                      <a:pt x="374" y="298"/>
                    </a:lnTo>
                    <a:lnTo>
                      <a:pt x="374" y="298"/>
                    </a:lnTo>
                    <a:lnTo>
                      <a:pt x="374" y="298"/>
                    </a:lnTo>
                    <a:lnTo>
                      <a:pt x="372" y="298"/>
                    </a:lnTo>
                    <a:lnTo>
                      <a:pt x="372" y="298"/>
                    </a:lnTo>
                    <a:lnTo>
                      <a:pt x="372" y="298"/>
                    </a:lnTo>
                    <a:lnTo>
                      <a:pt x="370" y="298"/>
                    </a:lnTo>
                    <a:lnTo>
                      <a:pt x="370" y="298"/>
                    </a:lnTo>
                    <a:lnTo>
                      <a:pt x="370" y="298"/>
                    </a:lnTo>
                    <a:lnTo>
                      <a:pt x="367" y="298"/>
                    </a:lnTo>
                    <a:lnTo>
                      <a:pt x="367" y="298"/>
                    </a:lnTo>
                    <a:lnTo>
                      <a:pt x="367" y="298"/>
                    </a:lnTo>
                    <a:lnTo>
                      <a:pt x="365" y="298"/>
                    </a:lnTo>
                    <a:lnTo>
                      <a:pt x="365" y="298"/>
                    </a:lnTo>
                    <a:lnTo>
                      <a:pt x="363" y="298"/>
                    </a:lnTo>
                    <a:lnTo>
                      <a:pt x="363" y="298"/>
                    </a:lnTo>
                    <a:lnTo>
                      <a:pt x="363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58" y="298"/>
                    </a:lnTo>
                    <a:lnTo>
                      <a:pt x="358" y="298"/>
                    </a:lnTo>
                    <a:lnTo>
                      <a:pt x="355" y="298"/>
                    </a:lnTo>
                    <a:lnTo>
                      <a:pt x="355" y="298"/>
                    </a:lnTo>
                    <a:lnTo>
                      <a:pt x="355" y="298"/>
                    </a:lnTo>
                    <a:lnTo>
                      <a:pt x="353" y="298"/>
                    </a:lnTo>
                    <a:lnTo>
                      <a:pt x="353" y="298"/>
                    </a:lnTo>
                    <a:lnTo>
                      <a:pt x="353" y="298"/>
                    </a:lnTo>
                    <a:lnTo>
                      <a:pt x="353" y="301"/>
                    </a:lnTo>
                    <a:lnTo>
                      <a:pt x="351" y="301"/>
                    </a:lnTo>
                    <a:lnTo>
                      <a:pt x="351" y="301"/>
                    </a:lnTo>
                    <a:lnTo>
                      <a:pt x="348" y="301"/>
                    </a:lnTo>
                    <a:lnTo>
                      <a:pt x="348" y="301"/>
                    </a:lnTo>
                    <a:lnTo>
                      <a:pt x="348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4" y="301"/>
                    </a:lnTo>
                    <a:lnTo>
                      <a:pt x="344" y="301"/>
                    </a:lnTo>
                    <a:lnTo>
                      <a:pt x="341" y="301"/>
                    </a:lnTo>
                    <a:lnTo>
                      <a:pt x="341" y="301"/>
                    </a:lnTo>
                    <a:lnTo>
                      <a:pt x="341" y="301"/>
                    </a:lnTo>
                    <a:lnTo>
                      <a:pt x="339" y="301"/>
                    </a:lnTo>
                    <a:lnTo>
                      <a:pt x="339" y="303"/>
                    </a:lnTo>
                    <a:lnTo>
                      <a:pt x="339" y="303"/>
                    </a:lnTo>
                    <a:lnTo>
                      <a:pt x="339" y="303"/>
                    </a:lnTo>
                    <a:lnTo>
                      <a:pt x="337" y="303"/>
                    </a:lnTo>
                    <a:lnTo>
                      <a:pt x="337" y="303"/>
                    </a:lnTo>
                    <a:lnTo>
                      <a:pt x="334" y="303"/>
                    </a:lnTo>
                    <a:lnTo>
                      <a:pt x="334" y="303"/>
                    </a:lnTo>
                    <a:lnTo>
                      <a:pt x="334" y="303"/>
                    </a:lnTo>
                    <a:lnTo>
                      <a:pt x="334" y="301"/>
                    </a:lnTo>
                    <a:lnTo>
                      <a:pt x="332" y="301"/>
                    </a:lnTo>
                    <a:lnTo>
                      <a:pt x="332" y="301"/>
                    </a:lnTo>
                    <a:lnTo>
                      <a:pt x="332" y="301"/>
                    </a:lnTo>
                    <a:lnTo>
                      <a:pt x="332" y="298"/>
                    </a:lnTo>
                    <a:lnTo>
                      <a:pt x="329" y="298"/>
                    </a:lnTo>
                    <a:lnTo>
                      <a:pt x="329" y="298"/>
                    </a:lnTo>
                    <a:lnTo>
                      <a:pt x="329" y="298"/>
                    </a:lnTo>
                    <a:lnTo>
                      <a:pt x="329" y="296"/>
                    </a:lnTo>
                    <a:lnTo>
                      <a:pt x="329" y="296"/>
                    </a:lnTo>
                    <a:lnTo>
                      <a:pt x="329" y="296"/>
                    </a:lnTo>
                    <a:lnTo>
                      <a:pt x="327" y="296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5" y="294"/>
                    </a:lnTo>
                    <a:lnTo>
                      <a:pt x="325" y="294"/>
                    </a:lnTo>
                    <a:lnTo>
                      <a:pt x="325" y="294"/>
                    </a:lnTo>
                    <a:lnTo>
                      <a:pt x="325" y="291"/>
                    </a:lnTo>
                    <a:lnTo>
                      <a:pt x="322" y="291"/>
                    </a:lnTo>
                    <a:lnTo>
                      <a:pt x="322" y="291"/>
                    </a:lnTo>
                    <a:lnTo>
                      <a:pt x="322" y="291"/>
                    </a:lnTo>
                    <a:lnTo>
                      <a:pt x="322" y="289"/>
                    </a:lnTo>
                    <a:lnTo>
                      <a:pt x="322" y="289"/>
                    </a:lnTo>
                    <a:lnTo>
                      <a:pt x="322" y="289"/>
                    </a:lnTo>
                    <a:lnTo>
                      <a:pt x="320" y="289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18" y="287"/>
                    </a:lnTo>
                    <a:lnTo>
                      <a:pt x="318" y="284"/>
                    </a:lnTo>
                    <a:lnTo>
                      <a:pt x="318" y="284"/>
                    </a:lnTo>
                    <a:lnTo>
                      <a:pt x="318" y="284"/>
                    </a:lnTo>
                    <a:lnTo>
                      <a:pt x="315" y="284"/>
                    </a:lnTo>
                    <a:lnTo>
                      <a:pt x="315" y="284"/>
                    </a:lnTo>
                    <a:lnTo>
                      <a:pt x="315" y="284"/>
                    </a:lnTo>
                    <a:lnTo>
                      <a:pt x="315" y="282"/>
                    </a:lnTo>
                    <a:lnTo>
                      <a:pt x="315" y="282"/>
                    </a:lnTo>
                    <a:lnTo>
                      <a:pt x="315" y="279"/>
                    </a:lnTo>
                    <a:lnTo>
                      <a:pt x="315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7"/>
                    </a:lnTo>
                    <a:lnTo>
                      <a:pt x="313" y="277"/>
                    </a:lnTo>
                    <a:lnTo>
                      <a:pt x="310" y="277"/>
                    </a:lnTo>
                    <a:lnTo>
                      <a:pt x="310" y="275"/>
                    </a:lnTo>
                    <a:lnTo>
                      <a:pt x="310" y="275"/>
                    </a:lnTo>
                    <a:lnTo>
                      <a:pt x="310" y="275"/>
                    </a:lnTo>
                    <a:lnTo>
                      <a:pt x="313" y="275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5" y="272"/>
                    </a:lnTo>
                    <a:lnTo>
                      <a:pt x="315" y="272"/>
                    </a:lnTo>
                    <a:lnTo>
                      <a:pt x="315" y="272"/>
                    </a:lnTo>
                    <a:lnTo>
                      <a:pt x="318" y="272"/>
                    </a:lnTo>
                    <a:lnTo>
                      <a:pt x="318" y="272"/>
                    </a:lnTo>
                    <a:lnTo>
                      <a:pt x="318" y="270"/>
                    </a:lnTo>
                    <a:lnTo>
                      <a:pt x="320" y="270"/>
                    </a:lnTo>
                    <a:lnTo>
                      <a:pt x="320" y="270"/>
                    </a:lnTo>
                    <a:lnTo>
                      <a:pt x="320" y="270"/>
                    </a:lnTo>
                    <a:lnTo>
                      <a:pt x="320" y="272"/>
                    </a:lnTo>
                    <a:lnTo>
                      <a:pt x="322" y="272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68"/>
                    </a:lnTo>
                    <a:lnTo>
                      <a:pt x="325" y="268"/>
                    </a:lnTo>
                    <a:lnTo>
                      <a:pt x="325" y="268"/>
                    </a:lnTo>
                    <a:lnTo>
                      <a:pt x="327" y="268"/>
                    </a:lnTo>
                    <a:lnTo>
                      <a:pt x="327" y="268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5" y="265"/>
                    </a:lnTo>
                    <a:lnTo>
                      <a:pt x="325" y="265"/>
                    </a:lnTo>
                    <a:lnTo>
                      <a:pt x="322" y="265"/>
                    </a:lnTo>
                    <a:lnTo>
                      <a:pt x="322" y="263"/>
                    </a:lnTo>
                    <a:lnTo>
                      <a:pt x="322" y="263"/>
                    </a:lnTo>
                    <a:lnTo>
                      <a:pt x="322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1"/>
                    </a:lnTo>
                    <a:lnTo>
                      <a:pt x="318" y="261"/>
                    </a:lnTo>
                    <a:lnTo>
                      <a:pt x="318" y="261"/>
                    </a:lnTo>
                    <a:lnTo>
                      <a:pt x="318" y="258"/>
                    </a:lnTo>
                    <a:lnTo>
                      <a:pt x="318" y="258"/>
                    </a:lnTo>
                    <a:lnTo>
                      <a:pt x="320" y="258"/>
                    </a:lnTo>
                    <a:lnTo>
                      <a:pt x="320" y="256"/>
                    </a:lnTo>
                    <a:lnTo>
                      <a:pt x="320" y="256"/>
                    </a:lnTo>
                    <a:lnTo>
                      <a:pt x="318" y="256"/>
                    </a:lnTo>
                    <a:lnTo>
                      <a:pt x="318" y="256"/>
                    </a:lnTo>
                    <a:lnTo>
                      <a:pt x="318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1"/>
                    </a:lnTo>
                    <a:lnTo>
                      <a:pt x="310" y="251"/>
                    </a:lnTo>
                    <a:lnTo>
                      <a:pt x="310" y="251"/>
                    </a:lnTo>
                    <a:lnTo>
                      <a:pt x="310" y="249"/>
                    </a:lnTo>
                    <a:lnTo>
                      <a:pt x="310" y="249"/>
                    </a:lnTo>
                    <a:lnTo>
                      <a:pt x="310" y="249"/>
                    </a:lnTo>
                    <a:lnTo>
                      <a:pt x="310" y="246"/>
                    </a:lnTo>
                    <a:lnTo>
                      <a:pt x="310" y="246"/>
                    </a:lnTo>
                    <a:lnTo>
                      <a:pt x="310" y="244"/>
                    </a:lnTo>
                    <a:lnTo>
                      <a:pt x="308" y="244"/>
                    </a:lnTo>
                    <a:lnTo>
                      <a:pt x="308" y="244"/>
                    </a:lnTo>
                    <a:lnTo>
                      <a:pt x="308" y="244"/>
                    </a:lnTo>
                    <a:lnTo>
                      <a:pt x="310" y="244"/>
                    </a:lnTo>
                    <a:lnTo>
                      <a:pt x="310" y="242"/>
                    </a:lnTo>
                    <a:lnTo>
                      <a:pt x="310" y="242"/>
                    </a:lnTo>
                    <a:lnTo>
                      <a:pt x="310" y="242"/>
                    </a:lnTo>
                    <a:lnTo>
                      <a:pt x="313" y="242"/>
                    </a:lnTo>
                    <a:lnTo>
                      <a:pt x="313" y="239"/>
                    </a:lnTo>
                    <a:lnTo>
                      <a:pt x="313" y="239"/>
                    </a:lnTo>
                    <a:lnTo>
                      <a:pt x="313" y="237"/>
                    </a:lnTo>
                    <a:lnTo>
                      <a:pt x="310" y="237"/>
                    </a:lnTo>
                    <a:lnTo>
                      <a:pt x="310" y="237"/>
                    </a:lnTo>
                    <a:lnTo>
                      <a:pt x="310" y="237"/>
                    </a:lnTo>
                    <a:lnTo>
                      <a:pt x="310" y="234"/>
                    </a:lnTo>
                    <a:lnTo>
                      <a:pt x="310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5" y="234"/>
                    </a:lnTo>
                    <a:lnTo>
                      <a:pt x="315" y="234"/>
                    </a:lnTo>
                    <a:lnTo>
                      <a:pt x="315" y="234"/>
                    </a:lnTo>
                    <a:lnTo>
                      <a:pt x="315" y="232"/>
                    </a:lnTo>
                    <a:lnTo>
                      <a:pt x="318" y="232"/>
                    </a:lnTo>
                    <a:lnTo>
                      <a:pt x="318" y="232"/>
                    </a:lnTo>
                    <a:lnTo>
                      <a:pt x="318" y="232"/>
                    </a:lnTo>
                    <a:lnTo>
                      <a:pt x="318" y="230"/>
                    </a:lnTo>
                    <a:lnTo>
                      <a:pt x="320" y="230"/>
                    </a:lnTo>
                    <a:lnTo>
                      <a:pt x="320" y="230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5"/>
                    </a:lnTo>
                    <a:lnTo>
                      <a:pt x="320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3"/>
                    </a:lnTo>
                    <a:lnTo>
                      <a:pt x="325" y="223"/>
                    </a:lnTo>
                    <a:lnTo>
                      <a:pt x="325" y="223"/>
                    </a:lnTo>
                    <a:lnTo>
                      <a:pt x="325" y="223"/>
                    </a:lnTo>
                    <a:lnTo>
                      <a:pt x="325" y="220"/>
                    </a:lnTo>
                    <a:lnTo>
                      <a:pt x="327" y="220"/>
                    </a:lnTo>
                    <a:lnTo>
                      <a:pt x="327" y="220"/>
                    </a:lnTo>
                    <a:lnTo>
                      <a:pt x="325" y="220"/>
                    </a:lnTo>
                    <a:lnTo>
                      <a:pt x="325" y="220"/>
                    </a:lnTo>
                    <a:lnTo>
                      <a:pt x="322" y="220"/>
                    </a:lnTo>
                    <a:lnTo>
                      <a:pt x="322" y="220"/>
                    </a:lnTo>
                    <a:lnTo>
                      <a:pt x="322" y="220"/>
                    </a:lnTo>
                    <a:lnTo>
                      <a:pt x="320" y="220"/>
                    </a:lnTo>
                    <a:lnTo>
                      <a:pt x="320" y="220"/>
                    </a:lnTo>
                    <a:lnTo>
                      <a:pt x="320" y="220"/>
                    </a:lnTo>
                    <a:lnTo>
                      <a:pt x="320" y="223"/>
                    </a:lnTo>
                    <a:lnTo>
                      <a:pt x="320" y="223"/>
                    </a:lnTo>
                    <a:lnTo>
                      <a:pt x="320" y="223"/>
                    </a:lnTo>
                    <a:lnTo>
                      <a:pt x="318" y="223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7"/>
                    </a:lnTo>
                    <a:lnTo>
                      <a:pt x="318" y="227"/>
                    </a:lnTo>
                    <a:lnTo>
                      <a:pt x="315" y="227"/>
                    </a:lnTo>
                    <a:lnTo>
                      <a:pt x="315" y="227"/>
                    </a:lnTo>
                    <a:lnTo>
                      <a:pt x="315" y="227"/>
                    </a:lnTo>
                    <a:lnTo>
                      <a:pt x="313" y="227"/>
                    </a:lnTo>
                    <a:lnTo>
                      <a:pt x="313" y="227"/>
                    </a:lnTo>
                    <a:lnTo>
                      <a:pt x="313" y="227"/>
                    </a:lnTo>
                    <a:lnTo>
                      <a:pt x="310" y="227"/>
                    </a:lnTo>
                    <a:lnTo>
                      <a:pt x="310" y="227"/>
                    </a:lnTo>
                    <a:lnTo>
                      <a:pt x="308" y="227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3"/>
                    </a:lnTo>
                    <a:lnTo>
                      <a:pt x="308" y="223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10" y="220"/>
                    </a:lnTo>
                    <a:lnTo>
                      <a:pt x="310" y="220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3"/>
                    </a:lnTo>
                    <a:lnTo>
                      <a:pt x="308" y="223"/>
                    </a:lnTo>
                    <a:lnTo>
                      <a:pt x="308" y="223"/>
                    </a:lnTo>
                    <a:lnTo>
                      <a:pt x="306" y="223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3" y="225"/>
                    </a:lnTo>
                    <a:lnTo>
                      <a:pt x="303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7"/>
                    </a:lnTo>
                    <a:lnTo>
                      <a:pt x="299" y="227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3"/>
                    </a:lnTo>
                    <a:lnTo>
                      <a:pt x="299" y="223"/>
                    </a:lnTo>
                    <a:lnTo>
                      <a:pt x="296" y="223"/>
                    </a:lnTo>
                    <a:lnTo>
                      <a:pt x="296" y="223"/>
                    </a:lnTo>
                    <a:lnTo>
                      <a:pt x="296" y="223"/>
                    </a:lnTo>
                    <a:lnTo>
                      <a:pt x="294" y="223"/>
                    </a:lnTo>
                    <a:lnTo>
                      <a:pt x="294" y="223"/>
                    </a:lnTo>
                    <a:lnTo>
                      <a:pt x="294" y="223"/>
                    </a:lnTo>
                    <a:lnTo>
                      <a:pt x="294" y="225"/>
                    </a:lnTo>
                    <a:lnTo>
                      <a:pt x="294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7"/>
                    </a:lnTo>
                    <a:lnTo>
                      <a:pt x="292" y="227"/>
                    </a:lnTo>
                    <a:lnTo>
                      <a:pt x="292" y="227"/>
                    </a:lnTo>
                    <a:lnTo>
                      <a:pt x="294" y="227"/>
                    </a:lnTo>
                    <a:lnTo>
                      <a:pt x="294" y="230"/>
                    </a:lnTo>
                    <a:lnTo>
                      <a:pt x="294" y="230"/>
                    </a:lnTo>
                    <a:lnTo>
                      <a:pt x="294" y="230"/>
                    </a:lnTo>
                    <a:lnTo>
                      <a:pt x="296" y="230"/>
                    </a:lnTo>
                    <a:lnTo>
                      <a:pt x="296" y="230"/>
                    </a:lnTo>
                    <a:lnTo>
                      <a:pt x="296" y="230"/>
                    </a:lnTo>
                    <a:lnTo>
                      <a:pt x="296" y="227"/>
                    </a:lnTo>
                    <a:lnTo>
                      <a:pt x="299" y="227"/>
                    </a:lnTo>
                    <a:lnTo>
                      <a:pt x="299" y="227"/>
                    </a:lnTo>
                    <a:lnTo>
                      <a:pt x="301" y="227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3" y="230"/>
                    </a:lnTo>
                    <a:lnTo>
                      <a:pt x="303" y="230"/>
                    </a:lnTo>
                    <a:lnTo>
                      <a:pt x="306" y="230"/>
                    </a:lnTo>
                    <a:lnTo>
                      <a:pt x="306" y="230"/>
                    </a:lnTo>
                    <a:lnTo>
                      <a:pt x="306" y="230"/>
                    </a:lnTo>
                    <a:lnTo>
                      <a:pt x="308" y="230"/>
                    </a:lnTo>
                    <a:lnTo>
                      <a:pt x="308" y="230"/>
                    </a:lnTo>
                    <a:lnTo>
                      <a:pt x="308" y="232"/>
                    </a:lnTo>
                    <a:lnTo>
                      <a:pt x="308" y="232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6" y="234"/>
                    </a:lnTo>
                    <a:lnTo>
                      <a:pt x="306" y="234"/>
                    </a:lnTo>
                    <a:lnTo>
                      <a:pt x="306" y="234"/>
                    </a:lnTo>
                    <a:lnTo>
                      <a:pt x="306" y="237"/>
                    </a:lnTo>
                    <a:lnTo>
                      <a:pt x="303" y="237"/>
                    </a:lnTo>
                    <a:lnTo>
                      <a:pt x="303" y="234"/>
                    </a:lnTo>
                    <a:lnTo>
                      <a:pt x="303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4" y="234"/>
                    </a:lnTo>
                    <a:lnTo>
                      <a:pt x="294" y="234"/>
                    </a:lnTo>
                    <a:lnTo>
                      <a:pt x="294" y="234"/>
                    </a:lnTo>
                    <a:lnTo>
                      <a:pt x="292" y="234"/>
                    </a:lnTo>
                    <a:lnTo>
                      <a:pt x="292" y="234"/>
                    </a:lnTo>
                    <a:lnTo>
                      <a:pt x="292" y="234"/>
                    </a:lnTo>
                    <a:lnTo>
                      <a:pt x="289" y="234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287" y="237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2"/>
                    </a:lnTo>
                    <a:lnTo>
                      <a:pt x="287" y="232"/>
                    </a:lnTo>
                    <a:lnTo>
                      <a:pt x="287" y="232"/>
                    </a:lnTo>
                    <a:lnTo>
                      <a:pt x="284" y="232"/>
                    </a:lnTo>
                    <a:lnTo>
                      <a:pt x="284" y="230"/>
                    </a:lnTo>
                    <a:lnTo>
                      <a:pt x="284" y="23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80" y="230"/>
                    </a:lnTo>
                    <a:lnTo>
                      <a:pt x="280" y="232"/>
                    </a:lnTo>
                    <a:lnTo>
                      <a:pt x="282" y="232"/>
                    </a:lnTo>
                    <a:lnTo>
                      <a:pt x="282" y="232"/>
                    </a:lnTo>
                    <a:lnTo>
                      <a:pt x="282" y="232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9"/>
                    </a:lnTo>
                    <a:lnTo>
                      <a:pt x="282" y="239"/>
                    </a:lnTo>
                    <a:lnTo>
                      <a:pt x="282" y="239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4"/>
                    </a:lnTo>
                    <a:lnTo>
                      <a:pt x="282" y="244"/>
                    </a:lnTo>
                    <a:lnTo>
                      <a:pt x="280" y="244"/>
                    </a:lnTo>
                    <a:lnTo>
                      <a:pt x="280" y="244"/>
                    </a:lnTo>
                    <a:lnTo>
                      <a:pt x="280" y="244"/>
                    </a:lnTo>
                    <a:lnTo>
                      <a:pt x="277" y="244"/>
                    </a:lnTo>
                    <a:lnTo>
                      <a:pt x="277" y="244"/>
                    </a:lnTo>
                    <a:lnTo>
                      <a:pt x="277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5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3" y="239"/>
                    </a:lnTo>
                    <a:lnTo>
                      <a:pt x="273" y="239"/>
                    </a:lnTo>
                    <a:lnTo>
                      <a:pt x="273" y="239"/>
                    </a:lnTo>
                    <a:lnTo>
                      <a:pt x="270" y="239"/>
                    </a:lnTo>
                    <a:lnTo>
                      <a:pt x="270" y="239"/>
                    </a:lnTo>
                    <a:lnTo>
                      <a:pt x="268" y="239"/>
                    </a:lnTo>
                    <a:lnTo>
                      <a:pt x="268" y="239"/>
                    </a:lnTo>
                    <a:lnTo>
                      <a:pt x="268" y="242"/>
                    </a:lnTo>
                    <a:lnTo>
                      <a:pt x="268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6"/>
                    </a:lnTo>
                    <a:lnTo>
                      <a:pt x="263" y="246"/>
                    </a:lnTo>
                    <a:lnTo>
                      <a:pt x="263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58" y="249"/>
                    </a:lnTo>
                    <a:lnTo>
                      <a:pt x="258" y="249"/>
                    </a:lnTo>
                    <a:lnTo>
                      <a:pt x="258" y="251"/>
                    </a:lnTo>
                    <a:lnTo>
                      <a:pt x="256" y="251"/>
                    </a:lnTo>
                    <a:lnTo>
                      <a:pt x="256" y="251"/>
                    </a:lnTo>
                    <a:lnTo>
                      <a:pt x="256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1" y="251"/>
                    </a:lnTo>
                    <a:lnTo>
                      <a:pt x="251" y="251"/>
                    </a:lnTo>
                    <a:lnTo>
                      <a:pt x="251" y="253"/>
                    </a:lnTo>
                    <a:lnTo>
                      <a:pt x="249" y="253"/>
                    </a:lnTo>
                    <a:lnTo>
                      <a:pt x="249" y="253"/>
                    </a:lnTo>
                    <a:lnTo>
                      <a:pt x="249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4" y="253"/>
                    </a:lnTo>
                    <a:lnTo>
                      <a:pt x="244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39" y="253"/>
                    </a:lnTo>
                    <a:lnTo>
                      <a:pt x="239" y="253"/>
                    </a:lnTo>
                    <a:lnTo>
                      <a:pt x="239" y="253"/>
                    </a:lnTo>
                    <a:lnTo>
                      <a:pt x="239" y="256"/>
                    </a:lnTo>
                    <a:lnTo>
                      <a:pt x="237" y="256"/>
                    </a:lnTo>
                    <a:lnTo>
                      <a:pt x="237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2" y="256"/>
                    </a:lnTo>
                    <a:lnTo>
                      <a:pt x="232" y="256"/>
                    </a:lnTo>
                    <a:lnTo>
                      <a:pt x="232" y="256"/>
                    </a:lnTo>
                    <a:lnTo>
                      <a:pt x="230" y="256"/>
                    </a:lnTo>
                    <a:lnTo>
                      <a:pt x="230" y="258"/>
                    </a:lnTo>
                    <a:lnTo>
                      <a:pt x="230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5" y="258"/>
                    </a:lnTo>
                    <a:lnTo>
                      <a:pt x="225" y="258"/>
                    </a:lnTo>
                    <a:lnTo>
                      <a:pt x="223" y="258"/>
                    </a:lnTo>
                    <a:lnTo>
                      <a:pt x="223" y="258"/>
                    </a:lnTo>
                    <a:lnTo>
                      <a:pt x="223" y="258"/>
                    </a:lnTo>
                    <a:lnTo>
                      <a:pt x="223" y="261"/>
                    </a:lnTo>
                    <a:lnTo>
                      <a:pt x="221" y="261"/>
                    </a:lnTo>
                    <a:lnTo>
                      <a:pt x="221" y="261"/>
                    </a:lnTo>
                    <a:lnTo>
                      <a:pt x="221" y="261"/>
                    </a:lnTo>
                    <a:lnTo>
                      <a:pt x="218" y="261"/>
                    </a:lnTo>
                    <a:lnTo>
                      <a:pt x="218" y="261"/>
                    </a:lnTo>
                    <a:lnTo>
                      <a:pt x="218" y="261"/>
                    </a:lnTo>
                    <a:lnTo>
                      <a:pt x="216" y="261"/>
                    </a:lnTo>
                    <a:lnTo>
                      <a:pt x="216" y="261"/>
                    </a:lnTo>
                    <a:lnTo>
                      <a:pt x="216" y="261"/>
                    </a:lnTo>
                    <a:lnTo>
                      <a:pt x="216" y="263"/>
                    </a:lnTo>
                    <a:lnTo>
                      <a:pt x="213" y="263"/>
                    </a:lnTo>
                    <a:lnTo>
                      <a:pt x="213" y="263"/>
                    </a:lnTo>
                    <a:lnTo>
                      <a:pt x="213" y="263"/>
                    </a:lnTo>
                    <a:lnTo>
                      <a:pt x="211" y="263"/>
                    </a:lnTo>
                    <a:lnTo>
                      <a:pt x="211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6" y="263"/>
                    </a:lnTo>
                    <a:lnTo>
                      <a:pt x="206" y="263"/>
                    </a:lnTo>
                    <a:lnTo>
                      <a:pt x="206" y="263"/>
                    </a:lnTo>
                    <a:lnTo>
                      <a:pt x="206" y="265"/>
                    </a:lnTo>
                    <a:lnTo>
                      <a:pt x="206" y="265"/>
                    </a:lnTo>
                    <a:lnTo>
                      <a:pt x="206" y="268"/>
                    </a:lnTo>
                    <a:lnTo>
                      <a:pt x="206" y="268"/>
                    </a:lnTo>
                    <a:lnTo>
                      <a:pt x="206" y="270"/>
                    </a:lnTo>
                    <a:lnTo>
                      <a:pt x="206" y="270"/>
                    </a:lnTo>
                    <a:lnTo>
                      <a:pt x="206" y="272"/>
                    </a:lnTo>
                    <a:lnTo>
                      <a:pt x="206" y="272"/>
                    </a:lnTo>
                    <a:lnTo>
                      <a:pt x="206" y="275"/>
                    </a:lnTo>
                    <a:lnTo>
                      <a:pt x="206" y="275"/>
                    </a:lnTo>
                    <a:lnTo>
                      <a:pt x="206" y="275"/>
                    </a:lnTo>
                    <a:lnTo>
                      <a:pt x="206" y="277"/>
                    </a:lnTo>
                    <a:lnTo>
                      <a:pt x="206" y="277"/>
                    </a:lnTo>
                    <a:lnTo>
                      <a:pt x="206" y="279"/>
                    </a:lnTo>
                    <a:lnTo>
                      <a:pt x="206" y="279"/>
                    </a:lnTo>
                    <a:lnTo>
                      <a:pt x="206" y="282"/>
                    </a:lnTo>
                    <a:lnTo>
                      <a:pt x="206" y="282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6" y="287"/>
                    </a:lnTo>
                    <a:lnTo>
                      <a:pt x="206" y="287"/>
                    </a:lnTo>
                    <a:lnTo>
                      <a:pt x="206" y="289"/>
                    </a:lnTo>
                    <a:lnTo>
                      <a:pt x="206" y="289"/>
                    </a:lnTo>
                    <a:lnTo>
                      <a:pt x="206" y="291"/>
                    </a:lnTo>
                    <a:lnTo>
                      <a:pt x="206" y="291"/>
                    </a:lnTo>
                    <a:lnTo>
                      <a:pt x="206" y="294"/>
                    </a:lnTo>
                    <a:lnTo>
                      <a:pt x="206" y="294"/>
                    </a:lnTo>
                    <a:lnTo>
                      <a:pt x="206" y="294"/>
                    </a:lnTo>
                    <a:lnTo>
                      <a:pt x="206" y="296"/>
                    </a:lnTo>
                    <a:lnTo>
                      <a:pt x="206" y="296"/>
                    </a:lnTo>
                    <a:lnTo>
                      <a:pt x="206" y="298"/>
                    </a:lnTo>
                    <a:lnTo>
                      <a:pt x="206" y="298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6" y="303"/>
                    </a:lnTo>
                    <a:lnTo>
                      <a:pt x="206" y="303"/>
                    </a:lnTo>
                    <a:lnTo>
                      <a:pt x="206" y="303"/>
                    </a:lnTo>
                    <a:lnTo>
                      <a:pt x="206" y="306"/>
                    </a:lnTo>
                    <a:lnTo>
                      <a:pt x="206" y="306"/>
                    </a:lnTo>
                    <a:lnTo>
                      <a:pt x="206" y="308"/>
                    </a:lnTo>
                    <a:lnTo>
                      <a:pt x="206" y="308"/>
                    </a:lnTo>
                    <a:lnTo>
                      <a:pt x="206" y="310"/>
                    </a:lnTo>
                    <a:lnTo>
                      <a:pt x="206" y="310"/>
                    </a:lnTo>
                    <a:lnTo>
                      <a:pt x="206" y="313"/>
                    </a:lnTo>
                    <a:lnTo>
                      <a:pt x="206" y="313"/>
                    </a:lnTo>
                    <a:lnTo>
                      <a:pt x="206" y="313"/>
                    </a:lnTo>
                    <a:lnTo>
                      <a:pt x="206" y="315"/>
                    </a:lnTo>
                    <a:lnTo>
                      <a:pt x="206" y="315"/>
                    </a:lnTo>
                    <a:lnTo>
                      <a:pt x="206" y="317"/>
                    </a:lnTo>
                    <a:lnTo>
                      <a:pt x="206" y="317"/>
                    </a:lnTo>
                    <a:lnTo>
                      <a:pt x="206" y="320"/>
                    </a:lnTo>
                    <a:lnTo>
                      <a:pt x="206" y="320"/>
                    </a:lnTo>
                    <a:lnTo>
                      <a:pt x="206" y="322"/>
                    </a:lnTo>
                    <a:lnTo>
                      <a:pt x="206" y="322"/>
                    </a:lnTo>
                    <a:lnTo>
                      <a:pt x="206" y="325"/>
                    </a:lnTo>
                    <a:lnTo>
                      <a:pt x="206" y="325"/>
                    </a:lnTo>
                    <a:lnTo>
                      <a:pt x="206" y="325"/>
                    </a:lnTo>
                    <a:lnTo>
                      <a:pt x="206" y="327"/>
                    </a:lnTo>
                    <a:lnTo>
                      <a:pt x="206" y="327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4"/>
                    </a:lnTo>
                    <a:lnTo>
                      <a:pt x="206" y="334"/>
                    </a:lnTo>
                    <a:lnTo>
                      <a:pt x="206" y="334"/>
                    </a:lnTo>
                    <a:lnTo>
                      <a:pt x="206" y="336"/>
                    </a:lnTo>
                    <a:lnTo>
                      <a:pt x="206" y="336"/>
                    </a:lnTo>
                    <a:lnTo>
                      <a:pt x="206" y="339"/>
                    </a:lnTo>
                    <a:lnTo>
                      <a:pt x="206" y="339"/>
                    </a:lnTo>
                    <a:lnTo>
                      <a:pt x="206" y="341"/>
                    </a:lnTo>
                    <a:lnTo>
                      <a:pt x="206" y="341"/>
                    </a:lnTo>
                    <a:lnTo>
                      <a:pt x="206" y="343"/>
                    </a:lnTo>
                    <a:lnTo>
                      <a:pt x="206" y="343"/>
                    </a:lnTo>
                    <a:lnTo>
                      <a:pt x="206" y="343"/>
                    </a:lnTo>
                    <a:lnTo>
                      <a:pt x="206" y="346"/>
                    </a:lnTo>
                    <a:lnTo>
                      <a:pt x="206" y="346"/>
                    </a:lnTo>
                    <a:lnTo>
                      <a:pt x="206" y="348"/>
                    </a:lnTo>
                    <a:lnTo>
                      <a:pt x="206" y="348"/>
                    </a:lnTo>
                    <a:lnTo>
                      <a:pt x="206" y="351"/>
                    </a:lnTo>
                    <a:lnTo>
                      <a:pt x="206" y="351"/>
                    </a:lnTo>
                    <a:lnTo>
                      <a:pt x="206" y="353"/>
                    </a:lnTo>
                    <a:lnTo>
                      <a:pt x="206" y="353"/>
                    </a:lnTo>
                    <a:lnTo>
                      <a:pt x="206" y="353"/>
                    </a:lnTo>
                    <a:lnTo>
                      <a:pt x="206" y="355"/>
                    </a:lnTo>
                    <a:lnTo>
                      <a:pt x="206" y="355"/>
                    </a:lnTo>
                    <a:lnTo>
                      <a:pt x="206" y="358"/>
                    </a:lnTo>
                    <a:lnTo>
                      <a:pt x="204" y="358"/>
                    </a:lnTo>
                    <a:lnTo>
                      <a:pt x="204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199" y="358"/>
                    </a:lnTo>
                    <a:lnTo>
                      <a:pt x="199" y="358"/>
                    </a:lnTo>
                    <a:lnTo>
                      <a:pt x="199" y="358"/>
                    </a:lnTo>
                    <a:lnTo>
                      <a:pt x="199" y="360"/>
                    </a:lnTo>
                    <a:lnTo>
                      <a:pt x="197" y="360"/>
                    </a:lnTo>
                    <a:lnTo>
                      <a:pt x="197" y="360"/>
                    </a:lnTo>
                    <a:lnTo>
                      <a:pt x="195" y="360"/>
                    </a:lnTo>
                    <a:lnTo>
                      <a:pt x="195" y="360"/>
                    </a:lnTo>
                    <a:lnTo>
                      <a:pt x="195" y="360"/>
                    </a:lnTo>
                    <a:lnTo>
                      <a:pt x="195" y="358"/>
                    </a:lnTo>
                    <a:lnTo>
                      <a:pt x="192" y="358"/>
                    </a:lnTo>
                    <a:lnTo>
                      <a:pt x="192" y="358"/>
                    </a:lnTo>
                    <a:lnTo>
                      <a:pt x="192" y="358"/>
                    </a:lnTo>
                    <a:lnTo>
                      <a:pt x="192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1"/>
                    </a:lnTo>
                    <a:lnTo>
                      <a:pt x="187" y="351"/>
                    </a:lnTo>
                    <a:lnTo>
                      <a:pt x="187" y="351"/>
                    </a:lnTo>
                    <a:lnTo>
                      <a:pt x="187" y="348"/>
                    </a:lnTo>
                    <a:lnTo>
                      <a:pt x="185" y="348"/>
                    </a:lnTo>
                    <a:lnTo>
                      <a:pt x="185" y="348"/>
                    </a:lnTo>
                    <a:lnTo>
                      <a:pt x="185" y="348"/>
                    </a:lnTo>
                    <a:lnTo>
                      <a:pt x="185" y="346"/>
                    </a:lnTo>
                    <a:lnTo>
                      <a:pt x="183" y="346"/>
                    </a:lnTo>
                    <a:lnTo>
                      <a:pt x="183" y="346"/>
                    </a:lnTo>
                    <a:lnTo>
                      <a:pt x="183" y="346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1"/>
                    </a:lnTo>
                    <a:lnTo>
                      <a:pt x="180" y="341"/>
                    </a:lnTo>
                    <a:lnTo>
                      <a:pt x="180" y="341"/>
                    </a:lnTo>
                    <a:lnTo>
                      <a:pt x="180" y="341"/>
                    </a:lnTo>
                    <a:lnTo>
                      <a:pt x="180" y="339"/>
                    </a:lnTo>
                    <a:lnTo>
                      <a:pt x="180" y="339"/>
                    </a:lnTo>
                    <a:lnTo>
                      <a:pt x="178" y="339"/>
                    </a:lnTo>
                    <a:lnTo>
                      <a:pt x="178" y="339"/>
                    </a:lnTo>
                    <a:lnTo>
                      <a:pt x="178" y="339"/>
                    </a:lnTo>
                    <a:lnTo>
                      <a:pt x="176" y="339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3" y="336"/>
                    </a:lnTo>
                    <a:lnTo>
                      <a:pt x="173" y="336"/>
                    </a:lnTo>
                    <a:lnTo>
                      <a:pt x="173" y="334"/>
                    </a:lnTo>
                    <a:lnTo>
                      <a:pt x="173" y="334"/>
                    </a:lnTo>
                    <a:lnTo>
                      <a:pt x="173" y="334"/>
                    </a:lnTo>
                    <a:lnTo>
                      <a:pt x="171" y="334"/>
                    </a:lnTo>
                    <a:lnTo>
                      <a:pt x="171" y="334"/>
                    </a:lnTo>
                    <a:lnTo>
                      <a:pt x="171" y="334"/>
                    </a:lnTo>
                    <a:lnTo>
                      <a:pt x="168" y="334"/>
                    </a:lnTo>
                    <a:lnTo>
                      <a:pt x="168" y="334"/>
                    </a:lnTo>
                    <a:lnTo>
                      <a:pt x="168" y="332"/>
                    </a:lnTo>
                    <a:lnTo>
                      <a:pt x="168" y="332"/>
                    </a:lnTo>
                    <a:lnTo>
                      <a:pt x="166" y="332"/>
                    </a:lnTo>
                    <a:lnTo>
                      <a:pt x="166" y="332"/>
                    </a:lnTo>
                    <a:lnTo>
                      <a:pt x="166" y="332"/>
                    </a:lnTo>
                    <a:lnTo>
                      <a:pt x="164" y="332"/>
                    </a:lnTo>
                    <a:lnTo>
                      <a:pt x="164" y="332"/>
                    </a:lnTo>
                    <a:lnTo>
                      <a:pt x="161" y="332"/>
                    </a:lnTo>
                    <a:lnTo>
                      <a:pt x="161" y="332"/>
                    </a:lnTo>
                    <a:lnTo>
                      <a:pt x="161" y="332"/>
                    </a:lnTo>
                    <a:lnTo>
                      <a:pt x="159" y="332"/>
                    </a:lnTo>
                    <a:lnTo>
                      <a:pt x="159" y="332"/>
                    </a:lnTo>
                    <a:lnTo>
                      <a:pt x="159" y="332"/>
                    </a:lnTo>
                    <a:lnTo>
                      <a:pt x="157" y="332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4" y="334"/>
                    </a:lnTo>
                    <a:lnTo>
                      <a:pt x="154" y="334"/>
                    </a:lnTo>
                    <a:lnTo>
                      <a:pt x="154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5" y="334"/>
                    </a:lnTo>
                    <a:lnTo>
                      <a:pt x="145" y="336"/>
                    </a:lnTo>
                    <a:lnTo>
                      <a:pt x="145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0" y="336"/>
                    </a:lnTo>
                    <a:lnTo>
                      <a:pt x="140" y="336"/>
                    </a:lnTo>
                    <a:lnTo>
                      <a:pt x="140" y="339"/>
                    </a:lnTo>
                    <a:lnTo>
                      <a:pt x="140" y="339"/>
                    </a:lnTo>
                    <a:lnTo>
                      <a:pt x="140" y="339"/>
                    </a:lnTo>
                    <a:lnTo>
                      <a:pt x="138" y="339"/>
                    </a:lnTo>
                    <a:lnTo>
                      <a:pt x="138" y="339"/>
                    </a:lnTo>
                    <a:lnTo>
                      <a:pt x="138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1" y="343"/>
                    </a:lnTo>
                    <a:lnTo>
                      <a:pt x="131" y="343"/>
                    </a:lnTo>
                    <a:lnTo>
                      <a:pt x="131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1"/>
                    </a:lnTo>
                    <a:lnTo>
                      <a:pt x="128" y="341"/>
                    </a:lnTo>
                    <a:lnTo>
                      <a:pt x="128" y="341"/>
                    </a:lnTo>
                    <a:lnTo>
                      <a:pt x="128" y="339"/>
                    </a:lnTo>
                    <a:lnTo>
                      <a:pt x="128" y="339"/>
                    </a:lnTo>
                    <a:lnTo>
                      <a:pt x="128" y="336"/>
                    </a:lnTo>
                    <a:lnTo>
                      <a:pt x="128" y="336"/>
                    </a:lnTo>
                    <a:lnTo>
                      <a:pt x="128" y="334"/>
                    </a:lnTo>
                    <a:lnTo>
                      <a:pt x="128" y="334"/>
                    </a:lnTo>
                    <a:lnTo>
                      <a:pt x="128" y="334"/>
                    </a:lnTo>
                    <a:lnTo>
                      <a:pt x="131" y="334"/>
                    </a:lnTo>
                    <a:lnTo>
                      <a:pt x="131" y="334"/>
                    </a:lnTo>
                    <a:lnTo>
                      <a:pt x="131" y="334"/>
                    </a:lnTo>
                    <a:lnTo>
                      <a:pt x="131" y="332"/>
                    </a:lnTo>
                    <a:lnTo>
                      <a:pt x="131" y="332"/>
                    </a:lnTo>
                    <a:lnTo>
                      <a:pt x="133" y="332"/>
                    </a:lnTo>
                    <a:lnTo>
                      <a:pt x="133" y="329"/>
                    </a:lnTo>
                    <a:lnTo>
                      <a:pt x="133" y="329"/>
                    </a:lnTo>
                    <a:lnTo>
                      <a:pt x="133" y="329"/>
                    </a:lnTo>
                    <a:lnTo>
                      <a:pt x="133" y="327"/>
                    </a:lnTo>
                    <a:lnTo>
                      <a:pt x="133" y="327"/>
                    </a:lnTo>
                    <a:lnTo>
                      <a:pt x="133" y="327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1" y="325"/>
                    </a:lnTo>
                    <a:lnTo>
                      <a:pt x="131" y="322"/>
                    </a:lnTo>
                    <a:lnTo>
                      <a:pt x="131" y="322"/>
                    </a:lnTo>
                    <a:lnTo>
                      <a:pt x="133" y="322"/>
                    </a:lnTo>
                    <a:lnTo>
                      <a:pt x="133" y="320"/>
                    </a:lnTo>
                    <a:lnTo>
                      <a:pt x="131" y="320"/>
                    </a:lnTo>
                    <a:lnTo>
                      <a:pt x="131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6" y="320"/>
                    </a:lnTo>
                    <a:lnTo>
                      <a:pt x="126" y="322"/>
                    </a:lnTo>
                    <a:lnTo>
                      <a:pt x="126" y="322"/>
                    </a:lnTo>
                    <a:lnTo>
                      <a:pt x="126" y="322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4" y="320"/>
                    </a:lnTo>
                    <a:lnTo>
                      <a:pt x="124" y="320"/>
                    </a:lnTo>
                    <a:lnTo>
                      <a:pt x="121" y="320"/>
                    </a:lnTo>
                    <a:lnTo>
                      <a:pt x="121" y="320"/>
                    </a:lnTo>
                    <a:lnTo>
                      <a:pt x="121" y="320"/>
                    </a:lnTo>
                    <a:lnTo>
                      <a:pt x="119" y="320"/>
                    </a:lnTo>
                    <a:lnTo>
                      <a:pt x="119" y="320"/>
                    </a:lnTo>
                    <a:lnTo>
                      <a:pt x="119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17"/>
                    </a:lnTo>
                    <a:lnTo>
                      <a:pt x="114" y="317"/>
                    </a:lnTo>
                    <a:lnTo>
                      <a:pt x="114" y="317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0"/>
                    </a:lnTo>
                    <a:lnTo>
                      <a:pt x="109" y="310"/>
                    </a:lnTo>
                    <a:lnTo>
                      <a:pt x="109" y="310"/>
                    </a:lnTo>
                    <a:lnTo>
                      <a:pt x="109" y="310"/>
                    </a:lnTo>
                    <a:lnTo>
                      <a:pt x="109" y="313"/>
                    </a:lnTo>
                    <a:lnTo>
                      <a:pt x="107" y="313"/>
                    </a:lnTo>
                    <a:lnTo>
                      <a:pt x="107" y="313"/>
                    </a:lnTo>
                    <a:lnTo>
                      <a:pt x="107" y="313"/>
                    </a:lnTo>
                    <a:lnTo>
                      <a:pt x="105" y="313"/>
                    </a:lnTo>
                    <a:lnTo>
                      <a:pt x="105" y="313"/>
                    </a:lnTo>
                    <a:lnTo>
                      <a:pt x="102" y="313"/>
                    </a:lnTo>
                    <a:lnTo>
                      <a:pt x="102" y="310"/>
                    </a:lnTo>
                    <a:lnTo>
                      <a:pt x="102" y="310"/>
                    </a:lnTo>
                    <a:lnTo>
                      <a:pt x="102" y="308"/>
                    </a:lnTo>
                    <a:lnTo>
                      <a:pt x="102" y="308"/>
                    </a:lnTo>
                    <a:lnTo>
                      <a:pt x="105" y="308"/>
                    </a:lnTo>
                    <a:lnTo>
                      <a:pt x="105" y="306"/>
                    </a:lnTo>
                    <a:lnTo>
                      <a:pt x="105" y="306"/>
                    </a:lnTo>
                    <a:lnTo>
                      <a:pt x="105" y="303"/>
                    </a:lnTo>
                    <a:lnTo>
                      <a:pt x="105" y="303"/>
                    </a:lnTo>
                    <a:lnTo>
                      <a:pt x="102" y="303"/>
                    </a:lnTo>
                    <a:lnTo>
                      <a:pt x="102" y="303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0" y="301"/>
                    </a:lnTo>
                    <a:lnTo>
                      <a:pt x="100" y="298"/>
                    </a:lnTo>
                    <a:lnTo>
                      <a:pt x="100" y="298"/>
                    </a:lnTo>
                    <a:lnTo>
                      <a:pt x="100" y="298"/>
                    </a:lnTo>
                    <a:lnTo>
                      <a:pt x="100" y="296"/>
                    </a:lnTo>
                    <a:lnTo>
                      <a:pt x="100" y="296"/>
                    </a:lnTo>
                    <a:lnTo>
                      <a:pt x="100" y="296"/>
                    </a:lnTo>
                    <a:lnTo>
                      <a:pt x="97" y="296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1"/>
                    </a:lnTo>
                    <a:lnTo>
                      <a:pt x="97" y="291"/>
                    </a:lnTo>
                    <a:lnTo>
                      <a:pt x="95" y="291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7"/>
                    </a:lnTo>
                    <a:lnTo>
                      <a:pt x="95" y="287"/>
                    </a:lnTo>
                    <a:lnTo>
                      <a:pt x="95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0" y="284"/>
                    </a:lnTo>
                    <a:lnTo>
                      <a:pt x="90" y="284"/>
                    </a:lnTo>
                    <a:lnTo>
                      <a:pt x="88" y="284"/>
                    </a:lnTo>
                    <a:lnTo>
                      <a:pt x="88" y="284"/>
                    </a:lnTo>
                    <a:lnTo>
                      <a:pt x="88" y="284"/>
                    </a:lnTo>
                    <a:lnTo>
                      <a:pt x="86" y="284"/>
                    </a:lnTo>
                    <a:lnTo>
                      <a:pt x="86" y="284"/>
                    </a:lnTo>
                    <a:lnTo>
                      <a:pt x="86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1" y="282"/>
                    </a:lnTo>
                    <a:lnTo>
                      <a:pt x="81" y="282"/>
                    </a:lnTo>
                    <a:lnTo>
                      <a:pt x="81" y="279"/>
                    </a:lnTo>
                    <a:lnTo>
                      <a:pt x="81" y="279"/>
                    </a:lnTo>
                    <a:lnTo>
                      <a:pt x="81" y="277"/>
                    </a:lnTo>
                    <a:lnTo>
                      <a:pt x="81" y="277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3" y="275"/>
                    </a:lnTo>
                    <a:lnTo>
                      <a:pt x="83" y="272"/>
                    </a:lnTo>
                    <a:lnTo>
                      <a:pt x="83" y="272"/>
                    </a:lnTo>
                    <a:lnTo>
                      <a:pt x="83" y="272"/>
                    </a:lnTo>
                    <a:lnTo>
                      <a:pt x="86" y="272"/>
                    </a:lnTo>
                    <a:lnTo>
                      <a:pt x="86" y="272"/>
                    </a:lnTo>
                    <a:lnTo>
                      <a:pt x="88" y="272"/>
                    </a:lnTo>
                    <a:lnTo>
                      <a:pt x="88" y="272"/>
                    </a:lnTo>
                    <a:lnTo>
                      <a:pt x="88" y="272"/>
                    </a:lnTo>
                    <a:lnTo>
                      <a:pt x="90" y="272"/>
                    </a:lnTo>
                    <a:lnTo>
                      <a:pt x="90" y="275"/>
                    </a:lnTo>
                    <a:lnTo>
                      <a:pt x="90" y="275"/>
                    </a:lnTo>
                    <a:lnTo>
                      <a:pt x="93" y="275"/>
                    </a:lnTo>
                    <a:lnTo>
                      <a:pt x="93" y="275"/>
                    </a:lnTo>
                    <a:lnTo>
                      <a:pt x="93" y="272"/>
                    </a:lnTo>
                    <a:lnTo>
                      <a:pt x="93" y="272"/>
                    </a:lnTo>
                    <a:lnTo>
                      <a:pt x="95" y="272"/>
                    </a:lnTo>
                    <a:lnTo>
                      <a:pt x="95" y="272"/>
                    </a:lnTo>
                    <a:lnTo>
                      <a:pt x="95" y="275"/>
                    </a:lnTo>
                    <a:lnTo>
                      <a:pt x="95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100" y="275"/>
                    </a:lnTo>
                    <a:lnTo>
                      <a:pt x="100" y="275"/>
                    </a:lnTo>
                    <a:lnTo>
                      <a:pt x="100" y="277"/>
                    </a:lnTo>
                    <a:lnTo>
                      <a:pt x="100" y="277"/>
                    </a:lnTo>
                    <a:lnTo>
                      <a:pt x="102" y="277"/>
                    </a:lnTo>
                    <a:lnTo>
                      <a:pt x="102" y="277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2"/>
                    </a:lnTo>
                    <a:lnTo>
                      <a:pt x="102" y="272"/>
                    </a:lnTo>
                    <a:lnTo>
                      <a:pt x="105" y="272"/>
                    </a:lnTo>
                    <a:lnTo>
                      <a:pt x="105" y="275"/>
                    </a:lnTo>
                    <a:lnTo>
                      <a:pt x="105" y="275"/>
                    </a:lnTo>
                    <a:lnTo>
                      <a:pt x="105" y="272"/>
                    </a:lnTo>
                    <a:lnTo>
                      <a:pt x="105" y="272"/>
                    </a:lnTo>
                    <a:lnTo>
                      <a:pt x="105" y="272"/>
                    </a:lnTo>
                    <a:lnTo>
                      <a:pt x="105" y="270"/>
                    </a:lnTo>
                    <a:lnTo>
                      <a:pt x="105" y="270"/>
                    </a:lnTo>
                    <a:lnTo>
                      <a:pt x="105" y="268"/>
                    </a:lnTo>
                    <a:lnTo>
                      <a:pt x="105" y="268"/>
                    </a:lnTo>
                    <a:lnTo>
                      <a:pt x="102" y="268"/>
                    </a:lnTo>
                    <a:lnTo>
                      <a:pt x="102" y="268"/>
                    </a:lnTo>
                    <a:lnTo>
                      <a:pt x="102" y="268"/>
                    </a:lnTo>
                    <a:lnTo>
                      <a:pt x="100" y="268"/>
                    </a:lnTo>
                    <a:lnTo>
                      <a:pt x="100" y="265"/>
                    </a:lnTo>
                    <a:lnTo>
                      <a:pt x="100" y="265"/>
                    </a:lnTo>
                    <a:lnTo>
                      <a:pt x="100" y="265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70"/>
                    </a:lnTo>
                    <a:lnTo>
                      <a:pt x="97" y="270"/>
                    </a:lnTo>
                    <a:lnTo>
                      <a:pt x="97" y="270"/>
                    </a:lnTo>
                    <a:lnTo>
                      <a:pt x="95" y="270"/>
                    </a:lnTo>
                    <a:lnTo>
                      <a:pt x="95" y="270"/>
                    </a:lnTo>
                    <a:lnTo>
                      <a:pt x="95" y="270"/>
                    </a:lnTo>
                    <a:lnTo>
                      <a:pt x="95" y="268"/>
                    </a:lnTo>
                    <a:lnTo>
                      <a:pt x="95" y="268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8"/>
                    </a:lnTo>
                    <a:lnTo>
                      <a:pt x="97" y="268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97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2" y="263"/>
                    </a:lnTo>
                    <a:lnTo>
                      <a:pt x="102" y="263"/>
                    </a:lnTo>
                    <a:lnTo>
                      <a:pt x="102" y="261"/>
                    </a:lnTo>
                    <a:lnTo>
                      <a:pt x="102" y="261"/>
                    </a:lnTo>
                    <a:lnTo>
                      <a:pt x="102" y="258"/>
                    </a:lnTo>
                    <a:lnTo>
                      <a:pt x="102" y="258"/>
                    </a:lnTo>
                    <a:lnTo>
                      <a:pt x="102" y="258"/>
                    </a:lnTo>
                    <a:lnTo>
                      <a:pt x="102" y="256"/>
                    </a:lnTo>
                    <a:lnTo>
                      <a:pt x="105" y="256"/>
                    </a:lnTo>
                    <a:lnTo>
                      <a:pt x="105" y="256"/>
                    </a:lnTo>
                    <a:lnTo>
                      <a:pt x="105" y="256"/>
                    </a:lnTo>
                    <a:lnTo>
                      <a:pt x="107" y="256"/>
                    </a:lnTo>
                    <a:lnTo>
                      <a:pt x="107" y="253"/>
                    </a:lnTo>
                    <a:lnTo>
                      <a:pt x="107" y="253"/>
                    </a:lnTo>
                    <a:lnTo>
                      <a:pt x="107" y="253"/>
                    </a:lnTo>
                    <a:lnTo>
                      <a:pt x="109" y="253"/>
                    </a:lnTo>
                    <a:lnTo>
                      <a:pt x="109" y="253"/>
                    </a:lnTo>
                    <a:lnTo>
                      <a:pt x="109" y="253"/>
                    </a:lnTo>
                    <a:lnTo>
                      <a:pt x="112" y="253"/>
                    </a:lnTo>
                    <a:lnTo>
                      <a:pt x="112" y="253"/>
                    </a:lnTo>
                    <a:lnTo>
                      <a:pt x="112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21" y="253"/>
                    </a:lnTo>
                    <a:lnTo>
                      <a:pt x="121" y="253"/>
                    </a:lnTo>
                    <a:lnTo>
                      <a:pt x="121" y="253"/>
                    </a:lnTo>
                    <a:lnTo>
                      <a:pt x="124" y="253"/>
                    </a:lnTo>
                    <a:lnTo>
                      <a:pt x="124" y="253"/>
                    </a:lnTo>
                    <a:lnTo>
                      <a:pt x="124" y="253"/>
                    </a:lnTo>
                    <a:lnTo>
                      <a:pt x="126" y="253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8" y="256"/>
                    </a:lnTo>
                    <a:lnTo>
                      <a:pt x="128" y="256"/>
                    </a:lnTo>
                    <a:lnTo>
                      <a:pt x="128" y="256"/>
                    </a:lnTo>
                    <a:lnTo>
                      <a:pt x="131" y="256"/>
                    </a:lnTo>
                    <a:lnTo>
                      <a:pt x="131" y="256"/>
                    </a:lnTo>
                    <a:lnTo>
                      <a:pt x="133" y="256"/>
                    </a:lnTo>
                    <a:lnTo>
                      <a:pt x="133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28" y="253"/>
                    </a:lnTo>
                    <a:lnTo>
                      <a:pt x="128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31" y="251"/>
                    </a:lnTo>
                    <a:lnTo>
                      <a:pt x="131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5" y="251"/>
                    </a:lnTo>
                    <a:lnTo>
                      <a:pt x="135" y="249"/>
                    </a:lnTo>
                    <a:lnTo>
                      <a:pt x="135" y="249"/>
                    </a:lnTo>
                    <a:lnTo>
                      <a:pt x="135" y="246"/>
                    </a:lnTo>
                    <a:lnTo>
                      <a:pt x="135" y="246"/>
                    </a:lnTo>
                    <a:lnTo>
                      <a:pt x="135" y="246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2"/>
                    </a:lnTo>
                    <a:lnTo>
                      <a:pt x="138" y="242"/>
                    </a:lnTo>
                    <a:lnTo>
                      <a:pt x="138" y="242"/>
                    </a:lnTo>
                    <a:lnTo>
                      <a:pt x="138" y="242"/>
                    </a:lnTo>
                    <a:lnTo>
                      <a:pt x="138" y="239"/>
                    </a:lnTo>
                    <a:lnTo>
                      <a:pt x="138" y="239"/>
                    </a:lnTo>
                    <a:lnTo>
                      <a:pt x="138" y="239"/>
                    </a:lnTo>
                    <a:lnTo>
                      <a:pt x="135" y="239"/>
                    </a:lnTo>
                    <a:lnTo>
                      <a:pt x="135" y="239"/>
                    </a:lnTo>
                    <a:lnTo>
                      <a:pt x="135" y="237"/>
                    </a:lnTo>
                    <a:lnTo>
                      <a:pt x="135" y="237"/>
                    </a:lnTo>
                    <a:lnTo>
                      <a:pt x="135" y="237"/>
                    </a:lnTo>
                    <a:lnTo>
                      <a:pt x="135" y="234"/>
                    </a:lnTo>
                    <a:lnTo>
                      <a:pt x="135" y="234"/>
                    </a:lnTo>
                    <a:lnTo>
                      <a:pt x="138" y="234"/>
                    </a:lnTo>
                    <a:lnTo>
                      <a:pt x="138" y="234"/>
                    </a:lnTo>
                    <a:lnTo>
                      <a:pt x="138" y="234"/>
                    </a:lnTo>
                    <a:lnTo>
                      <a:pt x="140" y="234"/>
                    </a:lnTo>
                    <a:lnTo>
                      <a:pt x="140" y="232"/>
                    </a:lnTo>
                    <a:lnTo>
                      <a:pt x="140" y="232"/>
                    </a:lnTo>
                    <a:lnTo>
                      <a:pt x="140" y="230"/>
                    </a:lnTo>
                    <a:lnTo>
                      <a:pt x="140" y="230"/>
                    </a:lnTo>
                    <a:lnTo>
                      <a:pt x="140" y="227"/>
                    </a:lnTo>
                    <a:lnTo>
                      <a:pt x="140" y="227"/>
                    </a:lnTo>
                    <a:lnTo>
                      <a:pt x="140" y="227"/>
                    </a:lnTo>
                    <a:lnTo>
                      <a:pt x="140" y="225"/>
                    </a:lnTo>
                    <a:lnTo>
                      <a:pt x="140" y="225"/>
                    </a:lnTo>
                    <a:lnTo>
                      <a:pt x="140" y="225"/>
                    </a:lnTo>
                    <a:lnTo>
                      <a:pt x="138" y="225"/>
                    </a:lnTo>
                    <a:lnTo>
                      <a:pt x="138" y="225"/>
                    </a:lnTo>
                    <a:lnTo>
                      <a:pt x="138" y="223"/>
                    </a:lnTo>
                    <a:lnTo>
                      <a:pt x="140" y="223"/>
                    </a:lnTo>
                    <a:lnTo>
                      <a:pt x="140" y="223"/>
                    </a:lnTo>
                    <a:lnTo>
                      <a:pt x="138" y="223"/>
                    </a:lnTo>
                    <a:lnTo>
                      <a:pt x="138" y="220"/>
                    </a:lnTo>
                    <a:lnTo>
                      <a:pt x="138" y="220"/>
                    </a:lnTo>
                    <a:lnTo>
                      <a:pt x="135" y="220"/>
                    </a:lnTo>
                    <a:lnTo>
                      <a:pt x="135" y="223"/>
                    </a:lnTo>
                    <a:lnTo>
                      <a:pt x="135" y="223"/>
                    </a:lnTo>
                    <a:lnTo>
                      <a:pt x="135" y="223"/>
                    </a:lnTo>
                    <a:lnTo>
                      <a:pt x="135" y="220"/>
                    </a:lnTo>
                    <a:lnTo>
                      <a:pt x="133" y="220"/>
                    </a:lnTo>
                    <a:lnTo>
                      <a:pt x="133" y="220"/>
                    </a:lnTo>
                    <a:lnTo>
                      <a:pt x="133" y="220"/>
                    </a:lnTo>
                    <a:lnTo>
                      <a:pt x="133" y="218"/>
                    </a:lnTo>
                    <a:lnTo>
                      <a:pt x="133" y="218"/>
                    </a:lnTo>
                    <a:lnTo>
                      <a:pt x="133" y="220"/>
                    </a:lnTo>
                    <a:lnTo>
                      <a:pt x="131" y="220"/>
                    </a:lnTo>
                    <a:lnTo>
                      <a:pt x="131" y="220"/>
                    </a:lnTo>
                    <a:lnTo>
                      <a:pt x="131" y="218"/>
                    </a:lnTo>
                    <a:lnTo>
                      <a:pt x="131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4" y="220"/>
                    </a:lnTo>
                    <a:lnTo>
                      <a:pt x="124" y="220"/>
                    </a:lnTo>
                    <a:lnTo>
                      <a:pt x="124" y="220"/>
                    </a:lnTo>
                    <a:lnTo>
                      <a:pt x="121" y="220"/>
                    </a:lnTo>
                    <a:lnTo>
                      <a:pt x="121" y="220"/>
                    </a:lnTo>
                    <a:lnTo>
                      <a:pt x="121" y="220"/>
                    </a:lnTo>
                    <a:lnTo>
                      <a:pt x="121" y="218"/>
                    </a:lnTo>
                    <a:lnTo>
                      <a:pt x="119" y="218"/>
                    </a:lnTo>
                    <a:lnTo>
                      <a:pt x="119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4" y="218"/>
                    </a:lnTo>
                    <a:lnTo>
                      <a:pt x="114" y="218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7" y="215"/>
                    </a:lnTo>
                    <a:lnTo>
                      <a:pt x="107" y="215"/>
                    </a:lnTo>
                    <a:lnTo>
                      <a:pt x="107" y="213"/>
                    </a:lnTo>
                    <a:lnTo>
                      <a:pt x="107" y="213"/>
                    </a:lnTo>
                    <a:lnTo>
                      <a:pt x="105" y="213"/>
                    </a:lnTo>
                    <a:lnTo>
                      <a:pt x="105" y="213"/>
                    </a:lnTo>
                    <a:lnTo>
                      <a:pt x="102" y="213"/>
                    </a:lnTo>
                    <a:lnTo>
                      <a:pt x="102" y="213"/>
                    </a:lnTo>
                    <a:lnTo>
                      <a:pt x="102" y="215"/>
                    </a:lnTo>
                    <a:lnTo>
                      <a:pt x="102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97" y="215"/>
                    </a:lnTo>
                    <a:lnTo>
                      <a:pt x="97" y="215"/>
                    </a:lnTo>
                    <a:lnTo>
                      <a:pt x="97" y="218"/>
                    </a:lnTo>
                    <a:lnTo>
                      <a:pt x="97" y="218"/>
                    </a:lnTo>
                    <a:lnTo>
                      <a:pt x="95" y="218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3" y="215"/>
                    </a:lnTo>
                    <a:lnTo>
                      <a:pt x="93" y="215"/>
                    </a:lnTo>
                    <a:lnTo>
                      <a:pt x="93" y="218"/>
                    </a:lnTo>
                    <a:lnTo>
                      <a:pt x="93" y="218"/>
                    </a:lnTo>
                    <a:lnTo>
                      <a:pt x="93" y="218"/>
                    </a:lnTo>
                    <a:lnTo>
                      <a:pt x="90" y="218"/>
                    </a:lnTo>
                    <a:lnTo>
                      <a:pt x="90" y="218"/>
                    </a:lnTo>
                    <a:lnTo>
                      <a:pt x="90" y="218"/>
                    </a:lnTo>
                    <a:lnTo>
                      <a:pt x="90" y="220"/>
                    </a:lnTo>
                    <a:lnTo>
                      <a:pt x="88" y="220"/>
                    </a:lnTo>
                    <a:lnTo>
                      <a:pt x="88" y="220"/>
                    </a:lnTo>
                    <a:lnTo>
                      <a:pt x="88" y="220"/>
                    </a:lnTo>
                    <a:lnTo>
                      <a:pt x="86" y="220"/>
                    </a:lnTo>
                    <a:lnTo>
                      <a:pt x="86" y="218"/>
                    </a:lnTo>
                    <a:lnTo>
                      <a:pt x="86" y="218"/>
                    </a:lnTo>
                    <a:lnTo>
                      <a:pt x="86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81" y="223"/>
                    </a:lnTo>
                    <a:lnTo>
                      <a:pt x="79" y="223"/>
                    </a:lnTo>
                    <a:lnTo>
                      <a:pt x="79" y="223"/>
                    </a:lnTo>
                    <a:lnTo>
                      <a:pt x="79" y="223"/>
                    </a:lnTo>
                    <a:lnTo>
                      <a:pt x="79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4" y="232"/>
                    </a:lnTo>
                    <a:lnTo>
                      <a:pt x="74" y="232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1" y="234"/>
                    </a:lnTo>
                    <a:lnTo>
                      <a:pt x="71" y="234"/>
                    </a:lnTo>
                    <a:lnTo>
                      <a:pt x="71" y="234"/>
                    </a:lnTo>
                    <a:lnTo>
                      <a:pt x="69" y="234"/>
                    </a:lnTo>
                    <a:lnTo>
                      <a:pt x="69" y="234"/>
                    </a:lnTo>
                    <a:lnTo>
                      <a:pt x="69" y="232"/>
                    </a:lnTo>
                    <a:lnTo>
                      <a:pt x="69" y="232"/>
                    </a:lnTo>
                    <a:lnTo>
                      <a:pt x="67" y="232"/>
                    </a:lnTo>
                    <a:lnTo>
                      <a:pt x="67" y="234"/>
                    </a:lnTo>
                    <a:lnTo>
                      <a:pt x="67" y="234"/>
                    </a:lnTo>
                    <a:lnTo>
                      <a:pt x="67" y="234"/>
                    </a:lnTo>
                    <a:lnTo>
                      <a:pt x="64" y="234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0" y="232"/>
                    </a:lnTo>
                    <a:lnTo>
                      <a:pt x="60" y="232"/>
                    </a:lnTo>
                    <a:lnTo>
                      <a:pt x="60" y="230"/>
                    </a:lnTo>
                    <a:lnTo>
                      <a:pt x="60" y="230"/>
                    </a:lnTo>
                    <a:lnTo>
                      <a:pt x="60" y="230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55" y="230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3" y="227"/>
                    </a:lnTo>
                    <a:lnTo>
                      <a:pt x="53" y="227"/>
                    </a:lnTo>
                    <a:lnTo>
                      <a:pt x="53" y="227"/>
                    </a:lnTo>
                    <a:lnTo>
                      <a:pt x="53" y="225"/>
                    </a:lnTo>
                    <a:lnTo>
                      <a:pt x="50" y="225"/>
                    </a:lnTo>
                    <a:lnTo>
                      <a:pt x="50" y="225"/>
                    </a:lnTo>
                    <a:lnTo>
                      <a:pt x="50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5" y="225"/>
                    </a:lnTo>
                    <a:lnTo>
                      <a:pt x="45" y="223"/>
                    </a:lnTo>
                    <a:lnTo>
                      <a:pt x="45" y="223"/>
                    </a:lnTo>
                    <a:lnTo>
                      <a:pt x="45" y="223"/>
                    </a:lnTo>
                    <a:lnTo>
                      <a:pt x="43" y="223"/>
                    </a:lnTo>
                    <a:lnTo>
                      <a:pt x="43" y="220"/>
                    </a:lnTo>
                    <a:lnTo>
                      <a:pt x="43" y="220"/>
                    </a:lnTo>
                    <a:lnTo>
                      <a:pt x="45" y="220"/>
                    </a:lnTo>
                    <a:lnTo>
                      <a:pt x="45" y="220"/>
                    </a:lnTo>
                    <a:lnTo>
                      <a:pt x="45" y="218"/>
                    </a:lnTo>
                    <a:lnTo>
                      <a:pt x="48" y="218"/>
                    </a:lnTo>
                    <a:lnTo>
                      <a:pt x="48" y="218"/>
                    </a:lnTo>
                    <a:lnTo>
                      <a:pt x="48" y="220"/>
                    </a:lnTo>
                    <a:lnTo>
                      <a:pt x="48" y="220"/>
                    </a:lnTo>
                    <a:lnTo>
                      <a:pt x="48" y="220"/>
                    </a:lnTo>
                    <a:lnTo>
                      <a:pt x="50" y="220"/>
                    </a:lnTo>
                    <a:lnTo>
                      <a:pt x="50" y="223"/>
                    </a:lnTo>
                    <a:lnTo>
                      <a:pt x="50" y="223"/>
                    </a:lnTo>
                    <a:lnTo>
                      <a:pt x="53" y="223"/>
                    </a:lnTo>
                    <a:lnTo>
                      <a:pt x="53" y="223"/>
                    </a:lnTo>
                    <a:lnTo>
                      <a:pt x="53" y="220"/>
                    </a:lnTo>
                    <a:lnTo>
                      <a:pt x="53" y="220"/>
                    </a:lnTo>
                    <a:lnTo>
                      <a:pt x="55" y="220"/>
                    </a:lnTo>
                    <a:lnTo>
                      <a:pt x="55" y="220"/>
                    </a:lnTo>
                    <a:lnTo>
                      <a:pt x="55" y="220"/>
                    </a:lnTo>
                    <a:lnTo>
                      <a:pt x="55" y="218"/>
                    </a:lnTo>
                    <a:lnTo>
                      <a:pt x="55" y="218"/>
                    </a:lnTo>
                    <a:lnTo>
                      <a:pt x="55" y="218"/>
                    </a:lnTo>
                    <a:lnTo>
                      <a:pt x="55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3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0" y="211"/>
                    </a:lnTo>
                    <a:lnTo>
                      <a:pt x="48" y="211"/>
                    </a:lnTo>
                    <a:lnTo>
                      <a:pt x="48" y="211"/>
                    </a:lnTo>
                    <a:lnTo>
                      <a:pt x="48" y="208"/>
                    </a:lnTo>
                    <a:lnTo>
                      <a:pt x="48" y="208"/>
                    </a:lnTo>
                    <a:lnTo>
                      <a:pt x="48" y="208"/>
                    </a:lnTo>
                    <a:lnTo>
                      <a:pt x="48" y="206"/>
                    </a:lnTo>
                    <a:lnTo>
                      <a:pt x="48" y="206"/>
                    </a:lnTo>
                    <a:lnTo>
                      <a:pt x="48" y="206"/>
                    </a:lnTo>
                    <a:lnTo>
                      <a:pt x="48" y="204"/>
                    </a:lnTo>
                    <a:lnTo>
                      <a:pt x="48" y="204"/>
                    </a:lnTo>
                    <a:lnTo>
                      <a:pt x="48" y="204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3" y="204"/>
                    </a:lnTo>
                    <a:lnTo>
                      <a:pt x="43" y="204"/>
                    </a:lnTo>
                    <a:lnTo>
                      <a:pt x="43" y="204"/>
                    </a:lnTo>
                    <a:lnTo>
                      <a:pt x="41" y="204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7"/>
                    </a:lnTo>
                    <a:lnTo>
                      <a:pt x="38" y="197"/>
                    </a:lnTo>
                    <a:lnTo>
                      <a:pt x="38" y="197"/>
                    </a:lnTo>
                    <a:lnTo>
                      <a:pt x="36" y="197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4" y="194"/>
                    </a:lnTo>
                    <a:lnTo>
                      <a:pt x="34" y="194"/>
                    </a:lnTo>
                    <a:lnTo>
                      <a:pt x="34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9" y="197"/>
                    </a:lnTo>
                    <a:lnTo>
                      <a:pt x="19" y="197"/>
                    </a:lnTo>
                    <a:lnTo>
                      <a:pt x="19" y="194"/>
                    </a:lnTo>
                    <a:lnTo>
                      <a:pt x="19" y="194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5" y="194"/>
                    </a:lnTo>
                    <a:lnTo>
                      <a:pt x="15" y="194"/>
                    </a:lnTo>
                    <a:lnTo>
                      <a:pt x="15" y="194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89"/>
                    </a:lnTo>
                    <a:lnTo>
                      <a:pt x="15" y="189"/>
                    </a:lnTo>
                    <a:lnTo>
                      <a:pt x="15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2"/>
                    </a:lnTo>
                    <a:lnTo>
                      <a:pt x="15" y="182"/>
                    </a:lnTo>
                    <a:lnTo>
                      <a:pt x="12" y="182"/>
                    </a:lnTo>
                    <a:lnTo>
                      <a:pt x="12" y="182"/>
                    </a:lnTo>
                    <a:lnTo>
                      <a:pt x="12" y="182"/>
                    </a:lnTo>
                    <a:lnTo>
                      <a:pt x="12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8" y="180"/>
                    </a:lnTo>
                    <a:lnTo>
                      <a:pt x="8" y="180"/>
                    </a:lnTo>
                    <a:lnTo>
                      <a:pt x="8" y="178"/>
                    </a:lnTo>
                    <a:lnTo>
                      <a:pt x="8" y="178"/>
                    </a:lnTo>
                    <a:lnTo>
                      <a:pt x="5" y="178"/>
                    </a:lnTo>
                    <a:lnTo>
                      <a:pt x="5" y="178"/>
                    </a:lnTo>
                    <a:lnTo>
                      <a:pt x="5" y="178"/>
                    </a:lnTo>
                    <a:lnTo>
                      <a:pt x="3" y="178"/>
                    </a:lnTo>
                    <a:lnTo>
                      <a:pt x="3" y="178"/>
                    </a:lnTo>
                    <a:lnTo>
                      <a:pt x="3" y="178"/>
                    </a:lnTo>
                    <a:lnTo>
                      <a:pt x="0" y="178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3" y="175"/>
                    </a:lnTo>
                    <a:lnTo>
                      <a:pt x="3" y="175"/>
                    </a:lnTo>
                    <a:lnTo>
                      <a:pt x="3" y="173"/>
                    </a:lnTo>
                    <a:lnTo>
                      <a:pt x="3" y="173"/>
                    </a:lnTo>
                    <a:lnTo>
                      <a:pt x="3" y="173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5" y="170"/>
                    </a:lnTo>
                    <a:lnTo>
                      <a:pt x="5" y="168"/>
                    </a:lnTo>
                    <a:lnTo>
                      <a:pt x="5" y="168"/>
                    </a:lnTo>
                    <a:lnTo>
                      <a:pt x="5" y="168"/>
                    </a:lnTo>
                    <a:lnTo>
                      <a:pt x="5" y="166"/>
                    </a:lnTo>
                    <a:lnTo>
                      <a:pt x="5" y="166"/>
                    </a:lnTo>
                    <a:lnTo>
                      <a:pt x="8" y="166"/>
                    </a:lnTo>
                    <a:lnTo>
                      <a:pt x="8" y="166"/>
                    </a:lnTo>
                    <a:lnTo>
                      <a:pt x="8" y="166"/>
                    </a:lnTo>
                    <a:lnTo>
                      <a:pt x="8" y="163"/>
                    </a:lnTo>
                    <a:lnTo>
                      <a:pt x="8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1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2" y="159"/>
                    </a:lnTo>
                    <a:lnTo>
                      <a:pt x="12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8" y="156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8" y="152"/>
                    </a:lnTo>
                    <a:lnTo>
                      <a:pt x="8" y="152"/>
                    </a:lnTo>
                    <a:lnTo>
                      <a:pt x="8" y="149"/>
                    </a:lnTo>
                    <a:lnTo>
                      <a:pt x="8" y="149"/>
                    </a:lnTo>
                    <a:lnTo>
                      <a:pt x="8" y="149"/>
                    </a:lnTo>
                    <a:lnTo>
                      <a:pt x="8" y="147"/>
                    </a:lnTo>
                    <a:lnTo>
                      <a:pt x="10" y="147"/>
                    </a:lnTo>
                    <a:lnTo>
                      <a:pt x="10" y="147"/>
                    </a:lnTo>
                    <a:lnTo>
                      <a:pt x="10" y="144"/>
                    </a:lnTo>
                    <a:lnTo>
                      <a:pt x="10" y="144"/>
                    </a:lnTo>
                    <a:lnTo>
                      <a:pt x="10" y="144"/>
                    </a:lnTo>
                    <a:lnTo>
                      <a:pt x="10" y="142"/>
                    </a:lnTo>
                    <a:lnTo>
                      <a:pt x="10" y="142"/>
                    </a:lnTo>
                    <a:lnTo>
                      <a:pt x="10" y="142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2" y="140"/>
                    </a:lnTo>
                    <a:lnTo>
                      <a:pt x="12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37"/>
                    </a:lnTo>
                    <a:lnTo>
                      <a:pt x="17" y="137"/>
                    </a:lnTo>
                    <a:lnTo>
                      <a:pt x="17" y="137"/>
                    </a:lnTo>
                    <a:lnTo>
                      <a:pt x="17" y="137"/>
                    </a:lnTo>
                    <a:lnTo>
                      <a:pt x="19" y="137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0"/>
                    </a:lnTo>
                    <a:lnTo>
                      <a:pt x="19" y="130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22" y="128"/>
                    </a:lnTo>
                    <a:lnTo>
                      <a:pt x="22" y="128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3"/>
                    </a:lnTo>
                    <a:lnTo>
                      <a:pt x="34" y="133"/>
                    </a:lnTo>
                    <a:lnTo>
                      <a:pt x="34" y="133"/>
                    </a:lnTo>
                    <a:lnTo>
                      <a:pt x="34" y="133"/>
                    </a:lnTo>
                    <a:lnTo>
                      <a:pt x="34" y="135"/>
                    </a:lnTo>
                    <a:lnTo>
                      <a:pt x="34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7"/>
                    </a:lnTo>
                    <a:lnTo>
                      <a:pt x="36" y="137"/>
                    </a:lnTo>
                    <a:lnTo>
                      <a:pt x="36" y="137"/>
                    </a:lnTo>
                    <a:lnTo>
                      <a:pt x="38" y="137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41" y="140"/>
                    </a:lnTo>
                    <a:lnTo>
                      <a:pt x="41" y="140"/>
                    </a:lnTo>
                    <a:lnTo>
                      <a:pt x="41" y="142"/>
                    </a:lnTo>
                    <a:lnTo>
                      <a:pt x="41" y="142"/>
                    </a:lnTo>
                    <a:lnTo>
                      <a:pt x="43" y="142"/>
                    </a:lnTo>
                    <a:lnTo>
                      <a:pt x="43" y="142"/>
                    </a:lnTo>
                    <a:lnTo>
                      <a:pt x="43" y="142"/>
                    </a:lnTo>
                    <a:lnTo>
                      <a:pt x="43" y="140"/>
                    </a:lnTo>
                    <a:lnTo>
                      <a:pt x="45" y="140"/>
                    </a:lnTo>
                    <a:lnTo>
                      <a:pt x="45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50" y="140"/>
                    </a:lnTo>
                    <a:lnTo>
                      <a:pt x="50" y="137"/>
                    </a:lnTo>
                    <a:lnTo>
                      <a:pt x="50" y="137"/>
                    </a:lnTo>
                    <a:lnTo>
                      <a:pt x="53" y="137"/>
                    </a:lnTo>
                    <a:lnTo>
                      <a:pt x="53" y="137"/>
                    </a:lnTo>
                    <a:lnTo>
                      <a:pt x="53" y="137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0"/>
                    </a:lnTo>
                    <a:lnTo>
                      <a:pt x="48" y="130"/>
                    </a:lnTo>
                    <a:lnTo>
                      <a:pt x="48" y="130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3"/>
                    </a:lnTo>
                    <a:lnTo>
                      <a:pt x="48" y="123"/>
                    </a:lnTo>
                    <a:lnTo>
                      <a:pt x="48" y="121"/>
                    </a:lnTo>
                    <a:lnTo>
                      <a:pt x="45" y="121"/>
                    </a:lnTo>
                    <a:lnTo>
                      <a:pt x="45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50" y="121"/>
                    </a:lnTo>
                    <a:lnTo>
                      <a:pt x="50" y="121"/>
                    </a:lnTo>
                    <a:lnTo>
                      <a:pt x="50" y="123"/>
                    </a:lnTo>
                    <a:lnTo>
                      <a:pt x="53" y="123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5" y="121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7" y="118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6"/>
                    </a:lnTo>
                    <a:lnTo>
                      <a:pt x="64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1"/>
                    </a:lnTo>
                    <a:lnTo>
                      <a:pt x="62" y="111"/>
                    </a:lnTo>
                    <a:lnTo>
                      <a:pt x="62" y="111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9" y="109"/>
                    </a:lnTo>
                    <a:lnTo>
                      <a:pt x="69" y="109"/>
                    </a:lnTo>
                    <a:lnTo>
                      <a:pt x="69" y="109"/>
                    </a:lnTo>
                    <a:lnTo>
                      <a:pt x="71" y="109"/>
                    </a:lnTo>
                    <a:lnTo>
                      <a:pt x="71" y="109"/>
                    </a:lnTo>
                    <a:lnTo>
                      <a:pt x="71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9" y="106"/>
                    </a:lnTo>
                    <a:lnTo>
                      <a:pt x="79" y="104"/>
                    </a:lnTo>
                    <a:lnTo>
                      <a:pt x="79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2"/>
                    </a:lnTo>
                    <a:lnTo>
                      <a:pt x="83" y="102"/>
                    </a:lnTo>
                    <a:lnTo>
                      <a:pt x="83" y="102"/>
                    </a:lnTo>
                    <a:lnTo>
                      <a:pt x="86" y="102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5"/>
                    </a:lnTo>
                    <a:lnTo>
                      <a:pt x="93" y="95"/>
                    </a:lnTo>
                    <a:lnTo>
                      <a:pt x="93" y="95"/>
                    </a:lnTo>
                    <a:lnTo>
                      <a:pt x="93" y="92"/>
                    </a:lnTo>
                    <a:lnTo>
                      <a:pt x="93" y="92"/>
                    </a:lnTo>
                    <a:lnTo>
                      <a:pt x="95" y="92"/>
                    </a:lnTo>
                    <a:lnTo>
                      <a:pt x="95" y="92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7" y="95"/>
                    </a:lnTo>
                    <a:lnTo>
                      <a:pt x="97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2" y="95"/>
                    </a:lnTo>
                    <a:lnTo>
                      <a:pt x="102" y="95"/>
                    </a:lnTo>
                    <a:lnTo>
                      <a:pt x="102" y="95"/>
                    </a:lnTo>
                    <a:lnTo>
                      <a:pt x="105" y="95"/>
                    </a:lnTo>
                    <a:lnTo>
                      <a:pt x="105" y="95"/>
                    </a:lnTo>
                    <a:lnTo>
                      <a:pt x="105" y="97"/>
                    </a:lnTo>
                    <a:lnTo>
                      <a:pt x="107" y="97"/>
                    </a:lnTo>
                    <a:lnTo>
                      <a:pt x="107" y="97"/>
                    </a:lnTo>
                    <a:lnTo>
                      <a:pt x="105" y="97"/>
                    </a:lnTo>
                    <a:lnTo>
                      <a:pt x="105" y="97"/>
                    </a:lnTo>
                    <a:lnTo>
                      <a:pt x="102" y="97"/>
                    </a:lnTo>
                    <a:lnTo>
                      <a:pt x="102" y="97"/>
                    </a:lnTo>
                    <a:lnTo>
                      <a:pt x="105" y="97"/>
                    </a:lnTo>
                    <a:lnTo>
                      <a:pt x="105" y="99"/>
                    </a:lnTo>
                    <a:lnTo>
                      <a:pt x="105" y="99"/>
                    </a:lnTo>
                    <a:lnTo>
                      <a:pt x="107" y="99"/>
                    </a:lnTo>
                    <a:lnTo>
                      <a:pt x="107" y="99"/>
                    </a:lnTo>
                    <a:lnTo>
                      <a:pt x="107" y="99"/>
                    </a:lnTo>
                    <a:lnTo>
                      <a:pt x="109" y="99"/>
                    </a:lnTo>
                    <a:lnTo>
                      <a:pt x="109" y="99"/>
                    </a:lnTo>
                    <a:lnTo>
                      <a:pt x="109" y="97"/>
                    </a:lnTo>
                    <a:lnTo>
                      <a:pt x="109" y="97"/>
                    </a:lnTo>
                    <a:lnTo>
                      <a:pt x="112" y="97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9" y="95"/>
                    </a:lnTo>
                    <a:lnTo>
                      <a:pt x="119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4" y="95"/>
                    </a:lnTo>
                    <a:lnTo>
                      <a:pt x="124" y="95"/>
                    </a:lnTo>
                    <a:lnTo>
                      <a:pt x="124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2"/>
                    </a:lnTo>
                    <a:lnTo>
                      <a:pt x="126" y="92"/>
                    </a:lnTo>
                    <a:lnTo>
                      <a:pt x="128" y="92"/>
                    </a:lnTo>
                    <a:lnTo>
                      <a:pt x="128" y="95"/>
                    </a:lnTo>
                    <a:lnTo>
                      <a:pt x="128" y="95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31" y="97"/>
                    </a:lnTo>
                    <a:lnTo>
                      <a:pt x="131" y="97"/>
                    </a:lnTo>
                    <a:lnTo>
                      <a:pt x="131" y="99"/>
                    </a:lnTo>
                    <a:lnTo>
                      <a:pt x="131" y="99"/>
                    </a:lnTo>
                    <a:lnTo>
                      <a:pt x="131" y="99"/>
                    </a:lnTo>
                    <a:lnTo>
                      <a:pt x="133" y="99"/>
                    </a:lnTo>
                    <a:lnTo>
                      <a:pt x="133" y="99"/>
                    </a:lnTo>
                    <a:lnTo>
                      <a:pt x="133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8" y="99"/>
                    </a:lnTo>
                    <a:lnTo>
                      <a:pt x="138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5" y="99"/>
                    </a:lnTo>
                    <a:lnTo>
                      <a:pt x="145" y="97"/>
                    </a:lnTo>
                    <a:lnTo>
                      <a:pt x="145" y="97"/>
                    </a:lnTo>
                    <a:lnTo>
                      <a:pt x="145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2" y="99"/>
                    </a:lnTo>
                    <a:lnTo>
                      <a:pt x="152" y="102"/>
                    </a:lnTo>
                    <a:lnTo>
                      <a:pt x="152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4"/>
                    </a:lnTo>
                    <a:lnTo>
                      <a:pt x="154" y="104"/>
                    </a:lnTo>
                    <a:lnTo>
                      <a:pt x="154" y="104"/>
                    </a:lnTo>
                    <a:lnTo>
                      <a:pt x="154" y="106"/>
                    </a:lnTo>
                    <a:lnTo>
                      <a:pt x="157" y="106"/>
                    </a:lnTo>
                    <a:lnTo>
                      <a:pt x="157" y="106"/>
                    </a:lnTo>
                    <a:lnTo>
                      <a:pt x="157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4" y="106"/>
                    </a:lnTo>
                    <a:lnTo>
                      <a:pt x="164" y="109"/>
                    </a:lnTo>
                    <a:lnTo>
                      <a:pt x="164" y="109"/>
                    </a:lnTo>
                    <a:lnTo>
                      <a:pt x="166" y="109"/>
                    </a:lnTo>
                    <a:lnTo>
                      <a:pt x="166" y="109"/>
                    </a:lnTo>
                    <a:lnTo>
                      <a:pt x="166" y="109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4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71" y="116"/>
                    </a:lnTo>
                    <a:lnTo>
                      <a:pt x="171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3" y="121"/>
                    </a:lnTo>
                    <a:lnTo>
                      <a:pt x="171" y="121"/>
                    </a:lnTo>
                    <a:lnTo>
                      <a:pt x="171" y="121"/>
                    </a:lnTo>
                    <a:lnTo>
                      <a:pt x="173" y="121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1"/>
                    </a:lnTo>
                    <a:lnTo>
                      <a:pt x="178" y="121"/>
                    </a:lnTo>
                    <a:lnTo>
                      <a:pt x="178" y="121"/>
                    </a:lnTo>
                    <a:lnTo>
                      <a:pt x="178" y="118"/>
                    </a:lnTo>
                    <a:lnTo>
                      <a:pt x="176" y="118"/>
                    </a:lnTo>
                    <a:lnTo>
                      <a:pt x="176" y="118"/>
                    </a:lnTo>
                    <a:lnTo>
                      <a:pt x="176" y="116"/>
                    </a:lnTo>
                    <a:lnTo>
                      <a:pt x="176" y="116"/>
                    </a:lnTo>
                    <a:lnTo>
                      <a:pt x="176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4"/>
                    </a:lnTo>
                    <a:lnTo>
                      <a:pt x="185" y="114"/>
                    </a:lnTo>
                    <a:lnTo>
                      <a:pt x="185" y="114"/>
                    </a:lnTo>
                    <a:lnTo>
                      <a:pt x="185" y="116"/>
                    </a:lnTo>
                    <a:lnTo>
                      <a:pt x="185" y="116"/>
                    </a:lnTo>
                    <a:lnTo>
                      <a:pt x="185" y="116"/>
                    </a:lnTo>
                    <a:lnTo>
                      <a:pt x="187" y="116"/>
                    </a:lnTo>
                    <a:lnTo>
                      <a:pt x="187" y="116"/>
                    </a:lnTo>
                    <a:lnTo>
                      <a:pt x="187" y="118"/>
                    </a:lnTo>
                    <a:lnTo>
                      <a:pt x="187" y="118"/>
                    </a:lnTo>
                    <a:lnTo>
                      <a:pt x="190" y="118"/>
                    </a:lnTo>
                    <a:lnTo>
                      <a:pt x="190" y="118"/>
                    </a:lnTo>
                    <a:lnTo>
                      <a:pt x="190" y="118"/>
                    </a:lnTo>
                    <a:lnTo>
                      <a:pt x="190" y="121"/>
                    </a:lnTo>
                    <a:lnTo>
                      <a:pt x="190" y="121"/>
                    </a:lnTo>
                    <a:lnTo>
                      <a:pt x="192" y="121"/>
                    </a:lnTo>
                    <a:lnTo>
                      <a:pt x="192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7" y="121"/>
                    </a:lnTo>
                    <a:lnTo>
                      <a:pt x="197" y="123"/>
                    </a:lnTo>
                    <a:lnTo>
                      <a:pt x="197" y="123"/>
                    </a:lnTo>
                    <a:lnTo>
                      <a:pt x="199" y="123"/>
                    </a:lnTo>
                    <a:lnTo>
                      <a:pt x="199" y="123"/>
                    </a:lnTo>
                    <a:lnTo>
                      <a:pt x="199" y="123"/>
                    </a:lnTo>
                    <a:lnTo>
                      <a:pt x="199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4" y="121"/>
                    </a:lnTo>
                    <a:lnTo>
                      <a:pt x="204" y="121"/>
                    </a:lnTo>
                    <a:lnTo>
                      <a:pt x="204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9" y="118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4"/>
                    </a:lnTo>
                    <a:lnTo>
                      <a:pt x="209" y="114"/>
                    </a:lnTo>
                    <a:lnTo>
                      <a:pt x="211" y="114"/>
                    </a:lnTo>
                    <a:lnTo>
                      <a:pt x="211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6" y="114"/>
                    </a:lnTo>
                    <a:lnTo>
                      <a:pt x="216" y="111"/>
                    </a:lnTo>
                    <a:lnTo>
                      <a:pt x="216" y="111"/>
                    </a:lnTo>
                    <a:lnTo>
                      <a:pt x="216" y="109"/>
                    </a:lnTo>
                    <a:lnTo>
                      <a:pt x="216" y="109"/>
                    </a:lnTo>
                    <a:lnTo>
                      <a:pt x="216" y="109"/>
                    </a:lnTo>
                    <a:lnTo>
                      <a:pt x="216" y="111"/>
                    </a:lnTo>
                    <a:lnTo>
                      <a:pt x="218" y="111"/>
                    </a:lnTo>
                    <a:lnTo>
                      <a:pt x="218" y="111"/>
                    </a:lnTo>
                    <a:lnTo>
                      <a:pt x="218" y="111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14"/>
                    </a:lnTo>
                    <a:lnTo>
                      <a:pt x="221" y="114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09"/>
                    </a:lnTo>
                    <a:lnTo>
                      <a:pt x="221" y="109"/>
                    </a:lnTo>
                    <a:lnTo>
                      <a:pt x="223" y="109"/>
                    </a:lnTo>
                    <a:lnTo>
                      <a:pt x="223" y="109"/>
                    </a:lnTo>
                    <a:lnTo>
                      <a:pt x="223" y="109"/>
                    </a:lnTo>
                    <a:lnTo>
                      <a:pt x="223" y="111"/>
                    </a:lnTo>
                    <a:lnTo>
                      <a:pt x="225" y="111"/>
                    </a:lnTo>
                    <a:lnTo>
                      <a:pt x="225" y="109"/>
                    </a:lnTo>
                    <a:lnTo>
                      <a:pt x="225" y="109"/>
                    </a:lnTo>
                    <a:lnTo>
                      <a:pt x="228" y="109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09"/>
                    </a:lnTo>
                    <a:lnTo>
                      <a:pt x="230" y="109"/>
                    </a:lnTo>
                    <a:lnTo>
                      <a:pt x="230" y="109"/>
                    </a:lnTo>
                    <a:lnTo>
                      <a:pt x="232" y="109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5" y="111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6"/>
                    </a:lnTo>
                    <a:lnTo>
                      <a:pt x="237" y="116"/>
                    </a:lnTo>
                    <a:lnTo>
                      <a:pt x="237" y="116"/>
                    </a:lnTo>
                    <a:lnTo>
                      <a:pt x="237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09"/>
                    </a:lnTo>
                    <a:lnTo>
                      <a:pt x="242" y="109"/>
                    </a:lnTo>
                    <a:lnTo>
                      <a:pt x="244" y="109"/>
                    </a:lnTo>
                    <a:lnTo>
                      <a:pt x="244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51" y="109"/>
                    </a:lnTo>
                    <a:lnTo>
                      <a:pt x="251" y="109"/>
                    </a:lnTo>
                    <a:lnTo>
                      <a:pt x="254" y="109"/>
                    </a:lnTo>
                    <a:lnTo>
                      <a:pt x="254" y="109"/>
                    </a:lnTo>
                    <a:lnTo>
                      <a:pt x="254" y="109"/>
                    </a:lnTo>
                    <a:lnTo>
                      <a:pt x="254" y="106"/>
                    </a:lnTo>
                    <a:lnTo>
                      <a:pt x="254" y="106"/>
                    </a:lnTo>
                    <a:lnTo>
                      <a:pt x="256" y="106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8" y="109"/>
                    </a:lnTo>
                    <a:lnTo>
                      <a:pt x="258" y="109"/>
                    </a:lnTo>
                    <a:lnTo>
                      <a:pt x="261" y="109"/>
                    </a:lnTo>
                    <a:lnTo>
                      <a:pt x="261" y="111"/>
                    </a:lnTo>
                    <a:lnTo>
                      <a:pt x="261" y="111"/>
                    </a:lnTo>
                    <a:lnTo>
                      <a:pt x="261" y="111"/>
                    </a:lnTo>
                    <a:lnTo>
                      <a:pt x="261" y="114"/>
                    </a:lnTo>
                    <a:lnTo>
                      <a:pt x="261" y="114"/>
                    </a:lnTo>
                    <a:lnTo>
                      <a:pt x="261" y="116"/>
                    </a:lnTo>
                    <a:lnTo>
                      <a:pt x="261" y="116"/>
                    </a:lnTo>
                    <a:lnTo>
                      <a:pt x="261" y="116"/>
                    </a:lnTo>
                    <a:lnTo>
                      <a:pt x="263" y="116"/>
                    </a:lnTo>
                    <a:lnTo>
                      <a:pt x="263" y="116"/>
                    </a:lnTo>
                    <a:lnTo>
                      <a:pt x="266" y="116"/>
                    </a:lnTo>
                    <a:lnTo>
                      <a:pt x="266" y="116"/>
                    </a:lnTo>
                    <a:lnTo>
                      <a:pt x="266" y="116"/>
                    </a:lnTo>
                    <a:lnTo>
                      <a:pt x="266" y="118"/>
                    </a:lnTo>
                    <a:lnTo>
                      <a:pt x="266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70" y="118"/>
                    </a:lnTo>
                    <a:lnTo>
                      <a:pt x="270" y="118"/>
                    </a:lnTo>
                    <a:lnTo>
                      <a:pt x="273" y="118"/>
                    </a:lnTo>
                    <a:lnTo>
                      <a:pt x="273" y="121"/>
                    </a:lnTo>
                    <a:lnTo>
                      <a:pt x="273" y="121"/>
                    </a:lnTo>
                    <a:lnTo>
                      <a:pt x="273" y="121"/>
                    </a:lnTo>
                    <a:lnTo>
                      <a:pt x="275" y="121"/>
                    </a:lnTo>
                    <a:lnTo>
                      <a:pt x="275" y="121"/>
                    </a:lnTo>
                    <a:lnTo>
                      <a:pt x="275" y="121"/>
                    </a:lnTo>
                    <a:lnTo>
                      <a:pt x="277" y="121"/>
                    </a:lnTo>
                    <a:lnTo>
                      <a:pt x="277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2" y="121"/>
                    </a:lnTo>
                    <a:lnTo>
                      <a:pt x="282" y="123"/>
                    </a:lnTo>
                    <a:lnTo>
                      <a:pt x="280" y="123"/>
                    </a:lnTo>
                    <a:lnTo>
                      <a:pt x="280" y="123"/>
                    </a:lnTo>
                    <a:lnTo>
                      <a:pt x="282" y="123"/>
                    </a:lnTo>
                    <a:lnTo>
                      <a:pt x="282" y="123"/>
                    </a:lnTo>
                    <a:lnTo>
                      <a:pt x="282" y="123"/>
                    </a:lnTo>
                    <a:lnTo>
                      <a:pt x="284" y="123"/>
                    </a:lnTo>
                    <a:lnTo>
                      <a:pt x="284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1"/>
                    </a:lnTo>
                    <a:lnTo>
                      <a:pt x="289" y="121"/>
                    </a:lnTo>
                    <a:lnTo>
                      <a:pt x="289" y="121"/>
                    </a:lnTo>
                    <a:lnTo>
                      <a:pt x="289" y="121"/>
                    </a:lnTo>
                    <a:lnTo>
                      <a:pt x="289" y="118"/>
                    </a:lnTo>
                    <a:lnTo>
                      <a:pt x="289" y="118"/>
                    </a:lnTo>
                    <a:lnTo>
                      <a:pt x="289" y="118"/>
                    </a:lnTo>
                    <a:lnTo>
                      <a:pt x="289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6" y="116"/>
                    </a:lnTo>
                    <a:lnTo>
                      <a:pt x="296" y="116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9" y="118"/>
                    </a:lnTo>
                    <a:lnTo>
                      <a:pt x="299" y="121"/>
                    </a:lnTo>
                    <a:lnTo>
                      <a:pt x="299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10" y="121"/>
                    </a:lnTo>
                    <a:lnTo>
                      <a:pt x="310" y="121"/>
                    </a:lnTo>
                    <a:lnTo>
                      <a:pt x="313" y="121"/>
                    </a:lnTo>
                    <a:lnTo>
                      <a:pt x="313" y="121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8" y="118"/>
                    </a:lnTo>
                    <a:lnTo>
                      <a:pt x="318" y="118"/>
                    </a:lnTo>
                    <a:lnTo>
                      <a:pt x="320" y="118"/>
                    </a:lnTo>
                    <a:lnTo>
                      <a:pt x="320" y="118"/>
                    </a:lnTo>
                    <a:lnTo>
                      <a:pt x="320" y="116"/>
                    </a:lnTo>
                    <a:lnTo>
                      <a:pt x="320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4"/>
                    </a:lnTo>
                    <a:lnTo>
                      <a:pt x="322" y="114"/>
                    </a:lnTo>
                    <a:lnTo>
                      <a:pt x="322" y="111"/>
                    </a:lnTo>
                    <a:lnTo>
                      <a:pt x="322" y="111"/>
                    </a:lnTo>
                    <a:lnTo>
                      <a:pt x="325" y="111"/>
                    </a:lnTo>
                    <a:lnTo>
                      <a:pt x="325" y="109"/>
                    </a:lnTo>
                    <a:lnTo>
                      <a:pt x="325" y="109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7" y="106"/>
                    </a:lnTo>
                    <a:lnTo>
                      <a:pt x="327" y="106"/>
                    </a:lnTo>
                    <a:lnTo>
                      <a:pt x="327" y="104"/>
                    </a:lnTo>
                    <a:lnTo>
                      <a:pt x="327" y="104"/>
                    </a:lnTo>
                    <a:lnTo>
                      <a:pt x="325" y="104"/>
                    </a:lnTo>
                    <a:lnTo>
                      <a:pt x="325" y="104"/>
                    </a:lnTo>
                    <a:lnTo>
                      <a:pt x="325" y="104"/>
                    </a:lnTo>
                    <a:lnTo>
                      <a:pt x="325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0" y="102"/>
                    </a:lnTo>
                    <a:lnTo>
                      <a:pt x="320" y="102"/>
                    </a:lnTo>
                    <a:lnTo>
                      <a:pt x="320" y="102"/>
                    </a:lnTo>
                    <a:lnTo>
                      <a:pt x="318" y="102"/>
                    </a:lnTo>
                    <a:lnTo>
                      <a:pt x="318" y="102"/>
                    </a:lnTo>
                    <a:lnTo>
                      <a:pt x="318" y="99"/>
                    </a:lnTo>
                    <a:lnTo>
                      <a:pt x="315" y="99"/>
                    </a:lnTo>
                    <a:lnTo>
                      <a:pt x="315" y="99"/>
                    </a:lnTo>
                    <a:lnTo>
                      <a:pt x="315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08" y="97"/>
                    </a:lnTo>
                    <a:lnTo>
                      <a:pt x="308" y="97"/>
                    </a:lnTo>
                    <a:lnTo>
                      <a:pt x="308" y="97"/>
                    </a:lnTo>
                    <a:lnTo>
                      <a:pt x="306" y="97"/>
                    </a:lnTo>
                    <a:lnTo>
                      <a:pt x="306" y="97"/>
                    </a:lnTo>
                    <a:lnTo>
                      <a:pt x="306" y="97"/>
                    </a:lnTo>
                    <a:lnTo>
                      <a:pt x="303" y="97"/>
                    </a:lnTo>
                    <a:lnTo>
                      <a:pt x="303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0"/>
                    </a:lnTo>
                    <a:lnTo>
                      <a:pt x="299" y="90"/>
                    </a:lnTo>
                    <a:lnTo>
                      <a:pt x="299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4" y="90"/>
                    </a:lnTo>
                    <a:lnTo>
                      <a:pt x="294" y="90"/>
                    </a:lnTo>
                    <a:lnTo>
                      <a:pt x="294" y="90"/>
                    </a:lnTo>
                    <a:lnTo>
                      <a:pt x="294" y="88"/>
                    </a:lnTo>
                    <a:lnTo>
                      <a:pt x="292" y="88"/>
                    </a:lnTo>
                    <a:lnTo>
                      <a:pt x="292" y="88"/>
                    </a:lnTo>
                    <a:lnTo>
                      <a:pt x="294" y="88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9" y="85"/>
                    </a:lnTo>
                    <a:lnTo>
                      <a:pt x="299" y="85"/>
                    </a:lnTo>
                    <a:lnTo>
                      <a:pt x="299" y="85"/>
                    </a:lnTo>
                    <a:lnTo>
                      <a:pt x="301" y="85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3" y="83"/>
                    </a:lnTo>
                    <a:lnTo>
                      <a:pt x="303" y="83"/>
                    </a:lnTo>
                    <a:lnTo>
                      <a:pt x="306" y="83"/>
                    </a:lnTo>
                    <a:lnTo>
                      <a:pt x="306" y="83"/>
                    </a:lnTo>
                    <a:lnTo>
                      <a:pt x="306" y="83"/>
                    </a:lnTo>
                    <a:lnTo>
                      <a:pt x="308" y="83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10" y="80"/>
                    </a:lnTo>
                    <a:lnTo>
                      <a:pt x="310" y="80"/>
                    </a:lnTo>
                    <a:lnTo>
                      <a:pt x="313" y="80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3"/>
                    </a:lnTo>
                    <a:lnTo>
                      <a:pt x="310" y="73"/>
                    </a:lnTo>
                    <a:lnTo>
                      <a:pt x="310" y="73"/>
                    </a:lnTo>
                    <a:lnTo>
                      <a:pt x="310" y="73"/>
                    </a:lnTo>
                    <a:lnTo>
                      <a:pt x="308" y="73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69"/>
                    </a:lnTo>
                    <a:lnTo>
                      <a:pt x="306" y="69"/>
                    </a:lnTo>
                    <a:lnTo>
                      <a:pt x="306" y="69"/>
                    </a:lnTo>
                    <a:lnTo>
                      <a:pt x="306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10" y="66"/>
                    </a:lnTo>
                    <a:lnTo>
                      <a:pt x="310" y="66"/>
                    </a:lnTo>
                    <a:lnTo>
                      <a:pt x="310" y="66"/>
                    </a:lnTo>
                    <a:lnTo>
                      <a:pt x="313" y="66"/>
                    </a:lnTo>
                    <a:lnTo>
                      <a:pt x="313" y="66"/>
                    </a:lnTo>
                    <a:lnTo>
                      <a:pt x="313" y="64"/>
                    </a:lnTo>
                    <a:lnTo>
                      <a:pt x="313" y="64"/>
                    </a:lnTo>
                    <a:lnTo>
                      <a:pt x="313" y="64"/>
                    </a:lnTo>
                    <a:lnTo>
                      <a:pt x="313" y="61"/>
                    </a:lnTo>
                    <a:lnTo>
                      <a:pt x="313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8" y="61"/>
                    </a:lnTo>
                    <a:lnTo>
                      <a:pt x="318" y="59"/>
                    </a:lnTo>
                    <a:lnTo>
                      <a:pt x="318" y="59"/>
                    </a:lnTo>
                    <a:lnTo>
                      <a:pt x="320" y="59"/>
                    </a:lnTo>
                    <a:lnTo>
                      <a:pt x="320" y="61"/>
                    </a:lnTo>
                    <a:lnTo>
                      <a:pt x="320" y="61"/>
                    </a:lnTo>
                    <a:lnTo>
                      <a:pt x="320" y="61"/>
                    </a:lnTo>
                    <a:lnTo>
                      <a:pt x="322" y="61"/>
                    </a:lnTo>
                    <a:lnTo>
                      <a:pt x="322" y="61"/>
                    </a:lnTo>
                    <a:lnTo>
                      <a:pt x="322" y="59"/>
                    </a:lnTo>
                    <a:lnTo>
                      <a:pt x="322" y="59"/>
                    </a:lnTo>
                    <a:lnTo>
                      <a:pt x="322" y="61"/>
                    </a:lnTo>
                    <a:lnTo>
                      <a:pt x="325" y="61"/>
                    </a:lnTo>
                    <a:lnTo>
                      <a:pt x="325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9" y="61"/>
                    </a:lnTo>
                    <a:lnTo>
                      <a:pt x="329" y="61"/>
                    </a:lnTo>
                    <a:lnTo>
                      <a:pt x="329" y="61"/>
                    </a:lnTo>
                    <a:lnTo>
                      <a:pt x="332" y="61"/>
                    </a:lnTo>
                    <a:lnTo>
                      <a:pt x="332" y="61"/>
                    </a:lnTo>
                    <a:lnTo>
                      <a:pt x="332" y="61"/>
                    </a:lnTo>
                    <a:lnTo>
                      <a:pt x="334" y="61"/>
                    </a:lnTo>
                    <a:lnTo>
                      <a:pt x="334" y="61"/>
                    </a:lnTo>
                    <a:lnTo>
                      <a:pt x="334" y="61"/>
                    </a:lnTo>
                    <a:lnTo>
                      <a:pt x="337" y="61"/>
                    </a:lnTo>
                    <a:lnTo>
                      <a:pt x="337" y="61"/>
                    </a:lnTo>
                    <a:lnTo>
                      <a:pt x="337" y="61"/>
                    </a:lnTo>
                    <a:lnTo>
                      <a:pt x="337" y="59"/>
                    </a:lnTo>
                    <a:lnTo>
                      <a:pt x="337" y="59"/>
                    </a:lnTo>
                    <a:lnTo>
                      <a:pt x="337" y="57"/>
                    </a:lnTo>
                    <a:lnTo>
                      <a:pt x="337" y="57"/>
                    </a:lnTo>
                    <a:lnTo>
                      <a:pt x="334" y="57"/>
                    </a:lnTo>
                    <a:lnTo>
                      <a:pt x="334" y="57"/>
                    </a:lnTo>
                    <a:lnTo>
                      <a:pt x="334" y="57"/>
                    </a:lnTo>
                    <a:lnTo>
                      <a:pt x="332" y="57"/>
                    </a:lnTo>
                    <a:lnTo>
                      <a:pt x="332" y="57"/>
                    </a:lnTo>
                    <a:lnTo>
                      <a:pt x="332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7" y="57"/>
                    </a:lnTo>
                    <a:lnTo>
                      <a:pt x="327" y="54"/>
                    </a:lnTo>
                    <a:lnTo>
                      <a:pt x="327" y="54"/>
                    </a:lnTo>
                    <a:lnTo>
                      <a:pt x="327" y="54"/>
                    </a:lnTo>
                    <a:lnTo>
                      <a:pt x="327" y="57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322" y="57"/>
                    </a:lnTo>
                    <a:lnTo>
                      <a:pt x="322" y="57"/>
                    </a:lnTo>
                    <a:lnTo>
                      <a:pt x="322" y="54"/>
                    </a:lnTo>
                    <a:lnTo>
                      <a:pt x="322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18" y="54"/>
                    </a:lnTo>
                    <a:lnTo>
                      <a:pt x="318" y="54"/>
                    </a:lnTo>
                    <a:lnTo>
                      <a:pt x="318" y="54"/>
                    </a:lnTo>
                    <a:lnTo>
                      <a:pt x="315" y="54"/>
                    </a:lnTo>
                    <a:lnTo>
                      <a:pt x="315" y="52"/>
                    </a:lnTo>
                    <a:lnTo>
                      <a:pt x="315" y="52"/>
                    </a:lnTo>
                    <a:lnTo>
                      <a:pt x="315" y="50"/>
                    </a:lnTo>
                    <a:lnTo>
                      <a:pt x="318" y="50"/>
                    </a:lnTo>
                    <a:lnTo>
                      <a:pt x="318" y="50"/>
                    </a:lnTo>
                    <a:lnTo>
                      <a:pt x="318" y="50"/>
                    </a:lnTo>
                    <a:lnTo>
                      <a:pt x="318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50"/>
                    </a:lnTo>
                    <a:lnTo>
                      <a:pt x="322" y="50"/>
                    </a:lnTo>
                    <a:lnTo>
                      <a:pt x="322" y="50"/>
                    </a:lnTo>
                    <a:lnTo>
                      <a:pt x="322" y="50"/>
                    </a:lnTo>
                    <a:lnTo>
                      <a:pt x="325" y="50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2" y="47"/>
                    </a:lnTo>
                    <a:lnTo>
                      <a:pt x="322" y="47"/>
                    </a:lnTo>
                    <a:lnTo>
                      <a:pt x="322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18" y="47"/>
                    </a:lnTo>
                    <a:lnTo>
                      <a:pt x="318" y="47"/>
                    </a:lnTo>
                    <a:lnTo>
                      <a:pt x="315" y="47"/>
                    </a:lnTo>
                    <a:lnTo>
                      <a:pt x="315" y="47"/>
                    </a:lnTo>
                    <a:lnTo>
                      <a:pt x="315" y="47"/>
                    </a:lnTo>
                    <a:lnTo>
                      <a:pt x="313" y="47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0" y="45"/>
                    </a:lnTo>
                    <a:lnTo>
                      <a:pt x="310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0"/>
                    </a:lnTo>
                    <a:lnTo>
                      <a:pt x="318" y="40"/>
                    </a:lnTo>
                    <a:lnTo>
                      <a:pt x="318" y="40"/>
                    </a:lnTo>
                    <a:lnTo>
                      <a:pt x="315" y="40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8" y="38"/>
                    </a:lnTo>
                    <a:lnTo>
                      <a:pt x="318" y="38"/>
                    </a:lnTo>
                    <a:lnTo>
                      <a:pt x="318" y="38"/>
                    </a:lnTo>
                    <a:lnTo>
                      <a:pt x="318" y="35"/>
                    </a:lnTo>
                    <a:lnTo>
                      <a:pt x="318" y="35"/>
                    </a:lnTo>
                    <a:lnTo>
                      <a:pt x="320" y="35"/>
                    </a:lnTo>
                    <a:lnTo>
                      <a:pt x="320" y="33"/>
                    </a:lnTo>
                    <a:lnTo>
                      <a:pt x="320" y="33"/>
                    </a:lnTo>
                    <a:lnTo>
                      <a:pt x="320" y="33"/>
                    </a:lnTo>
                    <a:lnTo>
                      <a:pt x="322" y="33"/>
                    </a:lnTo>
                    <a:lnTo>
                      <a:pt x="322" y="33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25" y="38"/>
                    </a:lnTo>
                    <a:lnTo>
                      <a:pt x="327" y="38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32" y="35"/>
                    </a:lnTo>
                    <a:lnTo>
                      <a:pt x="332" y="38"/>
                    </a:lnTo>
                    <a:lnTo>
                      <a:pt x="332" y="38"/>
                    </a:lnTo>
                    <a:lnTo>
                      <a:pt x="334" y="38"/>
                    </a:lnTo>
                    <a:lnTo>
                      <a:pt x="334" y="38"/>
                    </a:lnTo>
                    <a:lnTo>
                      <a:pt x="334" y="38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7" y="35"/>
                    </a:lnTo>
                    <a:lnTo>
                      <a:pt x="337" y="35"/>
                    </a:lnTo>
                    <a:lnTo>
                      <a:pt x="339" y="35"/>
                    </a:lnTo>
                    <a:lnTo>
                      <a:pt x="339" y="35"/>
                    </a:lnTo>
                    <a:lnTo>
                      <a:pt x="339" y="35"/>
                    </a:lnTo>
                    <a:lnTo>
                      <a:pt x="341" y="35"/>
                    </a:lnTo>
                    <a:lnTo>
                      <a:pt x="341" y="35"/>
                    </a:lnTo>
                    <a:lnTo>
                      <a:pt x="341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8"/>
                    </a:lnTo>
                    <a:lnTo>
                      <a:pt x="344" y="38"/>
                    </a:lnTo>
                    <a:lnTo>
                      <a:pt x="344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51" y="35"/>
                    </a:lnTo>
                    <a:lnTo>
                      <a:pt x="351" y="33"/>
                    </a:lnTo>
                    <a:lnTo>
                      <a:pt x="351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8" y="33"/>
                    </a:lnTo>
                    <a:lnTo>
                      <a:pt x="358" y="33"/>
                    </a:lnTo>
                    <a:lnTo>
                      <a:pt x="358" y="33"/>
                    </a:lnTo>
                    <a:lnTo>
                      <a:pt x="360" y="33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3" y="31"/>
                    </a:lnTo>
                    <a:lnTo>
                      <a:pt x="363" y="31"/>
                    </a:lnTo>
                    <a:lnTo>
                      <a:pt x="363" y="31"/>
                    </a:lnTo>
                    <a:lnTo>
                      <a:pt x="365" y="31"/>
                    </a:lnTo>
                    <a:lnTo>
                      <a:pt x="365" y="31"/>
                    </a:lnTo>
                    <a:lnTo>
                      <a:pt x="367" y="31"/>
                    </a:lnTo>
                    <a:lnTo>
                      <a:pt x="367" y="31"/>
                    </a:lnTo>
                    <a:lnTo>
                      <a:pt x="367" y="31"/>
                    </a:lnTo>
                    <a:lnTo>
                      <a:pt x="370" y="31"/>
                    </a:lnTo>
                    <a:lnTo>
                      <a:pt x="370" y="28"/>
                    </a:lnTo>
                    <a:lnTo>
                      <a:pt x="370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4" y="28"/>
                    </a:lnTo>
                    <a:lnTo>
                      <a:pt x="374" y="28"/>
                    </a:lnTo>
                    <a:lnTo>
                      <a:pt x="374" y="28"/>
                    </a:lnTo>
                    <a:lnTo>
                      <a:pt x="377" y="28"/>
                    </a:lnTo>
                    <a:lnTo>
                      <a:pt x="377" y="28"/>
                    </a:lnTo>
                    <a:lnTo>
                      <a:pt x="379" y="28"/>
                    </a:lnTo>
                    <a:lnTo>
                      <a:pt x="379" y="28"/>
                    </a:lnTo>
                    <a:lnTo>
                      <a:pt x="379" y="26"/>
                    </a:lnTo>
                    <a:lnTo>
                      <a:pt x="379" y="26"/>
                    </a:lnTo>
                    <a:lnTo>
                      <a:pt x="379" y="28"/>
                    </a:lnTo>
                    <a:lnTo>
                      <a:pt x="382" y="28"/>
                    </a:lnTo>
                    <a:lnTo>
                      <a:pt x="382" y="28"/>
                    </a:lnTo>
                    <a:lnTo>
                      <a:pt x="382" y="26"/>
                    </a:lnTo>
                    <a:lnTo>
                      <a:pt x="382" y="26"/>
                    </a:lnTo>
                    <a:lnTo>
                      <a:pt x="384" y="26"/>
                    </a:lnTo>
                    <a:lnTo>
                      <a:pt x="384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9" y="26"/>
                    </a:lnTo>
                    <a:lnTo>
                      <a:pt x="389" y="26"/>
                    </a:lnTo>
                    <a:lnTo>
                      <a:pt x="389" y="26"/>
                    </a:lnTo>
                    <a:lnTo>
                      <a:pt x="391" y="26"/>
                    </a:lnTo>
                    <a:lnTo>
                      <a:pt x="391" y="26"/>
                    </a:lnTo>
                    <a:lnTo>
                      <a:pt x="391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8" y="26"/>
                    </a:lnTo>
                    <a:lnTo>
                      <a:pt x="398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4"/>
                    </a:lnTo>
                    <a:lnTo>
                      <a:pt x="403" y="24"/>
                    </a:lnTo>
                    <a:lnTo>
                      <a:pt x="403" y="21"/>
                    </a:lnTo>
                    <a:lnTo>
                      <a:pt x="403" y="21"/>
                    </a:lnTo>
                    <a:lnTo>
                      <a:pt x="405" y="21"/>
                    </a:lnTo>
                    <a:lnTo>
                      <a:pt x="405" y="21"/>
                    </a:lnTo>
                    <a:lnTo>
                      <a:pt x="405" y="21"/>
                    </a:lnTo>
                    <a:lnTo>
                      <a:pt x="408" y="21"/>
                    </a:lnTo>
                    <a:lnTo>
                      <a:pt x="408" y="21"/>
                    </a:lnTo>
                    <a:lnTo>
                      <a:pt x="408" y="21"/>
                    </a:lnTo>
                    <a:lnTo>
                      <a:pt x="408" y="19"/>
                    </a:lnTo>
                    <a:lnTo>
                      <a:pt x="408" y="19"/>
                    </a:lnTo>
                    <a:lnTo>
                      <a:pt x="410" y="19"/>
                    </a:lnTo>
                    <a:lnTo>
                      <a:pt x="410" y="19"/>
                    </a:lnTo>
                    <a:lnTo>
                      <a:pt x="410" y="19"/>
                    </a:lnTo>
                    <a:lnTo>
                      <a:pt x="412" y="19"/>
                    </a:lnTo>
                    <a:lnTo>
                      <a:pt x="412" y="19"/>
                    </a:lnTo>
                    <a:lnTo>
                      <a:pt x="412" y="19"/>
                    </a:lnTo>
                    <a:lnTo>
                      <a:pt x="415" y="19"/>
                    </a:lnTo>
                    <a:lnTo>
                      <a:pt x="415" y="19"/>
                    </a:lnTo>
                    <a:lnTo>
                      <a:pt x="415" y="19"/>
                    </a:lnTo>
                    <a:lnTo>
                      <a:pt x="417" y="19"/>
                    </a:lnTo>
                    <a:lnTo>
                      <a:pt x="417" y="19"/>
                    </a:lnTo>
                    <a:lnTo>
                      <a:pt x="417" y="16"/>
                    </a:lnTo>
                    <a:lnTo>
                      <a:pt x="417" y="16"/>
                    </a:lnTo>
                    <a:lnTo>
                      <a:pt x="419" y="16"/>
                    </a:lnTo>
                    <a:lnTo>
                      <a:pt x="419" y="16"/>
                    </a:lnTo>
                    <a:lnTo>
                      <a:pt x="419" y="19"/>
                    </a:lnTo>
                    <a:lnTo>
                      <a:pt x="419" y="19"/>
                    </a:lnTo>
                    <a:lnTo>
                      <a:pt x="419" y="19"/>
                    </a:lnTo>
                    <a:lnTo>
                      <a:pt x="422" y="19"/>
                    </a:lnTo>
                    <a:lnTo>
                      <a:pt x="422" y="19"/>
                    </a:lnTo>
                    <a:lnTo>
                      <a:pt x="422" y="19"/>
                    </a:lnTo>
                    <a:lnTo>
                      <a:pt x="424" y="19"/>
                    </a:lnTo>
                    <a:lnTo>
                      <a:pt x="424" y="19"/>
                    </a:lnTo>
                    <a:lnTo>
                      <a:pt x="424" y="19"/>
                    </a:lnTo>
                    <a:lnTo>
                      <a:pt x="426" y="19"/>
                    </a:lnTo>
                    <a:lnTo>
                      <a:pt x="426" y="19"/>
                    </a:lnTo>
                    <a:lnTo>
                      <a:pt x="426" y="19"/>
                    </a:lnTo>
                    <a:lnTo>
                      <a:pt x="426" y="16"/>
                    </a:lnTo>
                    <a:lnTo>
                      <a:pt x="429" y="16"/>
                    </a:lnTo>
                    <a:lnTo>
                      <a:pt x="429" y="16"/>
                    </a:lnTo>
                    <a:lnTo>
                      <a:pt x="429" y="16"/>
                    </a:lnTo>
                    <a:lnTo>
                      <a:pt x="431" y="16"/>
                    </a:lnTo>
                    <a:lnTo>
                      <a:pt x="431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8" y="16"/>
                    </a:lnTo>
                    <a:lnTo>
                      <a:pt x="438" y="16"/>
                    </a:lnTo>
                    <a:lnTo>
                      <a:pt x="438" y="16"/>
                    </a:lnTo>
                    <a:lnTo>
                      <a:pt x="441" y="16"/>
                    </a:lnTo>
                    <a:lnTo>
                      <a:pt x="441" y="16"/>
                    </a:lnTo>
                    <a:lnTo>
                      <a:pt x="441" y="16"/>
                    </a:lnTo>
                    <a:lnTo>
                      <a:pt x="443" y="16"/>
                    </a:lnTo>
                    <a:lnTo>
                      <a:pt x="443" y="16"/>
                    </a:lnTo>
                    <a:lnTo>
                      <a:pt x="445" y="16"/>
                    </a:lnTo>
                    <a:lnTo>
                      <a:pt x="445" y="16"/>
                    </a:lnTo>
                    <a:lnTo>
                      <a:pt x="445" y="16"/>
                    </a:lnTo>
                    <a:lnTo>
                      <a:pt x="445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50" y="14"/>
                    </a:lnTo>
                    <a:lnTo>
                      <a:pt x="450" y="14"/>
                    </a:lnTo>
                    <a:lnTo>
                      <a:pt x="450" y="14"/>
                    </a:lnTo>
                    <a:lnTo>
                      <a:pt x="453" y="14"/>
                    </a:lnTo>
                    <a:lnTo>
                      <a:pt x="453" y="14"/>
                    </a:lnTo>
                    <a:lnTo>
                      <a:pt x="453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7" y="14"/>
                    </a:lnTo>
                    <a:lnTo>
                      <a:pt x="457" y="14"/>
                    </a:lnTo>
                    <a:lnTo>
                      <a:pt x="460" y="14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2" y="12"/>
                    </a:lnTo>
                    <a:lnTo>
                      <a:pt x="462" y="12"/>
                    </a:lnTo>
                    <a:lnTo>
                      <a:pt x="462" y="12"/>
                    </a:lnTo>
                    <a:lnTo>
                      <a:pt x="464" y="12"/>
                    </a:lnTo>
                    <a:lnTo>
                      <a:pt x="464" y="12"/>
                    </a:lnTo>
                    <a:lnTo>
                      <a:pt x="467" y="12"/>
                    </a:lnTo>
                    <a:lnTo>
                      <a:pt x="467" y="12"/>
                    </a:lnTo>
                    <a:lnTo>
                      <a:pt x="467" y="12"/>
                    </a:lnTo>
                    <a:lnTo>
                      <a:pt x="467" y="9"/>
                    </a:lnTo>
                    <a:lnTo>
                      <a:pt x="467" y="9"/>
                    </a:lnTo>
                    <a:lnTo>
                      <a:pt x="469" y="9"/>
                    </a:lnTo>
                    <a:lnTo>
                      <a:pt x="469" y="7"/>
                    </a:lnTo>
                    <a:lnTo>
                      <a:pt x="469" y="7"/>
                    </a:lnTo>
                    <a:lnTo>
                      <a:pt x="467" y="7"/>
                    </a:lnTo>
                    <a:lnTo>
                      <a:pt x="467" y="7"/>
                    </a:lnTo>
                    <a:lnTo>
                      <a:pt x="467" y="5"/>
                    </a:lnTo>
                    <a:lnTo>
                      <a:pt x="469" y="5"/>
                    </a:lnTo>
                    <a:lnTo>
                      <a:pt x="469" y="5"/>
                    </a:lnTo>
                    <a:lnTo>
                      <a:pt x="469" y="5"/>
                    </a:lnTo>
                    <a:lnTo>
                      <a:pt x="469" y="7"/>
                    </a:lnTo>
                    <a:lnTo>
                      <a:pt x="471" y="7"/>
                    </a:lnTo>
                    <a:lnTo>
                      <a:pt x="471" y="5"/>
                    </a:lnTo>
                    <a:lnTo>
                      <a:pt x="471" y="5"/>
                    </a:lnTo>
                    <a:lnTo>
                      <a:pt x="474" y="5"/>
                    </a:lnTo>
                    <a:lnTo>
                      <a:pt x="474" y="5"/>
                    </a:lnTo>
                    <a:lnTo>
                      <a:pt x="474" y="5"/>
                    </a:lnTo>
                    <a:lnTo>
                      <a:pt x="476" y="5"/>
                    </a:lnTo>
                    <a:lnTo>
                      <a:pt x="476" y="5"/>
                    </a:lnTo>
                    <a:lnTo>
                      <a:pt x="476" y="5"/>
                    </a:lnTo>
                    <a:lnTo>
                      <a:pt x="479" y="5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0"/>
                    </a:lnTo>
                    <a:lnTo>
                      <a:pt x="481" y="0"/>
                    </a:lnTo>
                    <a:lnTo>
                      <a:pt x="481" y="2"/>
                    </a:lnTo>
                    <a:lnTo>
                      <a:pt x="481" y="2"/>
                    </a:lnTo>
                    <a:lnTo>
                      <a:pt x="481" y="2"/>
                    </a:lnTo>
                    <a:lnTo>
                      <a:pt x="483" y="2"/>
                    </a:lnTo>
                    <a:lnTo>
                      <a:pt x="483" y="2"/>
                    </a:lnTo>
                    <a:lnTo>
                      <a:pt x="483" y="2"/>
                    </a:lnTo>
                    <a:lnTo>
                      <a:pt x="486" y="2"/>
                    </a:lnTo>
                    <a:lnTo>
                      <a:pt x="486" y="2"/>
                    </a:lnTo>
                    <a:lnTo>
                      <a:pt x="483" y="2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6" y="0"/>
                    </a:lnTo>
                    <a:lnTo>
                      <a:pt x="486" y="0"/>
                    </a:lnTo>
                    <a:lnTo>
                      <a:pt x="486" y="0"/>
                    </a:lnTo>
                    <a:lnTo>
                      <a:pt x="488" y="0"/>
                    </a:lnTo>
                    <a:lnTo>
                      <a:pt x="488" y="0"/>
                    </a:lnTo>
                    <a:lnTo>
                      <a:pt x="488" y="0"/>
                    </a:lnTo>
                    <a:lnTo>
                      <a:pt x="488" y="2"/>
                    </a:lnTo>
                    <a:lnTo>
                      <a:pt x="488" y="2"/>
                    </a:lnTo>
                    <a:lnTo>
                      <a:pt x="490" y="2"/>
                    </a:lnTo>
                    <a:lnTo>
                      <a:pt x="490" y="2"/>
                    </a:lnTo>
                    <a:lnTo>
                      <a:pt x="490" y="0"/>
                    </a:lnTo>
                    <a:lnTo>
                      <a:pt x="493" y="0"/>
                    </a:lnTo>
                    <a:lnTo>
                      <a:pt x="493" y="0"/>
                    </a:lnTo>
                    <a:lnTo>
                      <a:pt x="493" y="0"/>
                    </a:lnTo>
                    <a:lnTo>
                      <a:pt x="493" y="2"/>
                    </a:lnTo>
                    <a:lnTo>
                      <a:pt x="495" y="2"/>
                    </a:lnTo>
                    <a:lnTo>
                      <a:pt x="495" y="2"/>
                    </a:lnTo>
                    <a:lnTo>
                      <a:pt x="495" y="2"/>
                    </a:lnTo>
                    <a:lnTo>
                      <a:pt x="497" y="2"/>
                    </a:lnTo>
                    <a:lnTo>
                      <a:pt x="497" y="2"/>
                    </a:lnTo>
                    <a:lnTo>
                      <a:pt x="500" y="2"/>
                    </a:lnTo>
                    <a:lnTo>
                      <a:pt x="500" y="2"/>
                    </a:lnTo>
                    <a:lnTo>
                      <a:pt x="500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5"/>
                    </a:lnTo>
                    <a:lnTo>
                      <a:pt x="505" y="5"/>
                    </a:lnTo>
                    <a:lnTo>
                      <a:pt x="505" y="5"/>
                    </a:lnTo>
                    <a:lnTo>
                      <a:pt x="505" y="5"/>
                    </a:lnTo>
                    <a:lnTo>
                      <a:pt x="507" y="5"/>
                    </a:lnTo>
                    <a:lnTo>
                      <a:pt x="507" y="5"/>
                    </a:lnTo>
                    <a:lnTo>
                      <a:pt x="507" y="7"/>
                    </a:lnTo>
                    <a:lnTo>
                      <a:pt x="507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12" y="7"/>
                    </a:lnTo>
                    <a:lnTo>
                      <a:pt x="512" y="7"/>
                    </a:lnTo>
                    <a:lnTo>
                      <a:pt x="512" y="7"/>
                    </a:lnTo>
                    <a:lnTo>
                      <a:pt x="514" y="7"/>
                    </a:lnTo>
                    <a:lnTo>
                      <a:pt x="514" y="7"/>
                    </a:lnTo>
                    <a:lnTo>
                      <a:pt x="514" y="5"/>
                    </a:lnTo>
                    <a:lnTo>
                      <a:pt x="514" y="5"/>
                    </a:lnTo>
                    <a:lnTo>
                      <a:pt x="514" y="5"/>
                    </a:lnTo>
                    <a:lnTo>
                      <a:pt x="516" y="5"/>
                    </a:lnTo>
                    <a:lnTo>
                      <a:pt x="516" y="2"/>
                    </a:lnTo>
                    <a:lnTo>
                      <a:pt x="516" y="2"/>
                    </a:lnTo>
                    <a:lnTo>
                      <a:pt x="519" y="2"/>
                    </a:lnTo>
                    <a:lnTo>
                      <a:pt x="519" y="5"/>
                    </a:lnTo>
                    <a:lnTo>
                      <a:pt x="519" y="5"/>
                    </a:lnTo>
                    <a:lnTo>
                      <a:pt x="519" y="5"/>
                    </a:lnTo>
                    <a:lnTo>
                      <a:pt x="521" y="5"/>
                    </a:lnTo>
                    <a:lnTo>
                      <a:pt x="521" y="2"/>
                    </a:lnTo>
                    <a:lnTo>
                      <a:pt x="521" y="2"/>
                    </a:lnTo>
                    <a:lnTo>
                      <a:pt x="521" y="2"/>
                    </a:lnTo>
                    <a:lnTo>
                      <a:pt x="524" y="2"/>
                    </a:lnTo>
                    <a:lnTo>
                      <a:pt x="524" y="2"/>
                    </a:lnTo>
                    <a:lnTo>
                      <a:pt x="524" y="5"/>
                    </a:lnTo>
                    <a:lnTo>
                      <a:pt x="526" y="5"/>
                    </a:lnTo>
                    <a:lnTo>
                      <a:pt x="526" y="5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8" y="7"/>
                    </a:lnTo>
                    <a:lnTo>
                      <a:pt x="528" y="7"/>
                    </a:lnTo>
                    <a:lnTo>
                      <a:pt x="528" y="9"/>
                    </a:lnTo>
                    <a:lnTo>
                      <a:pt x="528" y="9"/>
                    </a:lnTo>
                    <a:lnTo>
                      <a:pt x="528" y="12"/>
                    </a:lnTo>
                    <a:lnTo>
                      <a:pt x="528" y="12"/>
                    </a:lnTo>
                    <a:lnTo>
                      <a:pt x="528" y="14"/>
                    </a:lnTo>
                    <a:lnTo>
                      <a:pt x="528" y="14"/>
                    </a:lnTo>
                    <a:lnTo>
                      <a:pt x="528" y="14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31" y="16"/>
                    </a:lnTo>
                    <a:lnTo>
                      <a:pt x="531" y="16"/>
                    </a:lnTo>
                    <a:lnTo>
                      <a:pt x="533" y="16"/>
                    </a:lnTo>
                    <a:lnTo>
                      <a:pt x="533" y="16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21"/>
                    </a:lnTo>
                    <a:lnTo>
                      <a:pt x="533" y="21"/>
                    </a:lnTo>
                    <a:lnTo>
                      <a:pt x="533" y="21"/>
                    </a:lnTo>
                    <a:lnTo>
                      <a:pt x="533" y="24"/>
                    </a:lnTo>
                    <a:lnTo>
                      <a:pt x="533" y="24"/>
                    </a:lnTo>
                    <a:lnTo>
                      <a:pt x="533" y="26"/>
                    </a:lnTo>
                    <a:lnTo>
                      <a:pt x="533" y="26"/>
                    </a:lnTo>
                    <a:lnTo>
                      <a:pt x="533" y="26"/>
                    </a:lnTo>
                    <a:lnTo>
                      <a:pt x="531" y="26"/>
                    </a:lnTo>
                    <a:lnTo>
                      <a:pt x="531" y="26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31"/>
                    </a:lnTo>
                    <a:lnTo>
                      <a:pt x="531" y="31"/>
                    </a:lnTo>
                    <a:lnTo>
                      <a:pt x="531" y="31"/>
                    </a:lnTo>
                    <a:lnTo>
                      <a:pt x="531" y="33"/>
                    </a:lnTo>
                    <a:lnTo>
                      <a:pt x="531" y="33"/>
                    </a:lnTo>
                    <a:lnTo>
                      <a:pt x="533" y="33"/>
                    </a:lnTo>
                    <a:lnTo>
                      <a:pt x="533" y="33"/>
                    </a:lnTo>
                    <a:lnTo>
                      <a:pt x="533" y="33"/>
                    </a:lnTo>
                    <a:lnTo>
                      <a:pt x="533" y="31"/>
                    </a:lnTo>
                    <a:lnTo>
                      <a:pt x="535" y="31"/>
                    </a:lnTo>
                    <a:lnTo>
                      <a:pt x="535" y="31"/>
                    </a:lnTo>
                    <a:lnTo>
                      <a:pt x="535" y="31"/>
                    </a:lnTo>
                    <a:lnTo>
                      <a:pt x="538" y="31"/>
                    </a:lnTo>
                    <a:lnTo>
                      <a:pt x="538" y="31"/>
                    </a:lnTo>
                    <a:lnTo>
                      <a:pt x="538" y="33"/>
                    </a:lnTo>
                    <a:lnTo>
                      <a:pt x="540" y="33"/>
                    </a:lnTo>
                    <a:lnTo>
                      <a:pt x="540" y="33"/>
                    </a:lnTo>
                    <a:lnTo>
                      <a:pt x="540" y="33"/>
                    </a:lnTo>
                    <a:lnTo>
                      <a:pt x="542" y="33"/>
                    </a:lnTo>
                    <a:lnTo>
                      <a:pt x="542" y="33"/>
                    </a:lnTo>
                    <a:lnTo>
                      <a:pt x="542" y="33"/>
                    </a:lnTo>
                    <a:lnTo>
                      <a:pt x="542" y="31"/>
                    </a:lnTo>
                    <a:lnTo>
                      <a:pt x="542" y="31"/>
                    </a:lnTo>
                    <a:lnTo>
                      <a:pt x="542" y="28"/>
                    </a:lnTo>
                    <a:lnTo>
                      <a:pt x="545" y="28"/>
                    </a:lnTo>
                    <a:lnTo>
                      <a:pt x="545" y="28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50" y="28"/>
                    </a:lnTo>
                    <a:lnTo>
                      <a:pt x="550" y="31"/>
                    </a:lnTo>
                    <a:lnTo>
                      <a:pt x="550" y="31"/>
                    </a:lnTo>
                    <a:lnTo>
                      <a:pt x="552" y="31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2" name="Freeform 136"/>
              <p:cNvSpPr>
                <a:spLocks/>
              </p:cNvSpPr>
              <p:nvPr/>
            </p:nvSpPr>
            <p:spPr bwMode="auto">
              <a:xfrm>
                <a:off x="1827" y="1348"/>
                <a:ext cx="879" cy="377"/>
              </a:xfrm>
              <a:custGeom>
                <a:avLst/>
                <a:gdLst/>
                <a:ahLst/>
                <a:cxnLst>
                  <a:cxn ang="0">
                    <a:pos x="576" y="38"/>
                  </a:cxn>
                  <a:cxn ang="0">
                    <a:pos x="595" y="47"/>
                  </a:cxn>
                  <a:cxn ang="0">
                    <a:pos x="637" y="31"/>
                  </a:cxn>
                  <a:cxn ang="0">
                    <a:pos x="661" y="45"/>
                  </a:cxn>
                  <a:cxn ang="0">
                    <a:pos x="696" y="78"/>
                  </a:cxn>
                  <a:cxn ang="0">
                    <a:pos x="727" y="114"/>
                  </a:cxn>
                  <a:cxn ang="0">
                    <a:pos x="763" y="116"/>
                  </a:cxn>
                  <a:cxn ang="0">
                    <a:pos x="810" y="123"/>
                  </a:cxn>
                  <a:cxn ang="0">
                    <a:pos x="848" y="149"/>
                  </a:cxn>
                  <a:cxn ang="0">
                    <a:pos x="874" y="159"/>
                  </a:cxn>
                  <a:cxn ang="0">
                    <a:pos x="841" y="187"/>
                  </a:cxn>
                  <a:cxn ang="0">
                    <a:pos x="812" y="213"/>
                  </a:cxn>
                  <a:cxn ang="0">
                    <a:pos x="774" y="234"/>
                  </a:cxn>
                  <a:cxn ang="0">
                    <a:pos x="755" y="256"/>
                  </a:cxn>
                  <a:cxn ang="0">
                    <a:pos x="729" y="270"/>
                  </a:cxn>
                  <a:cxn ang="0">
                    <a:pos x="729" y="313"/>
                  </a:cxn>
                  <a:cxn ang="0">
                    <a:pos x="708" y="325"/>
                  </a:cxn>
                  <a:cxn ang="0">
                    <a:pos x="658" y="315"/>
                  </a:cxn>
                  <a:cxn ang="0">
                    <a:pos x="609" y="315"/>
                  </a:cxn>
                  <a:cxn ang="0">
                    <a:pos x="573" y="327"/>
                  </a:cxn>
                  <a:cxn ang="0">
                    <a:pos x="528" y="329"/>
                  </a:cxn>
                  <a:cxn ang="0">
                    <a:pos x="493" y="353"/>
                  </a:cxn>
                  <a:cxn ang="0">
                    <a:pos x="462" y="370"/>
                  </a:cxn>
                  <a:cxn ang="0">
                    <a:pos x="426" y="343"/>
                  </a:cxn>
                  <a:cxn ang="0">
                    <a:pos x="405" y="301"/>
                  </a:cxn>
                  <a:cxn ang="0">
                    <a:pos x="353" y="298"/>
                  </a:cxn>
                  <a:cxn ang="0">
                    <a:pos x="313" y="277"/>
                  </a:cxn>
                  <a:cxn ang="0">
                    <a:pos x="310" y="246"/>
                  </a:cxn>
                  <a:cxn ang="0">
                    <a:pos x="315" y="227"/>
                  </a:cxn>
                  <a:cxn ang="0">
                    <a:pos x="301" y="227"/>
                  </a:cxn>
                  <a:cxn ang="0">
                    <a:pos x="282" y="239"/>
                  </a:cxn>
                  <a:cxn ang="0">
                    <a:pos x="247" y="253"/>
                  </a:cxn>
                  <a:cxn ang="0">
                    <a:pos x="206" y="282"/>
                  </a:cxn>
                  <a:cxn ang="0">
                    <a:pos x="204" y="358"/>
                  </a:cxn>
                  <a:cxn ang="0">
                    <a:pos x="164" y="332"/>
                  </a:cxn>
                  <a:cxn ang="0">
                    <a:pos x="131" y="332"/>
                  </a:cxn>
                  <a:cxn ang="0">
                    <a:pos x="105" y="303"/>
                  </a:cxn>
                  <a:cxn ang="0">
                    <a:pos x="95" y="272"/>
                  </a:cxn>
                  <a:cxn ang="0">
                    <a:pos x="102" y="256"/>
                  </a:cxn>
                  <a:cxn ang="0">
                    <a:pos x="135" y="239"/>
                  </a:cxn>
                  <a:cxn ang="0">
                    <a:pos x="112" y="218"/>
                  </a:cxn>
                  <a:cxn ang="0">
                    <a:pos x="74" y="227"/>
                  </a:cxn>
                  <a:cxn ang="0">
                    <a:pos x="55" y="220"/>
                  </a:cxn>
                  <a:cxn ang="0">
                    <a:pos x="17" y="194"/>
                  </a:cxn>
                  <a:cxn ang="0">
                    <a:pos x="12" y="159"/>
                  </a:cxn>
                  <a:cxn ang="0">
                    <a:pos x="34" y="133"/>
                  </a:cxn>
                  <a:cxn ang="0">
                    <a:pos x="55" y="121"/>
                  </a:cxn>
                  <a:cxn ang="0">
                    <a:pos x="93" y="97"/>
                  </a:cxn>
                  <a:cxn ang="0">
                    <a:pos x="128" y="97"/>
                  </a:cxn>
                  <a:cxn ang="0">
                    <a:pos x="173" y="116"/>
                  </a:cxn>
                  <a:cxn ang="0">
                    <a:pos x="206" y="118"/>
                  </a:cxn>
                  <a:cxn ang="0">
                    <a:pos x="242" y="109"/>
                  </a:cxn>
                  <a:cxn ang="0">
                    <a:pos x="287" y="123"/>
                  </a:cxn>
                  <a:cxn ang="0">
                    <a:pos x="327" y="104"/>
                  </a:cxn>
                  <a:cxn ang="0">
                    <a:pos x="301" y="83"/>
                  </a:cxn>
                  <a:cxn ang="0">
                    <a:pos x="327" y="61"/>
                  </a:cxn>
                  <a:cxn ang="0">
                    <a:pos x="320" y="47"/>
                  </a:cxn>
                  <a:cxn ang="0">
                    <a:pos x="334" y="35"/>
                  </a:cxn>
                  <a:cxn ang="0">
                    <a:pos x="384" y="26"/>
                  </a:cxn>
                  <a:cxn ang="0">
                    <a:pos x="429" y="16"/>
                  </a:cxn>
                  <a:cxn ang="0">
                    <a:pos x="476" y="5"/>
                  </a:cxn>
                  <a:cxn ang="0">
                    <a:pos x="519" y="2"/>
                  </a:cxn>
                  <a:cxn ang="0">
                    <a:pos x="542" y="33"/>
                  </a:cxn>
                </a:cxnLst>
                <a:rect l="0" t="0" r="r" b="b"/>
                <a:pathLst>
                  <a:path w="879" h="377">
                    <a:moveTo>
                      <a:pt x="552" y="31"/>
                    </a:move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8"/>
                    </a:lnTo>
                    <a:lnTo>
                      <a:pt x="552" y="26"/>
                    </a:lnTo>
                    <a:lnTo>
                      <a:pt x="550" y="26"/>
                    </a:lnTo>
                    <a:lnTo>
                      <a:pt x="550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2" y="26"/>
                    </a:lnTo>
                    <a:lnTo>
                      <a:pt x="554" y="26"/>
                    </a:lnTo>
                    <a:lnTo>
                      <a:pt x="554" y="26"/>
                    </a:lnTo>
                    <a:lnTo>
                      <a:pt x="554" y="28"/>
                    </a:lnTo>
                    <a:lnTo>
                      <a:pt x="554" y="28"/>
                    </a:lnTo>
                    <a:lnTo>
                      <a:pt x="554" y="28"/>
                    </a:lnTo>
                    <a:lnTo>
                      <a:pt x="554" y="31"/>
                    </a:lnTo>
                    <a:lnTo>
                      <a:pt x="557" y="31"/>
                    </a:lnTo>
                    <a:lnTo>
                      <a:pt x="557" y="31"/>
                    </a:lnTo>
                    <a:lnTo>
                      <a:pt x="557" y="31"/>
                    </a:lnTo>
                    <a:lnTo>
                      <a:pt x="559" y="31"/>
                    </a:lnTo>
                    <a:lnTo>
                      <a:pt x="559" y="31"/>
                    </a:lnTo>
                    <a:lnTo>
                      <a:pt x="559" y="33"/>
                    </a:lnTo>
                    <a:lnTo>
                      <a:pt x="559" y="33"/>
                    </a:lnTo>
                    <a:lnTo>
                      <a:pt x="557" y="33"/>
                    </a:lnTo>
                    <a:lnTo>
                      <a:pt x="557" y="33"/>
                    </a:lnTo>
                    <a:lnTo>
                      <a:pt x="557" y="35"/>
                    </a:lnTo>
                    <a:lnTo>
                      <a:pt x="559" y="35"/>
                    </a:lnTo>
                    <a:lnTo>
                      <a:pt x="559" y="35"/>
                    </a:lnTo>
                    <a:lnTo>
                      <a:pt x="557" y="35"/>
                    </a:lnTo>
                    <a:lnTo>
                      <a:pt x="557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59" y="38"/>
                    </a:lnTo>
                    <a:lnTo>
                      <a:pt x="561" y="38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8"/>
                    </a:lnTo>
                    <a:lnTo>
                      <a:pt x="561" y="38"/>
                    </a:lnTo>
                    <a:lnTo>
                      <a:pt x="564" y="38"/>
                    </a:lnTo>
                    <a:lnTo>
                      <a:pt x="564" y="38"/>
                    </a:lnTo>
                    <a:lnTo>
                      <a:pt x="564" y="35"/>
                    </a:lnTo>
                    <a:lnTo>
                      <a:pt x="564" y="35"/>
                    </a:lnTo>
                    <a:lnTo>
                      <a:pt x="564" y="35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5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1" y="33"/>
                    </a:lnTo>
                    <a:lnTo>
                      <a:pt x="564" y="33"/>
                    </a:lnTo>
                    <a:lnTo>
                      <a:pt x="564" y="33"/>
                    </a:lnTo>
                    <a:lnTo>
                      <a:pt x="566" y="33"/>
                    </a:lnTo>
                    <a:lnTo>
                      <a:pt x="566" y="33"/>
                    </a:lnTo>
                    <a:lnTo>
                      <a:pt x="566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68" y="33"/>
                    </a:lnTo>
                    <a:lnTo>
                      <a:pt x="571" y="33"/>
                    </a:lnTo>
                    <a:lnTo>
                      <a:pt x="571" y="35"/>
                    </a:lnTo>
                    <a:lnTo>
                      <a:pt x="571" y="35"/>
                    </a:lnTo>
                    <a:lnTo>
                      <a:pt x="571" y="35"/>
                    </a:lnTo>
                    <a:lnTo>
                      <a:pt x="573" y="35"/>
                    </a:lnTo>
                    <a:lnTo>
                      <a:pt x="573" y="35"/>
                    </a:lnTo>
                    <a:lnTo>
                      <a:pt x="573" y="35"/>
                    </a:lnTo>
                    <a:lnTo>
                      <a:pt x="573" y="38"/>
                    </a:lnTo>
                    <a:lnTo>
                      <a:pt x="576" y="38"/>
                    </a:lnTo>
                    <a:lnTo>
                      <a:pt x="576" y="38"/>
                    </a:lnTo>
                    <a:lnTo>
                      <a:pt x="576" y="38"/>
                    </a:lnTo>
                    <a:lnTo>
                      <a:pt x="578" y="38"/>
                    </a:lnTo>
                    <a:lnTo>
                      <a:pt x="578" y="38"/>
                    </a:lnTo>
                    <a:lnTo>
                      <a:pt x="580" y="38"/>
                    </a:lnTo>
                    <a:lnTo>
                      <a:pt x="580" y="35"/>
                    </a:lnTo>
                    <a:lnTo>
                      <a:pt x="580" y="35"/>
                    </a:lnTo>
                    <a:lnTo>
                      <a:pt x="580" y="38"/>
                    </a:lnTo>
                    <a:lnTo>
                      <a:pt x="580" y="38"/>
                    </a:lnTo>
                    <a:lnTo>
                      <a:pt x="583" y="38"/>
                    </a:lnTo>
                    <a:lnTo>
                      <a:pt x="583" y="35"/>
                    </a:lnTo>
                    <a:lnTo>
                      <a:pt x="583" y="35"/>
                    </a:lnTo>
                    <a:lnTo>
                      <a:pt x="583" y="35"/>
                    </a:lnTo>
                    <a:lnTo>
                      <a:pt x="585" y="35"/>
                    </a:lnTo>
                    <a:lnTo>
                      <a:pt x="585" y="33"/>
                    </a:lnTo>
                    <a:lnTo>
                      <a:pt x="585" y="33"/>
                    </a:lnTo>
                    <a:lnTo>
                      <a:pt x="585" y="33"/>
                    </a:lnTo>
                    <a:lnTo>
                      <a:pt x="585" y="35"/>
                    </a:lnTo>
                    <a:lnTo>
                      <a:pt x="587" y="35"/>
                    </a:lnTo>
                    <a:lnTo>
                      <a:pt x="587" y="35"/>
                    </a:lnTo>
                    <a:lnTo>
                      <a:pt x="587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5" y="38"/>
                    </a:lnTo>
                    <a:lnTo>
                      <a:pt x="583" y="38"/>
                    </a:lnTo>
                    <a:lnTo>
                      <a:pt x="583" y="38"/>
                    </a:lnTo>
                    <a:lnTo>
                      <a:pt x="580" y="38"/>
                    </a:lnTo>
                    <a:lnTo>
                      <a:pt x="580" y="38"/>
                    </a:lnTo>
                    <a:lnTo>
                      <a:pt x="580" y="40"/>
                    </a:lnTo>
                    <a:lnTo>
                      <a:pt x="580" y="40"/>
                    </a:lnTo>
                    <a:lnTo>
                      <a:pt x="580" y="40"/>
                    </a:lnTo>
                    <a:lnTo>
                      <a:pt x="578" y="40"/>
                    </a:lnTo>
                    <a:lnTo>
                      <a:pt x="578" y="42"/>
                    </a:lnTo>
                    <a:lnTo>
                      <a:pt x="578" y="42"/>
                    </a:lnTo>
                    <a:lnTo>
                      <a:pt x="578" y="42"/>
                    </a:lnTo>
                    <a:lnTo>
                      <a:pt x="578" y="45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6" y="45"/>
                    </a:lnTo>
                    <a:lnTo>
                      <a:pt x="576" y="47"/>
                    </a:lnTo>
                    <a:lnTo>
                      <a:pt x="576" y="47"/>
                    </a:lnTo>
                    <a:lnTo>
                      <a:pt x="576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47"/>
                    </a:lnTo>
                    <a:lnTo>
                      <a:pt x="578" y="50"/>
                    </a:lnTo>
                    <a:lnTo>
                      <a:pt x="580" y="50"/>
                    </a:lnTo>
                    <a:lnTo>
                      <a:pt x="580" y="50"/>
                    </a:lnTo>
                    <a:lnTo>
                      <a:pt x="580" y="50"/>
                    </a:lnTo>
                    <a:lnTo>
                      <a:pt x="580" y="47"/>
                    </a:lnTo>
                    <a:lnTo>
                      <a:pt x="583" y="47"/>
                    </a:lnTo>
                    <a:lnTo>
                      <a:pt x="583" y="47"/>
                    </a:lnTo>
                    <a:lnTo>
                      <a:pt x="583" y="47"/>
                    </a:lnTo>
                    <a:lnTo>
                      <a:pt x="585" y="47"/>
                    </a:lnTo>
                    <a:lnTo>
                      <a:pt x="585" y="47"/>
                    </a:lnTo>
                    <a:lnTo>
                      <a:pt x="585" y="47"/>
                    </a:lnTo>
                    <a:lnTo>
                      <a:pt x="585" y="45"/>
                    </a:lnTo>
                    <a:lnTo>
                      <a:pt x="585" y="45"/>
                    </a:lnTo>
                    <a:lnTo>
                      <a:pt x="587" y="45"/>
                    </a:lnTo>
                    <a:lnTo>
                      <a:pt x="587" y="45"/>
                    </a:lnTo>
                    <a:lnTo>
                      <a:pt x="587" y="47"/>
                    </a:lnTo>
                    <a:lnTo>
                      <a:pt x="587" y="47"/>
                    </a:lnTo>
                    <a:lnTo>
                      <a:pt x="590" y="47"/>
                    </a:lnTo>
                    <a:lnTo>
                      <a:pt x="590" y="45"/>
                    </a:lnTo>
                    <a:lnTo>
                      <a:pt x="590" y="45"/>
                    </a:lnTo>
                    <a:lnTo>
                      <a:pt x="592" y="45"/>
                    </a:lnTo>
                    <a:lnTo>
                      <a:pt x="592" y="45"/>
                    </a:lnTo>
                    <a:lnTo>
                      <a:pt x="592" y="45"/>
                    </a:lnTo>
                    <a:lnTo>
                      <a:pt x="595" y="45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5" y="47"/>
                    </a:lnTo>
                    <a:lnTo>
                      <a:pt x="597" y="47"/>
                    </a:lnTo>
                    <a:lnTo>
                      <a:pt x="597" y="47"/>
                    </a:lnTo>
                    <a:lnTo>
                      <a:pt x="597" y="47"/>
                    </a:lnTo>
                    <a:lnTo>
                      <a:pt x="599" y="47"/>
                    </a:lnTo>
                    <a:lnTo>
                      <a:pt x="599" y="47"/>
                    </a:lnTo>
                    <a:lnTo>
                      <a:pt x="599" y="47"/>
                    </a:lnTo>
                    <a:lnTo>
                      <a:pt x="599" y="50"/>
                    </a:lnTo>
                    <a:lnTo>
                      <a:pt x="599" y="50"/>
                    </a:lnTo>
                    <a:lnTo>
                      <a:pt x="602" y="50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7"/>
                    </a:lnTo>
                    <a:lnTo>
                      <a:pt x="602" y="45"/>
                    </a:lnTo>
                    <a:lnTo>
                      <a:pt x="602" y="45"/>
                    </a:lnTo>
                    <a:lnTo>
                      <a:pt x="602" y="45"/>
                    </a:lnTo>
                    <a:lnTo>
                      <a:pt x="604" y="45"/>
                    </a:lnTo>
                    <a:lnTo>
                      <a:pt x="604" y="45"/>
                    </a:lnTo>
                    <a:lnTo>
                      <a:pt x="606" y="45"/>
                    </a:lnTo>
                    <a:lnTo>
                      <a:pt x="606" y="45"/>
                    </a:lnTo>
                    <a:lnTo>
                      <a:pt x="606" y="42"/>
                    </a:lnTo>
                    <a:lnTo>
                      <a:pt x="606" y="42"/>
                    </a:lnTo>
                    <a:lnTo>
                      <a:pt x="606" y="42"/>
                    </a:lnTo>
                    <a:lnTo>
                      <a:pt x="609" y="42"/>
                    </a:lnTo>
                    <a:lnTo>
                      <a:pt x="609" y="42"/>
                    </a:lnTo>
                    <a:lnTo>
                      <a:pt x="609" y="40"/>
                    </a:lnTo>
                    <a:lnTo>
                      <a:pt x="609" y="40"/>
                    </a:lnTo>
                    <a:lnTo>
                      <a:pt x="609" y="40"/>
                    </a:lnTo>
                    <a:lnTo>
                      <a:pt x="611" y="40"/>
                    </a:lnTo>
                    <a:lnTo>
                      <a:pt x="611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3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40"/>
                    </a:lnTo>
                    <a:lnTo>
                      <a:pt x="616" y="38"/>
                    </a:lnTo>
                    <a:lnTo>
                      <a:pt x="618" y="38"/>
                    </a:lnTo>
                    <a:lnTo>
                      <a:pt x="618" y="38"/>
                    </a:lnTo>
                    <a:lnTo>
                      <a:pt x="618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1" y="38"/>
                    </a:lnTo>
                    <a:lnTo>
                      <a:pt x="623" y="38"/>
                    </a:lnTo>
                    <a:lnTo>
                      <a:pt x="623" y="38"/>
                    </a:lnTo>
                    <a:lnTo>
                      <a:pt x="623" y="35"/>
                    </a:lnTo>
                    <a:lnTo>
                      <a:pt x="623" y="35"/>
                    </a:lnTo>
                    <a:lnTo>
                      <a:pt x="623" y="35"/>
                    </a:lnTo>
                    <a:lnTo>
                      <a:pt x="623" y="33"/>
                    </a:lnTo>
                    <a:lnTo>
                      <a:pt x="623" y="33"/>
                    </a:lnTo>
                    <a:lnTo>
                      <a:pt x="623" y="33"/>
                    </a:lnTo>
                    <a:lnTo>
                      <a:pt x="625" y="33"/>
                    </a:lnTo>
                    <a:lnTo>
                      <a:pt x="625" y="33"/>
                    </a:lnTo>
                    <a:lnTo>
                      <a:pt x="625" y="33"/>
                    </a:lnTo>
                    <a:lnTo>
                      <a:pt x="628" y="33"/>
                    </a:lnTo>
                    <a:lnTo>
                      <a:pt x="628" y="33"/>
                    </a:lnTo>
                    <a:lnTo>
                      <a:pt x="628" y="33"/>
                    </a:lnTo>
                    <a:lnTo>
                      <a:pt x="630" y="33"/>
                    </a:lnTo>
                    <a:lnTo>
                      <a:pt x="630" y="31"/>
                    </a:lnTo>
                    <a:lnTo>
                      <a:pt x="630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2" y="31"/>
                    </a:lnTo>
                    <a:lnTo>
                      <a:pt x="635" y="31"/>
                    </a:lnTo>
                    <a:lnTo>
                      <a:pt x="635" y="31"/>
                    </a:lnTo>
                    <a:lnTo>
                      <a:pt x="635" y="31"/>
                    </a:lnTo>
                    <a:lnTo>
                      <a:pt x="637" y="31"/>
                    </a:lnTo>
                    <a:lnTo>
                      <a:pt x="637" y="28"/>
                    </a:lnTo>
                    <a:lnTo>
                      <a:pt x="637" y="28"/>
                    </a:lnTo>
                    <a:lnTo>
                      <a:pt x="640" y="28"/>
                    </a:lnTo>
                    <a:lnTo>
                      <a:pt x="640" y="28"/>
                    </a:lnTo>
                    <a:lnTo>
                      <a:pt x="640" y="28"/>
                    </a:lnTo>
                    <a:lnTo>
                      <a:pt x="640" y="26"/>
                    </a:lnTo>
                    <a:lnTo>
                      <a:pt x="640" y="26"/>
                    </a:lnTo>
                    <a:lnTo>
                      <a:pt x="642" y="26"/>
                    </a:lnTo>
                    <a:lnTo>
                      <a:pt x="642" y="26"/>
                    </a:lnTo>
                    <a:lnTo>
                      <a:pt x="642" y="26"/>
                    </a:lnTo>
                    <a:lnTo>
                      <a:pt x="644" y="26"/>
                    </a:lnTo>
                    <a:lnTo>
                      <a:pt x="644" y="26"/>
                    </a:lnTo>
                    <a:lnTo>
                      <a:pt x="647" y="26"/>
                    </a:lnTo>
                    <a:lnTo>
                      <a:pt x="647" y="26"/>
                    </a:lnTo>
                    <a:lnTo>
                      <a:pt x="647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49" y="26"/>
                    </a:lnTo>
                    <a:lnTo>
                      <a:pt x="651" y="26"/>
                    </a:lnTo>
                    <a:lnTo>
                      <a:pt x="651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6"/>
                    </a:lnTo>
                    <a:lnTo>
                      <a:pt x="654" y="28"/>
                    </a:lnTo>
                    <a:lnTo>
                      <a:pt x="654" y="28"/>
                    </a:lnTo>
                    <a:lnTo>
                      <a:pt x="654" y="28"/>
                    </a:lnTo>
                    <a:lnTo>
                      <a:pt x="654" y="31"/>
                    </a:lnTo>
                    <a:lnTo>
                      <a:pt x="651" y="31"/>
                    </a:lnTo>
                    <a:lnTo>
                      <a:pt x="651" y="31"/>
                    </a:lnTo>
                    <a:lnTo>
                      <a:pt x="651" y="31"/>
                    </a:lnTo>
                    <a:lnTo>
                      <a:pt x="649" y="31"/>
                    </a:lnTo>
                    <a:lnTo>
                      <a:pt x="649" y="33"/>
                    </a:lnTo>
                    <a:lnTo>
                      <a:pt x="649" y="33"/>
                    </a:lnTo>
                    <a:lnTo>
                      <a:pt x="649" y="33"/>
                    </a:lnTo>
                    <a:lnTo>
                      <a:pt x="649" y="31"/>
                    </a:lnTo>
                    <a:lnTo>
                      <a:pt x="647" y="31"/>
                    </a:lnTo>
                    <a:lnTo>
                      <a:pt x="647" y="31"/>
                    </a:lnTo>
                    <a:lnTo>
                      <a:pt x="647" y="31"/>
                    </a:lnTo>
                    <a:lnTo>
                      <a:pt x="644" y="31"/>
                    </a:lnTo>
                    <a:lnTo>
                      <a:pt x="644" y="31"/>
                    </a:lnTo>
                    <a:lnTo>
                      <a:pt x="644" y="33"/>
                    </a:lnTo>
                    <a:lnTo>
                      <a:pt x="644" y="33"/>
                    </a:lnTo>
                    <a:lnTo>
                      <a:pt x="644" y="33"/>
                    </a:lnTo>
                    <a:lnTo>
                      <a:pt x="647" y="33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5"/>
                    </a:lnTo>
                    <a:lnTo>
                      <a:pt x="647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49" y="38"/>
                    </a:lnTo>
                    <a:lnTo>
                      <a:pt x="651" y="38"/>
                    </a:lnTo>
                    <a:lnTo>
                      <a:pt x="651" y="38"/>
                    </a:lnTo>
                    <a:lnTo>
                      <a:pt x="651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4" y="40"/>
                    </a:lnTo>
                    <a:lnTo>
                      <a:pt x="656" y="40"/>
                    </a:lnTo>
                    <a:lnTo>
                      <a:pt x="656" y="42"/>
                    </a:lnTo>
                    <a:lnTo>
                      <a:pt x="656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2"/>
                    </a:lnTo>
                    <a:lnTo>
                      <a:pt x="658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1" y="45"/>
                    </a:lnTo>
                    <a:lnTo>
                      <a:pt x="663" y="45"/>
                    </a:lnTo>
                    <a:lnTo>
                      <a:pt x="663" y="45"/>
                    </a:lnTo>
                    <a:lnTo>
                      <a:pt x="663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6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47"/>
                    </a:lnTo>
                    <a:lnTo>
                      <a:pt x="668" y="50"/>
                    </a:lnTo>
                    <a:lnTo>
                      <a:pt x="670" y="50"/>
                    </a:lnTo>
                    <a:lnTo>
                      <a:pt x="670" y="50"/>
                    </a:lnTo>
                    <a:lnTo>
                      <a:pt x="670" y="50"/>
                    </a:lnTo>
                    <a:lnTo>
                      <a:pt x="673" y="50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3" y="52"/>
                    </a:lnTo>
                    <a:lnTo>
                      <a:pt x="675" y="52"/>
                    </a:lnTo>
                    <a:lnTo>
                      <a:pt x="675" y="52"/>
                    </a:lnTo>
                    <a:lnTo>
                      <a:pt x="675" y="54"/>
                    </a:lnTo>
                    <a:lnTo>
                      <a:pt x="675" y="54"/>
                    </a:lnTo>
                    <a:lnTo>
                      <a:pt x="675" y="54"/>
                    </a:lnTo>
                    <a:lnTo>
                      <a:pt x="677" y="54"/>
                    </a:lnTo>
                    <a:lnTo>
                      <a:pt x="677" y="57"/>
                    </a:lnTo>
                    <a:lnTo>
                      <a:pt x="677" y="57"/>
                    </a:lnTo>
                    <a:lnTo>
                      <a:pt x="677" y="57"/>
                    </a:lnTo>
                    <a:lnTo>
                      <a:pt x="680" y="57"/>
                    </a:lnTo>
                    <a:lnTo>
                      <a:pt x="680" y="57"/>
                    </a:lnTo>
                    <a:lnTo>
                      <a:pt x="680" y="57"/>
                    </a:lnTo>
                    <a:lnTo>
                      <a:pt x="680" y="59"/>
                    </a:lnTo>
                    <a:lnTo>
                      <a:pt x="680" y="59"/>
                    </a:lnTo>
                    <a:lnTo>
                      <a:pt x="680" y="59"/>
                    </a:lnTo>
                    <a:lnTo>
                      <a:pt x="682" y="59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1"/>
                    </a:lnTo>
                    <a:lnTo>
                      <a:pt x="682" y="64"/>
                    </a:lnTo>
                    <a:lnTo>
                      <a:pt x="684" y="64"/>
                    </a:lnTo>
                    <a:lnTo>
                      <a:pt x="684" y="64"/>
                    </a:lnTo>
                    <a:lnTo>
                      <a:pt x="684" y="64"/>
                    </a:lnTo>
                    <a:lnTo>
                      <a:pt x="684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6"/>
                    </a:lnTo>
                    <a:lnTo>
                      <a:pt x="687" y="69"/>
                    </a:lnTo>
                    <a:lnTo>
                      <a:pt x="689" y="69"/>
                    </a:lnTo>
                    <a:lnTo>
                      <a:pt x="689" y="69"/>
                    </a:lnTo>
                    <a:lnTo>
                      <a:pt x="689" y="69"/>
                    </a:lnTo>
                    <a:lnTo>
                      <a:pt x="689" y="71"/>
                    </a:lnTo>
                    <a:lnTo>
                      <a:pt x="692" y="71"/>
                    </a:lnTo>
                    <a:lnTo>
                      <a:pt x="692" y="71"/>
                    </a:lnTo>
                    <a:lnTo>
                      <a:pt x="692" y="71"/>
                    </a:lnTo>
                    <a:lnTo>
                      <a:pt x="692" y="73"/>
                    </a:lnTo>
                    <a:lnTo>
                      <a:pt x="692" y="73"/>
                    </a:lnTo>
                    <a:lnTo>
                      <a:pt x="692" y="73"/>
                    </a:lnTo>
                    <a:lnTo>
                      <a:pt x="692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6"/>
                    </a:lnTo>
                    <a:lnTo>
                      <a:pt x="694" y="78"/>
                    </a:lnTo>
                    <a:lnTo>
                      <a:pt x="696" y="78"/>
                    </a:lnTo>
                    <a:lnTo>
                      <a:pt x="696" y="78"/>
                    </a:lnTo>
                    <a:lnTo>
                      <a:pt x="696" y="78"/>
                    </a:lnTo>
                    <a:lnTo>
                      <a:pt x="696" y="80"/>
                    </a:lnTo>
                    <a:lnTo>
                      <a:pt x="699" y="80"/>
                    </a:lnTo>
                    <a:lnTo>
                      <a:pt x="699" y="80"/>
                    </a:lnTo>
                    <a:lnTo>
                      <a:pt x="699" y="80"/>
                    </a:lnTo>
                    <a:lnTo>
                      <a:pt x="699" y="83"/>
                    </a:lnTo>
                    <a:lnTo>
                      <a:pt x="699" y="83"/>
                    </a:lnTo>
                    <a:lnTo>
                      <a:pt x="699" y="83"/>
                    </a:lnTo>
                    <a:lnTo>
                      <a:pt x="701" y="83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5"/>
                    </a:lnTo>
                    <a:lnTo>
                      <a:pt x="701" y="88"/>
                    </a:lnTo>
                    <a:lnTo>
                      <a:pt x="703" y="88"/>
                    </a:lnTo>
                    <a:lnTo>
                      <a:pt x="703" y="88"/>
                    </a:lnTo>
                    <a:lnTo>
                      <a:pt x="703" y="88"/>
                    </a:lnTo>
                    <a:lnTo>
                      <a:pt x="703" y="90"/>
                    </a:lnTo>
                    <a:lnTo>
                      <a:pt x="706" y="90"/>
                    </a:lnTo>
                    <a:lnTo>
                      <a:pt x="706" y="90"/>
                    </a:lnTo>
                    <a:lnTo>
                      <a:pt x="706" y="90"/>
                    </a:lnTo>
                    <a:lnTo>
                      <a:pt x="706" y="92"/>
                    </a:lnTo>
                    <a:lnTo>
                      <a:pt x="706" y="92"/>
                    </a:lnTo>
                    <a:lnTo>
                      <a:pt x="706" y="92"/>
                    </a:lnTo>
                    <a:lnTo>
                      <a:pt x="706" y="95"/>
                    </a:lnTo>
                    <a:lnTo>
                      <a:pt x="708" y="95"/>
                    </a:lnTo>
                    <a:lnTo>
                      <a:pt x="708" y="95"/>
                    </a:lnTo>
                    <a:lnTo>
                      <a:pt x="708" y="95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08" y="97"/>
                    </a:lnTo>
                    <a:lnTo>
                      <a:pt x="711" y="97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711" y="99"/>
                    </a:lnTo>
                    <a:lnTo>
                      <a:pt x="711" y="102"/>
                    </a:lnTo>
                    <a:lnTo>
                      <a:pt x="713" y="102"/>
                    </a:lnTo>
                    <a:lnTo>
                      <a:pt x="713" y="102"/>
                    </a:lnTo>
                    <a:lnTo>
                      <a:pt x="713" y="102"/>
                    </a:lnTo>
                    <a:lnTo>
                      <a:pt x="713" y="104"/>
                    </a:lnTo>
                    <a:lnTo>
                      <a:pt x="713" y="104"/>
                    </a:lnTo>
                    <a:lnTo>
                      <a:pt x="713" y="104"/>
                    </a:lnTo>
                    <a:lnTo>
                      <a:pt x="713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6"/>
                    </a:lnTo>
                    <a:lnTo>
                      <a:pt x="715" y="109"/>
                    </a:lnTo>
                    <a:lnTo>
                      <a:pt x="718" y="109"/>
                    </a:lnTo>
                    <a:lnTo>
                      <a:pt x="718" y="109"/>
                    </a:lnTo>
                    <a:lnTo>
                      <a:pt x="718" y="111"/>
                    </a:lnTo>
                    <a:lnTo>
                      <a:pt x="718" y="111"/>
                    </a:lnTo>
                    <a:lnTo>
                      <a:pt x="718" y="111"/>
                    </a:lnTo>
                    <a:lnTo>
                      <a:pt x="720" y="111"/>
                    </a:lnTo>
                    <a:lnTo>
                      <a:pt x="720" y="114"/>
                    </a:lnTo>
                    <a:lnTo>
                      <a:pt x="720" y="114"/>
                    </a:lnTo>
                    <a:lnTo>
                      <a:pt x="720" y="114"/>
                    </a:lnTo>
                    <a:lnTo>
                      <a:pt x="720" y="116"/>
                    </a:lnTo>
                    <a:lnTo>
                      <a:pt x="720" y="116"/>
                    </a:lnTo>
                    <a:lnTo>
                      <a:pt x="720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2" y="116"/>
                    </a:lnTo>
                    <a:lnTo>
                      <a:pt x="725" y="116"/>
                    </a:lnTo>
                    <a:lnTo>
                      <a:pt x="725" y="116"/>
                    </a:lnTo>
                    <a:lnTo>
                      <a:pt x="725" y="116"/>
                    </a:lnTo>
                    <a:lnTo>
                      <a:pt x="725" y="114"/>
                    </a:lnTo>
                    <a:lnTo>
                      <a:pt x="727" y="114"/>
                    </a:lnTo>
                    <a:lnTo>
                      <a:pt x="727" y="114"/>
                    </a:lnTo>
                    <a:lnTo>
                      <a:pt x="727" y="114"/>
                    </a:lnTo>
                    <a:lnTo>
                      <a:pt x="729" y="114"/>
                    </a:lnTo>
                    <a:lnTo>
                      <a:pt x="729" y="114"/>
                    </a:lnTo>
                    <a:lnTo>
                      <a:pt x="729" y="114"/>
                    </a:lnTo>
                    <a:lnTo>
                      <a:pt x="732" y="114"/>
                    </a:lnTo>
                    <a:lnTo>
                      <a:pt x="732" y="111"/>
                    </a:lnTo>
                    <a:lnTo>
                      <a:pt x="732" y="111"/>
                    </a:lnTo>
                    <a:lnTo>
                      <a:pt x="732" y="109"/>
                    </a:lnTo>
                    <a:lnTo>
                      <a:pt x="732" y="109"/>
                    </a:lnTo>
                    <a:lnTo>
                      <a:pt x="729" y="109"/>
                    </a:lnTo>
                    <a:lnTo>
                      <a:pt x="729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2" y="106"/>
                    </a:lnTo>
                    <a:lnTo>
                      <a:pt x="734" y="106"/>
                    </a:lnTo>
                    <a:lnTo>
                      <a:pt x="734" y="106"/>
                    </a:lnTo>
                    <a:lnTo>
                      <a:pt x="734" y="106"/>
                    </a:lnTo>
                    <a:lnTo>
                      <a:pt x="734" y="104"/>
                    </a:lnTo>
                    <a:lnTo>
                      <a:pt x="734" y="104"/>
                    </a:lnTo>
                    <a:lnTo>
                      <a:pt x="737" y="104"/>
                    </a:lnTo>
                    <a:lnTo>
                      <a:pt x="737" y="104"/>
                    </a:lnTo>
                    <a:lnTo>
                      <a:pt x="739" y="104"/>
                    </a:lnTo>
                    <a:lnTo>
                      <a:pt x="739" y="104"/>
                    </a:lnTo>
                    <a:lnTo>
                      <a:pt x="739" y="106"/>
                    </a:lnTo>
                    <a:lnTo>
                      <a:pt x="739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1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4" y="106"/>
                    </a:lnTo>
                    <a:lnTo>
                      <a:pt x="746" y="106"/>
                    </a:lnTo>
                    <a:lnTo>
                      <a:pt x="746" y="106"/>
                    </a:lnTo>
                    <a:lnTo>
                      <a:pt x="746" y="106"/>
                    </a:lnTo>
                    <a:lnTo>
                      <a:pt x="746" y="109"/>
                    </a:lnTo>
                    <a:lnTo>
                      <a:pt x="746" y="109"/>
                    </a:lnTo>
                    <a:lnTo>
                      <a:pt x="746" y="109"/>
                    </a:lnTo>
                    <a:lnTo>
                      <a:pt x="746" y="111"/>
                    </a:lnTo>
                    <a:lnTo>
                      <a:pt x="744" y="111"/>
                    </a:lnTo>
                    <a:lnTo>
                      <a:pt x="744" y="111"/>
                    </a:lnTo>
                    <a:lnTo>
                      <a:pt x="744" y="114"/>
                    </a:lnTo>
                    <a:lnTo>
                      <a:pt x="746" y="114"/>
                    </a:lnTo>
                    <a:lnTo>
                      <a:pt x="746" y="114"/>
                    </a:lnTo>
                    <a:lnTo>
                      <a:pt x="746" y="114"/>
                    </a:lnTo>
                    <a:lnTo>
                      <a:pt x="748" y="114"/>
                    </a:lnTo>
                    <a:lnTo>
                      <a:pt x="748" y="114"/>
                    </a:lnTo>
                    <a:lnTo>
                      <a:pt x="748" y="114"/>
                    </a:lnTo>
                    <a:lnTo>
                      <a:pt x="748" y="111"/>
                    </a:lnTo>
                    <a:lnTo>
                      <a:pt x="751" y="111"/>
                    </a:lnTo>
                    <a:lnTo>
                      <a:pt x="751" y="114"/>
                    </a:lnTo>
                    <a:lnTo>
                      <a:pt x="751" y="114"/>
                    </a:lnTo>
                    <a:lnTo>
                      <a:pt x="751" y="114"/>
                    </a:lnTo>
                    <a:lnTo>
                      <a:pt x="753" y="114"/>
                    </a:lnTo>
                    <a:lnTo>
                      <a:pt x="753" y="116"/>
                    </a:lnTo>
                    <a:lnTo>
                      <a:pt x="753" y="116"/>
                    </a:lnTo>
                    <a:lnTo>
                      <a:pt x="753" y="116"/>
                    </a:lnTo>
                    <a:lnTo>
                      <a:pt x="753" y="118"/>
                    </a:lnTo>
                    <a:lnTo>
                      <a:pt x="753" y="118"/>
                    </a:lnTo>
                    <a:lnTo>
                      <a:pt x="753" y="118"/>
                    </a:lnTo>
                    <a:lnTo>
                      <a:pt x="755" y="118"/>
                    </a:lnTo>
                    <a:lnTo>
                      <a:pt x="755" y="118"/>
                    </a:lnTo>
                    <a:lnTo>
                      <a:pt x="755" y="118"/>
                    </a:lnTo>
                    <a:lnTo>
                      <a:pt x="758" y="118"/>
                    </a:lnTo>
                    <a:lnTo>
                      <a:pt x="758" y="118"/>
                    </a:lnTo>
                    <a:lnTo>
                      <a:pt x="758" y="116"/>
                    </a:lnTo>
                    <a:lnTo>
                      <a:pt x="760" y="116"/>
                    </a:lnTo>
                    <a:lnTo>
                      <a:pt x="760" y="116"/>
                    </a:lnTo>
                    <a:lnTo>
                      <a:pt x="760" y="116"/>
                    </a:lnTo>
                    <a:lnTo>
                      <a:pt x="763" y="116"/>
                    </a:lnTo>
                    <a:lnTo>
                      <a:pt x="763" y="116"/>
                    </a:lnTo>
                    <a:lnTo>
                      <a:pt x="765" y="116"/>
                    </a:lnTo>
                    <a:lnTo>
                      <a:pt x="765" y="116"/>
                    </a:lnTo>
                    <a:lnTo>
                      <a:pt x="765" y="116"/>
                    </a:lnTo>
                    <a:lnTo>
                      <a:pt x="765" y="118"/>
                    </a:lnTo>
                    <a:lnTo>
                      <a:pt x="767" y="118"/>
                    </a:lnTo>
                    <a:lnTo>
                      <a:pt x="767" y="118"/>
                    </a:lnTo>
                    <a:lnTo>
                      <a:pt x="767" y="118"/>
                    </a:lnTo>
                    <a:lnTo>
                      <a:pt x="770" y="118"/>
                    </a:lnTo>
                    <a:lnTo>
                      <a:pt x="770" y="116"/>
                    </a:lnTo>
                    <a:lnTo>
                      <a:pt x="770" y="116"/>
                    </a:lnTo>
                    <a:lnTo>
                      <a:pt x="772" y="116"/>
                    </a:lnTo>
                    <a:lnTo>
                      <a:pt x="772" y="116"/>
                    </a:lnTo>
                    <a:lnTo>
                      <a:pt x="772" y="116"/>
                    </a:lnTo>
                    <a:lnTo>
                      <a:pt x="772" y="118"/>
                    </a:lnTo>
                    <a:lnTo>
                      <a:pt x="774" y="118"/>
                    </a:lnTo>
                    <a:lnTo>
                      <a:pt x="774" y="118"/>
                    </a:lnTo>
                    <a:lnTo>
                      <a:pt x="774" y="118"/>
                    </a:lnTo>
                    <a:lnTo>
                      <a:pt x="777" y="118"/>
                    </a:lnTo>
                    <a:lnTo>
                      <a:pt x="777" y="116"/>
                    </a:lnTo>
                    <a:lnTo>
                      <a:pt x="777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6"/>
                    </a:lnTo>
                    <a:lnTo>
                      <a:pt x="779" y="114"/>
                    </a:lnTo>
                    <a:lnTo>
                      <a:pt x="779" y="114"/>
                    </a:lnTo>
                    <a:lnTo>
                      <a:pt x="782" y="114"/>
                    </a:lnTo>
                    <a:lnTo>
                      <a:pt x="782" y="114"/>
                    </a:lnTo>
                    <a:lnTo>
                      <a:pt x="782" y="114"/>
                    </a:lnTo>
                    <a:lnTo>
                      <a:pt x="784" y="114"/>
                    </a:lnTo>
                    <a:lnTo>
                      <a:pt x="784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6" y="114"/>
                    </a:lnTo>
                    <a:lnTo>
                      <a:pt x="789" y="114"/>
                    </a:lnTo>
                    <a:lnTo>
                      <a:pt x="789" y="111"/>
                    </a:lnTo>
                    <a:lnTo>
                      <a:pt x="789" y="111"/>
                    </a:lnTo>
                    <a:lnTo>
                      <a:pt x="789" y="111"/>
                    </a:lnTo>
                    <a:lnTo>
                      <a:pt x="791" y="111"/>
                    </a:lnTo>
                    <a:lnTo>
                      <a:pt x="791" y="111"/>
                    </a:lnTo>
                    <a:lnTo>
                      <a:pt x="793" y="111"/>
                    </a:lnTo>
                    <a:lnTo>
                      <a:pt x="793" y="111"/>
                    </a:lnTo>
                    <a:lnTo>
                      <a:pt x="793" y="111"/>
                    </a:lnTo>
                    <a:lnTo>
                      <a:pt x="793" y="114"/>
                    </a:lnTo>
                    <a:lnTo>
                      <a:pt x="796" y="114"/>
                    </a:lnTo>
                    <a:lnTo>
                      <a:pt x="796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798" y="114"/>
                    </a:lnTo>
                    <a:lnTo>
                      <a:pt x="800" y="114"/>
                    </a:lnTo>
                    <a:lnTo>
                      <a:pt x="800" y="114"/>
                    </a:lnTo>
                    <a:lnTo>
                      <a:pt x="800" y="116"/>
                    </a:lnTo>
                    <a:lnTo>
                      <a:pt x="800" y="116"/>
                    </a:lnTo>
                    <a:lnTo>
                      <a:pt x="803" y="116"/>
                    </a:lnTo>
                    <a:lnTo>
                      <a:pt x="803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6"/>
                    </a:lnTo>
                    <a:lnTo>
                      <a:pt x="805" y="118"/>
                    </a:lnTo>
                    <a:lnTo>
                      <a:pt x="805" y="118"/>
                    </a:lnTo>
                    <a:lnTo>
                      <a:pt x="808" y="118"/>
                    </a:lnTo>
                    <a:lnTo>
                      <a:pt x="808" y="118"/>
                    </a:lnTo>
                    <a:lnTo>
                      <a:pt x="808" y="121"/>
                    </a:lnTo>
                    <a:lnTo>
                      <a:pt x="808" y="121"/>
                    </a:lnTo>
                    <a:lnTo>
                      <a:pt x="808" y="121"/>
                    </a:lnTo>
                    <a:lnTo>
                      <a:pt x="810" y="121"/>
                    </a:lnTo>
                    <a:lnTo>
                      <a:pt x="810" y="123"/>
                    </a:lnTo>
                    <a:lnTo>
                      <a:pt x="810" y="123"/>
                    </a:lnTo>
                    <a:lnTo>
                      <a:pt x="810" y="123"/>
                    </a:lnTo>
                    <a:lnTo>
                      <a:pt x="812" y="123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5"/>
                    </a:lnTo>
                    <a:lnTo>
                      <a:pt x="812" y="128"/>
                    </a:lnTo>
                    <a:lnTo>
                      <a:pt x="812" y="128"/>
                    </a:lnTo>
                    <a:lnTo>
                      <a:pt x="812" y="130"/>
                    </a:lnTo>
                    <a:lnTo>
                      <a:pt x="812" y="130"/>
                    </a:lnTo>
                    <a:lnTo>
                      <a:pt x="812" y="130"/>
                    </a:lnTo>
                    <a:lnTo>
                      <a:pt x="815" y="130"/>
                    </a:lnTo>
                    <a:lnTo>
                      <a:pt x="815" y="133"/>
                    </a:lnTo>
                    <a:lnTo>
                      <a:pt x="815" y="133"/>
                    </a:lnTo>
                    <a:lnTo>
                      <a:pt x="815" y="133"/>
                    </a:lnTo>
                    <a:lnTo>
                      <a:pt x="815" y="130"/>
                    </a:lnTo>
                    <a:lnTo>
                      <a:pt x="817" y="130"/>
                    </a:lnTo>
                    <a:lnTo>
                      <a:pt x="817" y="130"/>
                    </a:lnTo>
                    <a:lnTo>
                      <a:pt x="817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19" y="133"/>
                    </a:lnTo>
                    <a:lnTo>
                      <a:pt x="822" y="133"/>
                    </a:lnTo>
                    <a:lnTo>
                      <a:pt x="822" y="133"/>
                    </a:lnTo>
                    <a:lnTo>
                      <a:pt x="822" y="133"/>
                    </a:lnTo>
                    <a:lnTo>
                      <a:pt x="822" y="135"/>
                    </a:lnTo>
                    <a:lnTo>
                      <a:pt x="824" y="135"/>
                    </a:lnTo>
                    <a:lnTo>
                      <a:pt x="824" y="135"/>
                    </a:lnTo>
                    <a:lnTo>
                      <a:pt x="824" y="135"/>
                    </a:lnTo>
                    <a:lnTo>
                      <a:pt x="826" y="135"/>
                    </a:lnTo>
                    <a:lnTo>
                      <a:pt x="826" y="135"/>
                    </a:lnTo>
                    <a:lnTo>
                      <a:pt x="826" y="135"/>
                    </a:lnTo>
                    <a:lnTo>
                      <a:pt x="829" y="135"/>
                    </a:lnTo>
                    <a:lnTo>
                      <a:pt x="829" y="135"/>
                    </a:lnTo>
                    <a:lnTo>
                      <a:pt x="829" y="135"/>
                    </a:lnTo>
                    <a:lnTo>
                      <a:pt x="829" y="137"/>
                    </a:lnTo>
                    <a:lnTo>
                      <a:pt x="829" y="137"/>
                    </a:lnTo>
                    <a:lnTo>
                      <a:pt x="829" y="137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29" y="140"/>
                    </a:lnTo>
                    <a:lnTo>
                      <a:pt x="831" y="140"/>
                    </a:lnTo>
                    <a:lnTo>
                      <a:pt x="831" y="142"/>
                    </a:lnTo>
                    <a:lnTo>
                      <a:pt x="831" y="142"/>
                    </a:lnTo>
                    <a:lnTo>
                      <a:pt x="831" y="142"/>
                    </a:lnTo>
                    <a:lnTo>
                      <a:pt x="831" y="144"/>
                    </a:lnTo>
                    <a:lnTo>
                      <a:pt x="834" y="144"/>
                    </a:lnTo>
                    <a:lnTo>
                      <a:pt x="834" y="144"/>
                    </a:lnTo>
                    <a:lnTo>
                      <a:pt x="834" y="144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4" y="147"/>
                    </a:lnTo>
                    <a:lnTo>
                      <a:pt x="836" y="147"/>
                    </a:lnTo>
                    <a:lnTo>
                      <a:pt x="836" y="147"/>
                    </a:lnTo>
                    <a:lnTo>
                      <a:pt x="838" y="147"/>
                    </a:lnTo>
                    <a:lnTo>
                      <a:pt x="838" y="147"/>
                    </a:lnTo>
                    <a:lnTo>
                      <a:pt x="838" y="147"/>
                    </a:lnTo>
                    <a:lnTo>
                      <a:pt x="841" y="147"/>
                    </a:lnTo>
                    <a:lnTo>
                      <a:pt x="841" y="147"/>
                    </a:lnTo>
                    <a:lnTo>
                      <a:pt x="841" y="147"/>
                    </a:lnTo>
                    <a:lnTo>
                      <a:pt x="843" y="147"/>
                    </a:lnTo>
                    <a:lnTo>
                      <a:pt x="843" y="149"/>
                    </a:lnTo>
                    <a:lnTo>
                      <a:pt x="843" y="149"/>
                    </a:lnTo>
                    <a:lnTo>
                      <a:pt x="843" y="147"/>
                    </a:lnTo>
                    <a:lnTo>
                      <a:pt x="845" y="147"/>
                    </a:lnTo>
                    <a:lnTo>
                      <a:pt x="845" y="147"/>
                    </a:lnTo>
                    <a:lnTo>
                      <a:pt x="845" y="149"/>
                    </a:lnTo>
                    <a:lnTo>
                      <a:pt x="845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48" y="149"/>
                    </a:lnTo>
                    <a:lnTo>
                      <a:pt x="850" y="149"/>
                    </a:lnTo>
                    <a:lnTo>
                      <a:pt x="850" y="149"/>
                    </a:lnTo>
                    <a:lnTo>
                      <a:pt x="853" y="149"/>
                    </a:lnTo>
                    <a:lnTo>
                      <a:pt x="853" y="149"/>
                    </a:lnTo>
                    <a:lnTo>
                      <a:pt x="853" y="152"/>
                    </a:lnTo>
                    <a:lnTo>
                      <a:pt x="853" y="152"/>
                    </a:lnTo>
                    <a:lnTo>
                      <a:pt x="855" y="152"/>
                    </a:lnTo>
                    <a:lnTo>
                      <a:pt x="855" y="149"/>
                    </a:lnTo>
                    <a:lnTo>
                      <a:pt x="855" y="149"/>
                    </a:lnTo>
                    <a:lnTo>
                      <a:pt x="855" y="149"/>
                    </a:lnTo>
                    <a:lnTo>
                      <a:pt x="855" y="147"/>
                    </a:lnTo>
                    <a:lnTo>
                      <a:pt x="855" y="147"/>
                    </a:lnTo>
                    <a:lnTo>
                      <a:pt x="857" y="147"/>
                    </a:lnTo>
                    <a:lnTo>
                      <a:pt x="857" y="147"/>
                    </a:lnTo>
                    <a:lnTo>
                      <a:pt x="857" y="147"/>
                    </a:lnTo>
                    <a:lnTo>
                      <a:pt x="860" y="147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0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4"/>
                    </a:lnTo>
                    <a:lnTo>
                      <a:pt x="862" y="142"/>
                    </a:lnTo>
                    <a:lnTo>
                      <a:pt x="864" y="142"/>
                    </a:lnTo>
                    <a:lnTo>
                      <a:pt x="864" y="142"/>
                    </a:lnTo>
                    <a:lnTo>
                      <a:pt x="867" y="142"/>
                    </a:lnTo>
                    <a:lnTo>
                      <a:pt x="867" y="142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7" y="144"/>
                    </a:lnTo>
                    <a:lnTo>
                      <a:pt x="864" y="144"/>
                    </a:lnTo>
                    <a:lnTo>
                      <a:pt x="864" y="144"/>
                    </a:lnTo>
                    <a:lnTo>
                      <a:pt x="862" y="144"/>
                    </a:lnTo>
                    <a:lnTo>
                      <a:pt x="862" y="147"/>
                    </a:lnTo>
                    <a:lnTo>
                      <a:pt x="862" y="147"/>
                    </a:lnTo>
                    <a:lnTo>
                      <a:pt x="864" y="147"/>
                    </a:lnTo>
                    <a:lnTo>
                      <a:pt x="864" y="147"/>
                    </a:lnTo>
                    <a:lnTo>
                      <a:pt x="867" y="147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49"/>
                    </a:lnTo>
                    <a:lnTo>
                      <a:pt x="867" y="152"/>
                    </a:lnTo>
                    <a:lnTo>
                      <a:pt x="867" y="152"/>
                    </a:lnTo>
                    <a:lnTo>
                      <a:pt x="869" y="152"/>
                    </a:lnTo>
                    <a:lnTo>
                      <a:pt x="869" y="152"/>
                    </a:lnTo>
                    <a:lnTo>
                      <a:pt x="869" y="154"/>
                    </a:lnTo>
                    <a:lnTo>
                      <a:pt x="869" y="154"/>
                    </a:lnTo>
                    <a:lnTo>
                      <a:pt x="871" y="154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1" y="156"/>
                    </a:lnTo>
                    <a:lnTo>
                      <a:pt x="874" y="156"/>
                    </a:lnTo>
                    <a:lnTo>
                      <a:pt x="874" y="156"/>
                    </a:lnTo>
                    <a:lnTo>
                      <a:pt x="874" y="156"/>
                    </a:lnTo>
                    <a:lnTo>
                      <a:pt x="876" y="156"/>
                    </a:lnTo>
                    <a:lnTo>
                      <a:pt x="876" y="156"/>
                    </a:lnTo>
                    <a:lnTo>
                      <a:pt x="876" y="156"/>
                    </a:lnTo>
                    <a:lnTo>
                      <a:pt x="879" y="156"/>
                    </a:lnTo>
                    <a:lnTo>
                      <a:pt x="879" y="159"/>
                    </a:lnTo>
                    <a:lnTo>
                      <a:pt x="879" y="159"/>
                    </a:lnTo>
                    <a:lnTo>
                      <a:pt x="876" y="159"/>
                    </a:lnTo>
                    <a:lnTo>
                      <a:pt x="876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4" y="159"/>
                    </a:lnTo>
                    <a:lnTo>
                      <a:pt x="871" y="159"/>
                    </a:lnTo>
                    <a:lnTo>
                      <a:pt x="871" y="159"/>
                    </a:lnTo>
                    <a:lnTo>
                      <a:pt x="871" y="161"/>
                    </a:lnTo>
                    <a:lnTo>
                      <a:pt x="871" y="161"/>
                    </a:lnTo>
                    <a:lnTo>
                      <a:pt x="869" y="161"/>
                    </a:lnTo>
                    <a:lnTo>
                      <a:pt x="869" y="159"/>
                    </a:lnTo>
                    <a:lnTo>
                      <a:pt x="869" y="159"/>
                    </a:lnTo>
                    <a:lnTo>
                      <a:pt x="869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1"/>
                    </a:lnTo>
                    <a:lnTo>
                      <a:pt x="867" y="163"/>
                    </a:lnTo>
                    <a:lnTo>
                      <a:pt x="864" y="163"/>
                    </a:lnTo>
                    <a:lnTo>
                      <a:pt x="864" y="163"/>
                    </a:lnTo>
                    <a:lnTo>
                      <a:pt x="864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6"/>
                    </a:lnTo>
                    <a:lnTo>
                      <a:pt x="867" y="168"/>
                    </a:lnTo>
                    <a:lnTo>
                      <a:pt x="867" y="168"/>
                    </a:lnTo>
                    <a:lnTo>
                      <a:pt x="867" y="168"/>
                    </a:lnTo>
                    <a:lnTo>
                      <a:pt x="867" y="170"/>
                    </a:lnTo>
                    <a:lnTo>
                      <a:pt x="867" y="170"/>
                    </a:lnTo>
                    <a:lnTo>
                      <a:pt x="864" y="170"/>
                    </a:lnTo>
                    <a:lnTo>
                      <a:pt x="864" y="170"/>
                    </a:lnTo>
                    <a:lnTo>
                      <a:pt x="864" y="173"/>
                    </a:lnTo>
                    <a:lnTo>
                      <a:pt x="862" y="173"/>
                    </a:lnTo>
                    <a:lnTo>
                      <a:pt x="862" y="173"/>
                    </a:lnTo>
                    <a:lnTo>
                      <a:pt x="862" y="173"/>
                    </a:lnTo>
                    <a:lnTo>
                      <a:pt x="862" y="175"/>
                    </a:lnTo>
                    <a:lnTo>
                      <a:pt x="862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60" y="175"/>
                    </a:lnTo>
                    <a:lnTo>
                      <a:pt x="857" y="175"/>
                    </a:lnTo>
                    <a:lnTo>
                      <a:pt x="857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5"/>
                    </a:lnTo>
                    <a:lnTo>
                      <a:pt x="855" y="178"/>
                    </a:lnTo>
                    <a:lnTo>
                      <a:pt x="853" y="178"/>
                    </a:lnTo>
                    <a:lnTo>
                      <a:pt x="853" y="175"/>
                    </a:lnTo>
                    <a:lnTo>
                      <a:pt x="853" y="175"/>
                    </a:lnTo>
                    <a:lnTo>
                      <a:pt x="853" y="175"/>
                    </a:lnTo>
                    <a:lnTo>
                      <a:pt x="850" y="175"/>
                    </a:lnTo>
                    <a:lnTo>
                      <a:pt x="850" y="175"/>
                    </a:lnTo>
                    <a:lnTo>
                      <a:pt x="848" y="175"/>
                    </a:lnTo>
                    <a:lnTo>
                      <a:pt x="848" y="178"/>
                    </a:lnTo>
                    <a:lnTo>
                      <a:pt x="848" y="178"/>
                    </a:lnTo>
                    <a:lnTo>
                      <a:pt x="848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5" y="178"/>
                    </a:lnTo>
                    <a:lnTo>
                      <a:pt x="843" y="178"/>
                    </a:lnTo>
                    <a:lnTo>
                      <a:pt x="843" y="180"/>
                    </a:lnTo>
                    <a:lnTo>
                      <a:pt x="843" y="180"/>
                    </a:lnTo>
                    <a:lnTo>
                      <a:pt x="843" y="180"/>
                    </a:lnTo>
                    <a:lnTo>
                      <a:pt x="843" y="182"/>
                    </a:lnTo>
                    <a:lnTo>
                      <a:pt x="843" y="182"/>
                    </a:lnTo>
                    <a:lnTo>
                      <a:pt x="841" y="182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5"/>
                    </a:lnTo>
                    <a:lnTo>
                      <a:pt x="841" y="187"/>
                    </a:lnTo>
                    <a:lnTo>
                      <a:pt x="841" y="187"/>
                    </a:lnTo>
                    <a:lnTo>
                      <a:pt x="841" y="187"/>
                    </a:lnTo>
                    <a:lnTo>
                      <a:pt x="841" y="189"/>
                    </a:lnTo>
                    <a:lnTo>
                      <a:pt x="841" y="189"/>
                    </a:lnTo>
                    <a:lnTo>
                      <a:pt x="841" y="192"/>
                    </a:lnTo>
                    <a:lnTo>
                      <a:pt x="841" y="192"/>
                    </a:lnTo>
                    <a:lnTo>
                      <a:pt x="841" y="192"/>
                    </a:lnTo>
                    <a:lnTo>
                      <a:pt x="841" y="194"/>
                    </a:lnTo>
                    <a:lnTo>
                      <a:pt x="841" y="194"/>
                    </a:lnTo>
                    <a:lnTo>
                      <a:pt x="841" y="194"/>
                    </a:lnTo>
                    <a:lnTo>
                      <a:pt x="841" y="197"/>
                    </a:lnTo>
                    <a:lnTo>
                      <a:pt x="841" y="197"/>
                    </a:lnTo>
                    <a:lnTo>
                      <a:pt x="841" y="197"/>
                    </a:lnTo>
                    <a:lnTo>
                      <a:pt x="841" y="199"/>
                    </a:lnTo>
                    <a:lnTo>
                      <a:pt x="841" y="199"/>
                    </a:lnTo>
                    <a:lnTo>
                      <a:pt x="841" y="201"/>
                    </a:lnTo>
                    <a:lnTo>
                      <a:pt x="841" y="201"/>
                    </a:lnTo>
                    <a:lnTo>
                      <a:pt x="843" y="201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4"/>
                    </a:lnTo>
                    <a:lnTo>
                      <a:pt x="843" y="206"/>
                    </a:lnTo>
                    <a:lnTo>
                      <a:pt x="843" y="206"/>
                    </a:lnTo>
                    <a:lnTo>
                      <a:pt x="843" y="208"/>
                    </a:lnTo>
                    <a:lnTo>
                      <a:pt x="843" y="208"/>
                    </a:lnTo>
                    <a:lnTo>
                      <a:pt x="841" y="208"/>
                    </a:lnTo>
                    <a:lnTo>
                      <a:pt x="841" y="208"/>
                    </a:lnTo>
                    <a:lnTo>
                      <a:pt x="841" y="208"/>
                    </a:lnTo>
                    <a:lnTo>
                      <a:pt x="841" y="211"/>
                    </a:lnTo>
                    <a:lnTo>
                      <a:pt x="841" y="211"/>
                    </a:lnTo>
                    <a:lnTo>
                      <a:pt x="841" y="211"/>
                    </a:lnTo>
                    <a:lnTo>
                      <a:pt x="838" y="211"/>
                    </a:lnTo>
                    <a:lnTo>
                      <a:pt x="838" y="211"/>
                    </a:lnTo>
                    <a:lnTo>
                      <a:pt x="838" y="211"/>
                    </a:lnTo>
                    <a:lnTo>
                      <a:pt x="838" y="213"/>
                    </a:lnTo>
                    <a:lnTo>
                      <a:pt x="836" y="213"/>
                    </a:lnTo>
                    <a:lnTo>
                      <a:pt x="836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4" y="213"/>
                    </a:lnTo>
                    <a:lnTo>
                      <a:pt x="831" y="213"/>
                    </a:lnTo>
                    <a:lnTo>
                      <a:pt x="831" y="213"/>
                    </a:lnTo>
                    <a:lnTo>
                      <a:pt x="831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9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5"/>
                    </a:lnTo>
                    <a:lnTo>
                      <a:pt x="826" y="218"/>
                    </a:lnTo>
                    <a:lnTo>
                      <a:pt x="824" y="218"/>
                    </a:lnTo>
                    <a:lnTo>
                      <a:pt x="824" y="218"/>
                    </a:lnTo>
                    <a:lnTo>
                      <a:pt x="822" y="218"/>
                    </a:lnTo>
                    <a:lnTo>
                      <a:pt x="822" y="218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5"/>
                    </a:lnTo>
                    <a:lnTo>
                      <a:pt x="822" y="213"/>
                    </a:lnTo>
                    <a:lnTo>
                      <a:pt x="822" y="213"/>
                    </a:lnTo>
                    <a:lnTo>
                      <a:pt x="819" y="213"/>
                    </a:lnTo>
                    <a:lnTo>
                      <a:pt x="819" y="213"/>
                    </a:lnTo>
                    <a:lnTo>
                      <a:pt x="819" y="213"/>
                    </a:lnTo>
                    <a:lnTo>
                      <a:pt x="817" y="213"/>
                    </a:lnTo>
                    <a:lnTo>
                      <a:pt x="817" y="213"/>
                    </a:lnTo>
                    <a:lnTo>
                      <a:pt x="815" y="213"/>
                    </a:lnTo>
                    <a:lnTo>
                      <a:pt x="815" y="213"/>
                    </a:lnTo>
                    <a:lnTo>
                      <a:pt x="815" y="213"/>
                    </a:lnTo>
                    <a:lnTo>
                      <a:pt x="812" y="213"/>
                    </a:lnTo>
                    <a:lnTo>
                      <a:pt x="812" y="213"/>
                    </a:lnTo>
                    <a:lnTo>
                      <a:pt x="812" y="213"/>
                    </a:lnTo>
                    <a:lnTo>
                      <a:pt x="810" y="213"/>
                    </a:lnTo>
                    <a:lnTo>
                      <a:pt x="810" y="213"/>
                    </a:lnTo>
                    <a:lnTo>
                      <a:pt x="810" y="215"/>
                    </a:lnTo>
                    <a:lnTo>
                      <a:pt x="808" y="215"/>
                    </a:lnTo>
                    <a:lnTo>
                      <a:pt x="808" y="215"/>
                    </a:lnTo>
                    <a:lnTo>
                      <a:pt x="808" y="215"/>
                    </a:lnTo>
                    <a:lnTo>
                      <a:pt x="808" y="213"/>
                    </a:lnTo>
                    <a:lnTo>
                      <a:pt x="805" y="213"/>
                    </a:lnTo>
                    <a:lnTo>
                      <a:pt x="805" y="213"/>
                    </a:lnTo>
                    <a:lnTo>
                      <a:pt x="805" y="213"/>
                    </a:lnTo>
                    <a:lnTo>
                      <a:pt x="803" y="213"/>
                    </a:lnTo>
                    <a:lnTo>
                      <a:pt x="803" y="213"/>
                    </a:lnTo>
                    <a:lnTo>
                      <a:pt x="803" y="213"/>
                    </a:lnTo>
                    <a:lnTo>
                      <a:pt x="800" y="213"/>
                    </a:lnTo>
                    <a:lnTo>
                      <a:pt x="800" y="213"/>
                    </a:lnTo>
                    <a:lnTo>
                      <a:pt x="800" y="213"/>
                    </a:lnTo>
                    <a:lnTo>
                      <a:pt x="798" y="213"/>
                    </a:lnTo>
                    <a:lnTo>
                      <a:pt x="798" y="213"/>
                    </a:lnTo>
                    <a:lnTo>
                      <a:pt x="798" y="211"/>
                    </a:lnTo>
                    <a:lnTo>
                      <a:pt x="798" y="211"/>
                    </a:lnTo>
                    <a:lnTo>
                      <a:pt x="796" y="211"/>
                    </a:lnTo>
                    <a:lnTo>
                      <a:pt x="796" y="211"/>
                    </a:lnTo>
                    <a:lnTo>
                      <a:pt x="796" y="211"/>
                    </a:lnTo>
                    <a:lnTo>
                      <a:pt x="793" y="211"/>
                    </a:lnTo>
                    <a:lnTo>
                      <a:pt x="793" y="211"/>
                    </a:lnTo>
                    <a:lnTo>
                      <a:pt x="793" y="208"/>
                    </a:lnTo>
                    <a:lnTo>
                      <a:pt x="793" y="208"/>
                    </a:lnTo>
                    <a:lnTo>
                      <a:pt x="791" y="208"/>
                    </a:lnTo>
                    <a:lnTo>
                      <a:pt x="791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9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08"/>
                    </a:lnTo>
                    <a:lnTo>
                      <a:pt x="786" y="211"/>
                    </a:lnTo>
                    <a:lnTo>
                      <a:pt x="786" y="211"/>
                    </a:lnTo>
                    <a:lnTo>
                      <a:pt x="786" y="213"/>
                    </a:lnTo>
                    <a:lnTo>
                      <a:pt x="784" y="213"/>
                    </a:lnTo>
                    <a:lnTo>
                      <a:pt x="784" y="213"/>
                    </a:lnTo>
                    <a:lnTo>
                      <a:pt x="784" y="213"/>
                    </a:lnTo>
                    <a:lnTo>
                      <a:pt x="784" y="215"/>
                    </a:lnTo>
                    <a:lnTo>
                      <a:pt x="784" y="215"/>
                    </a:lnTo>
                    <a:lnTo>
                      <a:pt x="784" y="215"/>
                    </a:lnTo>
                    <a:lnTo>
                      <a:pt x="782" y="215"/>
                    </a:lnTo>
                    <a:lnTo>
                      <a:pt x="782" y="218"/>
                    </a:lnTo>
                    <a:lnTo>
                      <a:pt x="782" y="218"/>
                    </a:lnTo>
                    <a:lnTo>
                      <a:pt x="782" y="218"/>
                    </a:lnTo>
                    <a:lnTo>
                      <a:pt x="782" y="220"/>
                    </a:lnTo>
                    <a:lnTo>
                      <a:pt x="782" y="220"/>
                    </a:lnTo>
                    <a:lnTo>
                      <a:pt x="782" y="220"/>
                    </a:lnTo>
                    <a:lnTo>
                      <a:pt x="782" y="223"/>
                    </a:lnTo>
                    <a:lnTo>
                      <a:pt x="782" y="223"/>
                    </a:lnTo>
                    <a:lnTo>
                      <a:pt x="779" y="223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5"/>
                    </a:lnTo>
                    <a:lnTo>
                      <a:pt x="779" y="227"/>
                    </a:lnTo>
                    <a:lnTo>
                      <a:pt x="779" y="227"/>
                    </a:lnTo>
                    <a:lnTo>
                      <a:pt x="779" y="227"/>
                    </a:lnTo>
                    <a:lnTo>
                      <a:pt x="779" y="230"/>
                    </a:lnTo>
                    <a:lnTo>
                      <a:pt x="777" y="230"/>
                    </a:lnTo>
                    <a:lnTo>
                      <a:pt x="777" y="230"/>
                    </a:lnTo>
                    <a:lnTo>
                      <a:pt x="777" y="230"/>
                    </a:lnTo>
                    <a:lnTo>
                      <a:pt x="777" y="232"/>
                    </a:lnTo>
                    <a:lnTo>
                      <a:pt x="777" y="232"/>
                    </a:lnTo>
                    <a:lnTo>
                      <a:pt x="774" y="232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4"/>
                    </a:lnTo>
                    <a:lnTo>
                      <a:pt x="774" y="237"/>
                    </a:lnTo>
                    <a:lnTo>
                      <a:pt x="774" y="237"/>
                    </a:lnTo>
                    <a:lnTo>
                      <a:pt x="774" y="239"/>
                    </a:lnTo>
                    <a:lnTo>
                      <a:pt x="774" y="239"/>
                    </a:lnTo>
                    <a:lnTo>
                      <a:pt x="774" y="239"/>
                    </a:lnTo>
                    <a:lnTo>
                      <a:pt x="774" y="242"/>
                    </a:lnTo>
                    <a:lnTo>
                      <a:pt x="774" y="242"/>
                    </a:lnTo>
                    <a:lnTo>
                      <a:pt x="772" y="242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4"/>
                    </a:lnTo>
                    <a:lnTo>
                      <a:pt x="772" y="246"/>
                    </a:lnTo>
                    <a:lnTo>
                      <a:pt x="772" y="246"/>
                    </a:lnTo>
                    <a:lnTo>
                      <a:pt x="770" y="246"/>
                    </a:lnTo>
                    <a:lnTo>
                      <a:pt x="770" y="249"/>
                    </a:lnTo>
                    <a:lnTo>
                      <a:pt x="770" y="249"/>
                    </a:lnTo>
                    <a:lnTo>
                      <a:pt x="770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1"/>
                    </a:lnTo>
                    <a:lnTo>
                      <a:pt x="772" y="253"/>
                    </a:lnTo>
                    <a:lnTo>
                      <a:pt x="774" y="253"/>
                    </a:lnTo>
                    <a:lnTo>
                      <a:pt x="774" y="253"/>
                    </a:lnTo>
                    <a:lnTo>
                      <a:pt x="774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3"/>
                    </a:lnTo>
                    <a:lnTo>
                      <a:pt x="777" y="256"/>
                    </a:lnTo>
                    <a:lnTo>
                      <a:pt x="777" y="256"/>
                    </a:lnTo>
                    <a:lnTo>
                      <a:pt x="777" y="256"/>
                    </a:lnTo>
                    <a:lnTo>
                      <a:pt x="777" y="258"/>
                    </a:lnTo>
                    <a:lnTo>
                      <a:pt x="777" y="258"/>
                    </a:lnTo>
                    <a:lnTo>
                      <a:pt x="774" y="258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4" y="261"/>
                    </a:lnTo>
                    <a:lnTo>
                      <a:pt x="772" y="261"/>
                    </a:lnTo>
                    <a:lnTo>
                      <a:pt x="772" y="261"/>
                    </a:lnTo>
                    <a:lnTo>
                      <a:pt x="772" y="261"/>
                    </a:lnTo>
                    <a:lnTo>
                      <a:pt x="772" y="258"/>
                    </a:lnTo>
                    <a:lnTo>
                      <a:pt x="772" y="258"/>
                    </a:lnTo>
                    <a:lnTo>
                      <a:pt x="770" y="258"/>
                    </a:lnTo>
                    <a:lnTo>
                      <a:pt x="770" y="258"/>
                    </a:lnTo>
                    <a:lnTo>
                      <a:pt x="770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7" y="258"/>
                    </a:lnTo>
                    <a:lnTo>
                      <a:pt x="765" y="258"/>
                    </a:lnTo>
                    <a:lnTo>
                      <a:pt x="765" y="261"/>
                    </a:lnTo>
                    <a:lnTo>
                      <a:pt x="765" y="261"/>
                    </a:lnTo>
                    <a:lnTo>
                      <a:pt x="765" y="261"/>
                    </a:lnTo>
                    <a:lnTo>
                      <a:pt x="763" y="261"/>
                    </a:lnTo>
                    <a:lnTo>
                      <a:pt x="763" y="261"/>
                    </a:lnTo>
                    <a:lnTo>
                      <a:pt x="763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8"/>
                    </a:lnTo>
                    <a:lnTo>
                      <a:pt x="760" y="256"/>
                    </a:lnTo>
                    <a:lnTo>
                      <a:pt x="760" y="256"/>
                    </a:lnTo>
                    <a:lnTo>
                      <a:pt x="758" y="256"/>
                    </a:lnTo>
                    <a:lnTo>
                      <a:pt x="758" y="256"/>
                    </a:lnTo>
                    <a:lnTo>
                      <a:pt x="758" y="253"/>
                    </a:lnTo>
                    <a:lnTo>
                      <a:pt x="755" y="253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5" y="256"/>
                    </a:lnTo>
                    <a:lnTo>
                      <a:pt x="753" y="256"/>
                    </a:lnTo>
                    <a:lnTo>
                      <a:pt x="753" y="256"/>
                    </a:lnTo>
                    <a:lnTo>
                      <a:pt x="753" y="256"/>
                    </a:lnTo>
                    <a:lnTo>
                      <a:pt x="751" y="256"/>
                    </a:lnTo>
                    <a:lnTo>
                      <a:pt x="751" y="256"/>
                    </a:lnTo>
                    <a:lnTo>
                      <a:pt x="751" y="258"/>
                    </a:lnTo>
                    <a:lnTo>
                      <a:pt x="748" y="258"/>
                    </a:lnTo>
                    <a:lnTo>
                      <a:pt x="748" y="258"/>
                    </a:lnTo>
                    <a:lnTo>
                      <a:pt x="748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6" y="258"/>
                    </a:lnTo>
                    <a:lnTo>
                      <a:pt x="744" y="258"/>
                    </a:lnTo>
                    <a:lnTo>
                      <a:pt x="744" y="261"/>
                    </a:lnTo>
                    <a:lnTo>
                      <a:pt x="744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41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9" y="261"/>
                    </a:lnTo>
                    <a:lnTo>
                      <a:pt x="737" y="261"/>
                    </a:lnTo>
                    <a:lnTo>
                      <a:pt x="737" y="261"/>
                    </a:lnTo>
                    <a:lnTo>
                      <a:pt x="737" y="261"/>
                    </a:lnTo>
                    <a:lnTo>
                      <a:pt x="734" y="261"/>
                    </a:lnTo>
                    <a:lnTo>
                      <a:pt x="734" y="261"/>
                    </a:lnTo>
                    <a:lnTo>
                      <a:pt x="734" y="261"/>
                    </a:lnTo>
                    <a:lnTo>
                      <a:pt x="732" y="261"/>
                    </a:lnTo>
                    <a:lnTo>
                      <a:pt x="732" y="261"/>
                    </a:lnTo>
                    <a:lnTo>
                      <a:pt x="732" y="261"/>
                    </a:lnTo>
                    <a:lnTo>
                      <a:pt x="732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7" y="263"/>
                    </a:lnTo>
                    <a:lnTo>
                      <a:pt x="725" y="263"/>
                    </a:lnTo>
                    <a:lnTo>
                      <a:pt x="725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2" y="263"/>
                    </a:lnTo>
                    <a:lnTo>
                      <a:pt x="720" y="263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5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68"/>
                    </a:lnTo>
                    <a:lnTo>
                      <a:pt x="720" y="270"/>
                    </a:lnTo>
                    <a:lnTo>
                      <a:pt x="722" y="270"/>
                    </a:lnTo>
                    <a:lnTo>
                      <a:pt x="722" y="270"/>
                    </a:lnTo>
                    <a:lnTo>
                      <a:pt x="722" y="270"/>
                    </a:lnTo>
                    <a:lnTo>
                      <a:pt x="722" y="268"/>
                    </a:lnTo>
                    <a:lnTo>
                      <a:pt x="725" y="268"/>
                    </a:lnTo>
                    <a:lnTo>
                      <a:pt x="725" y="268"/>
                    </a:lnTo>
                    <a:lnTo>
                      <a:pt x="727" y="268"/>
                    </a:lnTo>
                    <a:lnTo>
                      <a:pt x="727" y="268"/>
                    </a:lnTo>
                    <a:lnTo>
                      <a:pt x="727" y="268"/>
                    </a:lnTo>
                    <a:lnTo>
                      <a:pt x="727" y="270"/>
                    </a:lnTo>
                    <a:lnTo>
                      <a:pt x="729" y="270"/>
                    </a:lnTo>
                    <a:lnTo>
                      <a:pt x="729" y="270"/>
                    </a:lnTo>
                    <a:lnTo>
                      <a:pt x="729" y="270"/>
                    </a:lnTo>
                    <a:lnTo>
                      <a:pt x="732" y="270"/>
                    </a:lnTo>
                    <a:lnTo>
                      <a:pt x="732" y="270"/>
                    </a:lnTo>
                    <a:lnTo>
                      <a:pt x="732" y="272"/>
                    </a:lnTo>
                    <a:lnTo>
                      <a:pt x="732" y="272"/>
                    </a:lnTo>
                    <a:lnTo>
                      <a:pt x="729" y="272"/>
                    </a:lnTo>
                    <a:lnTo>
                      <a:pt x="729" y="272"/>
                    </a:lnTo>
                    <a:lnTo>
                      <a:pt x="729" y="272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5"/>
                    </a:lnTo>
                    <a:lnTo>
                      <a:pt x="729" y="277"/>
                    </a:lnTo>
                    <a:lnTo>
                      <a:pt x="727" y="277"/>
                    </a:lnTo>
                    <a:lnTo>
                      <a:pt x="727" y="277"/>
                    </a:lnTo>
                    <a:lnTo>
                      <a:pt x="729" y="277"/>
                    </a:lnTo>
                    <a:lnTo>
                      <a:pt x="729" y="279"/>
                    </a:lnTo>
                    <a:lnTo>
                      <a:pt x="729" y="279"/>
                    </a:lnTo>
                    <a:lnTo>
                      <a:pt x="729" y="282"/>
                    </a:lnTo>
                    <a:lnTo>
                      <a:pt x="729" y="282"/>
                    </a:lnTo>
                    <a:lnTo>
                      <a:pt x="729" y="282"/>
                    </a:lnTo>
                    <a:lnTo>
                      <a:pt x="729" y="284"/>
                    </a:lnTo>
                    <a:lnTo>
                      <a:pt x="729" y="284"/>
                    </a:lnTo>
                    <a:lnTo>
                      <a:pt x="729" y="284"/>
                    </a:lnTo>
                    <a:lnTo>
                      <a:pt x="729" y="287"/>
                    </a:lnTo>
                    <a:lnTo>
                      <a:pt x="729" y="287"/>
                    </a:lnTo>
                    <a:lnTo>
                      <a:pt x="732" y="287"/>
                    </a:lnTo>
                    <a:lnTo>
                      <a:pt x="732" y="289"/>
                    </a:lnTo>
                    <a:lnTo>
                      <a:pt x="732" y="289"/>
                    </a:lnTo>
                    <a:lnTo>
                      <a:pt x="732" y="291"/>
                    </a:lnTo>
                    <a:lnTo>
                      <a:pt x="732" y="291"/>
                    </a:lnTo>
                    <a:lnTo>
                      <a:pt x="732" y="291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2" y="294"/>
                    </a:lnTo>
                    <a:lnTo>
                      <a:pt x="734" y="294"/>
                    </a:lnTo>
                    <a:lnTo>
                      <a:pt x="734" y="296"/>
                    </a:lnTo>
                    <a:lnTo>
                      <a:pt x="734" y="296"/>
                    </a:lnTo>
                    <a:lnTo>
                      <a:pt x="734" y="296"/>
                    </a:lnTo>
                    <a:lnTo>
                      <a:pt x="734" y="298"/>
                    </a:lnTo>
                    <a:lnTo>
                      <a:pt x="734" y="298"/>
                    </a:lnTo>
                    <a:lnTo>
                      <a:pt x="734" y="298"/>
                    </a:lnTo>
                    <a:lnTo>
                      <a:pt x="734" y="301"/>
                    </a:lnTo>
                    <a:lnTo>
                      <a:pt x="737" y="301"/>
                    </a:lnTo>
                    <a:lnTo>
                      <a:pt x="737" y="301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3"/>
                    </a:lnTo>
                    <a:lnTo>
                      <a:pt x="737" y="306"/>
                    </a:lnTo>
                    <a:lnTo>
                      <a:pt x="737" y="306"/>
                    </a:lnTo>
                    <a:lnTo>
                      <a:pt x="734" y="306"/>
                    </a:lnTo>
                    <a:lnTo>
                      <a:pt x="734" y="308"/>
                    </a:lnTo>
                    <a:lnTo>
                      <a:pt x="737" y="308"/>
                    </a:lnTo>
                    <a:lnTo>
                      <a:pt x="737" y="308"/>
                    </a:lnTo>
                    <a:lnTo>
                      <a:pt x="737" y="308"/>
                    </a:lnTo>
                    <a:lnTo>
                      <a:pt x="739" y="308"/>
                    </a:lnTo>
                    <a:lnTo>
                      <a:pt x="739" y="310"/>
                    </a:lnTo>
                    <a:lnTo>
                      <a:pt x="739" y="310"/>
                    </a:lnTo>
                    <a:lnTo>
                      <a:pt x="737" y="310"/>
                    </a:lnTo>
                    <a:lnTo>
                      <a:pt x="737" y="313"/>
                    </a:lnTo>
                    <a:lnTo>
                      <a:pt x="737" y="313"/>
                    </a:lnTo>
                    <a:lnTo>
                      <a:pt x="734" y="313"/>
                    </a:lnTo>
                    <a:lnTo>
                      <a:pt x="734" y="313"/>
                    </a:lnTo>
                    <a:lnTo>
                      <a:pt x="734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32" y="313"/>
                    </a:lnTo>
                    <a:lnTo>
                      <a:pt x="729" y="313"/>
                    </a:lnTo>
                    <a:lnTo>
                      <a:pt x="729" y="313"/>
                    </a:lnTo>
                    <a:lnTo>
                      <a:pt x="729" y="313"/>
                    </a:lnTo>
                    <a:lnTo>
                      <a:pt x="729" y="315"/>
                    </a:lnTo>
                    <a:lnTo>
                      <a:pt x="729" y="315"/>
                    </a:lnTo>
                    <a:lnTo>
                      <a:pt x="729" y="315"/>
                    </a:lnTo>
                    <a:lnTo>
                      <a:pt x="732" y="315"/>
                    </a:lnTo>
                    <a:lnTo>
                      <a:pt x="732" y="315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4" y="317"/>
                    </a:lnTo>
                    <a:lnTo>
                      <a:pt x="734" y="317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2" y="317"/>
                    </a:lnTo>
                    <a:lnTo>
                      <a:pt x="732" y="320"/>
                    </a:lnTo>
                    <a:lnTo>
                      <a:pt x="729" y="320"/>
                    </a:lnTo>
                    <a:lnTo>
                      <a:pt x="729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0"/>
                    </a:lnTo>
                    <a:lnTo>
                      <a:pt x="727" y="322"/>
                    </a:lnTo>
                    <a:lnTo>
                      <a:pt x="725" y="322"/>
                    </a:lnTo>
                    <a:lnTo>
                      <a:pt x="725" y="322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5"/>
                    </a:lnTo>
                    <a:lnTo>
                      <a:pt x="725" y="327"/>
                    </a:lnTo>
                    <a:lnTo>
                      <a:pt x="727" y="327"/>
                    </a:lnTo>
                    <a:lnTo>
                      <a:pt x="727" y="327"/>
                    </a:lnTo>
                    <a:lnTo>
                      <a:pt x="725" y="327"/>
                    </a:lnTo>
                    <a:lnTo>
                      <a:pt x="725" y="329"/>
                    </a:lnTo>
                    <a:lnTo>
                      <a:pt x="725" y="329"/>
                    </a:lnTo>
                    <a:lnTo>
                      <a:pt x="725" y="332"/>
                    </a:lnTo>
                    <a:lnTo>
                      <a:pt x="727" y="332"/>
                    </a:lnTo>
                    <a:lnTo>
                      <a:pt x="727" y="332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7" y="334"/>
                    </a:lnTo>
                    <a:lnTo>
                      <a:pt x="725" y="334"/>
                    </a:lnTo>
                    <a:lnTo>
                      <a:pt x="725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4"/>
                    </a:lnTo>
                    <a:lnTo>
                      <a:pt x="722" y="332"/>
                    </a:lnTo>
                    <a:lnTo>
                      <a:pt x="722" y="332"/>
                    </a:lnTo>
                    <a:lnTo>
                      <a:pt x="720" y="332"/>
                    </a:lnTo>
                    <a:lnTo>
                      <a:pt x="720" y="332"/>
                    </a:lnTo>
                    <a:lnTo>
                      <a:pt x="720" y="332"/>
                    </a:lnTo>
                    <a:lnTo>
                      <a:pt x="720" y="329"/>
                    </a:lnTo>
                    <a:lnTo>
                      <a:pt x="720" y="329"/>
                    </a:lnTo>
                    <a:lnTo>
                      <a:pt x="718" y="329"/>
                    </a:lnTo>
                    <a:lnTo>
                      <a:pt x="718" y="329"/>
                    </a:lnTo>
                    <a:lnTo>
                      <a:pt x="718" y="329"/>
                    </a:lnTo>
                    <a:lnTo>
                      <a:pt x="715" y="329"/>
                    </a:lnTo>
                    <a:lnTo>
                      <a:pt x="715" y="329"/>
                    </a:lnTo>
                    <a:lnTo>
                      <a:pt x="715" y="329"/>
                    </a:lnTo>
                    <a:lnTo>
                      <a:pt x="713" y="329"/>
                    </a:lnTo>
                    <a:lnTo>
                      <a:pt x="713" y="329"/>
                    </a:lnTo>
                    <a:lnTo>
                      <a:pt x="713" y="329"/>
                    </a:lnTo>
                    <a:lnTo>
                      <a:pt x="711" y="329"/>
                    </a:lnTo>
                    <a:lnTo>
                      <a:pt x="711" y="329"/>
                    </a:lnTo>
                    <a:lnTo>
                      <a:pt x="711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7"/>
                    </a:lnTo>
                    <a:lnTo>
                      <a:pt x="708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6" y="325"/>
                    </a:lnTo>
                    <a:lnTo>
                      <a:pt x="703" y="325"/>
                    </a:lnTo>
                    <a:lnTo>
                      <a:pt x="703" y="322"/>
                    </a:lnTo>
                    <a:lnTo>
                      <a:pt x="703" y="322"/>
                    </a:lnTo>
                    <a:lnTo>
                      <a:pt x="703" y="322"/>
                    </a:lnTo>
                    <a:lnTo>
                      <a:pt x="703" y="320"/>
                    </a:lnTo>
                    <a:lnTo>
                      <a:pt x="701" y="320"/>
                    </a:lnTo>
                    <a:lnTo>
                      <a:pt x="701" y="322"/>
                    </a:lnTo>
                    <a:lnTo>
                      <a:pt x="701" y="322"/>
                    </a:lnTo>
                    <a:lnTo>
                      <a:pt x="701" y="322"/>
                    </a:lnTo>
                    <a:lnTo>
                      <a:pt x="701" y="320"/>
                    </a:lnTo>
                    <a:lnTo>
                      <a:pt x="699" y="320"/>
                    </a:lnTo>
                    <a:lnTo>
                      <a:pt x="699" y="320"/>
                    </a:lnTo>
                    <a:lnTo>
                      <a:pt x="699" y="320"/>
                    </a:lnTo>
                    <a:lnTo>
                      <a:pt x="696" y="320"/>
                    </a:lnTo>
                    <a:lnTo>
                      <a:pt x="696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4" y="320"/>
                    </a:lnTo>
                    <a:lnTo>
                      <a:pt x="692" y="320"/>
                    </a:lnTo>
                    <a:lnTo>
                      <a:pt x="692" y="320"/>
                    </a:lnTo>
                    <a:lnTo>
                      <a:pt x="692" y="317"/>
                    </a:lnTo>
                    <a:lnTo>
                      <a:pt x="692" y="317"/>
                    </a:lnTo>
                    <a:lnTo>
                      <a:pt x="689" y="317"/>
                    </a:lnTo>
                    <a:lnTo>
                      <a:pt x="689" y="317"/>
                    </a:lnTo>
                    <a:lnTo>
                      <a:pt x="689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7" y="317"/>
                    </a:lnTo>
                    <a:lnTo>
                      <a:pt x="684" y="317"/>
                    </a:lnTo>
                    <a:lnTo>
                      <a:pt x="684" y="317"/>
                    </a:lnTo>
                    <a:lnTo>
                      <a:pt x="682" y="317"/>
                    </a:lnTo>
                    <a:lnTo>
                      <a:pt x="682" y="317"/>
                    </a:lnTo>
                    <a:lnTo>
                      <a:pt x="682" y="317"/>
                    </a:lnTo>
                    <a:lnTo>
                      <a:pt x="680" y="317"/>
                    </a:lnTo>
                    <a:lnTo>
                      <a:pt x="680" y="317"/>
                    </a:lnTo>
                    <a:lnTo>
                      <a:pt x="680" y="320"/>
                    </a:lnTo>
                    <a:lnTo>
                      <a:pt x="680" y="320"/>
                    </a:lnTo>
                    <a:lnTo>
                      <a:pt x="680" y="317"/>
                    </a:lnTo>
                    <a:lnTo>
                      <a:pt x="677" y="317"/>
                    </a:lnTo>
                    <a:lnTo>
                      <a:pt x="677" y="317"/>
                    </a:lnTo>
                    <a:lnTo>
                      <a:pt x="675" y="317"/>
                    </a:lnTo>
                    <a:lnTo>
                      <a:pt x="675" y="317"/>
                    </a:lnTo>
                    <a:lnTo>
                      <a:pt x="675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3" y="317"/>
                    </a:lnTo>
                    <a:lnTo>
                      <a:pt x="670" y="317"/>
                    </a:lnTo>
                    <a:lnTo>
                      <a:pt x="670" y="317"/>
                    </a:lnTo>
                    <a:lnTo>
                      <a:pt x="668" y="317"/>
                    </a:lnTo>
                    <a:lnTo>
                      <a:pt x="668" y="315"/>
                    </a:lnTo>
                    <a:lnTo>
                      <a:pt x="668" y="315"/>
                    </a:lnTo>
                    <a:lnTo>
                      <a:pt x="668" y="315"/>
                    </a:lnTo>
                    <a:lnTo>
                      <a:pt x="668" y="317"/>
                    </a:lnTo>
                    <a:lnTo>
                      <a:pt x="666" y="317"/>
                    </a:lnTo>
                    <a:lnTo>
                      <a:pt x="666" y="317"/>
                    </a:lnTo>
                    <a:lnTo>
                      <a:pt x="666" y="317"/>
                    </a:lnTo>
                    <a:lnTo>
                      <a:pt x="663" y="317"/>
                    </a:lnTo>
                    <a:lnTo>
                      <a:pt x="663" y="317"/>
                    </a:lnTo>
                    <a:lnTo>
                      <a:pt x="661" y="317"/>
                    </a:lnTo>
                    <a:lnTo>
                      <a:pt x="661" y="317"/>
                    </a:lnTo>
                    <a:lnTo>
                      <a:pt x="661" y="315"/>
                    </a:lnTo>
                    <a:lnTo>
                      <a:pt x="661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8" y="315"/>
                    </a:lnTo>
                    <a:lnTo>
                      <a:pt x="656" y="315"/>
                    </a:lnTo>
                    <a:lnTo>
                      <a:pt x="656" y="315"/>
                    </a:lnTo>
                    <a:lnTo>
                      <a:pt x="656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4" y="315"/>
                    </a:lnTo>
                    <a:lnTo>
                      <a:pt x="651" y="315"/>
                    </a:lnTo>
                    <a:lnTo>
                      <a:pt x="651" y="315"/>
                    </a:lnTo>
                    <a:lnTo>
                      <a:pt x="651" y="317"/>
                    </a:lnTo>
                    <a:lnTo>
                      <a:pt x="649" y="317"/>
                    </a:lnTo>
                    <a:lnTo>
                      <a:pt x="649" y="317"/>
                    </a:lnTo>
                    <a:lnTo>
                      <a:pt x="649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7" y="317"/>
                    </a:lnTo>
                    <a:lnTo>
                      <a:pt x="644" y="317"/>
                    </a:lnTo>
                    <a:lnTo>
                      <a:pt x="644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2" y="317"/>
                    </a:lnTo>
                    <a:lnTo>
                      <a:pt x="640" y="317"/>
                    </a:lnTo>
                    <a:lnTo>
                      <a:pt x="640" y="317"/>
                    </a:lnTo>
                    <a:lnTo>
                      <a:pt x="640" y="317"/>
                    </a:lnTo>
                    <a:lnTo>
                      <a:pt x="637" y="317"/>
                    </a:lnTo>
                    <a:lnTo>
                      <a:pt x="637" y="317"/>
                    </a:lnTo>
                    <a:lnTo>
                      <a:pt x="635" y="317"/>
                    </a:lnTo>
                    <a:lnTo>
                      <a:pt x="635" y="317"/>
                    </a:lnTo>
                    <a:lnTo>
                      <a:pt x="635" y="317"/>
                    </a:lnTo>
                    <a:lnTo>
                      <a:pt x="635" y="315"/>
                    </a:lnTo>
                    <a:lnTo>
                      <a:pt x="632" y="315"/>
                    </a:lnTo>
                    <a:lnTo>
                      <a:pt x="632" y="315"/>
                    </a:lnTo>
                    <a:lnTo>
                      <a:pt x="632" y="315"/>
                    </a:lnTo>
                    <a:lnTo>
                      <a:pt x="632" y="317"/>
                    </a:lnTo>
                    <a:lnTo>
                      <a:pt x="630" y="317"/>
                    </a:lnTo>
                    <a:lnTo>
                      <a:pt x="630" y="317"/>
                    </a:lnTo>
                    <a:lnTo>
                      <a:pt x="630" y="320"/>
                    </a:lnTo>
                    <a:lnTo>
                      <a:pt x="630" y="320"/>
                    </a:lnTo>
                    <a:lnTo>
                      <a:pt x="630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8" y="320"/>
                    </a:lnTo>
                    <a:lnTo>
                      <a:pt x="625" y="320"/>
                    </a:lnTo>
                    <a:lnTo>
                      <a:pt x="625" y="320"/>
                    </a:lnTo>
                    <a:lnTo>
                      <a:pt x="625" y="320"/>
                    </a:lnTo>
                    <a:lnTo>
                      <a:pt x="623" y="320"/>
                    </a:lnTo>
                    <a:lnTo>
                      <a:pt x="623" y="320"/>
                    </a:lnTo>
                    <a:lnTo>
                      <a:pt x="621" y="320"/>
                    </a:lnTo>
                    <a:lnTo>
                      <a:pt x="621" y="320"/>
                    </a:lnTo>
                    <a:lnTo>
                      <a:pt x="621" y="317"/>
                    </a:lnTo>
                    <a:lnTo>
                      <a:pt x="621" y="317"/>
                    </a:lnTo>
                    <a:lnTo>
                      <a:pt x="621" y="320"/>
                    </a:lnTo>
                    <a:lnTo>
                      <a:pt x="618" y="320"/>
                    </a:lnTo>
                    <a:lnTo>
                      <a:pt x="618" y="320"/>
                    </a:lnTo>
                    <a:lnTo>
                      <a:pt x="616" y="320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6" y="317"/>
                    </a:lnTo>
                    <a:lnTo>
                      <a:pt x="613" y="317"/>
                    </a:lnTo>
                    <a:lnTo>
                      <a:pt x="613" y="317"/>
                    </a:lnTo>
                    <a:lnTo>
                      <a:pt x="613" y="315"/>
                    </a:lnTo>
                    <a:lnTo>
                      <a:pt x="613" y="315"/>
                    </a:lnTo>
                    <a:lnTo>
                      <a:pt x="611" y="315"/>
                    </a:lnTo>
                    <a:lnTo>
                      <a:pt x="611" y="315"/>
                    </a:lnTo>
                    <a:lnTo>
                      <a:pt x="611" y="315"/>
                    </a:lnTo>
                    <a:lnTo>
                      <a:pt x="609" y="315"/>
                    </a:lnTo>
                    <a:lnTo>
                      <a:pt x="609" y="315"/>
                    </a:lnTo>
                    <a:lnTo>
                      <a:pt x="609" y="315"/>
                    </a:lnTo>
                    <a:lnTo>
                      <a:pt x="606" y="315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6" y="313"/>
                    </a:lnTo>
                    <a:lnTo>
                      <a:pt x="604" y="313"/>
                    </a:lnTo>
                    <a:lnTo>
                      <a:pt x="604" y="310"/>
                    </a:lnTo>
                    <a:lnTo>
                      <a:pt x="604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602" y="310"/>
                    </a:lnTo>
                    <a:lnTo>
                      <a:pt x="599" y="310"/>
                    </a:lnTo>
                    <a:lnTo>
                      <a:pt x="599" y="310"/>
                    </a:lnTo>
                    <a:lnTo>
                      <a:pt x="599" y="310"/>
                    </a:lnTo>
                    <a:lnTo>
                      <a:pt x="599" y="308"/>
                    </a:lnTo>
                    <a:lnTo>
                      <a:pt x="597" y="308"/>
                    </a:lnTo>
                    <a:lnTo>
                      <a:pt x="597" y="308"/>
                    </a:lnTo>
                    <a:lnTo>
                      <a:pt x="595" y="308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5" y="310"/>
                    </a:lnTo>
                    <a:lnTo>
                      <a:pt x="592" y="310"/>
                    </a:lnTo>
                    <a:lnTo>
                      <a:pt x="592" y="310"/>
                    </a:lnTo>
                    <a:lnTo>
                      <a:pt x="592" y="310"/>
                    </a:lnTo>
                    <a:lnTo>
                      <a:pt x="590" y="310"/>
                    </a:lnTo>
                    <a:lnTo>
                      <a:pt x="590" y="313"/>
                    </a:lnTo>
                    <a:lnTo>
                      <a:pt x="590" y="313"/>
                    </a:lnTo>
                    <a:lnTo>
                      <a:pt x="590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7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5" y="313"/>
                    </a:lnTo>
                    <a:lnTo>
                      <a:pt x="583" y="313"/>
                    </a:lnTo>
                    <a:lnTo>
                      <a:pt x="583" y="315"/>
                    </a:lnTo>
                    <a:lnTo>
                      <a:pt x="583" y="315"/>
                    </a:lnTo>
                    <a:lnTo>
                      <a:pt x="583" y="315"/>
                    </a:lnTo>
                    <a:lnTo>
                      <a:pt x="580" y="315"/>
                    </a:lnTo>
                    <a:lnTo>
                      <a:pt x="580" y="317"/>
                    </a:lnTo>
                    <a:lnTo>
                      <a:pt x="580" y="317"/>
                    </a:lnTo>
                    <a:lnTo>
                      <a:pt x="580" y="320"/>
                    </a:lnTo>
                    <a:lnTo>
                      <a:pt x="580" y="320"/>
                    </a:lnTo>
                    <a:lnTo>
                      <a:pt x="580" y="322"/>
                    </a:lnTo>
                    <a:lnTo>
                      <a:pt x="580" y="322"/>
                    </a:lnTo>
                    <a:lnTo>
                      <a:pt x="580" y="322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5"/>
                    </a:lnTo>
                    <a:lnTo>
                      <a:pt x="580" y="327"/>
                    </a:lnTo>
                    <a:lnTo>
                      <a:pt x="580" y="327"/>
                    </a:lnTo>
                    <a:lnTo>
                      <a:pt x="580" y="327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80" y="329"/>
                    </a:lnTo>
                    <a:lnTo>
                      <a:pt x="578" y="329"/>
                    </a:lnTo>
                    <a:lnTo>
                      <a:pt x="578" y="329"/>
                    </a:lnTo>
                    <a:lnTo>
                      <a:pt x="578" y="329"/>
                    </a:lnTo>
                    <a:lnTo>
                      <a:pt x="576" y="329"/>
                    </a:lnTo>
                    <a:lnTo>
                      <a:pt x="576" y="327"/>
                    </a:lnTo>
                    <a:lnTo>
                      <a:pt x="576" y="327"/>
                    </a:lnTo>
                    <a:lnTo>
                      <a:pt x="576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3" y="327"/>
                    </a:lnTo>
                    <a:lnTo>
                      <a:pt x="571" y="327"/>
                    </a:lnTo>
                    <a:lnTo>
                      <a:pt x="571" y="327"/>
                    </a:lnTo>
                    <a:lnTo>
                      <a:pt x="568" y="327"/>
                    </a:lnTo>
                    <a:lnTo>
                      <a:pt x="568" y="327"/>
                    </a:lnTo>
                    <a:lnTo>
                      <a:pt x="568" y="327"/>
                    </a:lnTo>
                    <a:lnTo>
                      <a:pt x="566" y="327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6" y="325"/>
                    </a:lnTo>
                    <a:lnTo>
                      <a:pt x="564" y="325"/>
                    </a:lnTo>
                    <a:lnTo>
                      <a:pt x="564" y="325"/>
                    </a:lnTo>
                    <a:lnTo>
                      <a:pt x="564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59" y="325"/>
                    </a:lnTo>
                    <a:lnTo>
                      <a:pt x="559" y="322"/>
                    </a:lnTo>
                    <a:lnTo>
                      <a:pt x="559" y="322"/>
                    </a:lnTo>
                    <a:lnTo>
                      <a:pt x="559" y="322"/>
                    </a:lnTo>
                    <a:lnTo>
                      <a:pt x="557" y="322"/>
                    </a:lnTo>
                    <a:lnTo>
                      <a:pt x="557" y="322"/>
                    </a:lnTo>
                    <a:lnTo>
                      <a:pt x="557" y="322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4" y="322"/>
                    </a:lnTo>
                    <a:lnTo>
                      <a:pt x="552" y="322"/>
                    </a:lnTo>
                    <a:lnTo>
                      <a:pt x="552" y="322"/>
                    </a:lnTo>
                    <a:lnTo>
                      <a:pt x="552" y="322"/>
                    </a:lnTo>
                    <a:lnTo>
                      <a:pt x="550" y="322"/>
                    </a:lnTo>
                    <a:lnTo>
                      <a:pt x="550" y="320"/>
                    </a:lnTo>
                    <a:lnTo>
                      <a:pt x="550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7" y="320"/>
                    </a:lnTo>
                    <a:lnTo>
                      <a:pt x="545" y="320"/>
                    </a:lnTo>
                    <a:lnTo>
                      <a:pt x="545" y="320"/>
                    </a:lnTo>
                    <a:lnTo>
                      <a:pt x="545" y="320"/>
                    </a:lnTo>
                    <a:lnTo>
                      <a:pt x="542" y="320"/>
                    </a:lnTo>
                    <a:lnTo>
                      <a:pt x="542" y="320"/>
                    </a:lnTo>
                    <a:lnTo>
                      <a:pt x="542" y="320"/>
                    </a:lnTo>
                    <a:lnTo>
                      <a:pt x="540" y="320"/>
                    </a:lnTo>
                    <a:lnTo>
                      <a:pt x="540" y="322"/>
                    </a:lnTo>
                    <a:lnTo>
                      <a:pt x="540" y="322"/>
                    </a:lnTo>
                    <a:lnTo>
                      <a:pt x="540" y="320"/>
                    </a:lnTo>
                    <a:lnTo>
                      <a:pt x="540" y="320"/>
                    </a:lnTo>
                    <a:lnTo>
                      <a:pt x="538" y="320"/>
                    </a:lnTo>
                    <a:lnTo>
                      <a:pt x="538" y="320"/>
                    </a:lnTo>
                    <a:lnTo>
                      <a:pt x="535" y="320"/>
                    </a:lnTo>
                    <a:lnTo>
                      <a:pt x="535" y="320"/>
                    </a:lnTo>
                    <a:lnTo>
                      <a:pt x="535" y="320"/>
                    </a:lnTo>
                    <a:lnTo>
                      <a:pt x="533" y="320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2"/>
                    </a:lnTo>
                    <a:lnTo>
                      <a:pt x="533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31" y="325"/>
                    </a:lnTo>
                    <a:lnTo>
                      <a:pt x="528" y="325"/>
                    </a:lnTo>
                    <a:lnTo>
                      <a:pt x="528" y="325"/>
                    </a:lnTo>
                    <a:lnTo>
                      <a:pt x="528" y="325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8" y="329"/>
                    </a:lnTo>
                    <a:lnTo>
                      <a:pt x="528" y="329"/>
                    </a:lnTo>
                    <a:lnTo>
                      <a:pt x="528" y="327"/>
                    </a:lnTo>
                    <a:lnTo>
                      <a:pt x="528" y="327"/>
                    </a:lnTo>
                    <a:lnTo>
                      <a:pt x="526" y="327"/>
                    </a:lnTo>
                    <a:lnTo>
                      <a:pt x="526" y="329"/>
                    </a:lnTo>
                    <a:lnTo>
                      <a:pt x="526" y="329"/>
                    </a:lnTo>
                    <a:lnTo>
                      <a:pt x="526" y="329"/>
                    </a:lnTo>
                    <a:lnTo>
                      <a:pt x="526" y="332"/>
                    </a:lnTo>
                    <a:lnTo>
                      <a:pt x="526" y="332"/>
                    </a:lnTo>
                    <a:lnTo>
                      <a:pt x="526" y="332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6" y="334"/>
                    </a:lnTo>
                    <a:lnTo>
                      <a:pt x="524" y="334"/>
                    </a:lnTo>
                    <a:lnTo>
                      <a:pt x="524" y="334"/>
                    </a:lnTo>
                    <a:lnTo>
                      <a:pt x="521" y="334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6"/>
                    </a:lnTo>
                    <a:lnTo>
                      <a:pt x="521" y="339"/>
                    </a:lnTo>
                    <a:lnTo>
                      <a:pt x="521" y="339"/>
                    </a:lnTo>
                    <a:lnTo>
                      <a:pt x="519" y="339"/>
                    </a:lnTo>
                    <a:lnTo>
                      <a:pt x="519" y="341"/>
                    </a:lnTo>
                    <a:lnTo>
                      <a:pt x="519" y="341"/>
                    </a:lnTo>
                    <a:lnTo>
                      <a:pt x="519" y="339"/>
                    </a:lnTo>
                    <a:lnTo>
                      <a:pt x="519" y="339"/>
                    </a:lnTo>
                    <a:lnTo>
                      <a:pt x="519" y="339"/>
                    </a:lnTo>
                    <a:lnTo>
                      <a:pt x="516" y="339"/>
                    </a:lnTo>
                    <a:lnTo>
                      <a:pt x="516" y="339"/>
                    </a:lnTo>
                    <a:lnTo>
                      <a:pt x="516" y="336"/>
                    </a:lnTo>
                    <a:lnTo>
                      <a:pt x="514" y="336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39"/>
                    </a:lnTo>
                    <a:lnTo>
                      <a:pt x="514" y="341"/>
                    </a:lnTo>
                    <a:lnTo>
                      <a:pt x="514" y="341"/>
                    </a:lnTo>
                    <a:lnTo>
                      <a:pt x="512" y="341"/>
                    </a:lnTo>
                    <a:lnTo>
                      <a:pt x="512" y="341"/>
                    </a:lnTo>
                    <a:lnTo>
                      <a:pt x="512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9" y="343"/>
                    </a:lnTo>
                    <a:lnTo>
                      <a:pt x="507" y="343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7" y="346"/>
                    </a:lnTo>
                    <a:lnTo>
                      <a:pt x="505" y="346"/>
                    </a:lnTo>
                    <a:lnTo>
                      <a:pt x="505" y="348"/>
                    </a:lnTo>
                    <a:lnTo>
                      <a:pt x="505" y="348"/>
                    </a:lnTo>
                    <a:lnTo>
                      <a:pt x="502" y="348"/>
                    </a:lnTo>
                    <a:lnTo>
                      <a:pt x="502" y="348"/>
                    </a:lnTo>
                    <a:lnTo>
                      <a:pt x="502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500" y="348"/>
                    </a:lnTo>
                    <a:lnTo>
                      <a:pt x="497" y="348"/>
                    </a:lnTo>
                    <a:lnTo>
                      <a:pt x="497" y="351"/>
                    </a:lnTo>
                    <a:lnTo>
                      <a:pt x="497" y="351"/>
                    </a:lnTo>
                    <a:lnTo>
                      <a:pt x="495" y="351"/>
                    </a:lnTo>
                    <a:lnTo>
                      <a:pt x="495" y="351"/>
                    </a:lnTo>
                    <a:lnTo>
                      <a:pt x="495" y="351"/>
                    </a:lnTo>
                    <a:lnTo>
                      <a:pt x="495" y="353"/>
                    </a:lnTo>
                    <a:lnTo>
                      <a:pt x="495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3" y="353"/>
                    </a:lnTo>
                    <a:lnTo>
                      <a:pt x="490" y="353"/>
                    </a:lnTo>
                    <a:lnTo>
                      <a:pt x="490" y="353"/>
                    </a:lnTo>
                    <a:lnTo>
                      <a:pt x="488" y="353"/>
                    </a:lnTo>
                    <a:lnTo>
                      <a:pt x="488" y="353"/>
                    </a:lnTo>
                    <a:lnTo>
                      <a:pt x="488" y="355"/>
                    </a:lnTo>
                    <a:lnTo>
                      <a:pt x="488" y="355"/>
                    </a:lnTo>
                    <a:lnTo>
                      <a:pt x="488" y="355"/>
                    </a:lnTo>
                    <a:lnTo>
                      <a:pt x="486" y="355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58"/>
                    </a:lnTo>
                    <a:lnTo>
                      <a:pt x="486" y="360"/>
                    </a:lnTo>
                    <a:lnTo>
                      <a:pt x="483" y="360"/>
                    </a:lnTo>
                    <a:lnTo>
                      <a:pt x="483" y="360"/>
                    </a:lnTo>
                    <a:lnTo>
                      <a:pt x="483" y="360"/>
                    </a:lnTo>
                    <a:lnTo>
                      <a:pt x="483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2"/>
                    </a:lnTo>
                    <a:lnTo>
                      <a:pt x="481" y="365"/>
                    </a:lnTo>
                    <a:lnTo>
                      <a:pt x="479" y="365"/>
                    </a:lnTo>
                    <a:lnTo>
                      <a:pt x="479" y="365"/>
                    </a:lnTo>
                    <a:lnTo>
                      <a:pt x="479" y="367"/>
                    </a:lnTo>
                    <a:lnTo>
                      <a:pt x="479" y="367"/>
                    </a:lnTo>
                    <a:lnTo>
                      <a:pt x="479" y="367"/>
                    </a:lnTo>
                    <a:lnTo>
                      <a:pt x="479" y="365"/>
                    </a:lnTo>
                    <a:lnTo>
                      <a:pt x="476" y="365"/>
                    </a:lnTo>
                    <a:lnTo>
                      <a:pt x="476" y="365"/>
                    </a:lnTo>
                    <a:lnTo>
                      <a:pt x="474" y="365"/>
                    </a:lnTo>
                    <a:lnTo>
                      <a:pt x="474" y="365"/>
                    </a:lnTo>
                    <a:lnTo>
                      <a:pt x="474" y="367"/>
                    </a:lnTo>
                    <a:lnTo>
                      <a:pt x="474" y="367"/>
                    </a:lnTo>
                    <a:lnTo>
                      <a:pt x="474" y="367"/>
                    </a:lnTo>
                    <a:lnTo>
                      <a:pt x="476" y="367"/>
                    </a:lnTo>
                    <a:lnTo>
                      <a:pt x="476" y="370"/>
                    </a:lnTo>
                    <a:lnTo>
                      <a:pt x="476" y="370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2"/>
                    </a:lnTo>
                    <a:lnTo>
                      <a:pt x="476" y="374"/>
                    </a:lnTo>
                    <a:lnTo>
                      <a:pt x="476" y="374"/>
                    </a:lnTo>
                    <a:lnTo>
                      <a:pt x="476" y="377"/>
                    </a:lnTo>
                    <a:lnTo>
                      <a:pt x="476" y="377"/>
                    </a:lnTo>
                    <a:lnTo>
                      <a:pt x="474" y="377"/>
                    </a:lnTo>
                    <a:lnTo>
                      <a:pt x="474" y="377"/>
                    </a:lnTo>
                    <a:lnTo>
                      <a:pt x="474" y="377"/>
                    </a:lnTo>
                    <a:lnTo>
                      <a:pt x="471" y="377"/>
                    </a:lnTo>
                    <a:lnTo>
                      <a:pt x="471" y="374"/>
                    </a:lnTo>
                    <a:lnTo>
                      <a:pt x="471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4"/>
                    </a:lnTo>
                    <a:lnTo>
                      <a:pt x="469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7" y="372"/>
                    </a:lnTo>
                    <a:lnTo>
                      <a:pt x="464" y="372"/>
                    </a:lnTo>
                    <a:lnTo>
                      <a:pt x="464" y="372"/>
                    </a:lnTo>
                    <a:lnTo>
                      <a:pt x="464" y="372"/>
                    </a:lnTo>
                    <a:lnTo>
                      <a:pt x="462" y="372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2" y="370"/>
                    </a:lnTo>
                    <a:lnTo>
                      <a:pt x="464" y="370"/>
                    </a:lnTo>
                    <a:lnTo>
                      <a:pt x="464" y="367"/>
                    </a:lnTo>
                    <a:lnTo>
                      <a:pt x="464" y="367"/>
                    </a:lnTo>
                    <a:lnTo>
                      <a:pt x="464" y="367"/>
                    </a:lnTo>
                    <a:lnTo>
                      <a:pt x="464" y="365"/>
                    </a:lnTo>
                    <a:lnTo>
                      <a:pt x="464" y="365"/>
                    </a:lnTo>
                    <a:lnTo>
                      <a:pt x="467" y="365"/>
                    </a:lnTo>
                    <a:lnTo>
                      <a:pt x="467" y="362"/>
                    </a:lnTo>
                    <a:lnTo>
                      <a:pt x="467" y="362"/>
                    </a:lnTo>
                    <a:lnTo>
                      <a:pt x="464" y="362"/>
                    </a:lnTo>
                    <a:lnTo>
                      <a:pt x="464" y="362"/>
                    </a:lnTo>
                    <a:lnTo>
                      <a:pt x="462" y="362"/>
                    </a:lnTo>
                    <a:lnTo>
                      <a:pt x="462" y="362"/>
                    </a:lnTo>
                    <a:lnTo>
                      <a:pt x="462" y="362"/>
                    </a:lnTo>
                    <a:lnTo>
                      <a:pt x="462" y="360"/>
                    </a:lnTo>
                    <a:lnTo>
                      <a:pt x="462" y="360"/>
                    </a:lnTo>
                    <a:lnTo>
                      <a:pt x="462" y="362"/>
                    </a:lnTo>
                    <a:lnTo>
                      <a:pt x="460" y="362"/>
                    </a:lnTo>
                    <a:lnTo>
                      <a:pt x="460" y="362"/>
                    </a:lnTo>
                    <a:lnTo>
                      <a:pt x="460" y="362"/>
                    </a:lnTo>
                    <a:lnTo>
                      <a:pt x="460" y="360"/>
                    </a:lnTo>
                    <a:lnTo>
                      <a:pt x="457" y="360"/>
                    </a:lnTo>
                    <a:lnTo>
                      <a:pt x="457" y="360"/>
                    </a:lnTo>
                    <a:lnTo>
                      <a:pt x="455" y="360"/>
                    </a:lnTo>
                    <a:lnTo>
                      <a:pt x="455" y="360"/>
                    </a:lnTo>
                    <a:lnTo>
                      <a:pt x="455" y="360"/>
                    </a:lnTo>
                    <a:lnTo>
                      <a:pt x="453" y="360"/>
                    </a:lnTo>
                    <a:lnTo>
                      <a:pt x="453" y="360"/>
                    </a:lnTo>
                    <a:lnTo>
                      <a:pt x="453" y="360"/>
                    </a:lnTo>
                    <a:lnTo>
                      <a:pt x="450" y="360"/>
                    </a:lnTo>
                    <a:lnTo>
                      <a:pt x="450" y="360"/>
                    </a:lnTo>
                    <a:lnTo>
                      <a:pt x="448" y="360"/>
                    </a:lnTo>
                    <a:lnTo>
                      <a:pt x="448" y="360"/>
                    </a:lnTo>
                    <a:lnTo>
                      <a:pt x="448" y="360"/>
                    </a:lnTo>
                    <a:lnTo>
                      <a:pt x="445" y="360"/>
                    </a:lnTo>
                    <a:lnTo>
                      <a:pt x="445" y="360"/>
                    </a:lnTo>
                    <a:lnTo>
                      <a:pt x="445" y="360"/>
                    </a:lnTo>
                    <a:lnTo>
                      <a:pt x="443" y="360"/>
                    </a:lnTo>
                    <a:lnTo>
                      <a:pt x="443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41" y="360"/>
                    </a:lnTo>
                    <a:lnTo>
                      <a:pt x="438" y="360"/>
                    </a:lnTo>
                    <a:lnTo>
                      <a:pt x="438" y="360"/>
                    </a:lnTo>
                    <a:lnTo>
                      <a:pt x="436" y="360"/>
                    </a:lnTo>
                    <a:lnTo>
                      <a:pt x="436" y="360"/>
                    </a:lnTo>
                    <a:lnTo>
                      <a:pt x="436" y="360"/>
                    </a:lnTo>
                    <a:lnTo>
                      <a:pt x="434" y="360"/>
                    </a:lnTo>
                    <a:lnTo>
                      <a:pt x="434" y="360"/>
                    </a:lnTo>
                    <a:lnTo>
                      <a:pt x="434" y="360"/>
                    </a:lnTo>
                    <a:lnTo>
                      <a:pt x="434" y="358"/>
                    </a:lnTo>
                    <a:lnTo>
                      <a:pt x="434" y="358"/>
                    </a:lnTo>
                    <a:lnTo>
                      <a:pt x="434" y="355"/>
                    </a:lnTo>
                    <a:lnTo>
                      <a:pt x="434" y="355"/>
                    </a:lnTo>
                    <a:lnTo>
                      <a:pt x="434" y="353"/>
                    </a:lnTo>
                    <a:lnTo>
                      <a:pt x="434" y="353"/>
                    </a:lnTo>
                    <a:lnTo>
                      <a:pt x="434" y="353"/>
                    </a:lnTo>
                    <a:lnTo>
                      <a:pt x="434" y="351"/>
                    </a:lnTo>
                    <a:lnTo>
                      <a:pt x="434" y="351"/>
                    </a:lnTo>
                    <a:lnTo>
                      <a:pt x="431" y="351"/>
                    </a:lnTo>
                    <a:lnTo>
                      <a:pt x="431" y="348"/>
                    </a:lnTo>
                    <a:lnTo>
                      <a:pt x="431" y="348"/>
                    </a:lnTo>
                    <a:lnTo>
                      <a:pt x="431" y="346"/>
                    </a:lnTo>
                    <a:lnTo>
                      <a:pt x="431" y="346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31" y="343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9" y="343"/>
                    </a:lnTo>
                    <a:lnTo>
                      <a:pt x="426" y="343"/>
                    </a:lnTo>
                    <a:lnTo>
                      <a:pt x="426" y="343"/>
                    </a:lnTo>
                    <a:lnTo>
                      <a:pt x="426" y="343"/>
                    </a:lnTo>
                    <a:lnTo>
                      <a:pt x="424" y="343"/>
                    </a:lnTo>
                    <a:lnTo>
                      <a:pt x="424" y="343"/>
                    </a:lnTo>
                    <a:lnTo>
                      <a:pt x="422" y="343"/>
                    </a:lnTo>
                    <a:lnTo>
                      <a:pt x="422" y="343"/>
                    </a:lnTo>
                    <a:lnTo>
                      <a:pt x="422" y="341"/>
                    </a:lnTo>
                    <a:lnTo>
                      <a:pt x="422" y="341"/>
                    </a:lnTo>
                    <a:lnTo>
                      <a:pt x="419" y="341"/>
                    </a:lnTo>
                    <a:lnTo>
                      <a:pt x="419" y="341"/>
                    </a:lnTo>
                    <a:lnTo>
                      <a:pt x="419" y="339"/>
                    </a:lnTo>
                    <a:lnTo>
                      <a:pt x="419" y="339"/>
                    </a:lnTo>
                    <a:lnTo>
                      <a:pt x="419" y="336"/>
                    </a:lnTo>
                    <a:lnTo>
                      <a:pt x="419" y="336"/>
                    </a:lnTo>
                    <a:lnTo>
                      <a:pt x="419" y="334"/>
                    </a:lnTo>
                    <a:lnTo>
                      <a:pt x="419" y="334"/>
                    </a:lnTo>
                    <a:lnTo>
                      <a:pt x="419" y="334"/>
                    </a:lnTo>
                    <a:lnTo>
                      <a:pt x="419" y="332"/>
                    </a:lnTo>
                    <a:lnTo>
                      <a:pt x="419" y="332"/>
                    </a:lnTo>
                    <a:lnTo>
                      <a:pt x="422" y="332"/>
                    </a:lnTo>
                    <a:lnTo>
                      <a:pt x="422" y="332"/>
                    </a:lnTo>
                    <a:lnTo>
                      <a:pt x="422" y="332"/>
                    </a:lnTo>
                    <a:lnTo>
                      <a:pt x="422" y="329"/>
                    </a:lnTo>
                    <a:lnTo>
                      <a:pt x="422" y="329"/>
                    </a:lnTo>
                    <a:lnTo>
                      <a:pt x="422" y="327"/>
                    </a:lnTo>
                    <a:lnTo>
                      <a:pt x="422" y="327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5"/>
                    </a:lnTo>
                    <a:lnTo>
                      <a:pt x="422" y="322"/>
                    </a:lnTo>
                    <a:lnTo>
                      <a:pt x="422" y="322"/>
                    </a:lnTo>
                    <a:lnTo>
                      <a:pt x="422" y="320"/>
                    </a:lnTo>
                    <a:lnTo>
                      <a:pt x="422" y="320"/>
                    </a:lnTo>
                    <a:lnTo>
                      <a:pt x="422" y="317"/>
                    </a:lnTo>
                    <a:lnTo>
                      <a:pt x="422" y="317"/>
                    </a:lnTo>
                    <a:lnTo>
                      <a:pt x="422" y="315"/>
                    </a:lnTo>
                    <a:lnTo>
                      <a:pt x="422" y="315"/>
                    </a:lnTo>
                    <a:lnTo>
                      <a:pt x="422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9" y="317"/>
                    </a:lnTo>
                    <a:lnTo>
                      <a:pt x="417" y="317"/>
                    </a:lnTo>
                    <a:lnTo>
                      <a:pt x="417" y="317"/>
                    </a:lnTo>
                    <a:lnTo>
                      <a:pt x="417" y="317"/>
                    </a:lnTo>
                    <a:lnTo>
                      <a:pt x="415" y="317"/>
                    </a:lnTo>
                    <a:lnTo>
                      <a:pt x="415" y="315"/>
                    </a:lnTo>
                    <a:lnTo>
                      <a:pt x="415" y="315"/>
                    </a:lnTo>
                    <a:lnTo>
                      <a:pt x="415" y="315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3"/>
                    </a:lnTo>
                    <a:lnTo>
                      <a:pt x="415" y="310"/>
                    </a:lnTo>
                    <a:lnTo>
                      <a:pt x="415" y="310"/>
                    </a:lnTo>
                    <a:lnTo>
                      <a:pt x="412" y="310"/>
                    </a:lnTo>
                    <a:lnTo>
                      <a:pt x="412" y="308"/>
                    </a:lnTo>
                    <a:lnTo>
                      <a:pt x="412" y="308"/>
                    </a:lnTo>
                    <a:lnTo>
                      <a:pt x="412" y="308"/>
                    </a:lnTo>
                    <a:lnTo>
                      <a:pt x="412" y="306"/>
                    </a:lnTo>
                    <a:lnTo>
                      <a:pt x="412" y="306"/>
                    </a:lnTo>
                    <a:lnTo>
                      <a:pt x="412" y="306"/>
                    </a:lnTo>
                    <a:lnTo>
                      <a:pt x="410" y="306"/>
                    </a:lnTo>
                    <a:lnTo>
                      <a:pt x="410" y="306"/>
                    </a:lnTo>
                    <a:lnTo>
                      <a:pt x="410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8" y="303"/>
                    </a:lnTo>
                    <a:lnTo>
                      <a:pt x="405" y="303"/>
                    </a:lnTo>
                    <a:lnTo>
                      <a:pt x="405" y="301"/>
                    </a:lnTo>
                    <a:lnTo>
                      <a:pt x="405" y="301"/>
                    </a:lnTo>
                    <a:lnTo>
                      <a:pt x="405" y="301"/>
                    </a:lnTo>
                    <a:lnTo>
                      <a:pt x="403" y="301"/>
                    </a:lnTo>
                    <a:lnTo>
                      <a:pt x="403" y="298"/>
                    </a:lnTo>
                    <a:lnTo>
                      <a:pt x="403" y="298"/>
                    </a:lnTo>
                    <a:lnTo>
                      <a:pt x="403" y="298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0" y="296"/>
                    </a:lnTo>
                    <a:lnTo>
                      <a:pt x="400" y="294"/>
                    </a:lnTo>
                    <a:lnTo>
                      <a:pt x="400" y="294"/>
                    </a:lnTo>
                    <a:lnTo>
                      <a:pt x="400" y="294"/>
                    </a:lnTo>
                    <a:lnTo>
                      <a:pt x="400" y="296"/>
                    </a:lnTo>
                    <a:lnTo>
                      <a:pt x="398" y="296"/>
                    </a:lnTo>
                    <a:lnTo>
                      <a:pt x="398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6" y="296"/>
                    </a:lnTo>
                    <a:lnTo>
                      <a:pt x="393" y="296"/>
                    </a:lnTo>
                    <a:lnTo>
                      <a:pt x="393" y="298"/>
                    </a:lnTo>
                    <a:lnTo>
                      <a:pt x="393" y="298"/>
                    </a:lnTo>
                    <a:lnTo>
                      <a:pt x="393" y="298"/>
                    </a:lnTo>
                    <a:lnTo>
                      <a:pt x="391" y="298"/>
                    </a:lnTo>
                    <a:lnTo>
                      <a:pt x="391" y="298"/>
                    </a:lnTo>
                    <a:lnTo>
                      <a:pt x="391" y="298"/>
                    </a:lnTo>
                    <a:lnTo>
                      <a:pt x="389" y="298"/>
                    </a:lnTo>
                    <a:lnTo>
                      <a:pt x="389" y="298"/>
                    </a:lnTo>
                    <a:lnTo>
                      <a:pt x="389" y="301"/>
                    </a:lnTo>
                    <a:lnTo>
                      <a:pt x="389" y="301"/>
                    </a:lnTo>
                    <a:lnTo>
                      <a:pt x="386" y="301"/>
                    </a:lnTo>
                    <a:lnTo>
                      <a:pt x="386" y="301"/>
                    </a:lnTo>
                    <a:lnTo>
                      <a:pt x="386" y="298"/>
                    </a:lnTo>
                    <a:lnTo>
                      <a:pt x="386" y="298"/>
                    </a:lnTo>
                    <a:lnTo>
                      <a:pt x="384" y="298"/>
                    </a:lnTo>
                    <a:lnTo>
                      <a:pt x="384" y="298"/>
                    </a:lnTo>
                    <a:lnTo>
                      <a:pt x="382" y="298"/>
                    </a:lnTo>
                    <a:lnTo>
                      <a:pt x="382" y="298"/>
                    </a:lnTo>
                    <a:lnTo>
                      <a:pt x="382" y="298"/>
                    </a:lnTo>
                    <a:lnTo>
                      <a:pt x="379" y="298"/>
                    </a:lnTo>
                    <a:lnTo>
                      <a:pt x="379" y="298"/>
                    </a:lnTo>
                    <a:lnTo>
                      <a:pt x="379" y="298"/>
                    </a:lnTo>
                    <a:lnTo>
                      <a:pt x="377" y="298"/>
                    </a:lnTo>
                    <a:lnTo>
                      <a:pt x="377" y="298"/>
                    </a:lnTo>
                    <a:lnTo>
                      <a:pt x="374" y="298"/>
                    </a:lnTo>
                    <a:lnTo>
                      <a:pt x="374" y="298"/>
                    </a:lnTo>
                    <a:lnTo>
                      <a:pt x="374" y="298"/>
                    </a:lnTo>
                    <a:lnTo>
                      <a:pt x="372" y="298"/>
                    </a:lnTo>
                    <a:lnTo>
                      <a:pt x="372" y="298"/>
                    </a:lnTo>
                    <a:lnTo>
                      <a:pt x="372" y="298"/>
                    </a:lnTo>
                    <a:lnTo>
                      <a:pt x="370" y="298"/>
                    </a:lnTo>
                    <a:lnTo>
                      <a:pt x="370" y="298"/>
                    </a:lnTo>
                    <a:lnTo>
                      <a:pt x="370" y="298"/>
                    </a:lnTo>
                    <a:lnTo>
                      <a:pt x="367" y="298"/>
                    </a:lnTo>
                    <a:lnTo>
                      <a:pt x="367" y="298"/>
                    </a:lnTo>
                    <a:lnTo>
                      <a:pt x="367" y="298"/>
                    </a:lnTo>
                    <a:lnTo>
                      <a:pt x="365" y="298"/>
                    </a:lnTo>
                    <a:lnTo>
                      <a:pt x="365" y="298"/>
                    </a:lnTo>
                    <a:lnTo>
                      <a:pt x="363" y="298"/>
                    </a:lnTo>
                    <a:lnTo>
                      <a:pt x="363" y="298"/>
                    </a:lnTo>
                    <a:lnTo>
                      <a:pt x="363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60" y="298"/>
                    </a:lnTo>
                    <a:lnTo>
                      <a:pt x="358" y="298"/>
                    </a:lnTo>
                    <a:lnTo>
                      <a:pt x="358" y="298"/>
                    </a:lnTo>
                    <a:lnTo>
                      <a:pt x="355" y="298"/>
                    </a:lnTo>
                    <a:lnTo>
                      <a:pt x="355" y="298"/>
                    </a:lnTo>
                    <a:lnTo>
                      <a:pt x="355" y="298"/>
                    </a:lnTo>
                    <a:lnTo>
                      <a:pt x="353" y="298"/>
                    </a:lnTo>
                    <a:lnTo>
                      <a:pt x="353" y="298"/>
                    </a:lnTo>
                    <a:lnTo>
                      <a:pt x="353" y="298"/>
                    </a:lnTo>
                    <a:lnTo>
                      <a:pt x="353" y="301"/>
                    </a:lnTo>
                    <a:lnTo>
                      <a:pt x="351" y="301"/>
                    </a:lnTo>
                    <a:lnTo>
                      <a:pt x="351" y="301"/>
                    </a:lnTo>
                    <a:lnTo>
                      <a:pt x="348" y="301"/>
                    </a:lnTo>
                    <a:lnTo>
                      <a:pt x="348" y="301"/>
                    </a:lnTo>
                    <a:lnTo>
                      <a:pt x="348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6" y="301"/>
                    </a:lnTo>
                    <a:lnTo>
                      <a:pt x="344" y="301"/>
                    </a:lnTo>
                    <a:lnTo>
                      <a:pt x="344" y="301"/>
                    </a:lnTo>
                    <a:lnTo>
                      <a:pt x="341" y="301"/>
                    </a:lnTo>
                    <a:lnTo>
                      <a:pt x="341" y="301"/>
                    </a:lnTo>
                    <a:lnTo>
                      <a:pt x="341" y="301"/>
                    </a:lnTo>
                    <a:lnTo>
                      <a:pt x="339" y="301"/>
                    </a:lnTo>
                    <a:lnTo>
                      <a:pt x="339" y="303"/>
                    </a:lnTo>
                    <a:lnTo>
                      <a:pt x="339" y="303"/>
                    </a:lnTo>
                    <a:lnTo>
                      <a:pt x="339" y="303"/>
                    </a:lnTo>
                    <a:lnTo>
                      <a:pt x="337" y="303"/>
                    </a:lnTo>
                    <a:lnTo>
                      <a:pt x="337" y="303"/>
                    </a:lnTo>
                    <a:lnTo>
                      <a:pt x="334" y="303"/>
                    </a:lnTo>
                    <a:lnTo>
                      <a:pt x="334" y="303"/>
                    </a:lnTo>
                    <a:lnTo>
                      <a:pt x="334" y="303"/>
                    </a:lnTo>
                    <a:lnTo>
                      <a:pt x="334" y="301"/>
                    </a:lnTo>
                    <a:lnTo>
                      <a:pt x="332" y="301"/>
                    </a:lnTo>
                    <a:lnTo>
                      <a:pt x="332" y="301"/>
                    </a:lnTo>
                    <a:lnTo>
                      <a:pt x="332" y="301"/>
                    </a:lnTo>
                    <a:lnTo>
                      <a:pt x="332" y="298"/>
                    </a:lnTo>
                    <a:lnTo>
                      <a:pt x="329" y="298"/>
                    </a:lnTo>
                    <a:lnTo>
                      <a:pt x="329" y="298"/>
                    </a:lnTo>
                    <a:lnTo>
                      <a:pt x="329" y="298"/>
                    </a:lnTo>
                    <a:lnTo>
                      <a:pt x="329" y="296"/>
                    </a:lnTo>
                    <a:lnTo>
                      <a:pt x="329" y="296"/>
                    </a:lnTo>
                    <a:lnTo>
                      <a:pt x="329" y="296"/>
                    </a:lnTo>
                    <a:lnTo>
                      <a:pt x="327" y="296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7" y="294"/>
                    </a:lnTo>
                    <a:lnTo>
                      <a:pt x="325" y="294"/>
                    </a:lnTo>
                    <a:lnTo>
                      <a:pt x="325" y="294"/>
                    </a:lnTo>
                    <a:lnTo>
                      <a:pt x="325" y="294"/>
                    </a:lnTo>
                    <a:lnTo>
                      <a:pt x="325" y="291"/>
                    </a:lnTo>
                    <a:lnTo>
                      <a:pt x="322" y="291"/>
                    </a:lnTo>
                    <a:lnTo>
                      <a:pt x="322" y="291"/>
                    </a:lnTo>
                    <a:lnTo>
                      <a:pt x="322" y="291"/>
                    </a:lnTo>
                    <a:lnTo>
                      <a:pt x="322" y="289"/>
                    </a:lnTo>
                    <a:lnTo>
                      <a:pt x="322" y="289"/>
                    </a:lnTo>
                    <a:lnTo>
                      <a:pt x="322" y="289"/>
                    </a:lnTo>
                    <a:lnTo>
                      <a:pt x="320" y="289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20" y="287"/>
                    </a:lnTo>
                    <a:lnTo>
                      <a:pt x="318" y="287"/>
                    </a:lnTo>
                    <a:lnTo>
                      <a:pt x="318" y="284"/>
                    </a:lnTo>
                    <a:lnTo>
                      <a:pt x="318" y="284"/>
                    </a:lnTo>
                    <a:lnTo>
                      <a:pt x="318" y="284"/>
                    </a:lnTo>
                    <a:lnTo>
                      <a:pt x="315" y="284"/>
                    </a:lnTo>
                    <a:lnTo>
                      <a:pt x="315" y="284"/>
                    </a:lnTo>
                    <a:lnTo>
                      <a:pt x="315" y="284"/>
                    </a:lnTo>
                    <a:lnTo>
                      <a:pt x="315" y="282"/>
                    </a:lnTo>
                    <a:lnTo>
                      <a:pt x="315" y="282"/>
                    </a:lnTo>
                    <a:lnTo>
                      <a:pt x="315" y="279"/>
                    </a:lnTo>
                    <a:lnTo>
                      <a:pt x="315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9"/>
                    </a:lnTo>
                    <a:lnTo>
                      <a:pt x="313" y="277"/>
                    </a:lnTo>
                    <a:lnTo>
                      <a:pt x="313" y="277"/>
                    </a:lnTo>
                    <a:lnTo>
                      <a:pt x="310" y="277"/>
                    </a:lnTo>
                    <a:lnTo>
                      <a:pt x="310" y="275"/>
                    </a:lnTo>
                    <a:lnTo>
                      <a:pt x="310" y="275"/>
                    </a:lnTo>
                    <a:lnTo>
                      <a:pt x="310" y="275"/>
                    </a:lnTo>
                    <a:lnTo>
                      <a:pt x="313" y="275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3" y="272"/>
                    </a:lnTo>
                    <a:lnTo>
                      <a:pt x="315" y="272"/>
                    </a:lnTo>
                    <a:lnTo>
                      <a:pt x="315" y="272"/>
                    </a:lnTo>
                    <a:lnTo>
                      <a:pt x="315" y="272"/>
                    </a:lnTo>
                    <a:lnTo>
                      <a:pt x="318" y="272"/>
                    </a:lnTo>
                    <a:lnTo>
                      <a:pt x="318" y="272"/>
                    </a:lnTo>
                    <a:lnTo>
                      <a:pt x="318" y="270"/>
                    </a:lnTo>
                    <a:lnTo>
                      <a:pt x="320" y="270"/>
                    </a:lnTo>
                    <a:lnTo>
                      <a:pt x="320" y="270"/>
                    </a:lnTo>
                    <a:lnTo>
                      <a:pt x="320" y="270"/>
                    </a:lnTo>
                    <a:lnTo>
                      <a:pt x="320" y="272"/>
                    </a:lnTo>
                    <a:lnTo>
                      <a:pt x="322" y="272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70"/>
                    </a:lnTo>
                    <a:lnTo>
                      <a:pt x="322" y="268"/>
                    </a:lnTo>
                    <a:lnTo>
                      <a:pt x="325" y="268"/>
                    </a:lnTo>
                    <a:lnTo>
                      <a:pt x="325" y="268"/>
                    </a:lnTo>
                    <a:lnTo>
                      <a:pt x="327" y="268"/>
                    </a:lnTo>
                    <a:lnTo>
                      <a:pt x="327" y="268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7" y="265"/>
                    </a:lnTo>
                    <a:lnTo>
                      <a:pt x="325" y="265"/>
                    </a:lnTo>
                    <a:lnTo>
                      <a:pt x="325" y="265"/>
                    </a:lnTo>
                    <a:lnTo>
                      <a:pt x="322" y="265"/>
                    </a:lnTo>
                    <a:lnTo>
                      <a:pt x="322" y="263"/>
                    </a:lnTo>
                    <a:lnTo>
                      <a:pt x="322" y="263"/>
                    </a:lnTo>
                    <a:lnTo>
                      <a:pt x="322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3"/>
                    </a:lnTo>
                    <a:lnTo>
                      <a:pt x="320" y="261"/>
                    </a:lnTo>
                    <a:lnTo>
                      <a:pt x="318" y="261"/>
                    </a:lnTo>
                    <a:lnTo>
                      <a:pt x="318" y="261"/>
                    </a:lnTo>
                    <a:lnTo>
                      <a:pt x="318" y="258"/>
                    </a:lnTo>
                    <a:lnTo>
                      <a:pt x="318" y="258"/>
                    </a:lnTo>
                    <a:lnTo>
                      <a:pt x="320" y="258"/>
                    </a:lnTo>
                    <a:lnTo>
                      <a:pt x="320" y="256"/>
                    </a:lnTo>
                    <a:lnTo>
                      <a:pt x="320" y="256"/>
                    </a:lnTo>
                    <a:lnTo>
                      <a:pt x="318" y="256"/>
                    </a:lnTo>
                    <a:lnTo>
                      <a:pt x="318" y="256"/>
                    </a:lnTo>
                    <a:lnTo>
                      <a:pt x="318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6"/>
                    </a:lnTo>
                    <a:lnTo>
                      <a:pt x="315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3"/>
                    </a:lnTo>
                    <a:lnTo>
                      <a:pt x="313" y="251"/>
                    </a:lnTo>
                    <a:lnTo>
                      <a:pt x="310" y="251"/>
                    </a:lnTo>
                    <a:lnTo>
                      <a:pt x="310" y="251"/>
                    </a:lnTo>
                    <a:lnTo>
                      <a:pt x="310" y="249"/>
                    </a:lnTo>
                    <a:lnTo>
                      <a:pt x="310" y="249"/>
                    </a:lnTo>
                    <a:lnTo>
                      <a:pt x="310" y="249"/>
                    </a:lnTo>
                    <a:lnTo>
                      <a:pt x="310" y="246"/>
                    </a:lnTo>
                    <a:lnTo>
                      <a:pt x="310" y="246"/>
                    </a:lnTo>
                    <a:lnTo>
                      <a:pt x="310" y="244"/>
                    </a:lnTo>
                    <a:lnTo>
                      <a:pt x="308" y="244"/>
                    </a:lnTo>
                    <a:lnTo>
                      <a:pt x="308" y="244"/>
                    </a:lnTo>
                    <a:lnTo>
                      <a:pt x="308" y="244"/>
                    </a:lnTo>
                    <a:lnTo>
                      <a:pt x="310" y="244"/>
                    </a:lnTo>
                    <a:lnTo>
                      <a:pt x="310" y="242"/>
                    </a:lnTo>
                    <a:lnTo>
                      <a:pt x="310" y="242"/>
                    </a:lnTo>
                    <a:lnTo>
                      <a:pt x="310" y="242"/>
                    </a:lnTo>
                    <a:lnTo>
                      <a:pt x="313" y="242"/>
                    </a:lnTo>
                    <a:lnTo>
                      <a:pt x="313" y="239"/>
                    </a:lnTo>
                    <a:lnTo>
                      <a:pt x="313" y="239"/>
                    </a:lnTo>
                    <a:lnTo>
                      <a:pt x="313" y="237"/>
                    </a:lnTo>
                    <a:lnTo>
                      <a:pt x="310" y="237"/>
                    </a:lnTo>
                    <a:lnTo>
                      <a:pt x="310" y="237"/>
                    </a:lnTo>
                    <a:lnTo>
                      <a:pt x="310" y="237"/>
                    </a:lnTo>
                    <a:lnTo>
                      <a:pt x="310" y="234"/>
                    </a:lnTo>
                    <a:lnTo>
                      <a:pt x="310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3" y="234"/>
                    </a:lnTo>
                    <a:lnTo>
                      <a:pt x="315" y="234"/>
                    </a:lnTo>
                    <a:lnTo>
                      <a:pt x="315" y="234"/>
                    </a:lnTo>
                    <a:lnTo>
                      <a:pt x="315" y="234"/>
                    </a:lnTo>
                    <a:lnTo>
                      <a:pt x="315" y="232"/>
                    </a:lnTo>
                    <a:lnTo>
                      <a:pt x="318" y="232"/>
                    </a:lnTo>
                    <a:lnTo>
                      <a:pt x="318" y="232"/>
                    </a:lnTo>
                    <a:lnTo>
                      <a:pt x="318" y="232"/>
                    </a:lnTo>
                    <a:lnTo>
                      <a:pt x="318" y="230"/>
                    </a:lnTo>
                    <a:lnTo>
                      <a:pt x="320" y="230"/>
                    </a:lnTo>
                    <a:lnTo>
                      <a:pt x="320" y="230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7"/>
                    </a:lnTo>
                    <a:lnTo>
                      <a:pt x="320" y="225"/>
                    </a:lnTo>
                    <a:lnTo>
                      <a:pt x="320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5"/>
                    </a:lnTo>
                    <a:lnTo>
                      <a:pt x="322" y="223"/>
                    </a:lnTo>
                    <a:lnTo>
                      <a:pt x="325" y="223"/>
                    </a:lnTo>
                    <a:lnTo>
                      <a:pt x="325" y="223"/>
                    </a:lnTo>
                    <a:lnTo>
                      <a:pt x="325" y="223"/>
                    </a:lnTo>
                    <a:lnTo>
                      <a:pt x="325" y="220"/>
                    </a:lnTo>
                    <a:lnTo>
                      <a:pt x="327" y="220"/>
                    </a:lnTo>
                    <a:lnTo>
                      <a:pt x="327" y="220"/>
                    </a:lnTo>
                    <a:lnTo>
                      <a:pt x="325" y="220"/>
                    </a:lnTo>
                    <a:lnTo>
                      <a:pt x="325" y="220"/>
                    </a:lnTo>
                    <a:lnTo>
                      <a:pt x="322" y="220"/>
                    </a:lnTo>
                    <a:lnTo>
                      <a:pt x="322" y="220"/>
                    </a:lnTo>
                    <a:lnTo>
                      <a:pt x="322" y="220"/>
                    </a:lnTo>
                    <a:lnTo>
                      <a:pt x="320" y="220"/>
                    </a:lnTo>
                    <a:lnTo>
                      <a:pt x="320" y="220"/>
                    </a:lnTo>
                    <a:lnTo>
                      <a:pt x="320" y="220"/>
                    </a:lnTo>
                    <a:lnTo>
                      <a:pt x="320" y="223"/>
                    </a:lnTo>
                    <a:lnTo>
                      <a:pt x="320" y="223"/>
                    </a:lnTo>
                    <a:lnTo>
                      <a:pt x="320" y="223"/>
                    </a:lnTo>
                    <a:lnTo>
                      <a:pt x="318" y="223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5"/>
                    </a:lnTo>
                    <a:lnTo>
                      <a:pt x="318" y="227"/>
                    </a:lnTo>
                    <a:lnTo>
                      <a:pt x="318" y="227"/>
                    </a:lnTo>
                    <a:lnTo>
                      <a:pt x="315" y="227"/>
                    </a:lnTo>
                    <a:lnTo>
                      <a:pt x="315" y="227"/>
                    </a:lnTo>
                    <a:lnTo>
                      <a:pt x="315" y="227"/>
                    </a:lnTo>
                    <a:lnTo>
                      <a:pt x="313" y="227"/>
                    </a:lnTo>
                    <a:lnTo>
                      <a:pt x="313" y="227"/>
                    </a:lnTo>
                    <a:lnTo>
                      <a:pt x="313" y="227"/>
                    </a:lnTo>
                    <a:lnTo>
                      <a:pt x="310" y="227"/>
                    </a:lnTo>
                    <a:lnTo>
                      <a:pt x="310" y="227"/>
                    </a:lnTo>
                    <a:lnTo>
                      <a:pt x="308" y="227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5"/>
                    </a:lnTo>
                    <a:lnTo>
                      <a:pt x="308" y="223"/>
                    </a:lnTo>
                    <a:lnTo>
                      <a:pt x="308" y="223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10" y="220"/>
                    </a:lnTo>
                    <a:lnTo>
                      <a:pt x="310" y="220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08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0"/>
                    </a:lnTo>
                    <a:lnTo>
                      <a:pt x="306" y="223"/>
                    </a:lnTo>
                    <a:lnTo>
                      <a:pt x="308" y="223"/>
                    </a:lnTo>
                    <a:lnTo>
                      <a:pt x="308" y="223"/>
                    </a:lnTo>
                    <a:lnTo>
                      <a:pt x="306" y="223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6" y="225"/>
                    </a:lnTo>
                    <a:lnTo>
                      <a:pt x="303" y="225"/>
                    </a:lnTo>
                    <a:lnTo>
                      <a:pt x="303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5"/>
                    </a:lnTo>
                    <a:lnTo>
                      <a:pt x="301" y="227"/>
                    </a:lnTo>
                    <a:lnTo>
                      <a:pt x="299" y="227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5"/>
                    </a:lnTo>
                    <a:lnTo>
                      <a:pt x="299" y="223"/>
                    </a:lnTo>
                    <a:lnTo>
                      <a:pt x="299" y="223"/>
                    </a:lnTo>
                    <a:lnTo>
                      <a:pt x="296" y="223"/>
                    </a:lnTo>
                    <a:lnTo>
                      <a:pt x="296" y="223"/>
                    </a:lnTo>
                    <a:lnTo>
                      <a:pt x="296" y="223"/>
                    </a:lnTo>
                    <a:lnTo>
                      <a:pt x="294" y="223"/>
                    </a:lnTo>
                    <a:lnTo>
                      <a:pt x="294" y="223"/>
                    </a:lnTo>
                    <a:lnTo>
                      <a:pt x="294" y="223"/>
                    </a:lnTo>
                    <a:lnTo>
                      <a:pt x="294" y="225"/>
                    </a:lnTo>
                    <a:lnTo>
                      <a:pt x="294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5"/>
                    </a:lnTo>
                    <a:lnTo>
                      <a:pt x="292" y="227"/>
                    </a:lnTo>
                    <a:lnTo>
                      <a:pt x="292" y="227"/>
                    </a:lnTo>
                    <a:lnTo>
                      <a:pt x="292" y="227"/>
                    </a:lnTo>
                    <a:lnTo>
                      <a:pt x="294" y="227"/>
                    </a:lnTo>
                    <a:lnTo>
                      <a:pt x="294" y="230"/>
                    </a:lnTo>
                    <a:lnTo>
                      <a:pt x="294" y="230"/>
                    </a:lnTo>
                    <a:lnTo>
                      <a:pt x="294" y="230"/>
                    </a:lnTo>
                    <a:lnTo>
                      <a:pt x="296" y="230"/>
                    </a:lnTo>
                    <a:lnTo>
                      <a:pt x="296" y="230"/>
                    </a:lnTo>
                    <a:lnTo>
                      <a:pt x="296" y="230"/>
                    </a:lnTo>
                    <a:lnTo>
                      <a:pt x="296" y="227"/>
                    </a:lnTo>
                    <a:lnTo>
                      <a:pt x="299" y="227"/>
                    </a:lnTo>
                    <a:lnTo>
                      <a:pt x="299" y="227"/>
                    </a:lnTo>
                    <a:lnTo>
                      <a:pt x="301" y="227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1" y="230"/>
                    </a:lnTo>
                    <a:lnTo>
                      <a:pt x="303" y="230"/>
                    </a:lnTo>
                    <a:lnTo>
                      <a:pt x="303" y="230"/>
                    </a:lnTo>
                    <a:lnTo>
                      <a:pt x="306" y="230"/>
                    </a:lnTo>
                    <a:lnTo>
                      <a:pt x="306" y="230"/>
                    </a:lnTo>
                    <a:lnTo>
                      <a:pt x="306" y="230"/>
                    </a:lnTo>
                    <a:lnTo>
                      <a:pt x="308" y="230"/>
                    </a:lnTo>
                    <a:lnTo>
                      <a:pt x="308" y="230"/>
                    </a:lnTo>
                    <a:lnTo>
                      <a:pt x="308" y="232"/>
                    </a:lnTo>
                    <a:lnTo>
                      <a:pt x="308" y="232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8" y="234"/>
                    </a:lnTo>
                    <a:lnTo>
                      <a:pt x="306" y="234"/>
                    </a:lnTo>
                    <a:lnTo>
                      <a:pt x="306" y="234"/>
                    </a:lnTo>
                    <a:lnTo>
                      <a:pt x="306" y="234"/>
                    </a:lnTo>
                    <a:lnTo>
                      <a:pt x="306" y="237"/>
                    </a:lnTo>
                    <a:lnTo>
                      <a:pt x="303" y="237"/>
                    </a:lnTo>
                    <a:lnTo>
                      <a:pt x="303" y="234"/>
                    </a:lnTo>
                    <a:lnTo>
                      <a:pt x="303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301" y="234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6" y="234"/>
                    </a:lnTo>
                    <a:lnTo>
                      <a:pt x="294" y="234"/>
                    </a:lnTo>
                    <a:lnTo>
                      <a:pt x="294" y="234"/>
                    </a:lnTo>
                    <a:lnTo>
                      <a:pt x="294" y="234"/>
                    </a:lnTo>
                    <a:lnTo>
                      <a:pt x="292" y="234"/>
                    </a:lnTo>
                    <a:lnTo>
                      <a:pt x="292" y="234"/>
                    </a:lnTo>
                    <a:lnTo>
                      <a:pt x="292" y="234"/>
                    </a:lnTo>
                    <a:lnTo>
                      <a:pt x="289" y="234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287" y="237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4"/>
                    </a:lnTo>
                    <a:lnTo>
                      <a:pt x="287" y="232"/>
                    </a:lnTo>
                    <a:lnTo>
                      <a:pt x="287" y="232"/>
                    </a:lnTo>
                    <a:lnTo>
                      <a:pt x="287" y="232"/>
                    </a:lnTo>
                    <a:lnTo>
                      <a:pt x="284" y="232"/>
                    </a:lnTo>
                    <a:lnTo>
                      <a:pt x="284" y="230"/>
                    </a:lnTo>
                    <a:lnTo>
                      <a:pt x="284" y="23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82" y="230"/>
                    </a:lnTo>
                    <a:lnTo>
                      <a:pt x="280" y="230"/>
                    </a:lnTo>
                    <a:lnTo>
                      <a:pt x="280" y="232"/>
                    </a:lnTo>
                    <a:lnTo>
                      <a:pt x="282" y="232"/>
                    </a:lnTo>
                    <a:lnTo>
                      <a:pt x="282" y="232"/>
                    </a:lnTo>
                    <a:lnTo>
                      <a:pt x="282" y="232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4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82" y="239"/>
                    </a:lnTo>
                    <a:lnTo>
                      <a:pt x="282" y="239"/>
                    </a:lnTo>
                    <a:lnTo>
                      <a:pt x="282" y="239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2"/>
                    </a:lnTo>
                    <a:lnTo>
                      <a:pt x="282" y="244"/>
                    </a:lnTo>
                    <a:lnTo>
                      <a:pt x="282" y="244"/>
                    </a:lnTo>
                    <a:lnTo>
                      <a:pt x="280" y="244"/>
                    </a:lnTo>
                    <a:lnTo>
                      <a:pt x="280" y="244"/>
                    </a:lnTo>
                    <a:lnTo>
                      <a:pt x="280" y="244"/>
                    </a:lnTo>
                    <a:lnTo>
                      <a:pt x="277" y="244"/>
                    </a:lnTo>
                    <a:lnTo>
                      <a:pt x="277" y="244"/>
                    </a:lnTo>
                    <a:lnTo>
                      <a:pt x="277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4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5" y="242"/>
                    </a:lnTo>
                    <a:lnTo>
                      <a:pt x="275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7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5" y="239"/>
                    </a:lnTo>
                    <a:lnTo>
                      <a:pt x="273" y="239"/>
                    </a:lnTo>
                    <a:lnTo>
                      <a:pt x="273" y="239"/>
                    </a:lnTo>
                    <a:lnTo>
                      <a:pt x="273" y="239"/>
                    </a:lnTo>
                    <a:lnTo>
                      <a:pt x="270" y="239"/>
                    </a:lnTo>
                    <a:lnTo>
                      <a:pt x="270" y="239"/>
                    </a:lnTo>
                    <a:lnTo>
                      <a:pt x="268" y="239"/>
                    </a:lnTo>
                    <a:lnTo>
                      <a:pt x="268" y="239"/>
                    </a:lnTo>
                    <a:lnTo>
                      <a:pt x="268" y="242"/>
                    </a:lnTo>
                    <a:lnTo>
                      <a:pt x="268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2"/>
                    </a:lnTo>
                    <a:lnTo>
                      <a:pt x="266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4"/>
                    </a:lnTo>
                    <a:lnTo>
                      <a:pt x="263" y="246"/>
                    </a:lnTo>
                    <a:lnTo>
                      <a:pt x="263" y="246"/>
                    </a:lnTo>
                    <a:lnTo>
                      <a:pt x="263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61" y="249"/>
                    </a:lnTo>
                    <a:lnTo>
                      <a:pt x="258" y="249"/>
                    </a:lnTo>
                    <a:lnTo>
                      <a:pt x="258" y="249"/>
                    </a:lnTo>
                    <a:lnTo>
                      <a:pt x="258" y="251"/>
                    </a:lnTo>
                    <a:lnTo>
                      <a:pt x="256" y="251"/>
                    </a:lnTo>
                    <a:lnTo>
                      <a:pt x="256" y="251"/>
                    </a:lnTo>
                    <a:lnTo>
                      <a:pt x="256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4" y="251"/>
                    </a:lnTo>
                    <a:lnTo>
                      <a:pt x="251" y="251"/>
                    </a:lnTo>
                    <a:lnTo>
                      <a:pt x="251" y="251"/>
                    </a:lnTo>
                    <a:lnTo>
                      <a:pt x="251" y="253"/>
                    </a:lnTo>
                    <a:lnTo>
                      <a:pt x="249" y="253"/>
                    </a:lnTo>
                    <a:lnTo>
                      <a:pt x="249" y="253"/>
                    </a:lnTo>
                    <a:lnTo>
                      <a:pt x="249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7" y="253"/>
                    </a:lnTo>
                    <a:lnTo>
                      <a:pt x="244" y="253"/>
                    </a:lnTo>
                    <a:lnTo>
                      <a:pt x="244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42" y="253"/>
                    </a:lnTo>
                    <a:lnTo>
                      <a:pt x="239" y="253"/>
                    </a:lnTo>
                    <a:lnTo>
                      <a:pt x="239" y="253"/>
                    </a:lnTo>
                    <a:lnTo>
                      <a:pt x="239" y="253"/>
                    </a:lnTo>
                    <a:lnTo>
                      <a:pt x="239" y="256"/>
                    </a:lnTo>
                    <a:lnTo>
                      <a:pt x="237" y="256"/>
                    </a:lnTo>
                    <a:lnTo>
                      <a:pt x="237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5" y="256"/>
                    </a:lnTo>
                    <a:lnTo>
                      <a:pt x="232" y="256"/>
                    </a:lnTo>
                    <a:lnTo>
                      <a:pt x="232" y="256"/>
                    </a:lnTo>
                    <a:lnTo>
                      <a:pt x="232" y="256"/>
                    </a:lnTo>
                    <a:lnTo>
                      <a:pt x="230" y="256"/>
                    </a:lnTo>
                    <a:lnTo>
                      <a:pt x="230" y="258"/>
                    </a:lnTo>
                    <a:lnTo>
                      <a:pt x="230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8" y="258"/>
                    </a:lnTo>
                    <a:lnTo>
                      <a:pt x="225" y="258"/>
                    </a:lnTo>
                    <a:lnTo>
                      <a:pt x="225" y="258"/>
                    </a:lnTo>
                    <a:lnTo>
                      <a:pt x="223" y="258"/>
                    </a:lnTo>
                    <a:lnTo>
                      <a:pt x="223" y="258"/>
                    </a:lnTo>
                    <a:lnTo>
                      <a:pt x="223" y="258"/>
                    </a:lnTo>
                    <a:lnTo>
                      <a:pt x="223" y="261"/>
                    </a:lnTo>
                    <a:lnTo>
                      <a:pt x="221" y="261"/>
                    </a:lnTo>
                    <a:lnTo>
                      <a:pt x="221" y="261"/>
                    </a:lnTo>
                    <a:lnTo>
                      <a:pt x="221" y="261"/>
                    </a:lnTo>
                    <a:lnTo>
                      <a:pt x="218" y="261"/>
                    </a:lnTo>
                    <a:lnTo>
                      <a:pt x="218" y="261"/>
                    </a:lnTo>
                    <a:lnTo>
                      <a:pt x="218" y="261"/>
                    </a:lnTo>
                    <a:lnTo>
                      <a:pt x="216" y="261"/>
                    </a:lnTo>
                    <a:lnTo>
                      <a:pt x="216" y="261"/>
                    </a:lnTo>
                    <a:lnTo>
                      <a:pt x="216" y="261"/>
                    </a:lnTo>
                    <a:lnTo>
                      <a:pt x="216" y="263"/>
                    </a:lnTo>
                    <a:lnTo>
                      <a:pt x="213" y="263"/>
                    </a:lnTo>
                    <a:lnTo>
                      <a:pt x="213" y="263"/>
                    </a:lnTo>
                    <a:lnTo>
                      <a:pt x="213" y="263"/>
                    </a:lnTo>
                    <a:lnTo>
                      <a:pt x="211" y="263"/>
                    </a:lnTo>
                    <a:lnTo>
                      <a:pt x="211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9" y="263"/>
                    </a:lnTo>
                    <a:lnTo>
                      <a:pt x="206" y="263"/>
                    </a:lnTo>
                    <a:lnTo>
                      <a:pt x="206" y="263"/>
                    </a:lnTo>
                    <a:lnTo>
                      <a:pt x="206" y="263"/>
                    </a:lnTo>
                    <a:lnTo>
                      <a:pt x="206" y="265"/>
                    </a:lnTo>
                    <a:lnTo>
                      <a:pt x="206" y="265"/>
                    </a:lnTo>
                    <a:lnTo>
                      <a:pt x="206" y="268"/>
                    </a:lnTo>
                    <a:lnTo>
                      <a:pt x="206" y="268"/>
                    </a:lnTo>
                    <a:lnTo>
                      <a:pt x="206" y="270"/>
                    </a:lnTo>
                    <a:lnTo>
                      <a:pt x="206" y="270"/>
                    </a:lnTo>
                    <a:lnTo>
                      <a:pt x="206" y="272"/>
                    </a:lnTo>
                    <a:lnTo>
                      <a:pt x="206" y="272"/>
                    </a:lnTo>
                    <a:lnTo>
                      <a:pt x="206" y="275"/>
                    </a:lnTo>
                    <a:lnTo>
                      <a:pt x="206" y="275"/>
                    </a:lnTo>
                    <a:lnTo>
                      <a:pt x="206" y="275"/>
                    </a:lnTo>
                    <a:lnTo>
                      <a:pt x="206" y="277"/>
                    </a:lnTo>
                    <a:lnTo>
                      <a:pt x="206" y="277"/>
                    </a:lnTo>
                    <a:lnTo>
                      <a:pt x="206" y="279"/>
                    </a:lnTo>
                    <a:lnTo>
                      <a:pt x="206" y="279"/>
                    </a:lnTo>
                    <a:lnTo>
                      <a:pt x="206" y="282"/>
                    </a:lnTo>
                    <a:lnTo>
                      <a:pt x="206" y="282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6" y="284"/>
                    </a:lnTo>
                    <a:lnTo>
                      <a:pt x="206" y="287"/>
                    </a:lnTo>
                    <a:lnTo>
                      <a:pt x="206" y="287"/>
                    </a:lnTo>
                    <a:lnTo>
                      <a:pt x="206" y="289"/>
                    </a:lnTo>
                    <a:lnTo>
                      <a:pt x="206" y="289"/>
                    </a:lnTo>
                    <a:lnTo>
                      <a:pt x="206" y="291"/>
                    </a:lnTo>
                    <a:lnTo>
                      <a:pt x="206" y="291"/>
                    </a:lnTo>
                    <a:lnTo>
                      <a:pt x="206" y="294"/>
                    </a:lnTo>
                    <a:lnTo>
                      <a:pt x="206" y="294"/>
                    </a:lnTo>
                    <a:lnTo>
                      <a:pt x="206" y="294"/>
                    </a:lnTo>
                    <a:lnTo>
                      <a:pt x="206" y="296"/>
                    </a:lnTo>
                    <a:lnTo>
                      <a:pt x="206" y="296"/>
                    </a:lnTo>
                    <a:lnTo>
                      <a:pt x="206" y="298"/>
                    </a:lnTo>
                    <a:lnTo>
                      <a:pt x="206" y="298"/>
                    </a:lnTo>
                    <a:lnTo>
                      <a:pt x="206" y="301"/>
                    </a:lnTo>
                    <a:lnTo>
                      <a:pt x="206" y="301"/>
                    </a:lnTo>
                    <a:lnTo>
                      <a:pt x="206" y="303"/>
                    </a:lnTo>
                    <a:lnTo>
                      <a:pt x="206" y="303"/>
                    </a:lnTo>
                    <a:lnTo>
                      <a:pt x="206" y="303"/>
                    </a:lnTo>
                    <a:lnTo>
                      <a:pt x="206" y="306"/>
                    </a:lnTo>
                    <a:lnTo>
                      <a:pt x="206" y="306"/>
                    </a:lnTo>
                    <a:lnTo>
                      <a:pt x="206" y="308"/>
                    </a:lnTo>
                    <a:lnTo>
                      <a:pt x="206" y="308"/>
                    </a:lnTo>
                    <a:lnTo>
                      <a:pt x="206" y="310"/>
                    </a:lnTo>
                    <a:lnTo>
                      <a:pt x="206" y="310"/>
                    </a:lnTo>
                    <a:lnTo>
                      <a:pt x="206" y="313"/>
                    </a:lnTo>
                    <a:lnTo>
                      <a:pt x="206" y="313"/>
                    </a:lnTo>
                    <a:lnTo>
                      <a:pt x="206" y="313"/>
                    </a:lnTo>
                    <a:lnTo>
                      <a:pt x="206" y="315"/>
                    </a:lnTo>
                    <a:lnTo>
                      <a:pt x="206" y="315"/>
                    </a:lnTo>
                    <a:lnTo>
                      <a:pt x="206" y="317"/>
                    </a:lnTo>
                    <a:lnTo>
                      <a:pt x="206" y="317"/>
                    </a:lnTo>
                    <a:lnTo>
                      <a:pt x="206" y="320"/>
                    </a:lnTo>
                    <a:lnTo>
                      <a:pt x="206" y="320"/>
                    </a:lnTo>
                    <a:lnTo>
                      <a:pt x="206" y="322"/>
                    </a:lnTo>
                    <a:lnTo>
                      <a:pt x="206" y="322"/>
                    </a:lnTo>
                    <a:lnTo>
                      <a:pt x="206" y="325"/>
                    </a:lnTo>
                    <a:lnTo>
                      <a:pt x="206" y="325"/>
                    </a:lnTo>
                    <a:lnTo>
                      <a:pt x="206" y="325"/>
                    </a:lnTo>
                    <a:lnTo>
                      <a:pt x="206" y="327"/>
                    </a:lnTo>
                    <a:lnTo>
                      <a:pt x="206" y="327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4"/>
                    </a:lnTo>
                    <a:lnTo>
                      <a:pt x="206" y="334"/>
                    </a:lnTo>
                    <a:lnTo>
                      <a:pt x="206" y="334"/>
                    </a:lnTo>
                    <a:lnTo>
                      <a:pt x="206" y="336"/>
                    </a:lnTo>
                    <a:lnTo>
                      <a:pt x="206" y="336"/>
                    </a:lnTo>
                    <a:lnTo>
                      <a:pt x="206" y="339"/>
                    </a:lnTo>
                    <a:lnTo>
                      <a:pt x="206" y="339"/>
                    </a:lnTo>
                    <a:lnTo>
                      <a:pt x="206" y="341"/>
                    </a:lnTo>
                    <a:lnTo>
                      <a:pt x="206" y="341"/>
                    </a:lnTo>
                    <a:lnTo>
                      <a:pt x="206" y="343"/>
                    </a:lnTo>
                    <a:lnTo>
                      <a:pt x="206" y="343"/>
                    </a:lnTo>
                    <a:lnTo>
                      <a:pt x="206" y="343"/>
                    </a:lnTo>
                    <a:lnTo>
                      <a:pt x="206" y="346"/>
                    </a:lnTo>
                    <a:lnTo>
                      <a:pt x="206" y="346"/>
                    </a:lnTo>
                    <a:lnTo>
                      <a:pt x="206" y="348"/>
                    </a:lnTo>
                    <a:lnTo>
                      <a:pt x="206" y="348"/>
                    </a:lnTo>
                    <a:lnTo>
                      <a:pt x="206" y="351"/>
                    </a:lnTo>
                    <a:lnTo>
                      <a:pt x="206" y="351"/>
                    </a:lnTo>
                    <a:lnTo>
                      <a:pt x="206" y="353"/>
                    </a:lnTo>
                    <a:lnTo>
                      <a:pt x="206" y="353"/>
                    </a:lnTo>
                    <a:lnTo>
                      <a:pt x="206" y="353"/>
                    </a:lnTo>
                    <a:lnTo>
                      <a:pt x="206" y="355"/>
                    </a:lnTo>
                    <a:lnTo>
                      <a:pt x="206" y="355"/>
                    </a:lnTo>
                    <a:lnTo>
                      <a:pt x="206" y="358"/>
                    </a:lnTo>
                    <a:lnTo>
                      <a:pt x="204" y="358"/>
                    </a:lnTo>
                    <a:lnTo>
                      <a:pt x="204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202" y="358"/>
                    </a:lnTo>
                    <a:lnTo>
                      <a:pt x="199" y="358"/>
                    </a:lnTo>
                    <a:lnTo>
                      <a:pt x="199" y="358"/>
                    </a:lnTo>
                    <a:lnTo>
                      <a:pt x="199" y="358"/>
                    </a:lnTo>
                    <a:lnTo>
                      <a:pt x="199" y="360"/>
                    </a:lnTo>
                    <a:lnTo>
                      <a:pt x="197" y="360"/>
                    </a:lnTo>
                    <a:lnTo>
                      <a:pt x="197" y="360"/>
                    </a:lnTo>
                    <a:lnTo>
                      <a:pt x="195" y="360"/>
                    </a:lnTo>
                    <a:lnTo>
                      <a:pt x="195" y="360"/>
                    </a:lnTo>
                    <a:lnTo>
                      <a:pt x="195" y="360"/>
                    </a:lnTo>
                    <a:lnTo>
                      <a:pt x="195" y="358"/>
                    </a:lnTo>
                    <a:lnTo>
                      <a:pt x="192" y="358"/>
                    </a:lnTo>
                    <a:lnTo>
                      <a:pt x="192" y="358"/>
                    </a:lnTo>
                    <a:lnTo>
                      <a:pt x="192" y="358"/>
                    </a:lnTo>
                    <a:lnTo>
                      <a:pt x="192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5"/>
                    </a:lnTo>
                    <a:lnTo>
                      <a:pt x="190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3"/>
                    </a:lnTo>
                    <a:lnTo>
                      <a:pt x="187" y="351"/>
                    </a:lnTo>
                    <a:lnTo>
                      <a:pt x="187" y="351"/>
                    </a:lnTo>
                    <a:lnTo>
                      <a:pt x="187" y="351"/>
                    </a:lnTo>
                    <a:lnTo>
                      <a:pt x="187" y="348"/>
                    </a:lnTo>
                    <a:lnTo>
                      <a:pt x="185" y="348"/>
                    </a:lnTo>
                    <a:lnTo>
                      <a:pt x="185" y="348"/>
                    </a:lnTo>
                    <a:lnTo>
                      <a:pt x="185" y="348"/>
                    </a:lnTo>
                    <a:lnTo>
                      <a:pt x="185" y="346"/>
                    </a:lnTo>
                    <a:lnTo>
                      <a:pt x="183" y="346"/>
                    </a:lnTo>
                    <a:lnTo>
                      <a:pt x="183" y="346"/>
                    </a:lnTo>
                    <a:lnTo>
                      <a:pt x="183" y="346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3"/>
                    </a:lnTo>
                    <a:lnTo>
                      <a:pt x="183" y="341"/>
                    </a:lnTo>
                    <a:lnTo>
                      <a:pt x="180" y="341"/>
                    </a:lnTo>
                    <a:lnTo>
                      <a:pt x="180" y="341"/>
                    </a:lnTo>
                    <a:lnTo>
                      <a:pt x="180" y="341"/>
                    </a:lnTo>
                    <a:lnTo>
                      <a:pt x="180" y="339"/>
                    </a:lnTo>
                    <a:lnTo>
                      <a:pt x="180" y="339"/>
                    </a:lnTo>
                    <a:lnTo>
                      <a:pt x="178" y="339"/>
                    </a:lnTo>
                    <a:lnTo>
                      <a:pt x="178" y="339"/>
                    </a:lnTo>
                    <a:lnTo>
                      <a:pt x="178" y="339"/>
                    </a:lnTo>
                    <a:lnTo>
                      <a:pt x="176" y="339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6" y="336"/>
                    </a:lnTo>
                    <a:lnTo>
                      <a:pt x="173" y="336"/>
                    </a:lnTo>
                    <a:lnTo>
                      <a:pt x="173" y="336"/>
                    </a:lnTo>
                    <a:lnTo>
                      <a:pt x="173" y="334"/>
                    </a:lnTo>
                    <a:lnTo>
                      <a:pt x="173" y="334"/>
                    </a:lnTo>
                    <a:lnTo>
                      <a:pt x="173" y="334"/>
                    </a:lnTo>
                    <a:lnTo>
                      <a:pt x="171" y="334"/>
                    </a:lnTo>
                    <a:lnTo>
                      <a:pt x="171" y="334"/>
                    </a:lnTo>
                    <a:lnTo>
                      <a:pt x="171" y="334"/>
                    </a:lnTo>
                    <a:lnTo>
                      <a:pt x="168" y="334"/>
                    </a:lnTo>
                    <a:lnTo>
                      <a:pt x="168" y="334"/>
                    </a:lnTo>
                    <a:lnTo>
                      <a:pt x="168" y="332"/>
                    </a:lnTo>
                    <a:lnTo>
                      <a:pt x="168" y="332"/>
                    </a:lnTo>
                    <a:lnTo>
                      <a:pt x="166" y="332"/>
                    </a:lnTo>
                    <a:lnTo>
                      <a:pt x="166" y="332"/>
                    </a:lnTo>
                    <a:lnTo>
                      <a:pt x="166" y="332"/>
                    </a:lnTo>
                    <a:lnTo>
                      <a:pt x="164" y="332"/>
                    </a:lnTo>
                    <a:lnTo>
                      <a:pt x="164" y="332"/>
                    </a:lnTo>
                    <a:lnTo>
                      <a:pt x="161" y="332"/>
                    </a:lnTo>
                    <a:lnTo>
                      <a:pt x="161" y="332"/>
                    </a:lnTo>
                    <a:lnTo>
                      <a:pt x="161" y="332"/>
                    </a:lnTo>
                    <a:lnTo>
                      <a:pt x="159" y="332"/>
                    </a:lnTo>
                    <a:lnTo>
                      <a:pt x="159" y="332"/>
                    </a:lnTo>
                    <a:lnTo>
                      <a:pt x="159" y="332"/>
                    </a:lnTo>
                    <a:lnTo>
                      <a:pt x="157" y="332"/>
                    </a:lnTo>
                    <a:lnTo>
                      <a:pt x="157" y="334"/>
                    </a:lnTo>
                    <a:lnTo>
                      <a:pt x="157" y="334"/>
                    </a:lnTo>
                    <a:lnTo>
                      <a:pt x="154" y="334"/>
                    </a:lnTo>
                    <a:lnTo>
                      <a:pt x="154" y="334"/>
                    </a:lnTo>
                    <a:lnTo>
                      <a:pt x="154" y="334"/>
                    </a:lnTo>
                    <a:lnTo>
                      <a:pt x="152" y="334"/>
                    </a:lnTo>
                    <a:lnTo>
                      <a:pt x="152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50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7" y="334"/>
                    </a:lnTo>
                    <a:lnTo>
                      <a:pt x="145" y="334"/>
                    </a:lnTo>
                    <a:lnTo>
                      <a:pt x="145" y="336"/>
                    </a:lnTo>
                    <a:lnTo>
                      <a:pt x="145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2" y="336"/>
                    </a:lnTo>
                    <a:lnTo>
                      <a:pt x="140" y="336"/>
                    </a:lnTo>
                    <a:lnTo>
                      <a:pt x="140" y="336"/>
                    </a:lnTo>
                    <a:lnTo>
                      <a:pt x="140" y="339"/>
                    </a:lnTo>
                    <a:lnTo>
                      <a:pt x="140" y="339"/>
                    </a:lnTo>
                    <a:lnTo>
                      <a:pt x="140" y="339"/>
                    </a:lnTo>
                    <a:lnTo>
                      <a:pt x="138" y="339"/>
                    </a:lnTo>
                    <a:lnTo>
                      <a:pt x="138" y="339"/>
                    </a:lnTo>
                    <a:lnTo>
                      <a:pt x="138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1"/>
                    </a:lnTo>
                    <a:lnTo>
                      <a:pt x="135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3" y="343"/>
                    </a:lnTo>
                    <a:lnTo>
                      <a:pt x="131" y="343"/>
                    </a:lnTo>
                    <a:lnTo>
                      <a:pt x="131" y="343"/>
                    </a:lnTo>
                    <a:lnTo>
                      <a:pt x="131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6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3"/>
                    </a:lnTo>
                    <a:lnTo>
                      <a:pt x="128" y="341"/>
                    </a:lnTo>
                    <a:lnTo>
                      <a:pt x="128" y="341"/>
                    </a:lnTo>
                    <a:lnTo>
                      <a:pt x="128" y="341"/>
                    </a:lnTo>
                    <a:lnTo>
                      <a:pt x="128" y="339"/>
                    </a:lnTo>
                    <a:lnTo>
                      <a:pt x="128" y="339"/>
                    </a:lnTo>
                    <a:lnTo>
                      <a:pt x="128" y="336"/>
                    </a:lnTo>
                    <a:lnTo>
                      <a:pt x="128" y="336"/>
                    </a:lnTo>
                    <a:lnTo>
                      <a:pt x="128" y="334"/>
                    </a:lnTo>
                    <a:lnTo>
                      <a:pt x="128" y="334"/>
                    </a:lnTo>
                    <a:lnTo>
                      <a:pt x="128" y="334"/>
                    </a:lnTo>
                    <a:lnTo>
                      <a:pt x="131" y="334"/>
                    </a:lnTo>
                    <a:lnTo>
                      <a:pt x="131" y="334"/>
                    </a:lnTo>
                    <a:lnTo>
                      <a:pt x="131" y="334"/>
                    </a:lnTo>
                    <a:lnTo>
                      <a:pt x="131" y="332"/>
                    </a:lnTo>
                    <a:lnTo>
                      <a:pt x="131" y="332"/>
                    </a:lnTo>
                    <a:lnTo>
                      <a:pt x="133" y="332"/>
                    </a:lnTo>
                    <a:lnTo>
                      <a:pt x="133" y="329"/>
                    </a:lnTo>
                    <a:lnTo>
                      <a:pt x="133" y="329"/>
                    </a:lnTo>
                    <a:lnTo>
                      <a:pt x="133" y="329"/>
                    </a:lnTo>
                    <a:lnTo>
                      <a:pt x="133" y="327"/>
                    </a:lnTo>
                    <a:lnTo>
                      <a:pt x="133" y="327"/>
                    </a:lnTo>
                    <a:lnTo>
                      <a:pt x="133" y="327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3" y="325"/>
                    </a:lnTo>
                    <a:lnTo>
                      <a:pt x="131" y="325"/>
                    </a:lnTo>
                    <a:lnTo>
                      <a:pt x="131" y="322"/>
                    </a:lnTo>
                    <a:lnTo>
                      <a:pt x="131" y="322"/>
                    </a:lnTo>
                    <a:lnTo>
                      <a:pt x="133" y="322"/>
                    </a:lnTo>
                    <a:lnTo>
                      <a:pt x="133" y="320"/>
                    </a:lnTo>
                    <a:lnTo>
                      <a:pt x="131" y="320"/>
                    </a:lnTo>
                    <a:lnTo>
                      <a:pt x="131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8" y="320"/>
                    </a:lnTo>
                    <a:lnTo>
                      <a:pt x="126" y="320"/>
                    </a:lnTo>
                    <a:lnTo>
                      <a:pt x="126" y="322"/>
                    </a:lnTo>
                    <a:lnTo>
                      <a:pt x="126" y="322"/>
                    </a:lnTo>
                    <a:lnTo>
                      <a:pt x="126" y="322"/>
                    </a:lnTo>
                    <a:lnTo>
                      <a:pt x="126" y="320"/>
                    </a:lnTo>
                    <a:lnTo>
                      <a:pt x="126" y="320"/>
                    </a:lnTo>
                    <a:lnTo>
                      <a:pt x="124" y="320"/>
                    </a:lnTo>
                    <a:lnTo>
                      <a:pt x="124" y="320"/>
                    </a:lnTo>
                    <a:lnTo>
                      <a:pt x="121" y="320"/>
                    </a:lnTo>
                    <a:lnTo>
                      <a:pt x="121" y="320"/>
                    </a:lnTo>
                    <a:lnTo>
                      <a:pt x="121" y="320"/>
                    </a:lnTo>
                    <a:lnTo>
                      <a:pt x="119" y="320"/>
                    </a:lnTo>
                    <a:lnTo>
                      <a:pt x="119" y="320"/>
                    </a:lnTo>
                    <a:lnTo>
                      <a:pt x="119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20"/>
                    </a:lnTo>
                    <a:lnTo>
                      <a:pt x="116" y="317"/>
                    </a:lnTo>
                    <a:lnTo>
                      <a:pt x="114" y="317"/>
                    </a:lnTo>
                    <a:lnTo>
                      <a:pt x="114" y="317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5"/>
                    </a:lnTo>
                    <a:lnTo>
                      <a:pt x="114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3"/>
                    </a:lnTo>
                    <a:lnTo>
                      <a:pt x="112" y="310"/>
                    </a:lnTo>
                    <a:lnTo>
                      <a:pt x="109" y="310"/>
                    </a:lnTo>
                    <a:lnTo>
                      <a:pt x="109" y="310"/>
                    </a:lnTo>
                    <a:lnTo>
                      <a:pt x="109" y="310"/>
                    </a:lnTo>
                    <a:lnTo>
                      <a:pt x="109" y="313"/>
                    </a:lnTo>
                    <a:lnTo>
                      <a:pt x="107" y="313"/>
                    </a:lnTo>
                    <a:lnTo>
                      <a:pt x="107" y="313"/>
                    </a:lnTo>
                    <a:lnTo>
                      <a:pt x="107" y="313"/>
                    </a:lnTo>
                    <a:lnTo>
                      <a:pt x="105" y="313"/>
                    </a:lnTo>
                    <a:lnTo>
                      <a:pt x="105" y="313"/>
                    </a:lnTo>
                    <a:lnTo>
                      <a:pt x="102" y="313"/>
                    </a:lnTo>
                    <a:lnTo>
                      <a:pt x="102" y="310"/>
                    </a:lnTo>
                    <a:lnTo>
                      <a:pt x="102" y="310"/>
                    </a:lnTo>
                    <a:lnTo>
                      <a:pt x="102" y="308"/>
                    </a:lnTo>
                    <a:lnTo>
                      <a:pt x="102" y="308"/>
                    </a:lnTo>
                    <a:lnTo>
                      <a:pt x="105" y="308"/>
                    </a:lnTo>
                    <a:lnTo>
                      <a:pt x="105" y="306"/>
                    </a:lnTo>
                    <a:lnTo>
                      <a:pt x="105" y="306"/>
                    </a:lnTo>
                    <a:lnTo>
                      <a:pt x="105" y="303"/>
                    </a:lnTo>
                    <a:lnTo>
                      <a:pt x="105" y="303"/>
                    </a:lnTo>
                    <a:lnTo>
                      <a:pt x="102" y="303"/>
                    </a:lnTo>
                    <a:lnTo>
                      <a:pt x="102" y="303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2" y="301"/>
                    </a:lnTo>
                    <a:lnTo>
                      <a:pt x="100" y="301"/>
                    </a:lnTo>
                    <a:lnTo>
                      <a:pt x="100" y="298"/>
                    </a:lnTo>
                    <a:lnTo>
                      <a:pt x="100" y="298"/>
                    </a:lnTo>
                    <a:lnTo>
                      <a:pt x="100" y="298"/>
                    </a:lnTo>
                    <a:lnTo>
                      <a:pt x="100" y="296"/>
                    </a:lnTo>
                    <a:lnTo>
                      <a:pt x="100" y="296"/>
                    </a:lnTo>
                    <a:lnTo>
                      <a:pt x="100" y="296"/>
                    </a:lnTo>
                    <a:lnTo>
                      <a:pt x="97" y="296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4"/>
                    </a:lnTo>
                    <a:lnTo>
                      <a:pt x="97" y="291"/>
                    </a:lnTo>
                    <a:lnTo>
                      <a:pt x="97" y="291"/>
                    </a:lnTo>
                    <a:lnTo>
                      <a:pt x="95" y="291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9"/>
                    </a:lnTo>
                    <a:lnTo>
                      <a:pt x="95" y="287"/>
                    </a:lnTo>
                    <a:lnTo>
                      <a:pt x="95" y="287"/>
                    </a:lnTo>
                    <a:lnTo>
                      <a:pt x="95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3" y="284"/>
                    </a:lnTo>
                    <a:lnTo>
                      <a:pt x="90" y="284"/>
                    </a:lnTo>
                    <a:lnTo>
                      <a:pt x="90" y="284"/>
                    </a:lnTo>
                    <a:lnTo>
                      <a:pt x="88" y="284"/>
                    </a:lnTo>
                    <a:lnTo>
                      <a:pt x="88" y="284"/>
                    </a:lnTo>
                    <a:lnTo>
                      <a:pt x="88" y="284"/>
                    </a:lnTo>
                    <a:lnTo>
                      <a:pt x="86" y="284"/>
                    </a:lnTo>
                    <a:lnTo>
                      <a:pt x="86" y="284"/>
                    </a:lnTo>
                    <a:lnTo>
                      <a:pt x="86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3" y="282"/>
                    </a:lnTo>
                    <a:lnTo>
                      <a:pt x="81" y="282"/>
                    </a:lnTo>
                    <a:lnTo>
                      <a:pt x="81" y="282"/>
                    </a:lnTo>
                    <a:lnTo>
                      <a:pt x="81" y="279"/>
                    </a:lnTo>
                    <a:lnTo>
                      <a:pt x="81" y="279"/>
                    </a:lnTo>
                    <a:lnTo>
                      <a:pt x="81" y="277"/>
                    </a:lnTo>
                    <a:lnTo>
                      <a:pt x="81" y="277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1" y="275"/>
                    </a:lnTo>
                    <a:lnTo>
                      <a:pt x="83" y="275"/>
                    </a:lnTo>
                    <a:lnTo>
                      <a:pt x="83" y="272"/>
                    </a:lnTo>
                    <a:lnTo>
                      <a:pt x="83" y="272"/>
                    </a:lnTo>
                    <a:lnTo>
                      <a:pt x="83" y="272"/>
                    </a:lnTo>
                    <a:lnTo>
                      <a:pt x="86" y="272"/>
                    </a:lnTo>
                    <a:lnTo>
                      <a:pt x="86" y="272"/>
                    </a:lnTo>
                    <a:lnTo>
                      <a:pt x="88" y="272"/>
                    </a:lnTo>
                    <a:lnTo>
                      <a:pt x="88" y="272"/>
                    </a:lnTo>
                    <a:lnTo>
                      <a:pt x="88" y="272"/>
                    </a:lnTo>
                    <a:lnTo>
                      <a:pt x="90" y="272"/>
                    </a:lnTo>
                    <a:lnTo>
                      <a:pt x="90" y="275"/>
                    </a:lnTo>
                    <a:lnTo>
                      <a:pt x="90" y="275"/>
                    </a:lnTo>
                    <a:lnTo>
                      <a:pt x="93" y="275"/>
                    </a:lnTo>
                    <a:lnTo>
                      <a:pt x="93" y="275"/>
                    </a:lnTo>
                    <a:lnTo>
                      <a:pt x="93" y="272"/>
                    </a:lnTo>
                    <a:lnTo>
                      <a:pt x="93" y="272"/>
                    </a:lnTo>
                    <a:lnTo>
                      <a:pt x="95" y="272"/>
                    </a:lnTo>
                    <a:lnTo>
                      <a:pt x="95" y="272"/>
                    </a:lnTo>
                    <a:lnTo>
                      <a:pt x="95" y="275"/>
                    </a:lnTo>
                    <a:lnTo>
                      <a:pt x="95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97" y="275"/>
                    </a:lnTo>
                    <a:lnTo>
                      <a:pt x="100" y="275"/>
                    </a:lnTo>
                    <a:lnTo>
                      <a:pt x="100" y="275"/>
                    </a:lnTo>
                    <a:lnTo>
                      <a:pt x="100" y="277"/>
                    </a:lnTo>
                    <a:lnTo>
                      <a:pt x="100" y="277"/>
                    </a:lnTo>
                    <a:lnTo>
                      <a:pt x="102" y="277"/>
                    </a:lnTo>
                    <a:lnTo>
                      <a:pt x="102" y="277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5"/>
                    </a:lnTo>
                    <a:lnTo>
                      <a:pt x="102" y="272"/>
                    </a:lnTo>
                    <a:lnTo>
                      <a:pt x="102" y="272"/>
                    </a:lnTo>
                    <a:lnTo>
                      <a:pt x="105" y="272"/>
                    </a:lnTo>
                    <a:lnTo>
                      <a:pt x="105" y="275"/>
                    </a:lnTo>
                    <a:lnTo>
                      <a:pt x="105" y="275"/>
                    </a:lnTo>
                    <a:lnTo>
                      <a:pt x="105" y="272"/>
                    </a:lnTo>
                    <a:lnTo>
                      <a:pt x="105" y="272"/>
                    </a:lnTo>
                    <a:lnTo>
                      <a:pt x="105" y="272"/>
                    </a:lnTo>
                    <a:lnTo>
                      <a:pt x="105" y="270"/>
                    </a:lnTo>
                    <a:lnTo>
                      <a:pt x="105" y="270"/>
                    </a:lnTo>
                    <a:lnTo>
                      <a:pt x="105" y="268"/>
                    </a:lnTo>
                    <a:lnTo>
                      <a:pt x="105" y="268"/>
                    </a:lnTo>
                    <a:lnTo>
                      <a:pt x="102" y="268"/>
                    </a:lnTo>
                    <a:lnTo>
                      <a:pt x="102" y="268"/>
                    </a:lnTo>
                    <a:lnTo>
                      <a:pt x="102" y="268"/>
                    </a:lnTo>
                    <a:lnTo>
                      <a:pt x="100" y="268"/>
                    </a:lnTo>
                    <a:lnTo>
                      <a:pt x="100" y="265"/>
                    </a:lnTo>
                    <a:lnTo>
                      <a:pt x="100" y="265"/>
                    </a:lnTo>
                    <a:lnTo>
                      <a:pt x="100" y="265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68"/>
                    </a:lnTo>
                    <a:lnTo>
                      <a:pt x="100" y="270"/>
                    </a:lnTo>
                    <a:lnTo>
                      <a:pt x="97" y="270"/>
                    </a:lnTo>
                    <a:lnTo>
                      <a:pt x="97" y="270"/>
                    </a:lnTo>
                    <a:lnTo>
                      <a:pt x="95" y="270"/>
                    </a:lnTo>
                    <a:lnTo>
                      <a:pt x="95" y="270"/>
                    </a:lnTo>
                    <a:lnTo>
                      <a:pt x="95" y="270"/>
                    </a:lnTo>
                    <a:lnTo>
                      <a:pt x="95" y="268"/>
                    </a:lnTo>
                    <a:lnTo>
                      <a:pt x="95" y="268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5"/>
                    </a:lnTo>
                    <a:lnTo>
                      <a:pt x="95" y="268"/>
                    </a:lnTo>
                    <a:lnTo>
                      <a:pt x="97" y="268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97" y="265"/>
                    </a:lnTo>
                    <a:lnTo>
                      <a:pt x="97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0" y="263"/>
                    </a:lnTo>
                    <a:lnTo>
                      <a:pt x="102" y="263"/>
                    </a:lnTo>
                    <a:lnTo>
                      <a:pt x="102" y="263"/>
                    </a:lnTo>
                    <a:lnTo>
                      <a:pt x="102" y="261"/>
                    </a:lnTo>
                    <a:lnTo>
                      <a:pt x="102" y="261"/>
                    </a:lnTo>
                    <a:lnTo>
                      <a:pt x="102" y="258"/>
                    </a:lnTo>
                    <a:lnTo>
                      <a:pt x="102" y="258"/>
                    </a:lnTo>
                    <a:lnTo>
                      <a:pt x="102" y="258"/>
                    </a:lnTo>
                    <a:lnTo>
                      <a:pt x="102" y="256"/>
                    </a:lnTo>
                    <a:lnTo>
                      <a:pt x="105" y="256"/>
                    </a:lnTo>
                    <a:lnTo>
                      <a:pt x="105" y="256"/>
                    </a:lnTo>
                    <a:lnTo>
                      <a:pt x="105" y="256"/>
                    </a:lnTo>
                    <a:lnTo>
                      <a:pt x="107" y="256"/>
                    </a:lnTo>
                    <a:lnTo>
                      <a:pt x="107" y="253"/>
                    </a:lnTo>
                    <a:lnTo>
                      <a:pt x="107" y="253"/>
                    </a:lnTo>
                    <a:lnTo>
                      <a:pt x="107" y="253"/>
                    </a:lnTo>
                    <a:lnTo>
                      <a:pt x="109" y="253"/>
                    </a:lnTo>
                    <a:lnTo>
                      <a:pt x="109" y="253"/>
                    </a:lnTo>
                    <a:lnTo>
                      <a:pt x="109" y="253"/>
                    </a:lnTo>
                    <a:lnTo>
                      <a:pt x="112" y="253"/>
                    </a:lnTo>
                    <a:lnTo>
                      <a:pt x="112" y="253"/>
                    </a:lnTo>
                    <a:lnTo>
                      <a:pt x="112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4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6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19" y="253"/>
                    </a:lnTo>
                    <a:lnTo>
                      <a:pt x="121" y="253"/>
                    </a:lnTo>
                    <a:lnTo>
                      <a:pt x="121" y="253"/>
                    </a:lnTo>
                    <a:lnTo>
                      <a:pt x="121" y="253"/>
                    </a:lnTo>
                    <a:lnTo>
                      <a:pt x="124" y="253"/>
                    </a:lnTo>
                    <a:lnTo>
                      <a:pt x="124" y="253"/>
                    </a:lnTo>
                    <a:lnTo>
                      <a:pt x="124" y="253"/>
                    </a:lnTo>
                    <a:lnTo>
                      <a:pt x="126" y="253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6" y="256"/>
                    </a:lnTo>
                    <a:lnTo>
                      <a:pt x="128" y="256"/>
                    </a:lnTo>
                    <a:lnTo>
                      <a:pt x="128" y="256"/>
                    </a:lnTo>
                    <a:lnTo>
                      <a:pt x="128" y="256"/>
                    </a:lnTo>
                    <a:lnTo>
                      <a:pt x="131" y="256"/>
                    </a:lnTo>
                    <a:lnTo>
                      <a:pt x="131" y="256"/>
                    </a:lnTo>
                    <a:lnTo>
                      <a:pt x="133" y="256"/>
                    </a:lnTo>
                    <a:lnTo>
                      <a:pt x="133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28" y="253"/>
                    </a:lnTo>
                    <a:lnTo>
                      <a:pt x="128" y="253"/>
                    </a:lnTo>
                    <a:lnTo>
                      <a:pt x="131" y="253"/>
                    </a:lnTo>
                    <a:lnTo>
                      <a:pt x="131" y="253"/>
                    </a:lnTo>
                    <a:lnTo>
                      <a:pt x="131" y="251"/>
                    </a:lnTo>
                    <a:lnTo>
                      <a:pt x="131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5" y="251"/>
                    </a:lnTo>
                    <a:lnTo>
                      <a:pt x="135" y="249"/>
                    </a:lnTo>
                    <a:lnTo>
                      <a:pt x="135" y="249"/>
                    </a:lnTo>
                    <a:lnTo>
                      <a:pt x="135" y="246"/>
                    </a:lnTo>
                    <a:lnTo>
                      <a:pt x="135" y="246"/>
                    </a:lnTo>
                    <a:lnTo>
                      <a:pt x="135" y="246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4"/>
                    </a:lnTo>
                    <a:lnTo>
                      <a:pt x="135" y="242"/>
                    </a:lnTo>
                    <a:lnTo>
                      <a:pt x="138" y="242"/>
                    </a:lnTo>
                    <a:lnTo>
                      <a:pt x="138" y="242"/>
                    </a:lnTo>
                    <a:lnTo>
                      <a:pt x="138" y="242"/>
                    </a:lnTo>
                    <a:lnTo>
                      <a:pt x="138" y="239"/>
                    </a:lnTo>
                    <a:lnTo>
                      <a:pt x="138" y="239"/>
                    </a:lnTo>
                    <a:lnTo>
                      <a:pt x="138" y="239"/>
                    </a:lnTo>
                    <a:lnTo>
                      <a:pt x="135" y="239"/>
                    </a:lnTo>
                    <a:lnTo>
                      <a:pt x="135" y="239"/>
                    </a:lnTo>
                    <a:lnTo>
                      <a:pt x="135" y="237"/>
                    </a:lnTo>
                    <a:lnTo>
                      <a:pt x="135" y="237"/>
                    </a:lnTo>
                    <a:lnTo>
                      <a:pt x="135" y="237"/>
                    </a:lnTo>
                    <a:lnTo>
                      <a:pt x="135" y="234"/>
                    </a:lnTo>
                    <a:lnTo>
                      <a:pt x="135" y="234"/>
                    </a:lnTo>
                    <a:lnTo>
                      <a:pt x="138" y="234"/>
                    </a:lnTo>
                    <a:lnTo>
                      <a:pt x="138" y="234"/>
                    </a:lnTo>
                    <a:lnTo>
                      <a:pt x="138" y="234"/>
                    </a:lnTo>
                    <a:lnTo>
                      <a:pt x="140" y="234"/>
                    </a:lnTo>
                    <a:lnTo>
                      <a:pt x="140" y="232"/>
                    </a:lnTo>
                    <a:lnTo>
                      <a:pt x="140" y="232"/>
                    </a:lnTo>
                    <a:lnTo>
                      <a:pt x="140" y="230"/>
                    </a:lnTo>
                    <a:lnTo>
                      <a:pt x="140" y="230"/>
                    </a:lnTo>
                    <a:lnTo>
                      <a:pt x="140" y="227"/>
                    </a:lnTo>
                    <a:lnTo>
                      <a:pt x="140" y="227"/>
                    </a:lnTo>
                    <a:lnTo>
                      <a:pt x="140" y="227"/>
                    </a:lnTo>
                    <a:lnTo>
                      <a:pt x="140" y="225"/>
                    </a:lnTo>
                    <a:lnTo>
                      <a:pt x="140" y="225"/>
                    </a:lnTo>
                    <a:lnTo>
                      <a:pt x="140" y="225"/>
                    </a:lnTo>
                    <a:lnTo>
                      <a:pt x="138" y="225"/>
                    </a:lnTo>
                    <a:lnTo>
                      <a:pt x="138" y="225"/>
                    </a:lnTo>
                    <a:lnTo>
                      <a:pt x="138" y="223"/>
                    </a:lnTo>
                    <a:lnTo>
                      <a:pt x="140" y="223"/>
                    </a:lnTo>
                    <a:lnTo>
                      <a:pt x="140" y="223"/>
                    </a:lnTo>
                    <a:lnTo>
                      <a:pt x="138" y="223"/>
                    </a:lnTo>
                    <a:lnTo>
                      <a:pt x="138" y="220"/>
                    </a:lnTo>
                    <a:lnTo>
                      <a:pt x="138" y="220"/>
                    </a:lnTo>
                    <a:lnTo>
                      <a:pt x="135" y="220"/>
                    </a:lnTo>
                    <a:lnTo>
                      <a:pt x="135" y="223"/>
                    </a:lnTo>
                    <a:lnTo>
                      <a:pt x="135" y="223"/>
                    </a:lnTo>
                    <a:lnTo>
                      <a:pt x="135" y="223"/>
                    </a:lnTo>
                    <a:lnTo>
                      <a:pt x="135" y="220"/>
                    </a:lnTo>
                    <a:lnTo>
                      <a:pt x="133" y="220"/>
                    </a:lnTo>
                    <a:lnTo>
                      <a:pt x="133" y="220"/>
                    </a:lnTo>
                    <a:lnTo>
                      <a:pt x="133" y="220"/>
                    </a:lnTo>
                    <a:lnTo>
                      <a:pt x="133" y="218"/>
                    </a:lnTo>
                    <a:lnTo>
                      <a:pt x="133" y="218"/>
                    </a:lnTo>
                    <a:lnTo>
                      <a:pt x="133" y="220"/>
                    </a:lnTo>
                    <a:lnTo>
                      <a:pt x="131" y="220"/>
                    </a:lnTo>
                    <a:lnTo>
                      <a:pt x="131" y="220"/>
                    </a:lnTo>
                    <a:lnTo>
                      <a:pt x="131" y="218"/>
                    </a:lnTo>
                    <a:lnTo>
                      <a:pt x="131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18"/>
                    </a:lnTo>
                    <a:lnTo>
                      <a:pt x="128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6" y="220"/>
                    </a:lnTo>
                    <a:lnTo>
                      <a:pt x="124" y="220"/>
                    </a:lnTo>
                    <a:lnTo>
                      <a:pt x="124" y="220"/>
                    </a:lnTo>
                    <a:lnTo>
                      <a:pt x="124" y="220"/>
                    </a:lnTo>
                    <a:lnTo>
                      <a:pt x="121" y="220"/>
                    </a:lnTo>
                    <a:lnTo>
                      <a:pt x="121" y="220"/>
                    </a:lnTo>
                    <a:lnTo>
                      <a:pt x="121" y="220"/>
                    </a:lnTo>
                    <a:lnTo>
                      <a:pt x="121" y="218"/>
                    </a:lnTo>
                    <a:lnTo>
                      <a:pt x="119" y="218"/>
                    </a:lnTo>
                    <a:lnTo>
                      <a:pt x="119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6" y="218"/>
                    </a:lnTo>
                    <a:lnTo>
                      <a:pt x="114" y="218"/>
                    </a:lnTo>
                    <a:lnTo>
                      <a:pt x="114" y="218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20"/>
                    </a:lnTo>
                    <a:lnTo>
                      <a:pt x="114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12" y="218"/>
                    </a:lnTo>
                    <a:lnTo>
                      <a:pt x="109" y="218"/>
                    </a:lnTo>
                    <a:lnTo>
                      <a:pt x="109" y="218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9" y="215"/>
                    </a:lnTo>
                    <a:lnTo>
                      <a:pt x="107" y="215"/>
                    </a:lnTo>
                    <a:lnTo>
                      <a:pt x="107" y="215"/>
                    </a:lnTo>
                    <a:lnTo>
                      <a:pt x="107" y="213"/>
                    </a:lnTo>
                    <a:lnTo>
                      <a:pt x="107" y="213"/>
                    </a:lnTo>
                    <a:lnTo>
                      <a:pt x="105" y="213"/>
                    </a:lnTo>
                    <a:lnTo>
                      <a:pt x="105" y="213"/>
                    </a:lnTo>
                    <a:lnTo>
                      <a:pt x="102" y="213"/>
                    </a:lnTo>
                    <a:lnTo>
                      <a:pt x="102" y="213"/>
                    </a:lnTo>
                    <a:lnTo>
                      <a:pt x="102" y="215"/>
                    </a:lnTo>
                    <a:lnTo>
                      <a:pt x="102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100" y="215"/>
                    </a:lnTo>
                    <a:lnTo>
                      <a:pt x="97" y="215"/>
                    </a:lnTo>
                    <a:lnTo>
                      <a:pt x="97" y="215"/>
                    </a:lnTo>
                    <a:lnTo>
                      <a:pt x="97" y="218"/>
                    </a:lnTo>
                    <a:lnTo>
                      <a:pt x="97" y="218"/>
                    </a:lnTo>
                    <a:lnTo>
                      <a:pt x="95" y="218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5" y="215"/>
                    </a:lnTo>
                    <a:lnTo>
                      <a:pt x="93" y="215"/>
                    </a:lnTo>
                    <a:lnTo>
                      <a:pt x="93" y="215"/>
                    </a:lnTo>
                    <a:lnTo>
                      <a:pt x="93" y="218"/>
                    </a:lnTo>
                    <a:lnTo>
                      <a:pt x="93" y="218"/>
                    </a:lnTo>
                    <a:lnTo>
                      <a:pt x="93" y="218"/>
                    </a:lnTo>
                    <a:lnTo>
                      <a:pt x="90" y="218"/>
                    </a:lnTo>
                    <a:lnTo>
                      <a:pt x="90" y="218"/>
                    </a:lnTo>
                    <a:lnTo>
                      <a:pt x="90" y="218"/>
                    </a:lnTo>
                    <a:lnTo>
                      <a:pt x="90" y="220"/>
                    </a:lnTo>
                    <a:lnTo>
                      <a:pt x="88" y="220"/>
                    </a:lnTo>
                    <a:lnTo>
                      <a:pt x="88" y="220"/>
                    </a:lnTo>
                    <a:lnTo>
                      <a:pt x="88" y="220"/>
                    </a:lnTo>
                    <a:lnTo>
                      <a:pt x="86" y="220"/>
                    </a:lnTo>
                    <a:lnTo>
                      <a:pt x="86" y="218"/>
                    </a:lnTo>
                    <a:lnTo>
                      <a:pt x="86" y="218"/>
                    </a:lnTo>
                    <a:lnTo>
                      <a:pt x="86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0"/>
                    </a:lnTo>
                    <a:lnTo>
                      <a:pt x="83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81" y="223"/>
                    </a:lnTo>
                    <a:lnTo>
                      <a:pt x="79" y="223"/>
                    </a:lnTo>
                    <a:lnTo>
                      <a:pt x="79" y="223"/>
                    </a:lnTo>
                    <a:lnTo>
                      <a:pt x="79" y="223"/>
                    </a:lnTo>
                    <a:lnTo>
                      <a:pt x="79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27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4" y="230"/>
                    </a:lnTo>
                    <a:lnTo>
                      <a:pt x="74" y="232"/>
                    </a:lnTo>
                    <a:lnTo>
                      <a:pt x="74" y="232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4" y="234"/>
                    </a:lnTo>
                    <a:lnTo>
                      <a:pt x="71" y="234"/>
                    </a:lnTo>
                    <a:lnTo>
                      <a:pt x="71" y="234"/>
                    </a:lnTo>
                    <a:lnTo>
                      <a:pt x="71" y="234"/>
                    </a:lnTo>
                    <a:lnTo>
                      <a:pt x="69" y="234"/>
                    </a:lnTo>
                    <a:lnTo>
                      <a:pt x="69" y="234"/>
                    </a:lnTo>
                    <a:lnTo>
                      <a:pt x="69" y="232"/>
                    </a:lnTo>
                    <a:lnTo>
                      <a:pt x="69" y="232"/>
                    </a:lnTo>
                    <a:lnTo>
                      <a:pt x="67" y="232"/>
                    </a:lnTo>
                    <a:lnTo>
                      <a:pt x="67" y="234"/>
                    </a:lnTo>
                    <a:lnTo>
                      <a:pt x="67" y="234"/>
                    </a:lnTo>
                    <a:lnTo>
                      <a:pt x="67" y="234"/>
                    </a:lnTo>
                    <a:lnTo>
                      <a:pt x="64" y="234"/>
                    </a:lnTo>
                    <a:lnTo>
                      <a:pt x="64" y="232"/>
                    </a:lnTo>
                    <a:lnTo>
                      <a:pt x="64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2" y="232"/>
                    </a:lnTo>
                    <a:lnTo>
                      <a:pt x="60" y="232"/>
                    </a:lnTo>
                    <a:lnTo>
                      <a:pt x="60" y="232"/>
                    </a:lnTo>
                    <a:lnTo>
                      <a:pt x="60" y="230"/>
                    </a:lnTo>
                    <a:lnTo>
                      <a:pt x="60" y="230"/>
                    </a:lnTo>
                    <a:lnTo>
                      <a:pt x="60" y="230"/>
                    </a:lnTo>
                    <a:lnTo>
                      <a:pt x="57" y="230"/>
                    </a:lnTo>
                    <a:lnTo>
                      <a:pt x="57" y="230"/>
                    </a:lnTo>
                    <a:lnTo>
                      <a:pt x="55" y="230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3" y="227"/>
                    </a:lnTo>
                    <a:lnTo>
                      <a:pt x="53" y="227"/>
                    </a:lnTo>
                    <a:lnTo>
                      <a:pt x="53" y="227"/>
                    </a:lnTo>
                    <a:lnTo>
                      <a:pt x="53" y="225"/>
                    </a:lnTo>
                    <a:lnTo>
                      <a:pt x="50" y="225"/>
                    </a:lnTo>
                    <a:lnTo>
                      <a:pt x="50" y="225"/>
                    </a:lnTo>
                    <a:lnTo>
                      <a:pt x="50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8" y="225"/>
                    </a:lnTo>
                    <a:lnTo>
                      <a:pt x="45" y="225"/>
                    </a:lnTo>
                    <a:lnTo>
                      <a:pt x="45" y="223"/>
                    </a:lnTo>
                    <a:lnTo>
                      <a:pt x="45" y="223"/>
                    </a:lnTo>
                    <a:lnTo>
                      <a:pt x="45" y="223"/>
                    </a:lnTo>
                    <a:lnTo>
                      <a:pt x="43" y="223"/>
                    </a:lnTo>
                    <a:lnTo>
                      <a:pt x="43" y="220"/>
                    </a:lnTo>
                    <a:lnTo>
                      <a:pt x="43" y="220"/>
                    </a:lnTo>
                    <a:lnTo>
                      <a:pt x="45" y="220"/>
                    </a:lnTo>
                    <a:lnTo>
                      <a:pt x="45" y="220"/>
                    </a:lnTo>
                    <a:lnTo>
                      <a:pt x="45" y="218"/>
                    </a:lnTo>
                    <a:lnTo>
                      <a:pt x="48" y="218"/>
                    </a:lnTo>
                    <a:lnTo>
                      <a:pt x="48" y="218"/>
                    </a:lnTo>
                    <a:lnTo>
                      <a:pt x="48" y="220"/>
                    </a:lnTo>
                    <a:lnTo>
                      <a:pt x="48" y="220"/>
                    </a:lnTo>
                    <a:lnTo>
                      <a:pt x="48" y="220"/>
                    </a:lnTo>
                    <a:lnTo>
                      <a:pt x="50" y="220"/>
                    </a:lnTo>
                    <a:lnTo>
                      <a:pt x="50" y="223"/>
                    </a:lnTo>
                    <a:lnTo>
                      <a:pt x="50" y="223"/>
                    </a:lnTo>
                    <a:lnTo>
                      <a:pt x="53" y="223"/>
                    </a:lnTo>
                    <a:lnTo>
                      <a:pt x="53" y="223"/>
                    </a:lnTo>
                    <a:lnTo>
                      <a:pt x="53" y="220"/>
                    </a:lnTo>
                    <a:lnTo>
                      <a:pt x="53" y="220"/>
                    </a:lnTo>
                    <a:lnTo>
                      <a:pt x="55" y="220"/>
                    </a:lnTo>
                    <a:lnTo>
                      <a:pt x="55" y="220"/>
                    </a:lnTo>
                    <a:lnTo>
                      <a:pt x="55" y="220"/>
                    </a:lnTo>
                    <a:lnTo>
                      <a:pt x="55" y="218"/>
                    </a:lnTo>
                    <a:lnTo>
                      <a:pt x="55" y="218"/>
                    </a:lnTo>
                    <a:lnTo>
                      <a:pt x="55" y="218"/>
                    </a:lnTo>
                    <a:lnTo>
                      <a:pt x="55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5"/>
                    </a:lnTo>
                    <a:lnTo>
                      <a:pt x="53" y="213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0" y="211"/>
                    </a:lnTo>
                    <a:lnTo>
                      <a:pt x="48" y="211"/>
                    </a:lnTo>
                    <a:lnTo>
                      <a:pt x="48" y="211"/>
                    </a:lnTo>
                    <a:lnTo>
                      <a:pt x="48" y="208"/>
                    </a:lnTo>
                    <a:lnTo>
                      <a:pt x="48" y="208"/>
                    </a:lnTo>
                    <a:lnTo>
                      <a:pt x="48" y="208"/>
                    </a:lnTo>
                    <a:lnTo>
                      <a:pt x="48" y="206"/>
                    </a:lnTo>
                    <a:lnTo>
                      <a:pt x="48" y="206"/>
                    </a:lnTo>
                    <a:lnTo>
                      <a:pt x="48" y="206"/>
                    </a:lnTo>
                    <a:lnTo>
                      <a:pt x="48" y="204"/>
                    </a:lnTo>
                    <a:lnTo>
                      <a:pt x="48" y="204"/>
                    </a:lnTo>
                    <a:lnTo>
                      <a:pt x="48" y="204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3" y="204"/>
                    </a:lnTo>
                    <a:lnTo>
                      <a:pt x="43" y="204"/>
                    </a:lnTo>
                    <a:lnTo>
                      <a:pt x="43" y="204"/>
                    </a:lnTo>
                    <a:lnTo>
                      <a:pt x="41" y="204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7"/>
                    </a:lnTo>
                    <a:lnTo>
                      <a:pt x="38" y="197"/>
                    </a:lnTo>
                    <a:lnTo>
                      <a:pt x="38" y="197"/>
                    </a:lnTo>
                    <a:lnTo>
                      <a:pt x="36" y="197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6" y="194"/>
                    </a:lnTo>
                    <a:lnTo>
                      <a:pt x="34" y="194"/>
                    </a:lnTo>
                    <a:lnTo>
                      <a:pt x="34" y="194"/>
                    </a:lnTo>
                    <a:lnTo>
                      <a:pt x="34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22" y="194"/>
                    </a:lnTo>
                    <a:lnTo>
                      <a:pt x="19" y="194"/>
                    </a:lnTo>
                    <a:lnTo>
                      <a:pt x="19" y="197"/>
                    </a:lnTo>
                    <a:lnTo>
                      <a:pt x="19" y="197"/>
                    </a:lnTo>
                    <a:lnTo>
                      <a:pt x="19" y="194"/>
                    </a:lnTo>
                    <a:lnTo>
                      <a:pt x="19" y="194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7" y="194"/>
                    </a:lnTo>
                    <a:lnTo>
                      <a:pt x="15" y="194"/>
                    </a:lnTo>
                    <a:lnTo>
                      <a:pt x="15" y="194"/>
                    </a:lnTo>
                    <a:lnTo>
                      <a:pt x="15" y="194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92"/>
                    </a:lnTo>
                    <a:lnTo>
                      <a:pt x="15" y="189"/>
                    </a:lnTo>
                    <a:lnTo>
                      <a:pt x="15" y="189"/>
                    </a:lnTo>
                    <a:lnTo>
                      <a:pt x="15" y="189"/>
                    </a:lnTo>
                    <a:lnTo>
                      <a:pt x="12" y="189"/>
                    </a:lnTo>
                    <a:lnTo>
                      <a:pt x="12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7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15" y="182"/>
                    </a:lnTo>
                    <a:lnTo>
                      <a:pt x="15" y="182"/>
                    </a:lnTo>
                    <a:lnTo>
                      <a:pt x="12" y="182"/>
                    </a:lnTo>
                    <a:lnTo>
                      <a:pt x="12" y="182"/>
                    </a:lnTo>
                    <a:lnTo>
                      <a:pt x="12" y="182"/>
                    </a:lnTo>
                    <a:lnTo>
                      <a:pt x="12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8" y="180"/>
                    </a:lnTo>
                    <a:lnTo>
                      <a:pt x="8" y="180"/>
                    </a:lnTo>
                    <a:lnTo>
                      <a:pt x="8" y="178"/>
                    </a:lnTo>
                    <a:lnTo>
                      <a:pt x="8" y="178"/>
                    </a:lnTo>
                    <a:lnTo>
                      <a:pt x="5" y="178"/>
                    </a:lnTo>
                    <a:lnTo>
                      <a:pt x="5" y="178"/>
                    </a:lnTo>
                    <a:lnTo>
                      <a:pt x="5" y="178"/>
                    </a:lnTo>
                    <a:lnTo>
                      <a:pt x="3" y="178"/>
                    </a:lnTo>
                    <a:lnTo>
                      <a:pt x="3" y="178"/>
                    </a:lnTo>
                    <a:lnTo>
                      <a:pt x="3" y="178"/>
                    </a:lnTo>
                    <a:lnTo>
                      <a:pt x="0" y="178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3" y="175"/>
                    </a:lnTo>
                    <a:lnTo>
                      <a:pt x="3" y="175"/>
                    </a:lnTo>
                    <a:lnTo>
                      <a:pt x="3" y="173"/>
                    </a:lnTo>
                    <a:lnTo>
                      <a:pt x="3" y="173"/>
                    </a:lnTo>
                    <a:lnTo>
                      <a:pt x="3" y="173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5" y="170"/>
                    </a:lnTo>
                    <a:lnTo>
                      <a:pt x="5" y="168"/>
                    </a:lnTo>
                    <a:lnTo>
                      <a:pt x="5" y="168"/>
                    </a:lnTo>
                    <a:lnTo>
                      <a:pt x="5" y="168"/>
                    </a:lnTo>
                    <a:lnTo>
                      <a:pt x="5" y="166"/>
                    </a:lnTo>
                    <a:lnTo>
                      <a:pt x="5" y="166"/>
                    </a:lnTo>
                    <a:lnTo>
                      <a:pt x="8" y="166"/>
                    </a:lnTo>
                    <a:lnTo>
                      <a:pt x="8" y="166"/>
                    </a:lnTo>
                    <a:lnTo>
                      <a:pt x="8" y="166"/>
                    </a:lnTo>
                    <a:lnTo>
                      <a:pt x="8" y="163"/>
                    </a:lnTo>
                    <a:lnTo>
                      <a:pt x="8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3"/>
                    </a:lnTo>
                    <a:lnTo>
                      <a:pt x="10" y="161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2" y="159"/>
                    </a:lnTo>
                    <a:lnTo>
                      <a:pt x="12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10" y="156"/>
                    </a:lnTo>
                    <a:lnTo>
                      <a:pt x="8" y="156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8" y="154"/>
                    </a:lnTo>
                    <a:lnTo>
                      <a:pt x="8" y="152"/>
                    </a:lnTo>
                    <a:lnTo>
                      <a:pt x="8" y="152"/>
                    </a:lnTo>
                    <a:lnTo>
                      <a:pt x="8" y="149"/>
                    </a:lnTo>
                    <a:lnTo>
                      <a:pt x="8" y="149"/>
                    </a:lnTo>
                    <a:lnTo>
                      <a:pt x="8" y="149"/>
                    </a:lnTo>
                    <a:lnTo>
                      <a:pt x="8" y="147"/>
                    </a:lnTo>
                    <a:lnTo>
                      <a:pt x="10" y="147"/>
                    </a:lnTo>
                    <a:lnTo>
                      <a:pt x="10" y="147"/>
                    </a:lnTo>
                    <a:lnTo>
                      <a:pt x="10" y="144"/>
                    </a:lnTo>
                    <a:lnTo>
                      <a:pt x="10" y="144"/>
                    </a:lnTo>
                    <a:lnTo>
                      <a:pt x="10" y="144"/>
                    </a:lnTo>
                    <a:lnTo>
                      <a:pt x="10" y="142"/>
                    </a:lnTo>
                    <a:lnTo>
                      <a:pt x="10" y="142"/>
                    </a:lnTo>
                    <a:lnTo>
                      <a:pt x="10" y="142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2" y="140"/>
                    </a:lnTo>
                    <a:lnTo>
                      <a:pt x="12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40"/>
                    </a:lnTo>
                    <a:lnTo>
                      <a:pt x="15" y="137"/>
                    </a:lnTo>
                    <a:lnTo>
                      <a:pt x="17" y="137"/>
                    </a:lnTo>
                    <a:lnTo>
                      <a:pt x="17" y="137"/>
                    </a:lnTo>
                    <a:lnTo>
                      <a:pt x="17" y="137"/>
                    </a:lnTo>
                    <a:lnTo>
                      <a:pt x="19" y="137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0"/>
                    </a:lnTo>
                    <a:lnTo>
                      <a:pt x="19" y="130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19" y="128"/>
                    </a:lnTo>
                    <a:lnTo>
                      <a:pt x="22" y="128"/>
                    </a:lnTo>
                    <a:lnTo>
                      <a:pt x="22" y="128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2" y="125"/>
                    </a:lnTo>
                    <a:lnTo>
                      <a:pt x="24" y="125"/>
                    </a:lnTo>
                    <a:lnTo>
                      <a:pt x="24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5"/>
                    </a:lnTo>
                    <a:lnTo>
                      <a:pt x="26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28"/>
                    </a:lnTo>
                    <a:lnTo>
                      <a:pt x="29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0"/>
                    </a:lnTo>
                    <a:lnTo>
                      <a:pt x="31" y="133"/>
                    </a:lnTo>
                    <a:lnTo>
                      <a:pt x="34" y="133"/>
                    </a:lnTo>
                    <a:lnTo>
                      <a:pt x="34" y="133"/>
                    </a:lnTo>
                    <a:lnTo>
                      <a:pt x="34" y="133"/>
                    </a:lnTo>
                    <a:lnTo>
                      <a:pt x="34" y="135"/>
                    </a:lnTo>
                    <a:lnTo>
                      <a:pt x="34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5"/>
                    </a:lnTo>
                    <a:lnTo>
                      <a:pt x="36" y="137"/>
                    </a:lnTo>
                    <a:lnTo>
                      <a:pt x="36" y="137"/>
                    </a:lnTo>
                    <a:lnTo>
                      <a:pt x="36" y="137"/>
                    </a:lnTo>
                    <a:lnTo>
                      <a:pt x="38" y="137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38" y="140"/>
                    </a:lnTo>
                    <a:lnTo>
                      <a:pt x="41" y="140"/>
                    </a:lnTo>
                    <a:lnTo>
                      <a:pt x="41" y="140"/>
                    </a:lnTo>
                    <a:lnTo>
                      <a:pt x="41" y="142"/>
                    </a:lnTo>
                    <a:lnTo>
                      <a:pt x="41" y="142"/>
                    </a:lnTo>
                    <a:lnTo>
                      <a:pt x="43" y="142"/>
                    </a:lnTo>
                    <a:lnTo>
                      <a:pt x="43" y="142"/>
                    </a:lnTo>
                    <a:lnTo>
                      <a:pt x="43" y="142"/>
                    </a:lnTo>
                    <a:lnTo>
                      <a:pt x="43" y="140"/>
                    </a:lnTo>
                    <a:lnTo>
                      <a:pt x="45" y="140"/>
                    </a:lnTo>
                    <a:lnTo>
                      <a:pt x="45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48" y="140"/>
                    </a:lnTo>
                    <a:lnTo>
                      <a:pt x="50" y="140"/>
                    </a:lnTo>
                    <a:lnTo>
                      <a:pt x="50" y="137"/>
                    </a:lnTo>
                    <a:lnTo>
                      <a:pt x="50" y="137"/>
                    </a:lnTo>
                    <a:lnTo>
                      <a:pt x="53" y="137"/>
                    </a:lnTo>
                    <a:lnTo>
                      <a:pt x="53" y="137"/>
                    </a:lnTo>
                    <a:lnTo>
                      <a:pt x="53" y="137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53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5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3"/>
                    </a:lnTo>
                    <a:lnTo>
                      <a:pt x="50" y="130"/>
                    </a:lnTo>
                    <a:lnTo>
                      <a:pt x="48" y="130"/>
                    </a:lnTo>
                    <a:lnTo>
                      <a:pt x="48" y="130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48" y="128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5"/>
                    </a:lnTo>
                    <a:lnTo>
                      <a:pt x="48" y="123"/>
                    </a:lnTo>
                    <a:lnTo>
                      <a:pt x="48" y="123"/>
                    </a:lnTo>
                    <a:lnTo>
                      <a:pt x="48" y="121"/>
                    </a:lnTo>
                    <a:lnTo>
                      <a:pt x="45" y="121"/>
                    </a:lnTo>
                    <a:lnTo>
                      <a:pt x="45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48" y="121"/>
                    </a:lnTo>
                    <a:lnTo>
                      <a:pt x="50" y="121"/>
                    </a:lnTo>
                    <a:lnTo>
                      <a:pt x="50" y="121"/>
                    </a:lnTo>
                    <a:lnTo>
                      <a:pt x="50" y="123"/>
                    </a:lnTo>
                    <a:lnTo>
                      <a:pt x="53" y="123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3" y="121"/>
                    </a:lnTo>
                    <a:lnTo>
                      <a:pt x="55" y="121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5" y="118"/>
                    </a:lnTo>
                    <a:lnTo>
                      <a:pt x="57" y="118"/>
                    </a:lnTo>
                    <a:lnTo>
                      <a:pt x="57" y="116"/>
                    </a:lnTo>
                    <a:lnTo>
                      <a:pt x="57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0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2" y="116"/>
                    </a:lnTo>
                    <a:lnTo>
                      <a:pt x="64" y="116"/>
                    </a:lnTo>
                    <a:lnTo>
                      <a:pt x="64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4"/>
                    </a:lnTo>
                    <a:lnTo>
                      <a:pt x="62" y="111"/>
                    </a:lnTo>
                    <a:lnTo>
                      <a:pt x="62" y="111"/>
                    </a:lnTo>
                    <a:lnTo>
                      <a:pt x="62" y="111"/>
                    </a:lnTo>
                    <a:lnTo>
                      <a:pt x="62" y="109"/>
                    </a:lnTo>
                    <a:lnTo>
                      <a:pt x="62" y="109"/>
                    </a:lnTo>
                    <a:lnTo>
                      <a:pt x="64" y="109"/>
                    </a:lnTo>
                    <a:lnTo>
                      <a:pt x="64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7" y="109"/>
                    </a:lnTo>
                    <a:lnTo>
                      <a:pt x="69" y="109"/>
                    </a:lnTo>
                    <a:lnTo>
                      <a:pt x="69" y="109"/>
                    </a:lnTo>
                    <a:lnTo>
                      <a:pt x="69" y="109"/>
                    </a:lnTo>
                    <a:lnTo>
                      <a:pt x="71" y="109"/>
                    </a:lnTo>
                    <a:lnTo>
                      <a:pt x="71" y="109"/>
                    </a:lnTo>
                    <a:lnTo>
                      <a:pt x="71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4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6" y="106"/>
                    </a:lnTo>
                    <a:lnTo>
                      <a:pt x="79" y="106"/>
                    </a:lnTo>
                    <a:lnTo>
                      <a:pt x="79" y="104"/>
                    </a:lnTo>
                    <a:lnTo>
                      <a:pt x="79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1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4"/>
                    </a:lnTo>
                    <a:lnTo>
                      <a:pt x="83" y="102"/>
                    </a:lnTo>
                    <a:lnTo>
                      <a:pt x="83" y="102"/>
                    </a:lnTo>
                    <a:lnTo>
                      <a:pt x="83" y="102"/>
                    </a:lnTo>
                    <a:lnTo>
                      <a:pt x="86" y="102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8" y="99"/>
                    </a:lnTo>
                    <a:lnTo>
                      <a:pt x="88" y="99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88" y="97"/>
                    </a:lnTo>
                    <a:lnTo>
                      <a:pt x="90" y="97"/>
                    </a:lnTo>
                    <a:lnTo>
                      <a:pt x="90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7"/>
                    </a:lnTo>
                    <a:lnTo>
                      <a:pt x="93" y="95"/>
                    </a:lnTo>
                    <a:lnTo>
                      <a:pt x="93" y="95"/>
                    </a:lnTo>
                    <a:lnTo>
                      <a:pt x="93" y="95"/>
                    </a:lnTo>
                    <a:lnTo>
                      <a:pt x="93" y="92"/>
                    </a:lnTo>
                    <a:lnTo>
                      <a:pt x="93" y="92"/>
                    </a:lnTo>
                    <a:lnTo>
                      <a:pt x="95" y="92"/>
                    </a:lnTo>
                    <a:lnTo>
                      <a:pt x="95" y="92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5" y="95"/>
                    </a:lnTo>
                    <a:lnTo>
                      <a:pt x="97" y="95"/>
                    </a:lnTo>
                    <a:lnTo>
                      <a:pt x="97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102" y="95"/>
                    </a:lnTo>
                    <a:lnTo>
                      <a:pt x="102" y="95"/>
                    </a:lnTo>
                    <a:lnTo>
                      <a:pt x="102" y="95"/>
                    </a:lnTo>
                    <a:lnTo>
                      <a:pt x="105" y="95"/>
                    </a:lnTo>
                    <a:lnTo>
                      <a:pt x="105" y="95"/>
                    </a:lnTo>
                    <a:lnTo>
                      <a:pt x="105" y="97"/>
                    </a:lnTo>
                    <a:lnTo>
                      <a:pt x="107" y="97"/>
                    </a:lnTo>
                    <a:lnTo>
                      <a:pt x="107" y="97"/>
                    </a:lnTo>
                    <a:lnTo>
                      <a:pt x="105" y="97"/>
                    </a:lnTo>
                    <a:lnTo>
                      <a:pt x="105" y="97"/>
                    </a:lnTo>
                    <a:lnTo>
                      <a:pt x="102" y="97"/>
                    </a:lnTo>
                    <a:lnTo>
                      <a:pt x="102" y="97"/>
                    </a:lnTo>
                    <a:lnTo>
                      <a:pt x="105" y="97"/>
                    </a:lnTo>
                    <a:lnTo>
                      <a:pt x="105" y="99"/>
                    </a:lnTo>
                    <a:lnTo>
                      <a:pt x="105" y="99"/>
                    </a:lnTo>
                    <a:lnTo>
                      <a:pt x="107" y="99"/>
                    </a:lnTo>
                    <a:lnTo>
                      <a:pt x="107" y="99"/>
                    </a:lnTo>
                    <a:lnTo>
                      <a:pt x="107" y="99"/>
                    </a:lnTo>
                    <a:lnTo>
                      <a:pt x="109" y="99"/>
                    </a:lnTo>
                    <a:lnTo>
                      <a:pt x="109" y="99"/>
                    </a:lnTo>
                    <a:lnTo>
                      <a:pt x="109" y="97"/>
                    </a:lnTo>
                    <a:lnTo>
                      <a:pt x="109" y="97"/>
                    </a:lnTo>
                    <a:lnTo>
                      <a:pt x="112" y="97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2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99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7"/>
                    </a:lnTo>
                    <a:lnTo>
                      <a:pt x="114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9" y="95"/>
                    </a:lnTo>
                    <a:lnTo>
                      <a:pt x="119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4" y="95"/>
                    </a:lnTo>
                    <a:lnTo>
                      <a:pt x="124" y="95"/>
                    </a:lnTo>
                    <a:lnTo>
                      <a:pt x="124" y="95"/>
                    </a:lnTo>
                    <a:lnTo>
                      <a:pt x="126" y="95"/>
                    </a:lnTo>
                    <a:lnTo>
                      <a:pt x="126" y="95"/>
                    </a:lnTo>
                    <a:lnTo>
                      <a:pt x="126" y="92"/>
                    </a:lnTo>
                    <a:lnTo>
                      <a:pt x="126" y="92"/>
                    </a:lnTo>
                    <a:lnTo>
                      <a:pt x="128" y="92"/>
                    </a:lnTo>
                    <a:lnTo>
                      <a:pt x="128" y="95"/>
                    </a:lnTo>
                    <a:lnTo>
                      <a:pt x="128" y="95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31" y="97"/>
                    </a:lnTo>
                    <a:lnTo>
                      <a:pt x="131" y="97"/>
                    </a:lnTo>
                    <a:lnTo>
                      <a:pt x="131" y="99"/>
                    </a:lnTo>
                    <a:lnTo>
                      <a:pt x="131" y="99"/>
                    </a:lnTo>
                    <a:lnTo>
                      <a:pt x="131" y="99"/>
                    </a:lnTo>
                    <a:lnTo>
                      <a:pt x="133" y="99"/>
                    </a:lnTo>
                    <a:lnTo>
                      <a:pt x="133" y="99"/>
                    </a:lnTo>
                    <a:lnTo>
                      <a:pt x="133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38" y="99"/>
                    </a:lnTo>
                    <a:lnTo>
                      <a:pt x="138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0" y="99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2" y="99"/>
                    </a:lnTo>
                    <a:lnTo>
                      <a:pt x="145" y="99"/>
                    </a:lnTo>
                    <a:lnTo>
                      <a:pt x="145" y="97"/>
                    </a:lnTo>
                    <a:lnTo>
                      <a:pt x="145" y="97"/>
                    </a:lnTo>
                    <a:lnTo>
                      <a:pt x="145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47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0" y="99"/>
                    </a:lnTo>
                    <a:lnTo>
                      <a:pt x="152" y="99"/>
                    </a:lnTo>
                    <a:lnTo>
                      <a:pt x="152" y="102"/>
                    </a:lnTo>
                    <a:lnTo>
                      <a:pt x="152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4" y="104"/>
                    </a:lnTo>
                    <a:lnTo>
                      <a:pt x="154" y="104"/>
                    </a:lnTo>
                    <a:lnTo>
                      <a:pt x="154" y="104"/>
                    </a:lnTo>
                    <a:lnTo>
                      <a:pt x="154" y="106"/>
                    </a:lnTo>
                    <a:lnTo>
                      <a:pt x="157" y="106"/>
                    </a:lnTo>
                    <a:lnTo>
                      <a:pt x="157" y="106"/>
                    </a:lnTo>
                    <a:lnTo>
                      <a:pt x="157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4" y="106"/>
                    </a:lnTo>
                    <a:lnTo>
                      <a:pt x="164" y="109"/>
                    </a:lnTo>
                    <a:lnTo>
                      <a:pt x="164" y="109"/>
                    </a:lnTo>
                    <a:lnTo>
                      <a:pt x="166" y="109"/>
                    </a:lnTo>
                    <a:lnTo>
                      <a:pt x="166" y="109"/>
                    </a:lnTo>
                    <a:lnTo>
                      <a:pt x="166" y="109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4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68" y="114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71" y="116"/>
                    </a:lnTo>
                    <a:lnTo>
                      <a:pt x="171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6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3" y="121"/>
                    </a:lnTo>
                    <a:lnTo>
                      <a:pt x="171" y="121"/>
                    </a:lnTo>
                    <a:lnTo>
                      <a:pt x="171" y="121"/>
                    </a:lnTo>
                    <a:lnTo>
                      <a:pt x="173" y="121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3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3"/>
                    </a:lnTo>
                    <a:lnTo>
                      <a:pt x="176" y="121"/>
                    </a:lnTo>
                    <a:lnTo>
                      <a:pt x="178" y="121"/>
                    </a:lnTo>
                    <a:lnTo>
                      <a:pt x="178" y="121"/>
                    </a:lnTo>
                    <a:lnTo>
                      <a:pt x="178" y="118"/>
                    </a:lnTo>
                    <a:lnTo>
                      <a:pt x="176" y="118"/>
                    </a:lnTo>
                    <a:lnTo>
                      <a:pt x="176" y="118"/>
                    </a:lnTo>
                    <a:lnTo>
                      <a:pt x="176" y="116"/>
                    </a:lnTo>
                    <a:lnTo>
                      <a:pt x="176" y="116"/>
                    </a:lnTo>
                    <a:lnTo>
                      <a:pt x="176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4"/>
                    </a:lnTo>
                    <a:lnTo>
                      <a:pt x="185" y="114"/>
                    </a:lnTo>
                    <a:lnTo>
                      <a:pt x="185" y="114"/>
                    </a:lnTo>
                    <a:lnTo>
                      <a:pt x="185" y="116"/>
                    </a:lnTo>
                    <a:lnTo>
                      <a:pt x="185" y="116"/>
                    </a:lnTo>
                    <a:lnTo>
                      <a:pt x="185" y="116"/>
                    </a:lnTo>
                    <a:lnTo>
                      <a:pt x="187" y="116"/>
                    </a:lnTo>
                    <a:lnTo>
                      <a:pt x="187" y="116"/>
                    </a:lnTo>
                    <a:lnTo>
                      <a:pt x="187" y="118"/>
                    </a:lnTo>
                    <a:lnTo>
                      <a:pt x="187" y="118"/>
                    </a:lnTo>
                    <a:lnTo>
                      <a:pt x="190" y="118"/>
                    </a:lnTo>
                    <a:lnTo>
                      <a:pt x="190" y="118"/>
                    </a:lnTo>
                    <a:lnTo>
                      <a:pt x="190" y="118"/>
                    </a:lnTo>
                    <a:lnTo>
                      <a:pt x="190" y="121"/>
                    </a:lnTo>
                    <a:lnTo>
                      <a:pt x="190" y="121"/>
                    </a:lnTo>
                    <a:lnTo>
                      <a:pt x="192" y="121"/>
                    </a:lnTo>
                    <a:lnTo>
                      <a:pt x="192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5" y="121"/>
                    </a:lnTo>
                    <a:lnTo>
                      <a:pt x="197" y="121"/>
                    </a:lnTo>
                    <a:lnTo>
                      <a:pt x="197" y="123"/>
                    </a:lnTo>
                    <a:lnTo>
                      <a:pt x="197" y="123"/>
                    </a:lnTo>
                    <a:lnTo>
                      <a:pt x="199" y="123"/>
                    </a:lnTo>
                    <a:lnTo>
                      <a:pt x="199" y="123"/>
                    </a:lnTo>
                    <a:lnTo>
                      <a:pt x="199" y="123"/>
                    </a:lnTo>
                    <a:lnTo>
                      <a:pt x="199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2" y="121"/>
                    </a:lnTo>
                    <a:lnTo>
                      <a:pt x="204" y="121"/>
                    </a:lnTo>
                    <a:lnTo>
                      <a:pt x="204" y="121"/>
                    </a:lnTo>
                    <a:lnTo>
                      <a:pt x="204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6" y="118"/>
                    </a:lnTo>
                    <a:lnTo>
                      <a:pt x="209" y="118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6"/>
                    </a:lnTo>
                    <a:lnTo>
                      <a:pt x="209" y="114"/>
                    </a:lnTo>
                    <a:lnTo>
                      <a:pt x="209" y="114"/>
                    </a:lnTo>
                    <a:lnTo>
                      <a:pt x="211" y="114"/>
                    </a:lnTo>
                    <a:lnTo>
                      <a:pt x="211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3" y="114"/>
                    </a:lnTo>
                    <a:lnTo>
                      <a:pt x="216" y="114"/>
                    </a:lnTo>
                    <a:lnTo>
                      <a:pt x="216" y="111"/>
                    </a:lnTo>
                    <a:lnTo>
                      <a:pt x="216" y="111"/>
                    </a:lnTo>
                    <a:lnTo>
                      <a:pt x="216" y="109"/>
                    </a:lnTo>
                    <a:lnTo>
                      <a:pt x="216" y="109"/>
                    </a:lnTo>
                    <a:lnTo>
                      <a:pt x="216" y="109"/>
                    </a:lnTo>
                    <a:lnTo>
                      <a:pt x="216" y="111"/>
                    </a:lnTo>
                    <a:lnTo>
                      <a:pt x="218" y="111"/>
                    </a:lnTo>
                    <a:lnTo>
                      <a:pt x="218" y="111"/>
                    </a:lnTo>
                    <a:lnTo>
                      <a:pt x="218" y="111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14"/>
                    </a:lnTo>
                    <a:lnTo>
                      <a:pt x="221" y="114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11"/>
                    </a:lnTo>
                    <a:lnTo>
                      <a:pt x="221" y="109"/>
                    </a:lnTo>
                    <a:lnTo>
                      <a:pt x="221" y="109"/>
                    </a:lnTo>
                    <a:lnTo>
                      <a:pt x="223" y="109"/>
                    </a:lnTo>
                    <a:lnTo>
                      <a:pt x="223" y="109"/>
                    </a:lnTo>
                    <a:lnTo>
                      <a:pt x="223" y="109"/>
                    </a:lnTo>
                    <a:lnTo>
                      <a:pt x="223" y="111"/>
                    </a:lnTo>
                    <a:lnTo>
                      <a:pt x="225" y="111"/>
                    </a:lnTo>
                    <a:lnTo>
                      <a:pt x="225" y="109"/>
                    </a:lnTo>
                    <a:lnTo>
                      <a:pt x="225" y="109"/>
                    </a:lnTo>
                    <a:lnTo>
                      <a:pt x="228" y="109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11"/>
                    </a:lnTo>
                    <a:lnTo>
                      <a:pt x="228" y="109"/>
                    </a:lnTo>
                    <a:lnTo>
                      <a:pt x="230" y="109"/>
                    </a:lnTo>
                    <a:lnTo>
                      <a:pt x="230" y="109"/>
                    </a:lnTo>
                    <a:lnTo>
                      <a:pt x="232" y="109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2" y="111"/>
                    </a:lnTo>
                    <a:lnTo>
                      <a:pt x="235" y="111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4"/>
                    </a:lnTo>
                    <a:lnTo>
                      <a:pt x="235" y="116"/>
                    </a:lnTo>
                    <a:lnTo>
                      <a:pt x="237" y="116"/>
                    </a:lnTo>
                    <a:lnTo>
                      <a:pt x="237" y="116"/>
                    </a:lnTo>
                    <a:lnTo>
                      <a:pt x="237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39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09"/>
                    </a:lnTo>
                    <a:lnTo>
                      <a:pt x="242" y="109"/>
                    </a:lnTo>
                    <a:lnTo>
                      <a:pt x="244" y="109"/>
                    </a:lnTo>
                    <a:lnTo>
                      <a:pt x="244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7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49" y="109"/>
                    </a:lnTo>
                    <a:lnTo>
                      <a:pt x="251" y="109"/>
                    </a:lnTo>
                    <a:lnTo>
                      <a:pt x="251" y="109"/>
                    </a:lnTo>
                    <a:lnTo>
                      <a:pt x="254" y="109"/>
                    </a:lnTo>
                    <a:lnTo>
                      <a:pt x="254" y="109"/>
                    </a:lnTo>
                    <a:lnTo>
                      <a:pt x="254" y="109"/>
                    </a:lnTo>
                    <a:lnTo>
                      <a:pt x="254" y="106"/>
                    </a:lnTo>
                    <a:lnTo>
                      <a:pt x="254" y="106"/>
                    </a:lnTo>
                    <a:lnTo>
                      <a:pt x="256" y="106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6" y="109"/>
                    </a:lnTo>
                    <a:lnTo>
                      <a:pt x="258" y="109"/>
                    </a:lnTo>
                    <a:lnTo>
                      <a:pt x="258" y="109"/>
                    </a:lnTo>
                    <a:lnTo>
                      <a:pt x="261" y="109"/>
                    </a:lnTo>
                    <a:lnTo>
                      <a:pt x="261" y="111"/>
                    </a:lnTo>
                    <a:lnTo>
                      <a:pt x="261" y="111"/>
                    </a:lnTo>
                    <a:lnTo>
                      <a:pt x="261" y="111"/>
                    </a:lnTo>
                    <a:lnTo>
                      <a:pt x="261" y="114"/>
                    </a:lnTo>
                    <a:lnTo>
                      <a:pt x="261" y="114"/>
                    </a:lnTo>
                    <a:lnTo>
                      <a:pt x="261" y="116"/>
                    </a:lnTo>
                    <a:lnTo>
                      <a:pt x="261" y="116"/>
                    </a:lnTo>
                    <a:lnTo>
                      <a:pt x="261" y="116"/>
                    </a:lnTo>
                    <a:lnTo>
                      <a:pt x="263" y="116"/>
                    </a:lnTo>
                    <a:lnTo>
                      <a:pt x="263" y="116"/>
                    </a:lnTo>
                    <a:lnTo>
                      <a:pt x="266" y="116"/>
                    </a:lnTo>
                    <a:lnTo>
                      <a:pt x="266" y="116"/>
                    </a:lnTo>
                    <a:lnTo>
                      <a:pt x="266" y="116"/>
                    </a:lnTo>
                    <a:lnTo>
                      <a:pt x="266" y="118"/>
                    </a:lnTo>
                    <a:lnTo>
                      <a:pt x="266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68" y="118"/>
                    </a:lnTo>
                    <a:lnTo>
                      <a:pt x="270" y="118"/>
                    </a:lnTo>
                    <a:lnTo>
                      <a:pt x="270" y="118"/>
                    </a:lnTo>
                    <a:lnTo>
                      <a:pt x="273" y="118"/>
                    </a:lnTo>
                    <a:lnTo>
                      <a:pt x="273" y="121"/>
                    </a:lnTo>
                    <a:lnTo>
                      <a:pt x="273" y="121"/>
                    </a:lnTo>
                    <a:lnTo>
                      <a:pt x="273" y="121"/>
                    </a:lnTo>
                    <a:lnTo>
                      <a:pt x="275" y="121"/>
                    </a:lnTo>
                    <a:lnTo>
                      <a:pt x="275" y="121"/>
                    </a:lnTo>
                    <a:lnTo>
                      <a:pt x="275" y="121"/>
                    </a:lnTo>
                    <a:lnTo>
                      <a:pt x="277" y="121"/>
                    </a:lnTo>
                    <a:lnTo>
                      <a:pt x="277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0" y="121"/>
                    </a:lnTo>
                    <a:lnTo>
                      <a:pt x="282" y="121"/>
                    </a:lnTo>
                    <a:lnTo>
                      <a:pt x="282" y="123"/>
                    </a:lnTo>
                    <a:lnTo>
                      <a:pt x="280" y="123"/>
                    </a:lnTo>
                    <a:lnTo>
                      <a:pt x="280" y="123"/>
                    </a:lnTo>
                    <a:lnTo>
                      <a:pt x="282" y="123"/>
                    </a:lnTo>
                    <a:lnTo>
                      <a:pt x="282" y="123"/>
                    </a:lnTo>
                    <a:lnTo>
                      <a:pt x="282" y="123"/>
                    </a:lnTo>
                    <a:lnTo>
                      <a:pt x="284" y="123"/>
                    </a:lnTo>
                    <a:lnTo>
                      <a:pt x="284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3"/>
                    </a:lnTo>
                    <a:lnTo>
                      <a:pt x="287" y="121"/>
                    </a:lnTo>
                    <a:lnTo>
                      <a:pt x="289" y="121"/>
                    </a:lnTo>
                    <a:lnTo>
                      <a:pt x="289" y="121"/>
                    </a:lnTo>
                    <a:lnTo>
                      <a:pt x="289" y="121"/>
                    </a:lnTo>
                    <a:lnTo>
                      <a:pt x="289" y="118"/>
                    </a:lnTo>
                    <a:lnTo>
                      <a:pt x="289" y="118"/>
                    </a:lnTo>
                    <a:lnTo>
                      <a:pt x="289" y="118"/>
                    </a:lnTo>
                    <a:lnTo>
                      <a:pt x="289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2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4" y="116"/>
                    </a:lnTo>
                    <a:lnTo>
                      <a:pt x="296" y="116"/>
                    </a:lnTo>
                    <a:lnTo>
                      <a:pt x="296" y="116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6" y="118"/>
                    </a:lnTo>
                    <a:lnTo>
                      <a:pt x="299" y="118"/>
                    </a:lnTo>
                    <a:lnTo>
                      <a:pt x="299" y="121"/>
                    </a:lnTo>
                    <a:lnTo>
                      <a:pt x="299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1" y="121"/>
                    </a:lnTo>
                    <a:lnTo>
                      <a:pt x="303" y="121"/>
                    </a:lnTo>
                    <a:lnTo>
                      <a:pt x="303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6" y="121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08" y="121"/>
                    </a:lnTo>
                    <a:lnTo>
                      <a:pt x="310" y="121"/>
                    </a:lnTo>
                    <a:lnTo>
                      <a:pt x="310" y="121"/>
                    </a:lnTo>
                    <a:lnTo>
                      <a:pt x="313" y="121"/>
                    </a:lnTo>
                    <a:lnTo>
                      <a:pt x="313" y="121"/>
                    </a:lnTo>
                    <a:lnTo>
                      <a:pt x="313" y="118"/>
                    </a:lnTo>
                    <a:lnTo>
                      <a:pt x="313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5" y="118"/>
                    </a:lnTo>
                    <a:lnTo>
                      <a:pt x="318" y="118"/>
                    </a:lnTo>
                    <a:lnTo>
                      <a:pt x="318" y="118"/>
                    </a:lnTo>
                    <a:lnTo>
                      <a:pt x="320" y="118"/>
                    </a:lnTo>
                    <a:lnTo>
                      <a:pt x="320" y="118"/>
                    </a:lnTo>
                    <a:lnTo>
                      <a:pt x="320" y="116"/>
                    </a:lnTo>
                    <a:lnTo>
                      <a:pt x="320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6"/>
                    </a:lnTo>
                    <a:lnTo>
                      <a:pt x="322" y="114"/>
                    </a:lnTo>
                    <a:lnTo>
                      <a:pt x="322" y="114"/>
                    </a:lnTo>
                    <a:lnTo>
                      <a:pt x="322" y="111"/>
                    </a:lnTo>
                    <a:lnTo>
                      <a:pt x="322" y="111"/>
                    </a:lnTo>
                    <a:lnTo>
                      <a:pt x="325" y="111"/>
                    </a:lnTo>
                    <a:lnTo>
                      <a:pt x="325" y="109"/>
                    </a:lnTo>
                    <a:lnTo>
                      <a:pt x="325" y="109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5" y="106"/>
                    </a:lnTo>
                    <a:lnTo>
                      <a:pt x="327" y="106"/>
                    </a:lnTo>
                    <a:lnTo>
                      <a:pt x="327" y="106"/>
                    </a:lnTo>
                    <a:lnTo>
                      <a:pt x="327" y="104"/>
                    </a:lnTo>
                    <a:lnTo>
                      <a:pt x="327" y="104"/>
                    </a:lnTo>
                    <a:lnTo>
                      <a:pt x="325" y="104"/>
                    </a:lnTo>
                    <a:lnTo>
                      <a:pt x="325" y="104"/>
                    </a:lnTo>
                    <a:lnTo>
                      <a:pt x="325" y="104"/>
                    </a:lnTo>
                    <a:lnTo>
                      <a:pt x="325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2" y="102"/>
                    </a:lnTo>
                    <a:lnTo>
                      <a:pt x="320" y="102"/>
                    </a:lnTo>
                    <a:lnTo>
                      <a:pt x="320" y="102"/>
                    </a:lnTo>
                    <a:lnTo>
                      <a:pt x="320" y="102"/>
                    </a:lnTo>
                    <a:lnTo>
                      <a:pt x="318" y="102"/>
                    </a:lnTo>
                    <a:lnTo>
                      <a:pt x="318" y="102"/>
                    </a:lnTo>
                    <a:lnTo>
                      <a:pt x="318" y="99"/>
                    </a:lnTo>
                    <a:lnTo>
                      <a:pt x="315" y="99"/>
                    </a:lnTo>
                    <a:lnTo>
                      <a:pt x="315" y="99"/>
                    </a:lnTo>
                    <a:lnTo>
                      <a:pt x="315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9"/>
                    </a:lnTo>
                    <a:lnTo>
                      <a:pt x="313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10" y="97"/>
                    </a:lnTo>
                    <a:lnTo>
                      <a:pt x="308" y="97"/>
                    </a:lnTo>
                    <a:lnTo>
                      <a:pt x="308" y="97"/>
                    </a:lnTo>
                    <a:lnTo>
                      <a:pt x="308" y="97"/>
                    </a:lnTo>
                    <a:lnTo>
                      <a:pt x="306" y="97"/>
                    </a:lnTo>
                    <a:lnTo>
                      <a:pt x="306" y="97"/>
                    </a:lnTo>
                    <a:lnTo>
                      <a:pt x="306" y="97"/>
                    </a:lnTo>
                    <a:lnTo>
                      <a:pt x="303" y="97"/>
                    </a:lnTo>
                    <a:lnTo>
                      <a:pt x="303" y="97"/>
                    </a:lnTo>
                    <a:lnTo>
                      <a:pt x="301" y="97"/>
                    </a:lnTo>
                    <a:lnTo>
                      <a:pt x="301" y="97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5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2"/>
                    </a:lnTo>
                    <a:lnTo>
                      <a:pt x="301" y="90"/>
                    </a:lnTo>
                    <a:lnTo>
                      <a:pt x="299" y="90"/>
                    </a:lnTo>
                    <a:lnTo>
                      <a:pt x="299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6" y="90"/>
                    </a:lnTo>
                    <a:lnTo>
                      <a:pt x="294" y="90"/>
                    </a:lnTo>
                    <a:lnTo>
                      <a:pt x="294" y="90"/>
                    </a:lnTo>
                    <a:lnTo>
                      <a:pt x="294" y="90"/>
                    </a:lnTo>
                    <a:lnTo>
                      <a:pt x="294" y="88"/>
                    </a:lnTo>
                    <a:lnTo>
                      <a:pt x="292" y="88"/>
                    </a:lnTo>
                    <a:lnTo>
                      <a:pt x="292" y="88"/>
                    </a:lnTo>
                    <a:lnTo>
                      <a:pt x="294" y="88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6" y="85"/>
                    </a:lnTo>
                    <a:lnTo>
                      <a:pt x="299" y="85"/>
                    </a:lnTo>
                    <a:lnTo>
                      <a:pt x="299" y="85"/>
                    </a:lnTo>
                    <a:lnTo>
                      <a:pt x="299" y="85"/>
                    </a:lnTo>
                    <a:lnTo>
                      <a:pt x="301" y="85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1" y="83"/>
                    </a:lnTo>
                    <a:lnTo>
                      <a:pt x="303" y="83"/>
                    </a:lnTo>
                    <a:lnTo>
                      <a:pt x="303" y="83"/>
                    </a:lnTo>
                    <a:lnTo>
                      <a:pt x="306" y="83"/>
                    </a:lnTo>
                    <a:lnTo>
                      <a:pt x="306" y="83"/>
                    </a:lnTo>
                    <a:lnTo>
                      <a:pt x="306" y="83"/>
                    </a:lnTo>
                    <a:lnTo>
                      <a:pt x="308" y="83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08" y="80"/>
                    </a:lnTo>
                    <a:lnTo>
                      <a:pt x="310" y="80"/>
                    </a:lnTo>
                    <a:lnTo>
                      <a:pt x="310" y="80"/>
                    </a:lnTo>
                    <a:lnTo>
                      <a:pt x="313" y="80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8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6"/>
                    </a:lnTo>
                    <a:lnTo>
                      <a:pt x="313" y="73"/>
                    </a:lnTo>
                    <a:lnTo>
                      <a:pt x="310" y="73"/>
                    </a:lnTo>
                    <a:lnTo>
                      <a:pt x="310" y="73"/>
                    </a:lnTo>
                    <a:lnTo>
                      <a:pt x="310" y="73"/>
                    </a:lnTo>
                    <a:lnTo>
                      <a:pt x="308" y="73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71"/>
                    </a:lnTo>
                    <a:lnTo>
                      <a:pt x="308" y="69"/>
                    </a:lnTo>
                    <a:lnTo>
                      <a:pt x="306" y="69"/>
                    </a:lnTo>
                    <a:lnTo>
                      <a:pt x="306" y="69"/>
                    </a:lnTo>
                    <a:lnTo>
                      <a:pt x="306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08" y="66"/>
                    </a:lnTo>
                    <a:lnTo>
                      <a:pt x="310" y="66"/>
                    </a:lnTo>
                    <a:lnTo>
                      <a:pt x="310" y="66"/>
                    </a:lnTo>
                    <a:lnTo>
                      <a:pt x="310" y="66"/>
                    </a:lnTo>
                    <a:lnTo>
                      <a:pt x="313" y="66"/>
                    </a:lnTo>
                    <a:lnTo>
                      <a:pt x="313" y="66"/>
                    </a:lnTo>
                    <a:lnTo>
                      <a:pt x="313" y="64"/>
                    </a:lnTo>
                    <a:lnTo>
                      <a:pt x="313" y="64"/>
                    </a:lnTo>
                    <a:lnTo>
                      <a:pt x="313" y="64"/>
                    </a:lnTo>
                    <a:lnTo>
                      <a:pt x="313" y="61"/>
                    </a:lnTo>
                    <a:lnTo>
                      <a:pt x="313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5" y="61"/>
                    </a:lnTo>
                    <a:lnTo>
                      <a:pt x="318" y="61"/>
                    </a:lnTo>
                    <a:lnTo>
                      <a:pt x="318" y="59"/>
                    </a:lnTo>
                    <a:lnTo>
                      <a:pt x="318" y="59"/>
                    </a:lnTo>
                    <a:lnTo>
                      <a:pt x="320" y="59"/>
                    </a:lnTo>
                    <a:lnTo>
                      <a:pt x="320" y="61"/>
                    </a:lnTo>
                    <a:lnTo>
                      <a:pt x="320" y="61"/>
                    </a:lnTo>
                    <a:lnTo>
                      <a:pt x="320" y="61"/>
                    </a:lnTo>
                    <a:lnTo>
                      <a:pt x="322" y="61"/>
                    </a:lnTo>
                    <a:lnTo>
                      <a:pt x="322" y="61"/>
                    </a:lnTo>
                    <a:lnTo>
                      <a:pt x="322" y="59"/>
                    </a:lnTo>
                    <a:lnTo>
                      <a:pt x="322" y="59"/>
                    </a:lnTo>
                    <a:lnTo>
                      <a:pt x="322" y="61"/>
                    </a:lnTo>
                    <a:lnTo>
                      <a:pt x="325" y="61"/>
                    </a:lnTo>
                    <a:lnTo>
                      <a:pt x="325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7" y="61"/>
                    </a:lnTo>
                    <a:lnTo>
                      <a:pt x="329" y="61"/>
                    </a:lnTo>
                    <a:lnTo>
                      <a:pt x="329" y="61"/>
                    </a:lnTo>
                    <a:lnTo>
                      <a:pt x="329" y="61"/>
                    </a:lnTo>
                    <a:lnTo>
                      <a:pt x="332" y="61"/>
                    </a:lnTo>
                    <a:lnTo>
                      <a:pt x="332" y="61"/>
                    </a:lnTo>
                    <a:lnTo>
                      <a:pt x="332" y="61"/>
                    </a:lnTo>
                    <a:lnTo>
                      <a:pt x="334" y="61"/>
                    </a:lnTo>
                    <a:lnTo>
                      <a:pt x="334" y="61"/>
                    </a:lnTo>
                    <a:lnTo>
                      <a:pt x="334" y="61"/>
                    </a:lnTo>
                    <a:lnTo>
                      <a:pt x="337" y="61"/>
                    </a:lnTo>
                    <a:lnTo>
                      <a:pt x="337" y="61"/>
                    </a:lnTo>
                    <a:lnTo>
                      <a:pt x="337" y="61"/>
                    </a:lnTo>
                    <a:lnTo>
                      <a:pt x="337" y="59"/>
                    </a:lnTo>
                    <a:lnTo>
                      <a:pt x="337" y="59"/>
                    </a:lnTo>
                    <a:lnTo>
                      <a:pt x="337" y="57"/>
                    </a:lnTo>
                    <a:lnTo>
                      <a:pt x="337" y="57"/>
                    </a:lnTo>
                    <a:lnTo>
                      <a:pt x="334" y="57"/>
                    </a:lnTo>
                    <a:lnTo>
                      <a:pt x="334" y="57"/>
                    </a:lnTo>
                    <a:lnTo>
                      <a:pt x="334" y="57"/>
                    </a:lnTo>
                    <a:lnTo>
                      <a:pt x="332" y="57"/>
                    </a:lnTo>
                    <a:lnTo>
                      <a:pt x="332" y="57"/>
                    </a:lnTo>
                    <a:lnTo>
                      <a:pt x="332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7" y="57"/>
                    </a:lnTo>
                    <a:lnTo>
                      <a:pt x="327" y="54"/>
                    </a:lnTo>
                    <a:lnTo>
                      <a:pt x="327" y="54"/>
                    </a:lnTo>
                    <a:lnTo>
                      <a:pt x="327" y="54"/>
                    </a:lnTo>
                    <a:lnTo>
                      <a:pt x="327" y="57"/>
                    </a:lnTo>
                    <a:lnTo>
                      <a:pt x="325" y="57"/>
                    </a:lnTo>
                    <a:lnTo>
                      <a:pt x="325" y="57"/>
                    </a:lnTo>
                    <a:lnTo>
                      <a:pt x="322" y="57"/>
                    </a:lnTo>
                    <a:lnTo>
                      <a:pt x="322" y="57"/>
                    </a:lnTo>
                    <a:lnTo>
                      <a:pt x="322" y="54"/>
                    </a:lnTo>
                    <a:lnTo>
                      <a:pt x="322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20" y="54"/>
                    </a:lnTo>
                    <a:lnTo>
                      <a:pt x="318" y="54"/>
                    </a:lnTo>
                    <a:lnTo>
                      <a:pt x="318" y="54"/>
                    </a:lnTo>
                    <a:lnTo>
                      <a:pt x="318" y="54"/>
                    </a:lnTo>
                    <a:lnTo>
                      <a:pt x="315" y="54"/>
                    </a:lnTo>
                    <a:lnTo>
                      <a:pt x="315" y="52"/>
                    </a:lnTo>
                    <a:lnTo>
                      <a:pt x="315" y="52"/>
                    </a:lnTo>
                    <a:lnTo>
                      <a:pt x="315" y="50"/>
                    </a:lnTo>
                    <a:lnTo>
                      <a:pt x="318" y="50"/>
                    </a:lnTo>
                    <a:lnTo>
                      <a:pt x="318" y="50"/>
                    </a:lnTo>
                    <a:lnTo>
                      <a:pt x="318" y="50"/>
                    </a:lnTo>
                    <a:lnTo>
                      <a:pt x="318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50"/>
                    </a:lnTo>
                    <a:lnTo>
                      <a:pt x="322" y="50"/>
                    </a:lnTo>
                    <a:lnTo>
                      <a:pt x="322" y="50"/>
                    </a:lnTo>
                    <a:lnTo>
                      <a:pt x="322" y="50"/>
                    </a:lnTo>
                    <a:lnTo>
                      <a:pt x="325" y="50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5" y="47"/>
                    </a:lnTo>
                    <a:lnTo>
                      <a:pt x="322" y="47"/>
                    </a:lnTo>
                    <a:lnTo>
                      <a:pt x="322" y="47"/>
                    </a:lnTo>
                    <a:lnTo>
                      <a:pt x="322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20" y="47"/>
                    </a:lnTo>
                    <a:lnTo>
                      <a:pt x="318" y="47"/>
                    </a:lnTo>
                    <a:lnTo>
                      <a:pt x="318" y="47"/>
                    </a:lnTo>
                    <a:lnTo>
                      <a:pt x="315" y="47"/>
                    </a:lnTo>
                    <a:lnTo>
                      <a:pt x="315" y="47"/>
                    </a:lnTo>
                    <a:lnTo>
                      <a:pt x="315" y="47"/>
                    </a:lnTo>
                    <a:lnTo>
                      <a:pt x="313" y="47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0" y="45"/>
                    </a:lnTo>
                    <a:lnTo>
                      <a:pt x="310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5"/>
                    </a:lnTo>
                    <a:lnTo>
                      <a:pt x="313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2"/>
                    </a:lnTo>
                    <a:lnTo>
                      <a:pt x="315" y="40"/>
                    </a:lnTo>
                    <a:lnTo>
                      <a:pt x="318" y="40"/>
                    </a:lnTo>
                    <a:lnTo>
                      <a:pt x="318" y="40"/>
                    </a:lnTo>
                    <a:lnTo>
                      <a:pt x="315" y="40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3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5" y="38"/>
                    </a:lnTo>
                    <a:lnTo>
                      <a:pt x="318" y="38"/>
                    </a:lnTo>
                    <a:lnTo>
                      <a:pt x="318" y="38"/>
                    </a:lnTo>
                    <a:lnTo>
                      <a:pt x="318" y="38"/>
                    </a:lnTo>
                    <a:lnTo>
                      <a:pt x="318" y="35"/>
                    </a:lnTo>
                    <a:lnTo>
                      <a:pt x="318" y="35"/>
                    </a:lnTo>
                    <a:lnTo>
                      <a:pt x="320" y="35"/>
                    </a:lnTo>
                    <a:lnTo>
                      <a:pt x="320" y="33"/>
                    </a:lnTo>
                    <a:lnTo>
                      <a:pt x="320" y="33"/>
                    </a:lnTo>
                    <a:lnTo>
                      <a:pt x="320" y="33"/>
                    </a:lnTo>
                    <a:lnTo>
                      <a:pt x="322" y="33"/>
                    </a:lnTo>
                    <a:lnTo>
                      <a:pt x="322" y="33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25" y="35"/>
                    </a:lnTo>
                    <a:lnTo>
                      <a:pt x="325" y="35"/>
                    </a:lnTo>
                    <a:lnTo>
                      <a:pt x="325" y="38"/>
                    </a:lnTo>
                    <a:lnTo>
                      <a:pt x="327" y="38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7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29" y="35"/>
                    </a:lnTo>
                    <a:lnTo>
                      <a:pt x="332" y="35"/>
                    </a:lnTo>
                    <a:lnTo>
                      <a:pt x="332" y="38"/>
                    </a:lnTo>
                    <a:lnTo>
                      <a:pt x="332" y="38"/>
                    </a:lnTo>
                    <a:lnTo>
                      <a:pt x="334" y="38"/>
                    </a:lnTo>
                    <a:lnTo>
                      <a:pt x="334" y="38"/>
                    </a:lnTo>
                    <a:lnTo>
                      <a:pt x="334" y="38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4" y="35"/>
                    </a:lnTo>
                    <a:lnTo>
                      <a:pt x="337" y="35"/>
                    </a:lnTo>
                    <a:lnTo>
                      <a:pt x="337" y="35"/>
                    </a:lnTo>
                    <a:lnTo>
                      <a:pt x="339" y="35"/>
                    </a:lnTo>
                    <a:lnTo>
                      <a:pt x="339" y="35"/>
                    </a:lnTo>
                    <a:lnTo>
                      <a:pt x="339" y="35"/>
                    </a:lnTo>
                    <a:lnTo>
                      <a:pt x="341" y="35"/>
                    </a:lnTo>
                    <a:lnTo>
                      <a:pt x="341" y="35"/>
                    </a:lnTo>
                    <a:lnTo>
                      <a:pt x="341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5"/>
                    </a:lnTo>
                    <a:lnTo>
                      <a:pt x="344" y="38"/>
                    </a:lnTo>
                    <a:lnTo>
                      <a:pt x="344" y="38"/>
                    </a:lnTo>
                    <a:lnTo>
                      <a:pt x="344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8"/>
                    </a:lnTo>
                    <a:lnTo>
                      <a:pt x="346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48" y="35"/>
                    </a:lnTo>
                    <a:lnTo>
                      <a:pt x="351" y="35"/>
                    </a:lnTo>
                    <a:lnTo>
                      <a:pt x="351" y="33"/>
                    </a:lnTo>
                    <a:lnTo>
                      <a:pt x="351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3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5" y="33"/>
                    </a:lnTo>
                    <a:lnTo>
                      <a:pt x="358" y="33"/>
                    </a:lnTo>
                    <a:lnTo>
                      <a:pt x="358" y="33"/>
                    </a:lnTo>
                    <a:lnTo>
                      <a:pt x="358" y="33"/>
                    </a:lnTo>
                    <a:lnTo>
                      <a:pt x="360" y="33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0" y="31"/>
                    </a:lnTo>
                    <a:lnTo>
                      <a:pt x="363" y="31"/>
                    </a:lnTo>
                    <a:lnTo>
                      <a:pt x="363" y="31"/>
                    </a:lnTo>
                    <a:lnTo>
                      <a:pt x="363" y="31"/>
                    </a:lnTo>
                    <a:lnTo>
                      <a:pt x="365" y="31"/>
                    </a:lnTo>
                    <a:lnTo>
                      <a:pt x="365" y="31"/>
                    </a:lnTo>
                    <a:lnTo>
                      <a:pt x="367" y="31"/>
                    </a:lnTo>
                    <a:lnTo>
                      <a:pt x="367" y="31"/>
                    </a:lnTo>
                    <a:lnTo>
                      <a:pt x="367" y="31"/>
                    </a:lnTo>
                    <a:lnTo>
                      <a:pt x="370" y="31"/>
                    </a:lnTo>
                    <a:lnTo>
                      <a:pt x="370" y="28"/>
                    </a:lnTo>
                    <a:lnTo>
                      <a:pt x="370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2" y="28"/>
                    </a:lnTo>
                    <a:lnTo>
                      <a:pt x="374" y="28"/>
                    </a:lnTo>
                    <a:lnTo>
                      <a:pt x="374" y="28"/>
                    </a:lnTo>
                    <a:lnTo>
                      <a:pt x="374" y="28"/>
                    </a:lnTo>
                    <a:lnTo>
                      <a:pt x="377" y="28"/>
                    </a:lnTo>
                    <a:lnTo>
                      <a:pt x="377" y="28"/>
                    </a:lnTo>
                    <a:lnTo>
                      <a:pt x="379" y="28"/>
                    </a:lnTo>
                    <a:lnTo>
                      <a:pt x="379" y="28"/>
                    </a:lnTo>
                    <a:lnTo>
                      <a:pt x="379" y="26"/>
                    </a:lnTo>
                    <a:lnTo>
                      <a:pt x="379" y="26"/>
                    </a:lnTo>
                    <a:lnTo>
                      <a:pt x="379" y="28"/>
                    </a:lnTo>
                    <a:lnTo>
                      <a:pt x="382" y="28"/>
                    </a:lnTo>
                    <a:lnTo>
                      <a:pt x="382" y="28"/>
                    </a:lnTo>
                    <a:lnTo>
                      <a:pt x="382" y="26"/>
                    </a:lnTo>
                    <a:lnTo>
                      <a:pt x="382" y="26"/>
                    </a:lnTo>
                    <a:lnTo>
                      <a:pt x="384" y="26"/>
                    </a:lnTo>
                    <a:lnTo>
                      <a:pt x="384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6" y="26"/>
                    </a:lnTo>
                    <a:lnTo>
                      <a:pt x="389" y="26"/>
                    </a:lnTo>
                    <a:lnTo>
                      <a:pt x="389" y="26"/>
                    </a:lnTo>
                    <a:lnTo>
                      <a:pt x="389" y="26"/>
                    </a:lnTo>
                    <a:lnTo>
                      <a:pt x="391" y="26"/>
                    </a:lnTo>
                    <a:lnTo>
                      <a:pt x="391" y="26"/>
                    </a:lnTo>
                    <a:lnTo>
                      <a:pt x="391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3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6" y="26"/>
                    </a:lnTo>
                    <a:lnTo>
                      <a:pt x="398" y="26"/>
                    </a:lnTo>
                    <a:lnTo>
                      <a:pt x="398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0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6"/>
                    </a:lnTo>
                    <a:lnTo>
                      <a:pt x="403" y="24"/>
                    </a:lnTo>
                    <a:lnTo>
                      <a:pt x="403" y="24"/>
                    </a:lnTo>
                    <a:lnTo>
                      <a:pt x="403" y="21"/>
                    </a:lnTo>
                    <a:lnTo>
                      <a:pt x="403" y="21"/>
                    </a:lnTo>
                    <a:lnTo>
                      <a:pt x="405" y="21"/>
                    </a:lnTo>
                    <a:lnTo>
                      <a:pt x="405" y="21"/>
                    </a:lnTo>
                    <a:lnTo>
                      <a:pt x="405" y="21"/>
                    </a:lnTo>
                    <a:lnTo>
                      <a:pt x="408" y="21"/>
                    </a:lnTo>
                    <a:lnTo>
                      <a:pt x="408" y="21"/>
                    </a:lnTo>
                    <a:lnTo>
                      <a:pt x="408" y="21"/>
                    </a:lnTo>
                    <a:lnTo>
                      <a:pt x="408" y="19"/>
                    </a:lnTo>
                    <a:lnTo>
                      <a:pt x="408" y="19"/>
                    </a:lnTo>
                    <a:lnTo>
                      <a:pt x="410" y="19"/>
                    </a:lnTo>
                    <a:lnTo>
                      <a:pt x="410" y="19"/>
                    </a:lnTo>
                    <a:lnTo>
                      <a:pt x="410" y="19"/>
                    </a:lnTo>
                    <a:lnTo>
                      <a:pt x="412" y="19"/>
                    </a:lnTo>
                    <a:lnTo>
                      <a:pt x="412" y="19"/>
                    </a:lnTo>
                    <a:lnTo>
                      <a:pt x="412" y="19"/>
                    </a:lnTo>
                    <a:lnTo>
                      <a:pt x="415" y="19"/>
                    </a:lnTo>
                    <a:lnTo>
                      <a:pt x="415" y="19"/>
                    </a:lnTo>
                    <a:lnTo>
                      <a:pt x="415" y="19"/>
                    </a:lnTo>
                    <a:lnTo>
                      <a:pt x="417" y="19"/>
                    </a:lnTo>
                    <a:lnTo>
                      <a:pt x="417" y="19"/>
                    </a:lnTo>
                    <a:lnTo>
                      <a:pt x="417" y="16"/>
                    </a:lnTo>
                    <a:lnTo>
                      <a:pt x="417" y="16"/>
                    </a:lnTo>
                    <a:lnTo>
                      <a:pt x="419" y="16"/>
                    </a:lnTo>
                    <a:lnTo>
                      <a:pt x="419" y="16"/>
                    </a:lnTo>
                    <a:lnTo>
                      <a:pt x="419" y="19"/>
                    </a:lnTo>
                    <a:lnTo>
                      <a:pt x="419" y="19"/>
                    </a:lnTo>
                    <a:lnTo>
                      <a:pt x="419" y="19"/>
                    </a:lnTo>
                    <a:lnTo>
                      <a:pt x="422" y="19"/>
                    </a:lnTo>
                    <a:lnTo>
                      <a:pt x="422" y="19"/>
                    </a:lnTo>
                    <a:lnTo>
                      <a:pt x="422" y="19"/>
                    </a:lnTo>
                    <a:lnTo>
                      <a:pt x="424" y="19"/>
                    </a:lnTo>
                    <a:lnTo>
                      <a:pt x="424" y="19"/>
                    </a:lnTo>
                    <a:lnTo>
                      <a:pt x="424" y="19"/>
                    </a:lnTo>
                    <a:lnTo>
                      <a:pt x="426" y="19"/>
                    </a:lnTo>
                    <a:lnTo>
                      <a:pt x="426" y="19"/>
                    </a:lnTo>
                    <a:lnTo>
                      <a:pt x="426" y="19"/>
                    </a:lnTo>
                    <a:lnTo>
                      <a:pt x="426" y="16"/>
                    </a:lnTo>
                    <a:lnTo>
                      <a:pt x="429" y="16"/>
                    </a:lnTo>
                    <a:lnTo>
                      <a:pt x="429" y="16"/>
                    </a:lnTo>
                    <a:lnTo>
                      <a:pt x="429" y="16"/>
                    </a:lnTo>
                    <a:lnTo>
                      <a:pt x="431" y="16"/>
                    </a:lnTo>
                    <a:lnTo>
                      <a:pt x="431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4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6" y="16"/>
                    </a:lnTo>
                    <a:lnTo>
                      <a:pt x="438" y="16"/>
                    </a:lnTo>
                    <a:lnTo>
                      <a:pt x="438" y="16"/>
                    </a:lnTo>
                    <a:lnTo>
                      <a:pt x="438" y="16"/>
                    </a:lnTo>
                    <a:lnTo>
                      <a:pt x="441" y="16"/>
                    </a:lnTo>
                    <a:lnTo>
                      <a:pt x="441" y="16"/>
                    </a:lnTo>
                    <a:lnTo>
                      <a:pt x="441" y="16"/>
                    </a:lnTo>
                    <a:lnTo>
                      <a:pt x="443" y="16"/>
                    </a:lnTo>
                    <a:lnTo>
                      <a:pt x="443" y="16"/>
                    </a:lnTo>
                    <a:lnTo>
                      <a:pt x="445" y="16"/>
                    </a:lnTo>
                    <a:lnTo>
                      <a:pt x="445" y="16"/>
                    </a:lnTo>
                    <a:lnTo>
                      <a:pt x="445" y="16"/>
                    </a:lnTo>
                    <a:lnTo>
                      <a:pt x="445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48" y="14"/>
                    </a:lnTo>
                    <a:lnTo>
                      <a:pt x="450" y="14"/>
                    </a:lnTo>
                    <a:lnTo>
                      <a:pt x="450" y="14"/>
                    </a:lnTo>
                    <a:lnTo>
                      <a:pt x="450" y="14"/>
                    </a:lnTo>
                    <a:lnTo>
                      <a:pt x="453" y="14"/>
                    </a:lnTo>
                    <a:lnTo>
                      <a:pt x="453" y="14"/>
                    </a:lnTo>
                    <a:lnTo>
                      <a:pt x="453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5" y="14"/>
                    </a:lnTo>
                    <a:lnTo>
                      <a:pt x="457" y="14"/>
                    </a:lnTo>
                    <a:lnTo>
                      <a:pt x="457" y="14"/>
                    </a:lnTo>
                    <a:lnTo>
                      <a:pt x="460" y="14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0" y="12"/>
                    </a:lnTo>
                    <a:lnTo>
                      <a:pt x="462" y="12"/>
                    </a:lnTo>
                    <a:lnTo>
                      <a:pt x="462" y="12"/>
                    </a:lnTo>
                    <a:lnTo>
                      <a:pt x="462" y="12"/>
                    </a:lnTo>
                    <a:lnTo>
                      <a:pt x="464" y="12"/>
                    </a:lnTo>
                    <a:lnTo>
                      <a:pt x="464" y="12"/>
                    </a:lnTo>
                    <a:lnTo>
                      <a:pt x="467" y="12"/>
                    </a:lnTo>
                    <a:lnTo>
                      <a:pt x="467" y="12"/>
                    </a:lnTo>
                    <a:lnTo>
                      <a:pt x="467" y="12"/>
                    </a:lnTo>
                    <a:lnTo>
                      <a:pt x="467" y="9"/>
                    </a:lnTo>
                    <a:lnTo>
                      <a:pt x="467" y="9"/>
                    </a:lnTo>
                    <a:lnTo>
                      <a:pt x="469" y="9"/>
                    </a:lnTo>
                    <a:lnTo>
                      <a:pt x="469" y="7"/>
                    </a:lnTo>
                    <a:lnTo>
                      <a:pt x="469" y="7"/>
                    </a:lnTo>
                    <a:lnTo>
                      <a:pt x="467" y="7"/>
                    </a:lnTo>
                    <a:lnTo>
                      <a:pt x="467" y="7"/>
                    </a:lnTo>
                    <a:lnTo>
                      <a:pt x="467" y="5"/>
                    </a:lnTo>
                    <a:lnTo>
                      <a:pt x="469" y="5"/>
                    </a:lnTo>
                    <a:lnTo>
                      <a:pt x="469" y="5"/>
                    </a:lnTo>
                    <a:lnTo>
                      <a:pt x="469" y="5"/>
                    </a:lnTo>
                    <a:lnTo>
                      <a:pt x="469" y="7"/>
                    </a:lnTo>
                    <a:lnTo>
                      <a:pt x="471" y="7"/>
                    </a:lnTo>
                    <a:lnTo>
                      <a:pt x="471" y="5"/>
                    </a:lnTo>
                    <a:lnTo>
                      <a:pt x="471" y="5"/>
                    </a:lnTo>
                    <a:lnTo>
                      <a:pt x="474" y="5"/>
                    </a:lnTo>
                    <a:lnTo>
                      <a:pt x="474" y="5"/>
                    </a:lnTo>
                    <a:lnTo>
                      <a:pt x="474" y="5"/>
                    </a:lnTo>
                    <a:lnTo>
                      <a:pt x="476" y="5"/>
                    </a:lnTo>
                    <a:lnTo>
                      <a:pt x="476" y="5"/>
                    </a:lnTo>
                    <a:lnTo>
                      <a:pt x="476" y="5"/>
                    </a:lnTo>
                    <a:lnTo>
                      <a:pt x="479" y="5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2"/>
                    </a:lnTo>
                    <a:lnTo>
                      <a:pt x="479" y="0"/>
                    </a:lnTo>
                    <a:lnTo>
                      <a:pt x="481" y="0"/>
                    </a:lnTo>
                    <a:lnTo>
                      <a:pt x="481" y="2"/>
                    </a:lnTo>
                    <a:lnTo>
                      <a:pt x="481" y="2"/>
                    </a:lnTo>
                    <a:lnTo>
                      <a:pt x="481" y="2"/>
                    </a:lnTo>
                    <a:lnTo>
                      <a:pt x="483" y="2"/>
                    </a:lnTo>
                    <a:lnTo>
                      <a:pt x="483" y="2"/>
                    </a:lnTo>
                    <a:lnTo>
                      <a:pt x="483" y="2"/>
                    </a:lnTo>
                    <a:lnTo>
                      <a:pt x="486" y="2"/>
                    </a:lnTo>
                    <a:lnTo>
                      <a:pt x="486" y="2"/>
                    </a:lnTo>
                    <a:lnTo>
                      <a:pt x="483" y="2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3" y="0"/>
                    </a:lnTo>
                    <a:lnTo>
                      <a:pt x="486" y="0"/>
                    </a:lnTo>
                    <a:lnTo>
                      <a:pt x="486" y="0"/>
                    </a:lnTo>
                    <a:lnTo>
                      <a:pt x="486" y="0"/>
                    </a:lnTo>
                    <a:lnTo>
                      <a:pt x="488" y="0"/>
                    </a:lnTo>
                    <a:lnTo>
                      <a:pt x="488" y="0"/>
                    </a:lnTo>
                    <a:lnTo>
                      <a:pt x="488" y="0"/>
                    </a:lnTo>
                    <a:lnTo>
                      <a:pt x="488" y="2"/>
                    </a:lnTo>
                    <a:lnTo>
                      <a:pt x="488" y="2"/>
                    </a:lnTo>
                    <a:lnTo>
                      <a:pt x="490" y="2"/>
                    </a:lnTo>
                    <a:lnTo>
                      <a:pt x="490" y="2"/>
                    </a:lnTo>
                    <a:lnTo>
                      <a:pt x="490" y="0"/>
                    </a:lnTo>
                    <a:lnTo>
                      <a:pt x="493" y="0"/>
                    </a:lnTo>
                    <a:lnTo>
                      <a:pt x="493" y="0"/>
                    </a:lnTo>
                    <a:lnTo>
                      <a:pt x="493" y="0"/>
                    </a:lnTo>
                    <a:lnTo>
                      <a:pt x="493" y="2"/>
                    </a:lnTo>
                    <a:lnTo>
                      <a:pt x="495" y="2"/>
                    </a:lnTo>
                    <a:lnTo>
                      <a:pt x="495" y="2"/>
                    </a:lnTo>
                    <a:lnTo>
                      <a:pt x="495" y="2"/>
                    </a:lnTo>
                    <a:lnTo>
                      <a:pt x="497" y="2"/>
                    </a:lnTo>
                    <a:lnTo>
                      <a:pt x="497" y="2"/>
                    </a:lnTo>
                    <a:lnTo>
                      <a:pt x="500" y="2"/>
                    </a:lnTo>
                    <a:lnTo>
                      <a:pt x="500" y="2"/>
                    </a:lnTo>
                    <a:lnTo>
                      <a:pt x="500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2"/>
                    </a:lnTo>
                    <a:lnTo>
                      <a:pt x="502" y="5"/>
                    </a:lnTo>
                    <a:lnTo>
                      <a:pt x="505" y="5"/>
                    </a:lnTo>
                    <a:lnTo>
                      <a:pt x="505" y="5"/>
                    </a:lnTo>
                    <a:lnTo>
                      <a:pt x="505" y="5"/>
                    </a:lnTo>
                    <a:lnTo>
                      <a:pt x="507" y="5"/>
                    </a:lnTo>
                    <a:lnTo>
                      <a:pt x="507" y="5"/>
                    </a:lnTo>
                    <a:lnTo>
                      <a:pt x="507" y="7"/>
                    </a:lnTo>
                    <a:lnTo>
                      <a:pt x="507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09" y="7"/>
                    </a:lnTo>
                    <a:lnTo>
                      <a:pt x="512" y="7"/>
                    </a:lnTo>
                    <a:lnTo>
                      <a:pt x="512" y="7"/>
                    </a:lnTo>
                    <a:lnTo>
                      <a:pt x="512" y="7"/>
                    </a:lnTo>
                    <a:lnTo>
                      <a:pt x="514" y="7"/>
                    </a:lnTo>
                    <a:lnTo>
                      <a:pt x="514" y="7"/>
                    </a:lnTo>
                    <a:lnTo>
                      <a:pt x="514" y="5"/>
                    </a:lnTo>
                    <a:lnTo>
                      <a:pt x="514" y="5"/>
                    </a:lnTo>
                    <a:lnTo>
                      <a:pt x="514" y="5"/>
                    </a:lnTo>
                    <a:lnTo>
                      <a:pt x="516" y="5"/>
                    </a:lnTo>
                    <a:lnTo>
                      <a:pt x="516" y="2"/>
                    </a:lnTo>
                    <a:lnTo>
                      <a:pt x="516" y="2"/>
                    </a:lnTo>
                    <a:lnTo>
                      <a:pt x="519" y="2"/>
                    </a:lnTo>
                    <a:lnTo>
                      <a:pt x="519" y="5"/>
                    </a:lnTo>
                    <a:lnTo>
                      <a:pt x="519" y="5"/>
                    </a:lnTo>
                    <a:lnTo>
                      <a:pt x="519" y="5"/>
                    </a:lnTo>
                    <a:lnTo>
                      <a:pt x="521" y="5"/>
                    </a:lnTo>
                    <a:lnTo>
                      <a:pt x="521" y="2"/>
                    </a:lnTo>
                    <a:lnTo>
                      <a:pt x="521" y="2"/>
                    </a:lnTo>
                    <a:lnTo>
                      <a:pt x="521" y="2"/>
                    </a:lnTo>
                    <a:lnTo>
                      <a:pt x="524" y="2"/>
                    </a:lnTo>
                    <a:lnTo>
                      <a:pt x="524" y="2"/>
                    </a:lnTo>
                    <a:lnTo>
                      <a:pt x="524" y="5"/>
                    </a:lnTo>
                    <a:lnTo>
                      <a:pt x="526" y="5"/>
                    </a:lnTo>
                    <a:lnTo>
                      <a:pt x="526" y="5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6" y="7"/>
                    </a:lnTo>
                    <a:lnTo>
                      <a:pt x="528" y="7"/>
                    </a:lnTo>
                    <a:lnTo>
                      <a:pt x="528" y="7"/>
                    </a:lnTo>
                    <a:lnTo>
                      <a:pt x="528" y="9"/>
                    </a:lnTo>
                    <a:lnTo>
                      <a:pt x="528" y="9"/>
                    </a:lnTo>
                    <a:lnTo>
                      <a:pt x="528" y="12"/>
                    </a:lnTo>
                    <a:lnTo>
                      <a:pt x="528" y="12"/>
                    </a:lnTo>
                    <a:lnTo>
                      <a:pt x="528" y="14"/>
                    </a:lnTo>
                    <a:lnTo>
                      <a:pt x="528" y="14"/>
                    </a:lnTo>
                    <a:lnTo>
                      <a:pt x="528" y="14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28" y="16"/>
                    </a:lnTo>
                    <a:lnTo>
                      <a:pt x="531" y="16"/>
                    </a:lnTo>
                    <a:lnTo>
                      <a:pt x="531" y="16"/>
                    </a:lnTo>
                    <a:lnTo>
                      <a:pt x="533" y="16"/>
                    </a:lnTo>
                    <a:lnTo>
                      <a:pt x="533" y="16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19"/>
                    </a:lnTo>
                    <a:lnTo>
                      <a:pt x="533" y="21"/>
                    </a:lnTo>
                    <a:lnTo>
                      <a:pt x="533" y="21"/>
                    </a:lnTo>
                    <a:lnTo>
                      <a:pt x="533" y="21"/>
                    </a:lnTo>
                    <a:lnTo>
                      <a:pt x="533" y="24"/>
                    </a:lnTo>
                    <a:lnTo>
                      <a:pt x="533" y="24"/>
                    </a:lnTo>
                    <a:lnTo>
                      <a:pt x="533" y="26"/>
                    </a:lnTo>
                    <a:lnTo>
                      <a:pt x="533" y="26"/>
                    </a:lnTo>
                    <a:lnTo>
                      <a:pt x="533" y="26"/>
                    </a:lnTo>
                    <a:lnTo>
                      <a:pt x="531" y="26"/>
                    </a:lnTo>
                    <a:lnTo>
                      <a:pt x="531" y="26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28" y="26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28"/>
                    </a:lnTo>
                    <a:lnTo>
                      <a:pt x="528" y="31"/>
                    </a:lnTo>
                    <a:lnTo>
                      <a:pt x="531" y="31"/>
                    </a:lnTo>
                    <a:lnTo>
                      <a:pt x="531" y="31"/>
                    </a:lnTo>
                    <a:lnTo>
                      <a:pt x="531" y="33"/>
                    </a:lnTo>
                    <a:lnTo>
                      <a:pt x="531" y="33"/>
                    </a:lnTo>
                    <a:lnTo>
                      <a:pt x="533" y="33"/>
                    </a:lnTo>
                    <a:lnTo>
                      <a:pt x="533" y="33"/>
                    </a:lnTo>
                    <a:lnTo>
                      <a:pt x="533" y="33"/>
                    </a:lnTo>
                    <a:lnTo>
                      <a:pt x="533" y="31"/>
                    </a:lnTo>
                    <a:lnTo>
                      <a:pt x="535" y="31"/>
                    </a:lnTo>
                    <a:lnTo>
                      <a:pt x="535" y="31"/>
                    </a:lnTo>
                    <a:lnTo>
                      <a:pt x="535" y="31"/>
                    </a:lnTo>
                    <a:lnTo>
                      <a:pt x="538" y="31"/>
                    </a:lnTo>
                    <a:lnTo>
                      <a:pt x="538" y="31"/>
                    </a:lnTo>
                    <a:lnTo>
                      <a:pt x="538" y="33"/>
                    </a:lnTo>
                    <a:lnTo>
                      <a:pt x="540" y="33"/>
                    </a:lnTo>
                    <a:lnTo>
                      <a:pt x="540" y="33"/>
                    </a:lnTo>
                    <a:lnTo>
                      <a:pt x="540" y="33"/>
                    </a:lnTo>
                    <a:lnTo>
                      <a:pt x="542" y="33"/>
                    </a:lnTo>
                    <a:lnTo>
                      <a:pt x="542" y="33"/>
                    </a:lnTo>
                    <a:lnTo>
                      <a:pt x="542" y="33"/>
                    </a:lnTo>
                    <a:lnTo>
                      <a:pt x="542" y="31"/>
                    </a:lnTo>
                    <a:lnTo>
                      <a:pt x="542" y="31"/>
                    </a:lnTo>
                    <a:lnTo>
                      <a:pt x="542" y="28"/>
                    </a:lnTo>
                    <a:lnTo>
                      <a:pt x="545" y="28"/>
                    </a:lnTo>
                    <a:lnTo>
                      <a:pt x="545" y="28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47" y="28"/>
                    </a:lnTo>
                    <a:lnTo>
                      <a:pt x="550" y="28"/>
                    </a:lnTo>
                    <a:lnTo>
                      <a:pt x="550" y="31"/>
                    </a:lnTo>
                    <a:lnTo>
                      <a:pt x="550" y="31"/>
                    </a:lnTo>
                    <a:lnTo>
                      <a:pt x="552" y="31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3" name="Freeform 137"/>
              <p:cNvSpPr>
                <a:spLocks/>
              </p:cNvSpPr>
              <p:nvPr/>
            </p:nvSpPr>
            <p:spPr bwMode="auto">
              <a:xfrm>
                <a:off x="2379" y="1379"/>
                <a:ext cx="1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4" name="Freeform 138"/>
              <p:cNvSpPr>
                <a:spLocks/>
              </p:cNvSpPr>
              <p:nvPr/>
            </p:nvSpPr>
            <p:spPr bwMode="auto">
              <a:xfrm>
                <a:off x="2379" y="1379"/>
                <a:ext cx="1" cy="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5" name="Freeform 139"/>
              <p:cNvSpPr>
                <a:spLocks/>
              </p:cNvSpPr>
              <p:nvPr/>
            </p:nvSpPr>
            <p:spPr bwMode="auto">
              <a:xfrm>
                <a:off x="3832" y="1599"/>
                <a:ext cx="130" cy="104"/>
              </a:xfrm>
              <a:custGeom>
                <a:avLst/>
                <a:gdLst/>
                <a:ahLst/>
                <a:cxnLst>
                  <a:cxn ang="0">
                    <a:pos x="52" y="5"/>
                  </a:cxn>
                  <a:cxn ang="0">
                    <a:pos x="59" y="12"/>
                  </a:cxn>
                  <a:cxn ang="0">
                    <a:pos x="64" y="17"/>
                  </a:cxn>
                  <a:cxn ang="0">
                    <a:pos x="69" y="24"/>
                  </a:cxn>
                  <a:cxn ang="0">
                    <a:pos x="76" y="28"/>
                  </a:cxn>
                  <a:cxn ang="0">
                    <a:pos x="83" y="33"/>
                  </a:cxn>
                  <a:cxn ang="0">
                    <a:pos x="93" y="33"/>
                  </a:cxn>
                  <a:cxn ang="0">
                    <a:pos x="100" y="40"/>
                  </a:cxn>
                  <a:cxn ang="0">
                    <a:pos x="109" y="38"/>
                  </a:cxn>
                  <a:cxn ang="0">
                    <a:pos x="114" y="33"/>
                  </a:cxn>
                  <a:cxn ang="0">
                    <a:pos x="121" y="31"/>
                  </a:cxn>
                  <a:cxn ang="0">
                    <a:pos x="116" y="40"/>
                  </a:cxn>
                  <a:cxn ang="0">
                    <a:pos x="116" y="47"/>
                  </a:cxn>
                  <a:cxn ang="0">
                    <a:pos x="121" y="55"/>
                  </a:cxn>
                  <a:cxn ang="0">
                    <a:pos x="126" y="52"/>
                  </a:cxn>
                  <a:cxn ang="0">
                    <a:pos x="126" y="57"/>
                  </a:cxn>
                  <a:cxn ang="0">
                    <a:pos x="121" y="59"/>
                  </a:cxn>
                  <a:cxn ang="0">
                    <a:pos x="114" y="64"/>
                  </a:cxn>
                  <a:cxn ang="0">
                    <a:pos x="107" y="62"/>
                  </a:cxn>
                  <a:cxn ang="0">
                    <a:pos x="102" y="66"/>
                  </a:cxn>
                  <a:cxn ang="0">
                    <a:pos x="93" y="64"/>
                  </a:cxn>
                  <a:cxn ang="0">
                    <a:pos x="88" y="71"/>
                  </a:cxn>
                  <a:cxn ang="0">
                    <a:pos x="81" y="76"/>
                  </a:cxn>
                  <a:cxn ang="0">
                    <a:pos x="76" y="83"/>
                  </a:cxn>
                  <a:cxn ang="0">
                    <a:pos x="74" y="92"/>
                  </a:cxn>
                  <a:cxn ang="0">
                    <a:pos x="66" y="88"/>
                  </a:cxn>
                  <a:cxn ang="0">
                    <a:pos x="59" y="83"/>
                  </a:cxn>
                  <a:cxn ang="0">
                    <a:pos x="52" y="81"/>
                  </a:cxn>
                  <a:cxn ang="0">
                    <a:pos x="45" y="76"/>
                  </a:cxn>
                  <a:cxn ang="0">
                    <a:pos x="38" y="74"/>
                  </a:cxn>
                  <a:cxn ang="0">
                    <a:pos x="29" y="78"/>
                  </a:cxn>
                  <a:cxn ang="0">
                    <a:pos x="24" y="81"/>
                  </a:cxn>
                  <a:cxn ang="0">
                    <a:pos x="19" y="76"/>
                  </a:cxn>
                  <a:cxn ang="0">
                    <a:pos x="12" y="78"/>
                  </a:cxn>
                  <a:cxn ang="0">
                    <a:pos x="14" y="85"/>
                  </a:cxn>
                  <a:cxn ang="0">
                    <a:pos x="22" y="88"/>
                  </a:cxn>
                  <a:cxn ang="0">
                    <a:pos x="29" y="92"/>
                  </a:cxn>
                  <a:cxn ang="0">
                    <a:pos x="26" y="97"/>
                  </a:cxn>
                  <a:cxn ang="0">
                    <a:pos x="19" y="95"/>
                  </a:cxn>
                  <a:cxn ang="0">
                    <a:pos x="14" y="102"/>
                  </a:cxn>
                  <a:cxn ang="0">
                    <a:pos x="7" y="104"/>
                  </a:cxn>
                  <a:cxn ang="0">
                    <a:pos x="5" y="95"/>
                  </a:cxn>
                  <a:cxn ang="0">
                    <a:pos x="5" y="88"/>
                  </a:cxn>
                  <a:cxn ang="0">
                    <a:pos x="0" y="83"/>
                  </a:cxn>
                  <a:cxn ang="0">
                    <a:pos x="0" y="74"/>
                  </a:cxn>
                  <a:cxn ang="0">
                    <a:pos x="7" y="69"/>
                  </a:cxn>
                  <a:cxn ang="0">
                    <a:pos x="12" y="64"/>
                  </a:cxn>
                  <a:cxn ang="0">
                    <a:pos x="12" y="59"/>
                  </a:cxn>
                  <a:cxn ang="0">
                    <a:pos x="14" y="52"/>
                  </a:cxn>
                  <a:cxn ang="0">
                    <a:pos x="22" y="59"/>
                  </a:cxn>
                  <a:cxn ang="0">
                    <a:pos x="29" y="59"/>
                  </a:cxn>
                  <a:cxn ang="0">
                    <a:pos x="36" y="52"/>
                  </a:cxn>
                  <a:cxn ang="0">
                    <a:pos x="33" y="45"/>
                  </a:cxn>
                  <a:cxn ang="0">
                    <a:pos x="40" y="40"/>
                  </a:cxn>
                  <a:cxn ang="0">
                    <a:pos x="40" y="28"/>
                  </a:cxn>
                  <a:cxn ang="0">
                    <a:pos x="43" y="17"/>
                  </a:cxn>
                  <a:cxn ang="0">
                    <a:pos x="38" y="10"/>
                  </a:cxn>
                  <a:cxn ang="0">
                    <a:pos x="40" y="2"/>
                  </a:cxn>
                </a:cxnLst>
                <a:rect l="0" t="0" r="r" b="b"/>
                <a:pathLst>
                  <a:path w="130" h="104">
                    <a:moveTo>
                      <a:pt x="48" y="0"/>
                    </a:moveTo>
                    <a:lnTo>
                      <a:pt x="48" y="0"/>
                    </a:lnTo>
                    <a:lnTo>
                      <a:pt x="48" y="0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2" y="2"/>
                    </a:lnTo>
                    <a:lnTo>
                      <a:pt x="52" y="2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5" y="5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10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7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62" y="12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4" y="17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6" y="19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9" y="21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8"/>
                    </a:lnTo>
                    <a:lnTo>
                      <a:pt x="76" y="28"/>
                    </a:lnTo>
                    <a:lnTo>
                      <a:pt x="76" y="28"/>
                    </a:lnTo>
                    <a:lnTo>
                      <a:pt x="78" y="28"/>
                    </a:lnTo>
                    <a:lnTo>
                      <a:pt x="78" y="28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81" y="31"/>
                    </a:lnTo>
                    <a:lnTo>
                      <a:pt x="81" y="31"/>
                    </a:lnTo>
                    <a:lnTo>
                      <a:pt x="81" y="31"/>
                    </a:lnTo>
                    <a:lnTo>
                      <a:pt x="81" y="33"/>
                    </a:lnTo>
                    <a:lnTo>
                      <a:pt x="83" y="33"/>
                    </a:lnTo>
                    <a:lnTo>
                      <a:pt x="83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90" y="33"/>
                    </a:lnTo>
                    <a:lnTo>
                      <a:pt x="90" y="33"/>
                    </a:lnTo>
                    <a:lnTo>
                      <a:pt x="93" y="33"/>
                    </a:lnTo>
                    <a:lnTo>
                      <a:pt x="93" y="33"/>
                    </a:lnTo>
                    <a:lnTo>
                      <a:pt x="93" y="33"/>
                    </a:lnTo>
                    <a:lnTo>
                      <a:pt x="93" y="36"/>
                    </a:lnTo>
                    <a:lnTo>
                      <a:pt x="95" y="36"/>
                    </a:lnTo>
                    <a:lnTo>
                      <a:pt x="95" y="36"/>
                    </a:lnTo>
                    <a:lnTo>
                      <a:pt x="95" y="36"/>
                    </a:lnTo>
                    <a:lnTo>
                      <a:pt x="97" y="36"/>
                    </a:lnTo>
                    <a:lnTo>
                      <a:pt x="97" y="36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100" y="38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2" y="40"/>
                    </a:lnTo>
                    <a:lnTo>
                      <a:pt x="102" y="40"/>
                    </a:lnTo>
                    <a:lnTo>
                      <a:pt x="102" y="40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7" y="40"/>
                    </a:lnTo>
                    <a:lnTo>
                      <a:pt x="107" y="40"/>
                    </a:lnTo>
                    <a:lnTo>
                      <a:pt x="107" y="40"/>
                    </a:lnTo>
                    <a:lnTo>
                      <a:pt x="109" y="40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11" y="38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4" y="36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6" y="33"/>
                    </a:lnTo>
                    <a:lnTo>
                      <a:pt x="116" y="33"/>
                    </a:lnTo>
                    <a:lnTo>
                      <a:pt x="116" y="33"/>
                    </a:lnTo>
                    <a:lnTo>
                      <a:pt x="116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21" y="28"/>
                    </a:lnTo>
                    <a:lnTo>
                      <a:pt x="121" y="31"/>
                    </a:lnTo>
                    <a:lnTo>
                      <a:pt x="121" y="31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19" y="33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8"/>
                    </a:lnTo>
                    <a:lnTo>
                      <a:pt x="119" y="38"/>
                    </a:lnTo>
                    <a:lnTo>
                      <a:pt x="116" y="38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4" y="40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6" y="45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19" y="50"/>
                    </a:lnTo>
                    <a:lnTo>
                      <a:pt x="119" y="50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3" y="57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30" y="52"/>
                    </a:lnTo>
                    <a:lnTo>
                      <a:pt x="130" y="55"/>
                    </a:lnTo>
                    <a:lnTo>
                      <a:pt x="130" y="55"/>
                    </a:lnTo>
                    <a:lnTo>
                      <a:pt x="128" y="55"/>
                    </a:lnTo>
                    <a:lnTo>
                      <a:pt x="128" y="55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1" y="62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19" y="59"/>
                    </a:lnTo>
                    <a:lnTo>
                      <a:pt x="119" y="59"/>
                    </a:lnTo>
                    <a:lnTo>
                      <a:pt x="119" y="62"/>
                    </a:lnTo>
                    <a:lnTo>
                      <a:pt x="119" y="62"/>
                    </a:lnTo>
                    <a:lnTo>
                      <a:pt x="116" y="62"/>
                    </a:lnTo>
                    <a:lnTo>
                      <a:pt x="116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09" y="62"/>
                    </a:lnTo>
                    <a:lnTo>
                      <a:pt x="107" y="62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3" y="64"/>
                    </a:lnTo>
                    <a:lnTo>
                      <a:pt x="93" y="66"/>
                    </a:lnTo>
                    <a:lnTo>
                      <a:pt x="93" y="66"/>
                    </a:lnTo>
                    <a:lnTo>
                      <a:pt x="93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0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78" y="76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3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8" y="83"/>
                    </a:lnTo>
                    <a:lnTo>
                      <a:pt x="78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8"/>
                    </a:lnTo>
                    <a:lnTo>
                      <a:pt x="76" y="88"/>
                    </a:lnTo>
                    <a:lnTo>
                      <a:pt x="76" y="90"/>
                    </a:lnTo>
                    <a:lnTo>
                      <a:pt x="76" y="90"/>
                    </a:lnTo>
                    <a:lnTo>
                      <a:pt x="76" y="90"/>
                    </a:lnTo>
                    <a:lnTo>
                      <a:pt x="74" y="9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4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88"/>
                    </a:lnTo>
                    <a:lnTo>
                      <a:pt x="71" y="88"/>
                    </a:lnTo>
                    <a:lnTo>
                      <a:pt x="69" y="88"/>
                    </a:lnTo>
                    <a:lnTo>
                      <a:pt x="69" y="88"/>
                    </a:lnTo>
                    <a:lnTo>
                      <a:pt x="69" y="88"/>
                    </a:lnTo>
                    <a:lnTo>
                      <a:pt x="66" y="88"/>
                    </a:lnTo>
                    <a:lnTo>
                      <a:pt x="66" y="85"/>
                    </a:lnTo>
                    <a:lnTo>
                      <a:pt x="66" y="85"/>
                    </a:lnTo>
                    <a:lnTo>
                      <a:pt x="66" y="85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48" y="78"/>
                    </a:lnTo>
                    <a:lnTo>
                      <a:pt x="48" y="78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4"/>
                    </a:lnTo>
                    <a:lnTo>
                      <a:pt x="45" y="74"/>
                    </a:lnTo>
                    <a:lnTo>
                      <a:pt x="43" y="74"/>
                    </a:lnTo>
                    <a:lnTo>
                      <a:pt x="43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38" y="74"/>
                    </a:lnTo>
                    <a:lnTo>
                      <a:pt x="38" y="74"/>
                    </a:lnTo>
                    <a:lnTo>
                      <a:pt x="38" y="74"/>
                    </a:lnTo>
                    <a:lnTo>
                      <a:pt x="36" y="74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81"/>
                    </a:lnTo>
                    <a:lnTo>
                      <a:pt x="29" y="81"/>
                    </a:lnTo>
                    <a:lnTo>
                      <a:pt x="29" y="81"/>
                    </a:lnTo>
                    <a:lnTo>
                      <a:pt x="26" y="81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4" y="83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19" y="76"/>
                    </a:lnTo>
                    <a:lnTo>
                      <a:pt x="19" y="74"/>
                    </a:lnTo>
                    <a:lnTo>
                      <a:pt x="19" y="74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4"/>
                    </a:lnTo>
                    <a:lnTo>
                      <a:pt x="14" y="74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22" y="88"/>
                    </a:lnTo>
                    <a:lnTo>
                      <a:pt x="22" y="88"/>
                    </a:lnTo>
                    <a:lnTo>
                      <a:pt x="22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31" y="92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7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7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100"/>
                    </a:lnTo>
                    <a:lnTo>
                      <a:pt x="14" y="100"/>
                    </a:lnTo>
                    <a:lnTo>
                      <a:pt x="14" y="102"/>
                    </a:lnTo>
                    <a:lnTo>
                      <a:pt x="14" y="102"/>
                    </a:lnTo>
                    <a:lnTo>
                      <a:pt x="14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0" y="102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4" y="55"/>
                    </a:lnTo>
                    <a:lnTo>
                      <a:pt x="14" y="55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9" y="55"/>
                    </a:lnTo>
                    <a:lnTo>
                      <a:pt x="19" y="55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2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3" y="59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6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40" y="40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28"/>
                    </a:lnTo>
                    <a:lnTo>
                      <a:pt x="40" y="28"/>
                    </a:lnTo>
                    <a:lnTo>
                      <a:pt x="40" y="28"/>
                    </a:lnTo>
                    <a:lnTo>
                      <a:pt x="40" y="26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3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38" y="12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5" y="2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8" y="0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6" name="Freeform 140"/>
              <p:cNvSpPr>
                <a:spLocks/>
              </p:cNvSpPr>
              <p:nvPr/>
            </p:nvSpPr>
            <p:spPr bwMode="auto">
              <a:xfrm>
                <a:off x="3832" y="1599"/>
                <a:ext cx="130" cy="104"/>
              </a:xfrm>
              <a:custGeom>
                <a:avLst/>
                <a:gdLst/>
                <a:ahLst/>
                <a:cxnLst>
                  <a:cxn ang="0">
                    <a:pos x="52" y="5"/>
                  </a:cxn>
                  <a:cxn ang="0">
                    <a:pos x="59" y="12"/>
                  </a:cxn>
                  <a:cxn ang="0">
                    <a:pos x="64" y="17"/>
                  </a:cxn>
                  <a:cxn ang="0">
                    <a:pos x="69" y="24"/>
                  </a:cxn>
                  <a:cxn ang="0">
                    <a:pos x="76" y="28"/>
                  </a:cxn>
                  <a:cxn ang="0">
                    <a:pos x="83" y="33"/>
                  </a:cxn>
                  <a:cxn ang="0">
                    <a:pos x="93" y="33"/>
                  </a:cxn>
                  <a:cxn ang="0">
                    <a:pos x="100" y="40"/>
                  </a:cxn>
                  <a:cxn ang="0">
                    <a:pos x="109" y="38"/>
                  </a:cxn>
                  <a:cxn ang="0">
                    <a:pos x="114" y="33"/>
                  </a:cxn>
                  <a:cxn ang="0">
                    <a:pos x="121" y="31"/>
                  </a:cxn>
                  <a:cxn ang="0">
                    <a:pos x="116" y="40"/>
                  </a:cxn>
                  <a:cxn ang="0">
                    <a:pos x="116" y="47"/>
                  </a:cxn>
                  <a:cxn ang="0">
                    <a:pos x="121" y="55"/>
                  </a:cxn>
                  <a:cxn ang="0">
                    <a:pos x="126" y="52"/>
                  </a:cxn>
                  <a:cxn ang="0">
                    <a:pos x="126" y="57"/>
                  </a:cxn>
                  <a:cxn ang="0">
                    <a:pos x="121" y="59"/>
                  </a:cxn>
                  <a:cxn ang="0">
                    <a:pos x="114" y="64"/>
                  </a:cxn>
                  <a:cxn ang="0">
                    <a:pos x="107" y="62"/>
                  </a:cxn>
                  <a:cxn ang="0">
                    <a:pos x="102" y="66"/>
                  </a:cxn>
                  <a:cxn ang="0">
                    <a:pos x="93" y="64"/>
                  </a:cxn>
                  <a:cxn ang="0">
                    <a:pos x="88" y="71"/>
                  </a:cxn>
                  <a:cxn ang="0">
                    <a:pos x="81" y="76"/>
                  </a:cxn>
                  <a:cxn ang="0">
                    <a:pos x="76" y="83"/>
                  </a:cxn>
                  <a:cxn ang="0">
                    <a:pos x="74" y="92"/>
                  </a:cxn>
                  <a:cxn ang="0">
                    <a:pos x="66" y="88"/>
                  </a:cxn>
                  <a:cxn ang="0">
                    <a:pos x="59" y="83"/>
                  </a:cxn>
                  <a:cxn ang="0">
                    <a:pos x="52" y="81"/>
                  </a:cxn>
                  <a:cxn ang="0">
                    <a:pos x="45" y="76"/>
                  </a:cxn>
                  <a:cxn ang="0">
                    <a:pos x="38" y="74"/>
                  </a:cxn>
                  <a:cxn ang="0">
                    <a:pos x="29" y="78"/>
                  </a:cxn>
                  <a:cxn ang="0">
                    <a:pos x="24" y="81"/>
                  </a:cxn>
                  <a:cxn ang="0">
                    <a:pos x="19" y="76"/>
                  </a:cxn>
                  <a:cxn ang="0">
                    <a:pos x="12" y="78"/>
                  </a:cxn>
                  <a:cxn ang="0">
                    <a:pos x="14" y="85"/>
                  </a:cxn>
                  <a:cxn ang="0">
                    <a:pos x="22" y="88"/>
                  </a:cxn>
                  <a:cxn ang="0">
                    <a:pos x="29" y="92"/>
                  </a:cxn>
                  <a:cxn ang="0">
                    <a:pos x="26" y="97"/>
                  </a:cxn>
                  <a:cxn ang="0">
                    <a:pos x="19" y="95"/>
                  </a:cxn>
                  <a:cxn ang="0">
                    <a:pos x="14" y="102"/>
                  </a:cxn>
                  <a:cxn ang="0">
                    <a:pos x="7" y="104"/>
                  </a:cxn>
                  <a:cxn ang="0">
                    <a:pos x="5" y="95"/>
                  </a:cxn>
                  <a:cxn ang="0">
                    <a:pos x="5" y="88"/>
                  </a:cxn>
                  <a:cxn ang="0">
                    <a:pos x="0" y="83"/>
                  </a:cxn>
                  <a:cxn ang="0">
                    <a:pos x="0" y="74"/>
                  </a:cxn>
                  <a:cxn ang="0">
                    <a:pos x="7" y="69"/>
                  </a:cxn>
                  <a:cxn ang="0">
                    <a:pos x="12" y="64"/>
                  </a:cxn>
                  <a:cxn ang="0">
                    <a:pos x="12" y="59"/>
                  </a:cxn>
                  <a:cxn ang="0">
                    <a:pos x="14" y="52"/>
                  </a:cxn>
                  <a:cxn ang="0">
                    <a:pos x="22" y="59"/>
                  </a:cxn>
                  <a:cxn ang="0">
                    <a:pos x="29" y="59"/>
                  </a:cxn>
                  <a:cxn ang="0">
                    <a:pos x="36" y="52"/>
                  </a:cxn>
                  <a:cxn ang="0">
                    <a:pos x="33" y="45"/>
                  </a:cxn>
                  <a:cxn ang="0">
                    <a:pos x="40" y="40"/>
                  </a:cxn>
                  <a:cxn ang="0">
                    <a:pos x="40" y="28"/>
                  </a:cxn>
                  <a:cxn ang="0">
                    <a:pos x="43" y="17"/>
                  </a:cxn>
                  <a:cxn ang="0">
                    <a:pos x="38" y="10"/>
                  </a:cxn>
                  <a:cxn ang="0">
                    <a:pos x="40" y="2"/>
                  </a:cxn>
                </a:cxnLst>
                <a:rect l="0" t="0" r="r" b="b"/>
                <a:pathLst>
                  <a:path w="130" h="104">
                    <a:moveTo>
                      <a:pt x="48" y="0"/>
                    </a:moveTo>
                    <a:lnTo>
                      <a:pt x="48" y="0"/>
                    </a:lnTo>
                    <a:lnTo>
                      <a:pt x="48" y="0"/>
                    </a:lnTo>
                    <a:lnTo>
                      <a:pt x="48" y="2"/>
                    </a:lnTo>
                    <a:lnTo>
                      <a:pt x="48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0" y="2"/>
                    </a:lnTo>
                    <a:lnTo>
                      <a:pt x="52" y="2"/>
                    </a:lnTo>
                    <a:lnTo>
                      <a:pt x="52" y="2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2" y="5"/>
                    </a:lnTo>
                    <a:lnTo>
                      <a:pt x="55" y="5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7"/>
                    </a:lnTo>
                    <a:lnTo>
                      <a:pt x="55" y="10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7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59" y="12"/>
                    </a:lnTo>
                    <a:lnTo>
                      <a:pt x="62" y="12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2" y="17"/>
                    </a:lnTo>
                    <a:lnTo>
                      <a:pt x="64" y="17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6" y="19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6" y="21"/>
                    </a:lnTo>
                    <a:lnTo>
                      <a:pt x="69" y="21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69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4"/>
                    </a:lnTo>
                    <a:lnTo>
                      <a:pt x="71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6"/>
                    </a:lnTo>
                    <a:lnTo>
                      <a:pt x="74" y="28"/>
                    </a:lnTo>
                    <a:lnTo>
                      <a:pt x="76" y="28"/>
                    </a:lnTo>
                    <a:lnTo>
                      <a:pt x="76" y="28"/>
                    </a:lnTo>
                    <a:lnTo>
                      <a:pt x="78" y="28"/>
                    </a:lnTo>
                    <a:lnTo>
                      <a:pt x="78" y="28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78" y="31"/>
                    </a:lnTo>
                    <a:lnTo>
                      <a:pt x="81" y="31"/>
                    </a:lnTo>
                    <a:lnTo>
                      <a:pt x="81" y="31"/>
                    </a:lnTo>
                    <a:lnTo>
                      <a:pt x="81" y="31"/>
                    </a:lnTo>
                    <a:lnTo>
                      <a:pt x="81" y="33"/>
                    </a:lnTo>
                    <a:lnTo>
                      <a:pt x="83" y="33"/>
                    </a:lnTo>
                    <a:lnTo>
                      <a:pt x="83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5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90" y="33"/>
                    </a:lnTo>
                    <a:lnTo>
                      <a:pt x="90" y="33"/>
                    </a:lnTo>
                    <a:lnTo>
                      <a:pt x="93" y="33"/>
                    </a:lnTo>
                    <a:lnTo>
                      <a:pt x="93" y="33"/>
                    </a:lnTo>
                    <a:lnTo>
                      <a:pt x="93" y="33"/>
                    </a:lnTo>
                    <a:lnTo>
                      <a:pt x="93" y="36"/>
                    </a:lnTo>
                    <a:lnTo>
                      <a:pt x="95" y="36"/>
                    </a:lnTo>
                    <a:lnTo>
                      <a:pt x="95" y="36"/>
                    </a:lnTo>
                    <a:lnTo>
                      <a:pt x="95" y="36"/>
                    </a:lnTo>
                    <a:lnTo>
                      <a:pt x="97" y="36"/>
                    </a:lnTo>
                    <a:lnTo>
                      <a:pt x="97" y="36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97" y="38"/>
                    </a:lnTo>
                    <a:lnTo>
                      <a:pt x="100" y="38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0" y="40"/>
                    </a:lnTo>
                    <a:lnTo>
                      <a:pt x="102" y="40"/>
                    </a:lnTo>
                    <a:lnTo>
                      <a:pt x="102" y="40"/>
                    </a:lnTo>
                    <a:lnTo>
                      <a:pt x="102" y="40"/>
                    </a:lnTo>
                    <a:lnTo>
                      <a:pt x="104" y="40"/>
                    </a:lnTo>
                    <a:lnTo>
                      <a:pt x="104" y="40"/>
                    </a:lnTo>
                    <a:lnTo>
                      <a:pt x="107" y="40"/>
                    </a:lnTo>
                    <a:lnTo>
                      <a:pt x="107" y="40"/>
                    </a:lnTo>
                    <a:lnTo>
                      <a:pt x="107" y="40"/>
                    </a:lnTo>
                    <a:lnTo>
                      <a:pt x="109" y="40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11" y="38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1" y="36"/>
                    </a:lnTo>
                    <a:lnTo>
                      <a:pt x="114" y="36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4" y="33"/>
                    </a:lnTo>
                    <a:lnTo>
                      <a:pt x="116" y="33"/>
                    </a:lnTo>
                    <a:lnTo>
                      <a:pt x="116" y="33"/>
                    </a:lnTo>
                    <a:lnTo>
                      <a:pt x="116" y="33"/>
                    </a:lnTo>
                    <a:lnTo>
                      <a:pt x="116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31"/>
                    </a:lnTo>
                    <a:lnTo>
                      <a:pt x="119" y="28"/>
                    </a:lnTo>
                    <a:lnTo>
                      <a:pt x="119" y="28"/>
                    </a:lnTo>
                    <a:lnTo>
                      <a:pt x="121" y="28"/>
                    </a:lnTo>
                    <a:lnTo>
                      <a:pt x="121" y="31"/>
                    </a:lnTo>
                    <a:lnTo>
                      <a:pt x="121" y="31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21" y="33"/>
                    </a:lnTo>
                    <a:lnTo>
                      <a:pt x="119" y="33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6"/>
                    </a:lnTo>
                    <a:lnTo>
                      <a:pt x="119" y="38"/>
                    </a:lnTo>
                    <a:lnTo>
                      <a:pt x="119" y="38"/>
                    </a:lnTo>
                    <a:lnTo>
                      <a:pt x="116" y="38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6" y="40"/>
                    </a:lnTo>
                    <a:lnTo>
                      <a:pt x="114" y="40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3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4" y="45"/>
                    </a:lnTo>
                    <a:lnTo>
                      <a:pt x="116" y="45"/>
                    </a:lnTo>
                    <a:lnTo>
                      <a:pt x="116" y="47"/>
                    </a:lnTo>
                    <a:lnTo>
                      <a:pt x="116" y="47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19" y="50"/>
                    </a:lnTo>
                    <a:lnTo>
                      <a:pt x="119" y="50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2"/>
                    </a:lnTo>
                    <a:lnTo>
                      <a:pt x="119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5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3" y="57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3" y="55"/>
                    </a:lnTo>
                    <a:lnTo>
                      <a:pt x="126" y="55"/>
                    </a:lnTo>
                    <a:lnTo>
                      <a:pt x="126" y="55"/>
                    </a:lnTo>
                    <a:lnTo>
                      <a:pt x="126" y="52"/>
                    </a:lnTo>
                    <a:lnTo>
                      <a:pt x="126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30" y="52"/>
                    </a:lnTo>
                    <a:lnTo>
                      <a:pt x="130" y="55"/>
                    </a:lnTo>
                    <a:lnTo>
                      <a:pt x="130" y="55"/>
                    </a:lnTo>
                    <a:lnTo>
                      <a:pt x="128" y="55"/>
                    </a:lnTo>
                    <a:lnTo>
                      <a:pt x="128" y="55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6" y="59"/>
                    </a:lnTo>
                    <a:lnTo>
                      <a:pt x="123" y="59"/>
                    </a:lnTo>
                    <a:lnTo>
                      <a:pt x="123" y="59"/>
                    </a:lnTo>
                    <a:lnTo>
                      <a:pt x="123" y="62"/>
                    </a:lnTo>
                    <a:lnTo>
                      <a:pt x="123" y="62"/>
                    </a:lnTo>
                    <a:lnTo>
                      <a:pt x="121" y="62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21" y="59"/>
                    </a:lnTo>
                    <a:lnTo>
                      <a:pt x="119" y="59"/>
                    </a:lnTo>
                    <a:lnTo>
                      <a:pt x="119" y="59"/>
                    </a:lnTo>
                    <a:lnTo>
                      <a:pt x="119" y="62"/>
                    </a:lnTo>
                    <a:lnTo>
                      <a:pt x="119" y="62"/>
                    </a:lnTo>
                    <a:lnTo>
                      <a:pt x="116" y="62"/>
                    </a:lnTo>
                    <a:lnTo>
                      <a:pt x="116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2"/>
                    </a:lnTo>
                    <a:lnTo>
                      <a:pt x="114" y="64"/>
                    </a:lnTo>
                    <a:lnTo>
                      <a:pt x="114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4"/>
                    </a:lnTo>
                    <a:lnTo>
                      <a:pt x="111" y="66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9" y="64"/>
                    </a:lnTo>
                    <a:lnTo>
                      <a:pt x="109" y="64"/>
                    </a:lnTo>
                    <a:lnTo>
                      <a:pt x="109" y="62"/>
                    </a:lnTo>
                    <a:lnTo>
                      <a:pt x="107" y="62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7" y="66"/>
                    </a:lnTo>
                    <a:lnTo>
                      <a:pt x="104" y="66"/>
                    </a:lnTo>
                    <a:lnTo>
                      <a:pt x="104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2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6"/>
                    </a:lnTo>
                    <a:lnTo>
                      <a:pt x="100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5" y="64"/>
                    </a:lnTo>
                    <a:lnTo>
                      <a:pt x="93" y="64"/>
                    </a:lnTo>
                    <a:lnTo>
                      <a:pt x="93" y="66"/>
                    </a:lnTo>
                    <a:lnTo>
                      <a:pt x="93" y="66"/>
                    </a:lnTo>
                    <a:lnTo>
                      <a:pt x="93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0" y="66"/>
                    </a:lnTo>
                    <a:lnTo>
                      <a:pt x="90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69"/>
                    </a:lnTo>
                    <a:lnTo>
                      <a:pt x="88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1"/>
                    </a:lnTo>
                    <a:lnTo>
                      <a:pt x="85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3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4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81" y="76"/>
                    </a:lnTo>
                    <a:lnTo>
                      <a:pt x="78" y="76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8" y="78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1"/>
                    </a:lnTo>
                    <a:lnTo>
                      <a:pt x="78" y="83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6" y="83"/>
                    </a:lnTo>
                    <a:lnTo>
                      <a:pt x="78" y="83"/>
                    </a:lnTo>
                    <a:lnTo>
                      <a:pt x="78" y="85"/>
                    </a:lnTo>
                    <a:lnTo>
                      <a:pt x="76" y="85"/>
                    </a:lnTo>
                    <a:lnTo>
                      <a:pt x="76" y="85"/>
                    </a:lnTo>
                    <a:lnTo>
                      <a:pt x="76" y="88"/>
                    </a:lnTo>
                    <a:lnTo>
                      <a:pt x="76" y="88"/>
                    </a:lnTo>
                    <a:lnTo>
                      <a:pt x="76" y="90"/>
                    </a:lnTo>
                    <a:lnTo>
                      <a:pt x="76" y="90"/>
                    </a:lnTo>
                    <a:lnTo>
                      <a:pt x="76" y="90"/>
                    </a:lnTo>
                    <a:lnTo>
                      <a:pt x="74" y="9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4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90"/>
                    </a:lnTo>
                    <a:lnTo>
                      <a:pt x="71" y="88"/>
                    </a:lnTo>
                    <a:lnTo>
                      <a:pt x="71" y="88"/>
                    </a:lnTo>
                    <a:lnTo>
                      <a:pt x="69" y="88"/>
                    </a:lnTo>
                    <a:lnTo>
                      <a:pt x="69" y="88"/>
                    </a:lnTo>
                    <a:lnTo>
                      <a:pt x="69" y="88"/>
                    </a:lnTo>
                    <a:lnTo>
                      <a:pt x="66" y="88"/>
                    </a:lnTo>
                    <a:lnTo>
                      <a:pt x="66" y="85"/>
                    </a:lnTo>
                    <a:lnTo>
                      <a:pt x="66" y="85"/>
                    </a:lnTo>
                    <a:lnTo>
                      <a:pt x="66" y="85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2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9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81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2" y="78"/>
                    </a:lnTo>
                    <a:lnTo>
                      <a:pt x="50" y="78"/>
                    </a:lnTo>
                    <a:lnTo>
                      <a:pt x="50" y="78"/>
                    </a:lnTo>
                    <a:lnTo>
                      <a:pt x="48" y="78"/>
                    </a:lnTo>
                    <a:lnTo>
                      <a:pt x="48" y="78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4"/>
                    </a:lnTo>
                    <a:lnTo>
                      <a:pt x="45" y="74"/>
                    </a:lnTo>
                    <a:lnTo>
                      <a:pt x="43" y="74"/>
                    </a:lnTo>
                    <a:lnTo>
                      <a:pt x="43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38" y="74"/>
                    </a:lnTo>
                    <a:lnTo>
                      <a:pt x="38" y="74"/>
                    </a:lnTo>
                    <a:lnTo>
                      <a:pt x="38" y="74"/>
                    </a:lnTo>
                    <a:lnTo>
                      <a:pt x="36" y="74"/>
                    </a:lnTo>
                    <a:lnTo>
                      <a:pt x="36" y="76"/>
                    </a:lnTo>
                    <a:lnTo>
                      <a:pt x="36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6"/>
                    </a:lnTo>
                    <a:lnTo>
                      <a:pt x="33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31" y="78"/>
                    </a:lnTo>
                    <a:lnTo>
                      <a:pt x="29" y="78"/>
                    </a:lnTo>
                    <a:lnTo>
                      <a:pt x="29" y="78"/>
                    </a:lnTo>
                    <a:lnTo>
                      <a:pt x="29" y="81"/>
                    </a:lnTo>
                    <a:lnTo>
                      <a:pt x="29" y="81"/>
                    </a:lnTo>
                    <a:lnTo>
                      <a:pt x="29" y="81"/>
                    </a:lnTo>
                    <a:lnTo>
                      <a:pt x="26" y="81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4" y="83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81"/>
                    </a:lnTo>
                    <a:lnTo>
                      <a:pt x="24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19" y="76"/>
                    </a:lnTo>
                    <a:lnTo>
                      <a:pt x="19" y="74"/>
                    </a:lnTo>
                    <a:lnTo>
                      <a:pt x="19" y="74"/>
                    </a:lnTo>
                    <a:lnTo>
                      <a:pt x="19" y="76"/>
                    </a:lnTo>
                    <a:lnTo>
                      <a:pt x="19" y="76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7" y="74"/>
                    </a:lnTo>
                    <a:lnTo>
                      <a:pt x="14" y="74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4" y="76"/>
                    </a:lnTo>
                    <a:lnTo>
                      <a:pt x="12" y="76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78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3"/>
                    </a:lnTo>
                    <a:lnTo>
                      <a:pt x="14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19" y="85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22" y="88"/>
                    </a:lnTo>
                    <a:lnTo>
                      <a:pt x="22" y="88"/>
                    </a:lnTo>
                    <a:lnTo>
                      <a:pt x="22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90"/>
                    </a:lnTo>
                    <a:lnTo>
                      <a:pt x="26" y="92"/>
                    </a:lnTo>
                    <a:lnTo>
                      <a:pt x="26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31" y="92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6" y="97"/>
                    </a:lnTo>
                    <a:lnTo>
                      <a:pt x="24" y="97"/>
                    </a:lnTo>
                    <a:lnTo>
                      <a:pt x="24" y="97"/>
                    </a:lnTo>
                    <a:lnTo>
                      <a:pt x="24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5"/>
                    </a:lnTo>
                    <a:lnTo>
                      <a:pt x="22" y="97"/>
                    </a:lnTo>
                    <a:lnTo>
                      <a:pt x="19" y="97"/>
                    </a:lnTo>
                    <a:lnTo>
                      <a:pt x="19" y="97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5"/>
                    </a:lnTo>
                    <a:lnTo>
                      <a:pt x="19" y="97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7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100"/>
                    </a:lnTo>
                    <a:lnTo>
                      <a:pt x="14" y="100"/>
                    </a:lnTo>
                    <a:lnTo>
                      <a:pt x="14" y="102"/>
                    </a:lnTo>
                    <a:lnTo>
                      <a:pt x="14" y="102"/>
                    </a:lnTo>
                    <a:lnTo>
                      <a:pt x="14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2" y="102"/>
                    </a:lnTo>
                    <a:lnTo>
                      <a:pt x="10" y="102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5" y="104"/>
                    </a:lnTo>
                    <a:lnTo>
                      <a:pt x="5" y="104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5"/>
                    </a:lnTo>
                    <a:lnTo>
                      <a:pt x="5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2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7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8"/>
                    </a:lnTo>
                    <a:lnTo>
                      <a:pt x="5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1"/>
                    </a:lnTo>
                    <a:lnTo>
                      <a:pt x="3" y="71"/>
                    </a:lnTo>
                    <a:lnTo>
                      <a:pt x="3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7" y="71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7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4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4" y="55"/>
                    </a:lnTo>
                    <a:lnTo>
                      <a:pt x="14" y="55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7" y="55"/>
                    </a:lnTo>
                    <a:lnTo>
                      <a:pt x="19" y="55"/>
                    </a:lnTo>
                    <a:lnTo>
                      <a:pt x="19" y="55"/>
                    </a:lnTo>
                    <a:lnTo>
                      <a:pt x="19" y="57"/>
                    </a:lnTo>
                    <a:lnTo>
                      <a:pt x="19" y="5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22" y="59"/>
                    </a:lnTo>
                    <a:lnTo>
                      <a:pt x="22" y="59"/>
                    </a:lnTo>
                    <a:lnTo>
                      <a:pt x="22" y="57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7"/>
                    </a:lnTo>
                    <a:lnTo>
                      <a:pt x="26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3" y="59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7"/>
                    </a:lnTo>
                    <a:lnTo>
                      <a:pt x="33" y="55"/>
                    </a:lnTo>
                    <a:lnTo>
                      <a:pt x="36" y="55"/>
                    </a:lnTo>
                    <a:lnTo>
                      <a:pt x="36" y="55"/>
                    </a:lnTo>
                    <a:lnTo>
                      <a:pt x="36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3" y="50"/>
                    </a:lnTo>
                    <a:lnTo>
                      <a:pt x="33" y="50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7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6" y="43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40" y="40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6"/>
                    </a:lnTo>
                    <a:lnTo>
                      <a:pt x="40" y="36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0" y="33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31"/>
                    </a:lnTo>
                    <a:lnTo>
                      <a:pt x="40" y="28"/>
                    </a:lnTo>
                    <a:lnTo>
                      <a:pt x="40" y="28"/>
                    </a:lnTo>
                    <a:lnTo>
                      <a:pt x="40" y="28"/>
                    </a:lnTo>
                    <a:lnTo>
                      <a:pt x="40" y="26"/>
                    </a:lnTo>
                    <a:lnTo>
                      <a:pt x="43" y="26"/>
                    </a:lnTo>
                    <a:lnTo>
                      <a:pt x="43" y="26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1"/>
                    </a:lnTo>
                    <a:lnTo>
                      <a:pt x="43" y="21"/>
                    </a:lnTo>
                    <a:lnTo>
                      <a:pt x="43" y="19"/>
                    </a:lnTo>
                    <a:lnTo>
                      <a:pt x="43" y="19"/>
                    </a:lnTo>
                    <a:lnTo>
                      <a:pt x="43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4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40" y="12"/>
                    </a:lnTo>
                    <a:lnTo>
                      <a:pt x="38" y="12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40" y="5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3" y="2"/>
                    </a:lnTo>
                    <a:lnTo>
                      <a:pt x="45" y="2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5" y="0"/>
                    </a:lnTo>
                    <a:lnTo>
                      <a:pt x="48" y="0"/>
                    </a:lnTo>
                    <a:lnTo>
                      <a:pt x="48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7" name="Freeform 141"/>
              <p:cNvSpPr>
                <a:spLocks/>
              </p:cNvSpPr>
              <p:nvPr/>
            </p:nvSpPr>
            <p:spPr bwMode="auto">
              <a:xfrm>
                <a:off x="3607" y="1699"/>
                <a:ext cx="275" cy="270"/>
              </a:xfrm>
              <a:custGeom>
                <a:avLst/>
                <a:gdLst/>
                <a:ahLst/>
                <a:cxnLst>
                  <a:cxn ang="0">
                    <a:pos x="204" y="170"/>
                  </a:cxn>
                  <a:cxn ang="0">
                    <a:pos x="192" y="173"/>
                  </a:cxn>
                  <a:cxn ang="0">
                    <a:pos x="173" y="177"/>
                  </a:cxn>
                  <a:cxn ang="0">
                    <a:pos x="161" y="168"/>
                  </a:cxn>
                  <a:cxn ang="0">
                    <a:pos x="164" y="180"/>
                  </a:cxn>
                  <a:cxn ang="0">
                    <a:pos x="149" y="189"/>
                  </a:cxn>
                  <a:cxn ang="0">
                    <a:pos x="138" y="206"/>
                  </a:cxn>
                  <a:cxn ang="0">
                    <a:pos x="123" y="192"/>
                  </a:cxn>
                  <a:cxn ang="0">
                    <a:pos x="114" y="189"/>
                  </a:cxn>
                  <a:cxn ang="0">
                    <a:pos x="107" y="203"/>
                  </a:cxn>
                  <a:cxn ang="0">
                    <a:pos x="95" y="206"/>
                  </a:cxn>
                  <a:cxn ang="0">
                    <a:pos x="81" y="220"/>
                  </a:cxn>
                  <a:cxn ang="0">
                    <a:pos x="69" y="225"/>
                  </a:cxn>
                  <a:cxn ang="0">
                    <a:pos x="64" y="213"/>
                  </a:cxn>
                  <a:cxn ang="0">
                    <a:pos x="62" y="206"/>
                  </a:cxn>
                  <a:cxn ang="0">
                    <a:pos x="67" y="196"/>
                  </a:cxn>
                  <a:cxn ang="0">
                    <a:pos x="55" y="194"/>
                  </a:cxn>
                  <a:cxn ang="0">
                    <a:pos x="38" y="194"/>
                  </a:cxn>
                  <a:cxn ang="0">
                    <a:pos x="52" y="199"/>
                  </a:cxn>
                  <a:cxn ang="0">
                    <a:pos x="57" y="210"/>
                  </a:cxn>
                  <a:cxn ang="0">
                    <a:pos x="60" y="220"/>
                  </a:cxn>
                  <a:cxn ang="0">
                    <a:pos x="50" y="239"/>
                  </a:cxn>
                  <a:cxn ang="0">
                    <a:pos x="43" y="260"/>
                  </a:cxn>
                  <a:cxn ang="0">
                    <a:pos x="31" y="267"/>
                  </a:cxn>
                  <a:cxn ang="0">
                    <a:pos x="17" y="258"/>
                  </a:cxn>
                  <a:cxn ang="0">
                    <a:pos x="17" y="244"/>
                  </a:cxn>
                  <a:cxn ang="0">
                    <a:pos x="17" y="225"/>
                  </a:cxn>
                  <a:cxn ang="0">
                    <a:pos x="5" y="220"/>
                  </a:cxn>
                  <a:cxn ang="0">
                    <a:pos x="3" y="206"/>
                  </a:cxn>
                  <a:cxn ang="0">
                    <a:pos x="17" y="206"/>
                  </a:cxn>
                  <a:cxn ang="0">
                    <a:pos x="29" y="194"/>
                  </a:cxn>
                  <a:cxn ang="0">
                    <a:pos x="34" y="180"/>
                  </a:cxn>
                  <a:cxn ang="0">
                    <a:pos x="55" y="173"/>
                  </a:cxn>
                  <a:cxn ang="0">
                    <a:pos x="71" y="161"/>
                  </a:cxn>
                  <a:cxn ang="0">
                    <a:pos x="86" y="154"/>
                  </a:cxn>
                  <a:cxn ang="0">
                    <a:pos x="107" y="151"/>
                  </a:cxn>
                  <a:cxn ang="0">
                    <a:pos x="126" y="147"/>
                  </a:cxn>
                  <a:cxn ang="0">
                    <a:pos x="140" y="151"/>
                  </a:cxn>
                  <a:cxn ang="0">
                    <a:pos x="145" y="137"/>
                  </a:cxn>
                  <a:cxn ang="0">
                    <a:pos x="159" y="120"/>
                  </a:cxn>
                  <a:cxn ang="0">
                    <a:pos x="166" y="104"/>
                  </a:cxn>
                  <a:cxn ang="0">
                    <a:pos x="166" y="116"/>
                  </a:cxn>
                  <a:cxn ang="0">
                    <a:pos x="180" y="116"/>
                  </a:cxn>
                  <a:cxn ang="0">
                    <a:pos x="199" y="104"/>
                  </a:cxn>
                  <a:cxn ang="0">
                    <a:pos x="213" y="90"/>
                  </a:cxn>
                  <a:cxn ang="0">
                    <a:pos x="225" y="71"/>
                  </a:cxn>
                  <a:cxn ang="0">
                    <a:pos x="230" y="47"/>
                  </a:cxn>
                  <a:cxn ang="0">
                    <a:pos x="230" y="35"/>
                  </a:cxn>
                  <a:cxn ang="0">
                    <a:pos x="235" y="19"/>
                  </a:cxn>
                  <a:cxn ang="0">
                    <a:pos x="244" y="9"/>
                  </a:cxn>
                  <a:cxn ang="0">
                    <a:pos x="256" y="14"/>
                  </a:cxn>
                  <a:cxn ang="0">
                    <a:pos x="247" y="4"/>
                  </a:cxn>
                  <a:cxn ang="0">
                    <a:pos x="263" y="4"/>
                  </a:cxn>
                  <a:cxn ang="0">
                    <a:pos x="265" y="28"/>
                  </a:cxn>
                  <a:cxn ang="0">
                    <a:pos x="273" y="47"/>
                  </a:cxn>
                  <a:cxn ang="0">
                    <a:pos x="268" y="66"/>
                  </a:cxn>
                  <a:cxn ang="0">
                    <a:pos x="263" y="85"/>
                  </a:cxn>
                  <a:cxn ang="0">
                    <a:pos x="251" y="92"/>
                  </a:cxn>
                  <a:cxn ang="0">
                    <a:pos x="251" y="118"/>
                  </a:cxn>
                  <a:cxn ang="0">
                    <a:pos x="244" y="137"/>
                  </a:cxn>
                  <a:cxn ang="0">
                    <a:pos x="239" y="154"/>
                  </a:cxn>
                  <a:cxn ang="0">
                    <a:pos x="228" y="170"/>
                  </a:cxn>
                  <a:cxn ang="0">
                    <a:pos x="220" y="161"/>
                  </a:cxn>
                </a:cxnLst>
                <a:rect l="0" t="0" r="r" b="b"/>
                <a:pathLst>
                  <a:path w="275" h="270">
                    <a:moveTo>
                      <a:pt x="211" y="168"/>
                    </a:moveTo>
                    <a:lnTo>
                      <a:pt x="211" y="168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3"/>
                    </a:lnTo>
                    <a:lnTo>
                      <a:pt x="211" y="173"/>
                    </a:lnTo>
                    <a:lnTo>
                      <a:pt x="209" y="173"/>
                    </a:lnTo>
                    <a:lnTo>
                      <a:pt x="209" y="175"/>
                    </a:lnTo>
                    <a:lnTo>
                      <a:pt x="209" y="175"/>
                    </a:lnTo>
                    <a:lnTo>
                      <a:pt x="209" y="175"/>
                    </a:lnTo>
                    <a:lnTo>
                      <a:pt x="209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5"/>
                    </a:lnTo>
                    <a:lnTo>
                      <a:pt x="202" y="175"/>
                    </a:lnTo>
                    <a:lnTo>
                      <a:pt x="202" y="175"/>
                    </a:lnTo>
                    <a:lnTo>
                      <a:pt x="202" y="173"/>
                    </a:lnTo>
                    <a:lnTo>
                      <a:pt x="204" y="173"/>
                    </a:lnTo>
                    <a:lnTo>
                      <a:pt x="204" y="173"/>
                    </a:lnTo>
                    <a:lnTo>
                      <a:pt x="204" y="170"/>
                    </a:lnTo>
                    <a:lnTo>
                      <a:pt x="204" y="170"/>
                    </a:lnTo>
                    <a:lnTo>
                      <a:pt x="204" y="170"/>
                    </a:lnTo>
                    <a:lnTo>
                      <a:pt x="204" y="168"/>
                    </a:lnTo>
                    <a:lnTo>
                      <a:pt x="204" y="168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3"/>
                    </a:lnTo>
                    <a:lnTo>
                      <a:pt x="202" y="163"/>
                    </a:lnTo>
                    <a:lnTo>
                      <a:pt x="202" y="163"/>
                    </a:lnTo>
                    <a:lnTo>
                      <a:pt x="202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8"/>
                    </a:lnTo>
                    <a:lnTo>
                      <a:pt x="199" y="168"/>
                    </a:lnTo>
                    <a:lnTo>
                      <a:pt x="197" y="168"/>
                    </a:lnTo>
                    <a:lnTo>
                      <a:pt x="197" y="170"/>
                    </a:lnTo>
                    <a:lnTo>
                      <a:pt x="197" y="170"/>
                    </a:lnTo>
                    <a:lnTo>
                      <a:pt x="197" y="170"/>
                    </a:lnTo>
                    <a:lnTo>
                      <a:pt x="194" y="170"/>
                    </a:lnTo>
                    <a:lnTo>
                      <a:pt x="194" y="170"/>
                    </a:lnTo>
                    <a:lnTo>
                      <a:pt x="194" y="170"/>
                    </a:lnTo>
                    <a:lnTo>
                      <a:pt x="194" y="173"/>
                    </a:lnTo>
                    <a:lnTo>
                      <a:pt x="194" y="173"/>
                    </a:lnTo>
                    <a:lnTo>
                      <a:pt x="194" y="173"/>
                    </a:lnTo>
                    <a:lnTo>
                      <a:pt x="192" y="173"/>
                    </a:lnTo>
                    <a:lnTo>
                      <a:pt x="192" y="175"/>
                    </a:lnTo>
                    <a:lnTo>
                      <a:pt x="192" y="175"/>
                    </a:lnTo>
                    <a:lnTo>
                      <a:pt x="192" y="175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0" y="177"/>
                    </a:lnTo>
                    <a:lnTo>
                      <a:pt x="190" y="177"/>
                    </a:lnTo>
                    <a:lnTo>
                      <a:pt x="190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5" y="177"/>
                    </a:lnTo>
                    <a:lnTo>
                      <a:pt x="185" y="177"/>
                    </a:lnTo>
                    <a:lnTo>
                      <a:pt x="185" y="177"/>
                    </a:lnTo>
                    <a:lnTo>
                      <a:pt x="183" y="177"/>
                    </a:lnTo>
                    <a:lnTo>
                      <a:pt x="183" y="177"/>
                    </a:lnTo>
                    <a:lnTo>
                      <a:pt x="180" y="177"/>
                    </a:lnTo>
                    <a:lnTo>
                      <a:pt x="180" y="177"/>
                    </a:lnTo>
                    <a:lnTo>
                      <a:pt x="180" y="177"/>
                    </a:lnTo>
                    <a:lnTo>
                      <a:pt x="180" y="175"/>
                    </a:lnTo>
                    <a:lnTo>
                      <a:pt x="178" y="175"/>
                    </a:lnTo>
                    <a:lnTo>
                      <a:pt x="178" y="175"/>
                    </a:lnTo>
                    <a:lnTo>
                      <a:pt x="178" y="175"/>
                    </a:lnTo>
                    <a:lnTo>
                      <a:pt x="176" y="175"/>
                    </a:lnTo>
                    <a:lnTo>
                      <a:pt x="176" y="175"/>
                    </a:lnTo>
                    <a:lnTo>
                      <a:pt x="176" y="177"/>
                    </a:lnTo>
                    <a:lnTo>
                      <a:pt x="173" y="177"/>
                    </a:lnTo>
                    <a:lnTo>
                      <a:pt x="173" y="177"/>
                    </a:lnTo>
                    <a:lnTo>
                      <a:pt x="173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68" y="177"/>
                    </a:lnTo>
                    <a:lnTo>
                      <a:pt x="168" y="177"/>
                    </a:lnTo>
                    <a:lnTo>
                      <a:pt x="166" y="177"/>
                    </a:lnTo>
                    <a:lnTo>
                      <a:pt x="166" y="180"/>
                    </a:lnTo>
                    <a:lnTo>
                      <a:pt x="166" y="180"/>
                    </a:lnTo>
                    <a:lnTo>
                      <a:pt x="166" y="180"/>
                    </a:lnTo>
                    <a:lnTo>
                      <a:pt x="164" y="180"/>
                    </a:lnTo>
                    <a:lnTo>
                      <a:pt x="164" y="177"/>
                    </a:lnTo>
                    <a:lnTo>
                      <a:pt x="166" y="177"/>
                    </a:lnTo>
                    <a:lnTo>
                      <a:pt x="166" y="177"/>
                    </a:lnTo>
                    <a:lnTo>
                      <a:pt x="166" y="177"/>
                    </a:lnTo>
                    <a:lnTo>
                      <a:pt x="166" y="175"/>
                    </a:lnTo>
                    <a:lnTo>
                      <a:pt x="166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1" y="175"/>
                    </a:lnTo>
                    <a:lnTo>
                      <a:pt x="161" y="173"/>
                    </a:lnTo>
                    <a:lnTo>
                      <a:pt x="161" y="173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68"/>
                    </a:lnTo>
                    <a:lnTo>
                      <a:pt x="161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70"/>
                    </a:lnTo>
                    <a:lnTo>
                      <a:pt x="159" y="170"/>
                    </a:lnTo>
                    <a:lnTo>
                      <a:pt x="159" y="170"/>
                    </a:lnTo>
                    <a:lnTo>
                      <a:pt x="157" y="170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5"/>
                    </a:lnTo>
                    <a:lnTo>
                      <a:pt x="157" y="175"/>
                    </a:lnTo>
                    <a:lnTo>
                      <a:pt x="157" y="175"/>
                    </a:lnTo>
                    <a:lnTo>
                      <a:pt x="157" y="177"/>
                    </a:lnTo>
                    <a:lnTo>
                      <a:pt x="157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80"/>
                    </a:lnTo>
                    <a:lnTo>
                      <a:pt x="161" y="180"/>
                    </a:lnTo>
                    <a:lnTo>
                      <a:pt x="161" y="180"/>
                    </a:lnTo>
                    <a:lnTo>
                      <a:pt x="164" y="180"/>
                    </a:lnTo>
                    <a:lnTo>
                      <a:pt x="164" y="177"/>
                    </a:lnTo>
                    <a:lnTo>
                      <a:pt x="164" y="177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2"/>
                    </a:lnTo>
                    <a:lnTo>
                      <a:pt x="164" y="182"/>
                    </a:lnTo>
                    <a:lnTo>
                      <a:pt x="164" y="182"/>
                    </a:lnTo>
                    <a:lnTo>
                      <a:pt x="164" y="184"/>
                    </a:lnTo>
                    <a:lnTo>
                      <a:pt x="164" y="184"/>
                    </a:lnTo>
                    <a:lnTo>
                      <a:pt x="164" y="187"/>
                    </a:lnTo>
                    <a:lnTo>
                      <a:pt x="164" y="187"/>
                    </a:lnTo>
                    <a:lnTo>
                      <a:pt x="164" y="187"/>
                    </a:lnTo>
                    <a:lnTo>
                      <a:pt x="161" y="187"/>
                    </a:lnTo>
                    <a:lnTo>
                      <a:pt x="161" y="187"/>
                    </a:lnTo>
                    <a:lnTo>
                      <a:pt x="161" y="187"/>
                    </a:lnTo>
                    <a:lnTo>
                      <a:pt x="159" y="187"/>
                    </a:lnTo>
                    <a:lnTo>
                      <a:pt x="159" y="184"/>
                    </a:lnTo>
                    <a:lnTo>
                      <a:pt x="159" y="184"/>
                    </a:lnTo>
                    <a:lnTo>
                      <a:pt x="159" y="187"/>
                    </a:lnTo>
                    <a:lnTo>
                      <a:pt x="159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4" y="187"/>
                    </a:lnTo>
                    <a:lnTo>
                      <a:pt x="154" y="187"/>
                    </a:lnTo>
                    <a:lnTo>
                      <a:pt x="152" y="187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49" y="189"/>
                    </a:lnTo>
                    <a:lnTo>
                      <a:pt x="149" y="192"/>
                    </a:lnTo>
                    <a:lnTo>
                      <a:pt x="149" y="192"/>
                    </a:lnTo>
                    <a:lnTo>
                      <a:pt x="149" y="194"/>
                    </a:lnTo>
                    <a:lnTo>
                      <a:pt x="149" y="194"/>
                    </a:lnTo>
                    <a:lnTo>
                      <a:pt x="149" y="194"/>
                    </a:lnTo>
                    <a:lnTo>
                      <a:pt x="147" y="194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5" y="196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201"/>
                    </a:lnTo>
                    <a:lnTo>
                      <a:pt x="145" y="201"/>
                    </a:lnTo>
                    <a:lnTo>
                      <a:pt x="145" y="203"/>
                    </a:lnTo>
                    <a:lnTo>
                      <a:pt x="145" y="203"/>
                    </a:lnTo>
                    <a:lnTo>
                      <a:pt x="142" y="203"/>
                    </a:lnTo>
                    <a:lnTo>
                      <a:pt x="142" y="203"/>
                    </a:lnTo>
                    <a:lnTo>
                      <a:pt x="142" y="206"/>
                    </a:lnTo>
                    <a:lnTo>
                      <a:pt x="140" y="206"/>
                    </a:lnTo>
                    <a:lnTo>
                      <a:pt x="140" y="206"/>
                    </a:lnTo>
                    <a:lnTo>
                      <a:pt x="140" y="208"/>
                    </a:lnTo>
                    <a:lnTo>
                      <a:pt x="140" y="208"/>
                    </a:lnTo>
                    <a:lnTo>
                      <a:pt x="140" y="208"/>
                    </a:lnTo>
                    <a:lnTo>
                      <a:pt x="138" y="208"/>
                    </a:lnTo>
                    <a:lnTo>
                      <a:pt x="138" y="206"/>
                    </a:lnTo>
                    <a:lnTo>
                      <a:pt x="138" y="206"/>
                    </a:lnTo>
                    <a:lnTo>
                      <a:pt x="138" y="206"/>
                    </a:lnTo>
                    <a:lnTo>
                      <a:pt x="135" y="206"/>
                    </a:lnTo>
                    <a:lnTo>
                      <a:pt x="135" y="206"/>
                    </a:lnTo>
                    <a:lnTo>
                      <a:pt x="135" y="206"/>
                    </a:lnTo>
                    <a:lnTo>
                      <a:pt x="133" y="206"/>
                    </a:lnTo>
                    <a:lnTo>
                      <a:pt x="133" y="206"/>
                    </a:lnTo>
                    <a:lnTo>
                      <a:pt x="133" y="206"/>
                    </a:lnTo>
                    <a:lnTo>
                      <a:pt x="133" y="203"/>
                    </a:lnTo>
                    <a:lnTo>
                      <a:pt x="131" y="203"/>
                    </a:lnTo>
                    <a:lnTo>
                      <a:pt x="131" y="203"/>
                    </a:lnTo>
                    <a:lnTo>
                      <a:pt x="131" y="203"/>
                    </a:lnTo>
                    <a:lnTo>
                      <a:pt x="131" y="201"/>
                    </a:lnTo>
                    <a:lnTo>
                      <a:pt x="131" y="201"/>
                    </a:lnTo>
                    <a:lnTo>
                      <a:pt x="128" y="201"/>
                    </a:lnTo>
                    <a:lnTo>
                      <a:pt x="128" y="201"/>
                    </a:lnTo>
                    <a:lnTo>
                      <a:pt x="128" y="199"/>
                    </a:lnTo>
                    <a:lnTo>
                      <a:pt x="128" y="199"/>
                    </a:lnTo>
                    <a:lnTo>
                      <a:pt x="128" y="199"/>
                    </a:lnTo>
                    <a:lnTo>
                      <a:pt x="126" y="199"/>
                    </a:lnTo>
                    <a:lnTo>
                      <a:pt x="126" y="199"/>
                    </a:lnTo>
                    <a:lnTo>
                      <a:pt x="126" y="199"/>
                    </a:lnTo>
                    <a:lnTo>
                      <a:pt x="126" y="196"/>
                    </a:lnTo>
                    <a:lnTo>
                      <a:pt x="126" y="196"/>
                    </a:lnTo>
                    <a:lnTo>
                      <a:pt x="126" y="196"/>
                    </a:lnTo>
                    <a:lnTo>
                      <a:pt x="123" y="196"/>
                    </a:lnTo>
                    <a:lnTo>
                      <a:pt x="123" y="196"/>
                    </a:lnTo>
                    <a:lnTo>
                      <a:pt x="123" y="194"/>
                    </a:lnTo>
                    <a:lnTo>
                      <a:pt x="123" y="194"/>
                    </a:lnTo>
                    <a:lnTo>
                      <a:pt x="123" y="192"/>
                    </a:lnTo>
                    <a:lnTo>
                      <a:pt x="123" y="192"/>
                    </a:lnTo>
                    <a:lnTo>
                      <a:pt x="123" y="192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6" y="189"/>
                    </a:lnTo>
                    <a:lnTo>
                      <a:pt x="126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1" y="187"/>
                    </a:lnTo>
                    <a:lnTo>
                      <a:pt x="121" y="187"/>
                    </a:lnTo>
                    <a:lnTo>
                      <a:pt x="121" y="187"/>
                    </a:lnTo>
                    <a:lnTo>
                      <a:pt x="119" y="187"/>
                    </a:lnTo>
                    <a:lnTo>
                      <a:pt x="119" y="187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6" y="189"/>
                    </a:lnTo>
                    <a:lnTo>
                      <a:pt x="116" y="189"/>
                    </a:lnTo>
                    <a:lnTo>
                      <a:pt x="116" y="187"/>
                    </a:lnTo>
                    <a:lnTo>
                      <a:pt x="114" y="187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92"/>
                    </a:lnTo>
                    <a:lnTo>
                      <a:pt x="114" y="192"/>
                    </a:lnTo>
                    <a:lnTo>
                      <a:pt x="114" y="192"/>
                    </a:lnTo>
                    <a:lnTo>
                      <a:pt x="116" y="192"/>
                    </a:lnTo>
                    <a:lnTo>
                      <a:pt x="116" y="194"/>
                    </a:lnTo>
                    <a:lnTo>
                      <a:pt x="116" y="194"/>
                    </a:lnTo>
                    <a:lnTo>
                      <a:pt x="116" y="196"/>
                    </a:lnTo>
                    <a:lnTo>
                      <a:pt x="116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6" y="196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2" y="199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09" y="201"/>
                    </a:lnTo>
                    <a:lnTo>
                      <a:pt x="109" y="203"/>
                    </a:lnTo>
                    <a:lnTo>
                      <a:pt x="109" y="203"/>
                    </a:lnTo>
                    <a:lnTo>
                      <a:pt x="109" y="203"/>
                    </a:lnTo>
                    <a:lnTo>
                      <a:pt x="107" y="203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8"/>
                    </a:lnTo>
                    <a:lnTo>
                      <a:pt x="107" y="208"/>
                    </a:lnTo>
                    <a:lnTo>
                      <a:pt x="107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3"/>
                    </a:lnTo>
                    <a:lnTo>
                      <a:pt x="105" y="213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2" y="210"/>
                    </a:lnTo>
                    <a:lnTo>
                      <a:pt x="102" y="210"/>
                    </a:lnTo>
                    <a:lnTo>
                      <a:pt x="102" y="210"/>
                    </a:lnTo>
                    <a:lnTo>
                      <a:pt x="100" y="210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5" y="206"/>
                    </a:lnTo>
                    <a:lnTo>
                      <a:pt x="95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0" y="206"/>
                    </a:lnTo>
                    <a:lnTo>
                      <a:pt x="90" y="206"/>
                    </a:lnTo>
                    <a:lnTo>
                      <a:pt x="90" y="208"/>
                    </a:lnTo>
                    <a:lnTo>
                      <a:pt x="90" y="208"/>
                    </a:lnTo>
                    <a:lnTo>
                      <a:pt x="90" y="208"/>
                    </a:lnTo>
                    <a:lnTo>
                      <a:pt x="88" y="208"/>
                    </a:lnTo>
                    <a:lnTo>
                      <a:pt x="88" y="208"/>
                    </a:lnTo>
                    <a:lnTo>
                      <a:pt x="86" y="208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3"/>
                    </a:lnTo>
                    <a:lnTo>
                      <a:pt x="86" y="213"/>
                    </a:lnTo>
                    <a:lnTo>
                      <a:pt x="86" y="213"/>
                    </a:lnTo>
                    <a:lnTo>
                      <a:pt x="86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8"/>
                    </a:lnTo>
                    <a:lnTo>
                      <a:pt x="83" y="218"/>
                    </a:lnTo>
                    <a:lnTo>
                      <a:pt x="81" y="218"/>
                    </a:lnTo>
                    <a:lnTo>
                      <a:pt x="81" y="218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78" y="220"/>
                    </a:lnTo>
                    <a:lnTo>
                      <a:pt x="78" y="222"/>
                    </a:lnTo>
                    <a:lnTo>
                      <a:pt x="78" y="222"/>
                    </a:lnTo>
                    <a:lnTo>
                      <a:pt x="81" y="222"/>
                    </a:lnTo>
                    <a:lnTo>
                      <a:pt x="81" y="225"/>
                    </a:lnTo>
                    <a:lnTo>
                      <a:pt x="81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7"/>
                    </a:lnTo>
                    <a:lnTo>
                      <a:pt x="69" y="227"/>
                    </a:lnTo>
                    <a:lnTo>
                      <a:pt x="69" y="227"/>
                    </a:lnTo>
                    <a:lnTo>
                      <a:pt x="69" y="225"/>
                    </a:lnTo>
                    <a:lnTo>
                      <a:pt x="67" y="225"/>
                    </a:lnTo>
                    <a:lnTo>
                      <a:pt x="67" y="225"/>
                    </a:lnTo>
                    <a:lnTo>
                      <a:pt x="69" y="225"/>
                    </a:lnTo>
                    <a:lnTo>
                      <a:pt x="69" y="225"/>
                    </a:lnTo>
                    <a:lnTo>
                      <a:pt x="69" y="222"/>
                    </a:lnTo>
                    <a:lnTo>
                      <a:pt x="71" y="222"/>
                    </a:lnTo>
                    <a:lnTo>
                      <a:pt x="71" y="222"/>
                    </a:lnTo>
                    <a:lnTo>
                      <a:pt x="71" y="222"/>
                    </a:lnTo>
                    <a:lnTo>
                      <a:pt x="71" y="220"/>
                    </a:lnTo>
                    <a:lnTo>
                      <a:pt x="71" y="220"/>
                    </a:lnTo>
                    <a:lnTo>
                      <a:pt x="71" y="220"/>
                    </a:lnTo>
                    <a:lnTo>
                      <a:pt x="69" y="220"/>
                    </a:lnTo>
                    <a:lnTo>
                      <a:pt x="69" y="220"/>
                    </a:lnTo>
                    <a:lnTo>
                      <a:pt x="69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4" y="210"/>
                    </a:lnTo>
                    <a:lnTo>
                      <a:pt x="64" y="210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2" y="208"/>
                    </a:lnTo>
                    <a:lnTo>
                      <a:pt x="62" y="208"/>
                    </a:lnTo>
                    <a:lnTo>
                      <a:pt x="62" y="208"/>
                    </a:lnTo>
                    <a:lnTo>
                      <a:pt x="62" y="210"/>
                    </a:lnTo>
                    <a:lnTo>
                      <a:pt x="60" y="210"/>
                    </a:lnTo>
                    <a:lnTo>
                      <a:pt x="60" y="210"/>
                    </a:lnTo>
                    <a:lnTo>
                      <a:pt x="60" y="210"/>
                    </a:lnTo>
                    <a:lnTo>
                      <a:pt x="57" y="210"/>
                    </a:lnTo>
                    <a:lnTo>
                      <a:pt x="57" y="208"/>
                    </a:lnTo>
                    <a:lnTo>
                      <a:pt x="60" y="208"/>
                    </a:lnTo>
                    <a:lnTo>
                      <a:pt x="60" y="208"/>
                    </a:lnTo>
                    <a:lnTo>
                      <a:pt x="60" y="208"/>
                    </a:lnTo>
                    <a:lnTo>
                      <a:pt x="60" y="206"/>
                    </a:lnTo>
                    <a:lnTo>
                      <a:pt x="60" y="206"/>
                    </a:lnTo>
                    <a:lnTo>
                      <a:pt x="62" y="206"/>
                    </a:lnTo>
                    <a:lnTo>
                      <a:pt x="62" y="206"/>
                    </a:lnTo>
                    <a:lnTo>
                      <a:pt x="62" y="206"/>
                    </a:lnTo>
                    <a:lnTo>
                      <a:pt x="64" y="206"/>
                    </a:lnTo>
                    <a:lnTo>
                      <a:pt x="64" y="206"/>
                    </a:lnTo>
                    <a:lnTo>
                      <a:pt x="64" y="203"/>
                    </a:lnTo>
                    <a:lnTo>
                      <a:pt x="64" y="203"/>
                    </a:lnTo>
                    <a:lnTo>
                      <a:pt x="67" y="203"/>
                    </a:lnTo>
                    <a:lnTo>
                      <a:pt x="67" y="203"/>
                    </a:lnTo>
                    <a:lnTo>
                      <a:pt x="67" y="203"/>
                    </a:lnTo>
                    <a:lnTo>
                      <a:pt x="67" y="201"/>
                    </a:lnTo>
                    <a:lnTo>
                      <a:pt x="67" y="201"/>
                    </a:lnTo>
                    <a:lnTo>
                      <a:pt x="69" y="201"/>
                    </a:lnTo>
                    <a:lnTo>
                      <a:pt x="69" y="201"/>
                    </a:lnTo>
                    <a:lnTo>
                      <a:pt x="69" y="201"/>
                    </a:lnTo>
                    <a:lnTo>
                      <a:pt x="71" y="201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6"/>
                    </a:lnTo>
                    <a:lnTo>
                      <a:pt x="71" y="196"/>
                    </a:lnTo>
                    <a:lnTo>
                      <a:pt x="71" y="196"/>
                    </a:lnTo>
                    <a:lnTo>
                      <a:pt x="71" y="194"/>
                    </a:lnTo>
                    <a:lnTo>
                      <a:pt x="71" y="194"/>
                    </a:lnTo>
                    <a:lnTo>
                      <a:pt x="69" y="194"/>
                    </a:lnTo>
                    <a:lnTo>
                      <a:pt x="69" y="194"/>
                    </a:lnTo>
                    <a:lnTo>
                      <a:pt x="69" y="196"/>
                    </a:lnTo>
                    <a:lnTo>
                      <a:pt x="67" y="196"/>
                    </a:lnTo>
                    <a:lnTo>
                      <a:pt x="67" y="194"/>
                    </a:lnTo>
                    <a:lnTo>
                      <a:pt x="67" y="194"/>
                    </a:lnTo>
                    <a:lnTo>
                      <a:pt x="67" y="196"/>
                    </a:lnTo>
                    <a:lnTo>
                      <a:pt x="67" y="196"/>
                    </a:lnTo>
                    <a:lnTo>
                      <a:pt x="67" y="196"/>
                    </a:lnTo>
                    <a:lnTo>
                      <a:pt x="64" y="196"/>
                    </a:lnTo>
                    <a:lnTo>
                      <a:pt x="64" y="196"/>
                    </a:lnTo>
                    <a:lnTo>
                      <a:pt x="64" y="199"/>
                    </a:lnTo>
                    <a:lnTo>
                      <a:pt x="64" y="199"/>
                    </a:lnTo>
                    <a:lnTo>
                      <a:pt x="64" y="199"/>
                    </a:lnTo>
                    <a:lnTo>
                      <a:pt x="62" y="199"/>
                    </a:lnTo>
                    <a:lnTo>
                      <a:pt x="62" y="199"/>
                    </a:lnTo>
                    <a:lnTo>
                      <a:pt x="62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6"/>
                    </a:lnTo>
                    <a:lnTo>
                      <a:pt x="57" y="196"/>
                    </a:lnTo>
                    <a:lnTo>
                      <a:pt x="57" y="196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5" y="194"/>
                    </a:lnTo>
                    <a:lnTo>
                      <a:pt x="55" y="194"/>
                    </a:lnTo>
                    <a:lnTo>
                      <a:pt x="55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0" y="194"/>
                    </a:lnTo>
                    <a:lnTo>
                      <a:pt x="50" y="194"/>
                    </a:lnTo>
                    <a:lnTo>
                      <a:pt x="50" y="192"/>
                    </a:lnTo>
                    <a:lnTo>
                      <a:pt x="50" y="192"/>
                    </a:lnTo>
                    <a:lnTo>
                      <a:pt x="50" y="194"/>
                    </a:lnTo>
                    <a:lnTo>
                      <a:pt x="50" y="194"/>
                    </a:lnTo>
                    <a:lnTo>
                      <a:pt x="48" y="194"/>
                    </a:lnTo>
                    <a:lnTo>
                      <a:pt x="48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1" y="194"/>
                    </a:lnTo>
                    <a:lnTo>
                      <a:pt x="41" y="194"/>
                    </a:lnTo>
                    <a:lnTo>
                      <a:pt x="41" y="194"/>
                    </a:lnTo>
                    <a:lnTo>
                      <a:pt x="38" y="194"/>
                    </a:lnTo>
                    <a:lnTo>
                      <a:pt x="38" y="194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38" y="194"/>
                    </a:lnTo>
                    <a:lnTo>
                      <a:pt x="38" y="194"/>
                    </a:lnTo>
                    <a:lnTo>
                      <a:pt x="38" y="196"/>
                    </a:lnTo>
                    <a:lnTo>
                      <a:pt x="36" y="196"/>
                    </a:lnTo>
                    <a:lnTo>
                      <a:pt x="36" y="196"/>
                    </a:lnTo>
                    <a:lnTo>
                      <a:pt x="38" y="196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201"/>
                    </a:lnTo>
                    <a:lnTo>
                      <a:pt x="38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3" y="201"/>
                    </a:lnTo>
                    <a:lnTo>
                      <a:pt x="43" y="203"/>
                    </a:lnTo>
                    <a:lnTo>
                      <a:pt x="43" y="203"/>
                    </a:lnTo>
                    <a:lnTo>
                      <a:pt x="45" y="203"/>
                    </a:lnTo>
                    <a:lnTo>
                      <a:pt x="45" y="203"/>
                    </a:lnTo>
                    <a:lnTo>
                      <a:pt x="45" y="201"/>
                    </a:lnTo>
                    <a:lnTo>
                      <a:pt x="45" y="201"/>
                    </a:lnTo>
                    <a:lnTo>
                      <a:pt x="45" y="201"/>
                    </a:lnTo>
                    <a:lnTo>
                      <a:pt x="45" y="199"/>
                    </a:lnTo>
                    <a:lnTo>
                      <a:pt x="48" y="199"/>
                    </a:lnTo>
                    <a:lnTo>
                      <a:pt x="48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2" y="199"/>
                    </a:lnTo>
                    <a:lnTo>
                      <a:pt x="52" y="199"/>
                    </a:lnTo>
                    <a:lnTo>
                      <a:pt x="50" y="199"/>
                    </a:lnTo>
                    <a:lnTo>
                      <a:pt x="50" y="201"/>
                    </a:lnTo>
                    <a:lnTo>
                      <a:pt x="52" y="201"/>
                    </a:lnTo>
                    <a:lnTo>
                      <a:pt x="52" y="201"/>
                    </a:lnTo>
                    <a:lnTo>
                      <a:pt x="52" y="201"/>
                    </a:lnTo>
                    <a:lnTo>
                      <a:pt x="52" y="203"/>
                    </a:lnTo>
                    <a:lnTo>
                      <a:pt x="52" y="203"/>
                    </a:lnTo>
                    <a:lnTo>
                      <a:pt x="52" y="206"/>
                    </a:lnTo>
                    <a:lnTo>
                      <a:pt x="52" y="206"/>
                    </a:lnTo>
                    <a:lnTo>
                      <a:pt x="52" y="208"/>
                    </a:lnTo>
                    <a:lnTo>
                      <a:pt x="52" y="208"/>
                    </a:lnTo>
                    <a:lnTo>
                      <a:pt x="52" y="208"/>
                    </a:lnTo>
                    <a:lnTo>
                      <a:pt x="50" y="208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48" y="210"/>
                    </a:lnTo>
                    <a:lnTo>
                      <a:pt x="48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5" y="210"/>
                    </a:lnTo>
                    <a:lnTo>
                      <a:pt x="55" y="210"/>
                    </a:lnTo>
                    <a:lnTo>
                      <a:pt x="55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3"/>
                    </a:lnTo>
                    <a:lnTo>
                      <a:pt x="55" y="213"/>
                    </a:lnTo>
                    <a:lnTo>
                      <a:pt x="55" y="213"/>
                    </a:lnTo>
                    <a:lnTo>
                      <a:pt x="57" y="213"/>
                    </a:lnTo>
                    <a:lnTo>
                      <a:pt x="57" y="215"/>
                    </a:lnTo>
                    <a:lnTo>
                      <a:pt x="57" y="215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5"/>
                    </a:lnTo>
                    <a:lnTo>
                      <a:pt x="60" y="215"/>
                    </a:lnTo>
                    <a:lnTo>
                      <a:pt x="60" y="215"/>
                    </a:lnTo>
                    <a:lnTo>
                      <a:pt x="60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20"/>
                    </a:lnTo>
                    <a:lnTo>
                      <a:pt x="60" y="220"/>
                    </a:lnTo>
                    <a:lnTo>
                      <a:pt x="60" y="218"/>
                    </a:lnTo>
                    <a:lnTo>
                      <a:pt x="60" y="218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2"/>
                    </a:lnTo>
                    <a:lnTo>
                      <a:pt x="60" y="222"/>
                    </a:lnTo>
                    <a:lnTo>
                      <a:pt x="57" y="222"/>
                    </a:lnTo>
                    <a:lnTo>
                      <a:pt x="57" y="222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55" y="225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2" y="227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32"/>
                    </a:lnTo>
                    <a:lnTo>
                      <a:pt x="52" y="232"/>
                    </a:lnTo>
                    <a:lnTo>
                      <a:pt x="52" y="232"/>
                    </a:lnTo>
                    <a:lnTo>
                      <a:pt x="52" y="234"/>
                    </a:lnTo>
                    <a:lnTo>
                      <a:pt x="50" y="234"/>
                    </a:lnTo>
                    <a:lnTo>
                      <a:pt x="50" y="234"/>
                    </a:lnTo>
                    <a:lnTo>
                      <a:pt x="50" y="234"/>
                    </a:lnTo>
                    <a:lnTo>
                      <a:pt x="50" y="237"/>
                    </a:lnTo>
                    <a:lnTo>
                      <a:pt x="50" y="237"/>
                    </a:lnTo>
                    <a:lnTo>
                      <a:pt x="50" y="237"/>
                    </a:lnTo>
                    <a:lnTo>
                      <a:pt x="50" y="239"/>
                    </a:lnTo>
                    <a:lnTo>
                      <a:pt x="50" y="239"/>
                    </a:lnTo>
                    <a:lnTo>
                      <a:pt x="50" y="239"/>
                    </a:lnTo>
                    <a:lnTo>
                      <a:pt x="48" y="239"/>
                    </a:lnTo>
                    <a:lnTo>
                      <a:pt x="48" y="241"/>
                    </a:lnTo>
                    <a:lnTo>
                      <a:pt x="48" y="241"/>
                    </a:lnTo>
                    <a:lnTo>
                      <a:pt x="48" y="244"/>
                    </a:lnTo>
                    <a:lnTo>
                      <a:pt x="48" y="244"/>
                    </a:lnTo>
                    <a:lnTo>
                      <a:pt x="48" y="244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5" y="246"/>
                    </a:lnTo>
                    <a:lnTo>
                      <a:pt x="45" y="248"/>
                    </a:lnTo>
                    <a:lnTo>
                      <a:pt x="48" y="248"/>
                    </a:lnTo>
                    <a:lnTo>
                      <a:pt x="48" y="248"/>
                    </a:lnTo>
                    <a:lnTo>
                      <a:pt x="48" y="248"/>
                    </a:lnTo>
                    <a:lnTo>
                      <a:pt x="48" y="251"/>
                    </a:lnTo>
                    <a:lnTo>
                      <a:pt x="48" y="251"/>
                    </a:lnTo>
                    <a:lnTo>
                      <a:pt x="48" y="253"/>
                    </a:lnTo>
                    <a:lnTo>
                      <a:pt x="45" y="253"/>
                    </a:lnTo>
                    <a:lnTo>
                      <a:pt x="45" y="253"/>
                    </a:lnTo>
                    <a:lnTo>
                      <a:pt x="45" y="253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60"/>
                    </a:lnTo>
                    <a:lnTo>
                      <a:pt x="43" y="260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60"/>
                    </a:lnTo>
                    <a:lnTo>
                      <a:pt x="38" y="260"/>
                    </a:lnTo>
                    <a:lnTo>
                      <a:pt x="41" y="260"/>
                    </a:lnTo>
                    <a:lnTo>
                      <a:pt x="41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5"/>
                    </a:lnTo>
                    <a:lnTo>
                      <a:pt x="36" y="265"/>
                    </a:lnTo>
                    <a:lnTo>
                      <a:pt x="36" y="265"/>
                    </a:lnTo>
                    <a:lnTo>
                      <a:pt x="36" y="265"/>
                    </a:lnTo>
                    <a:lnTo>
                      <a:pt x="36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1" y="267"/>
                    </a:lnTo>
                    <a:lnTo>
                      <a:pt x="31" y="267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29" y="270"/>
                    </a:lnTo>
                    <a:lnTo>
                      <a:pt x="29" y="270"/>
                    </a:lnTo>
                    <a:lnTo>
                      <a:pt x="29" y="270"/>
                    </a:lnTo>
                    <a:lnTo>
                      <a:pt x="29" y="267"/>
                    </a:lnTo>
                    <a:lnTo>
                      <a:pt x="29" y="267"/>
                    </a:lnTo>
                    <a:lnTo>
                      <a:pt x="29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2" y="263"/>
                    </a:lnTo>
                    <a:lnTo>
                      <a:pt x="22" y="263"/>
                    </a:lnTo>
                    <a:lnTo>
                      <a:pt x="22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0"/>
                    </a:lnTo>
                    <a:lnTo>
                      <a:pt x="19" y="260"/>
                    </a:lnTo>
                    <a:lnTo>
                      <a:pt x="17" y="260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22" y="258"/>
                    </a:lnTo>
                    <a:lnTo>
                      <a:pt x="22" y="256"/>
                    </a:lnTo>
                    <a:lnTo>
                      <a:pt x="22" y="256"/>
                    </a:lnTo>
                    <a:lnTo>
                      <a:pt x="22" y="253"/>
                    </a:lnTo>
                    <a:lnTo>
                      <a:pt x="22" y="253"/>
                    </a:lnTo>
                    <a:lnTo>
                      <a:pt x="22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48"/>
                    </a:lnTo>
                    <a:lnTo>
                      <a:pt x="19" y="248"/>
                    </a:lnTo>
                    <a:lnTo>
                      <a:pt x="17" y="248"/>
                    </a:lnTo>
                    <a:lnTo>
                      <a:pt x="17" y="248"/>
                    </a:lnTo>
                    <a:lnTo>
                      <a:pt x="19" y="248"/>
                    </a:lnTo>
                    <a:lnTo>
                      <a:pt x="19" y="246"/>
                    </a:lnTo>
                    <a:lnTo>
                      <a:pt x="19" y="246"/>
                    </a:lnTo>
                    <a:lnTo>
                      <a:pt x="19" y="246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7" y="244"/>
                    </a:lnTo>
                    <a:lnTo>
                      <a:pt x="17" y="241"/>
                    </a:lnTo>
                    <a:lnTo>
                      <a:pt x="19" y="241"/>
                    </a:lnTo>
                    <a:lnTo>
                      <a:pt x="19" y="241"/>
                    </a:lnTo>
                    <a:lnTo>
                      <a:pt x="17" y="241"/>
                    </a:lnTo>
                    <a:lnTo>
                      <a:pt x="17" y="241"/>
                    </a:lnTo>
                    <a:lnTo>
                      <a:pt x="17" y="239"/>
                    </a:lnTo>
                    <a:lnTo>
                      <a:pt x="17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7"/>
                    </a:lnTo>
                    <a:lnTo>
                      <a:pt x="15" y="237"/>
                    </a:lnTo>
                    <a:lnTo>
                      <a:pt x="15" y="234"/>
                    </a:lnTo>
                    <a:lnTo>
                      <a:pt x="15" y="234"/>
                    </a:lnTo>
                    <a:lnTo>
                      <a:pt x="15" y="232"/>
                    </a:lnTo>
                    <a:lnTo>
                      <a:pt x="15" y="232"/>
                    </a:lnTo>
                    <a:lnTo>
                      <a:pt x="15" y="232"/>
                    </a:lnTo>
                    <a:lnTo>
                      <a:pt x="15" y="229"/>
                    </a:lnTo>
                    <a:lnTo>
                      <a:pt x="15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7"/>
                    </a:lnTo>
                    <a:lnTo>
                      <a:pt x="17" y="227"/>
                    </a:lnTo>
                    <a:lnTo>
                      <a:pt x="17" y="225"/>
                    </a:lnTo>
                    <a:lnTo>
                      <a:pt x="19" y="225"/>
                    </a:lnTo>
                    <a:lnTo>
                      <a:pt x="19" y="225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15" y="225"/>
                    </a:lnTo>
                    <a:lnTo>
                      <a:pt x="15" y="225"/>
                    </a:lnTo>
                    <a:lnTo>
                      <a:pt x="15" y="225"/>
                    </a:lnTo>
                    <a:lnTo>
                      <a:pt x="15" y="227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2" y="229"/>
                    </a:lnTo>
                    <a:lnTo>
                      <a:pt x="12" y="229"/>
                    </a:lnTo>
                    <a:lnTo>
                      <a:pt x="10" y="229"/>
                    </a:lnTo>
                    <a:lnTo>
                      <a:pt x="10" y="229"/>
                    </a:lnTo>
                    <a:lnTo>
                      <a:pt x="10" y="229"/>
                    </a:lnTo>
                    <a:lnTo>
                      <a:pt x="7" y="229"/>
                    </a:lnTo>
                    <a:lnTo>
                      <a:pt x="7" y="229"/>
                    </a:lnTo>
                    <a:lnTo>
                      <a:pt x="7" y="227"/>
                    </a:lnTo>
                    <a:lnTo>
                      <a:pt x="7" y="227"/>
                    </a:lnTo>
                    <a:lnTo>
                      <a:pt x="10" y="227"/>
                    </a:lnTo>
                    <a:lnTo>
                      <a:pt x="10" y="225"/>
                    </a:lnTo>
                    <a:lnTo>
                      <a:pt x="10" y="225"/>
                    </a:lnTo>
                    <a:lnTo>
                      <a:pt x="10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7" y="220"/>
                    </a:lnTo>
                    <a:lnTo>
                      <a:pt x="7" y="220"/>
                    </a:lnTo>
                    <a:lnTo>
                      <a:pt x="5" y="220"/>
                    </a:lnTo>
                    <a:lnTo>
                      <a:pt x="5" y="220"/>
                    </a:lnTo>
                    <a:lnTo>
                      <a:pt x="5" y="220"/>
                    </a:lnTo>
                    <a:lnTo>
                      <a:pt x="7" y="220"/>
                    </a:lnTo>
                    <a:lnTo>
                      <a:pt x="7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5"/>
                    </a:lnTo>
                    <a:lnTo>
                      <a:pt x="7" y="215"/>
                    </a:lnTo>
                    <a:lnTo>
                      <a:pt x="7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5" y="213"/>
                    </a:lnTo>
                    <a:lnTo>
                      <a:pt x="5" y="213"/>
                    </a:lnTo>
                    <a:lnTo>
                      <a:pt x="3" y="213"/>
                    </a:lnTo>
                    <a:lnTo>
                      <a:pt x="3" y="213"/>
                    </a:lnTo>
                    <a:lnTo>
                      <a:pt x="3" y="213"/>
                    </a:lnTo>
                    <a:lnTo>
                      <a:pt x="0" y="213"/>
                    </a:lnTo>
                    <a:lnTo>
                      <a:pt x="0" y="213"/>
                    </a:lnTo>
                    <a:lnTo>
                      <a:pt x="0" y="213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3" y="210"/>
                    </a:lnTo>
                    <a:lnTo>
                      <a:pt x="3" y="210"/>
                    </a:lnTo>
                    <a:lnTo>
                      <a:pt x="0" y="210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3" y="208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5" y="206"/>
                    </a:lnTo>
                    <a:lnTo>
                      <a:pt x="5" y="203"/>
                    </a:lnTo>
                    <a:lnTo>
                      <a:pt x="5" y="203"/>
                    </a:lnTo>
                    <a:lnTo>
                      <a:pt x="5" y="203"/>
                    </a:lnTo>
                    <a:lnTo>
                      <a:pt x="5" y="206"/>
                    </a:lnTo>
                    <a:lnTo>
                      <a:pt x="5" y="206"/>
                    </a:lnTo>
                    <a:lnTo>
                      <a:pt x="5" y="206"/>
                    </a:lnTo>
                    <a:lnTo>
                      <a:pt x="5" y="208"/>
                    </a:lnTo>
                    <a:lnTo>
                      <a:pt x="5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10" y="206"/>
                    </a:lnTo>
                    <a:lnTo>
                      <a:pt x="10" y="206"/>
                    </a:lnTo>
                    <a:lnTo>
                      <a:pt x="10" y="203"/>
                    </a:lnTo>
                    <a:lnTo>
                      <a:pt x="12" y="203"/>
                    </a:lnTo>
                    <a:lnTo>
                      <a:pt x="12" y="203"/>
                    </a:lnTo>
                    <a:lnTo>
                      <a:pt x="12" y="201"/>
                    </a:lnTo>
                    <a:lnTo>
                      <a:pt x="12" y="201"/>
                    </a:lnTo>
                    <a:lnTo>
                      <a:pt x="12" y="201"/>
                    </a:lnTo>
                    <a:lnTo>
                      <a:pt x="12" y="203"/>
                    </a:lnTo>
                    <a:lnTo>
                      <a:pt x="15" y="203"/>
                    </a:lnTo>
                    <a:lnTo>
                      <a:pt x="15" y="203"/>
                    </a:lnTo>
                    <a:lnTo>
                      <a:pt x="15" y="203"/>
                    </a:lnTo>
                    <a:lnTo>
                      <a:pt x="15" y="206"/>
                    </a:lnTo>
                    <a:lnTo>
                      <a:pt x="17" y="206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9" y="201"/>
                    </a:lnTo>
                    <a:lnTo>
                      <a:pt x="19" y="20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2" y="199"/>
                    </a:lnTo>
                    <a:lnTo>
                      <a:pt x="22" y="199"/>
                    </a:lnTo>
                    <a:lnTo>
                      <a:pt x="24" y="199"/>
                    </a:lnTo>
                    <a:lnTo>
                      <a:pt x="24" y="199"/>
                    </a:lnTo>
                    <a:lnTo>
                      <a:pt x="22" y="199"/>
                    </a:lnTo>
                    <a:lnTo>
                      <a:pt x="22" y="199"/>
                    </a:lnTo>
                    <a:lnTo>
                      <a:pt x="24" y="199"/>
                    </a:lnTo>
                    <a:lnTo>
                      <a:pt x="24" y="199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31" y="192"/>
                    </a:lnTo>
                    <a:lnTo>
                      <a:pt x="31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4" y="187"/>
                    </a:lnTo>
                    <a:lnTo>
                      <a:pt x="34" y="187"/>
                    </a:lnTo>
                    <a:lnTo>
                      <a:pt x="34" y="187"/>
                    </a:lnTo>
                    <a:lnTo>
                      <a:pt x="34" y="184"/>
                    </a:lnTo>
                    <a:lnTo>
                      <a:pt x="34" y="184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0"/>
                    </a:lnTo>
                    <a:lnTo>
                      <a:pt x="36" y="180"/>
                    </a:lnTo>
                    <a:lnTo>
                      <a:pt x="36" y="180"/>
                    </a:lnTo>
                    <a:lnTo>
                      <a:pt x="38" y="180"/>
                    </a:lnTo>
                    <a:lnTo>
                      <a:pt x="38" y="180"/>
                    </a:lnTo>
                    <a:lnTo>
                      <a:pt x="38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3" y="180"/>
                    </a:lnTo>
                    <a:lnTo>
                      <a:pt x="43" y="180"/>
                    </a:lnTo>
                    <a:lnTo>
                      <a:pt x="45" y="180"/>
                    </a:lnTo>
                    <a:lnTo>
                      <a:pt x="45" y="180"/>
                    </a:lnTo>
                    <a:lnTo>
                      <a:pt x="45" y="180"/>
                    </a:lnTo>
                    <a:lnTo>
                      <a:pt x="45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50" y="177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2" y="175"/>
                    </a:lnTo>
                    <a:lnTo>
                      <a:pt x="52" y="175"/>
                    </a:lnTo>
                    <a:lnTo>
                      <a:pt x="52" y="175"/>
                    </a:lnTo>
                    <a:lnTo>
                      <a:pt x="55" y="175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7" y="173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60" y="170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2" y="168"/>
                    </a:lnTo>
                    <a:lnTo>
                      <a:pt x="62" y="165"/>
                    </a:lnTo>
                    <a:lnTo>
                      <a:pt x="62" y="165"/>
                    </a:lnTo>
                    <a:lnTo>
                      <a:pt x="64" y="165"/>
                    </a:lnTo>
                    <a:lnTo>
                      <a:pt x="64" y="165"/>
                    </a:lnTo>
                    <a:lnTo>
                      <a:pt x="64" y="165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7" y="163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9" y="161"/>
                    </a:lnTo>
                    <a:lnTo>
                      <a:pt x="69" y="161"/>
                    </a:lnTo>
                    <a:lnTo>
                      <a:pt x="69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58"/>
                    </a:lnTo>
                    <a:lnTo>
                      <a:pt x="71" y="158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4" y="156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6" y="154"/>
                    </a:lnTo>
                    <a:lnTo>
                      <a:pt x="76" y="154"/>
                    </a:lnTo>
                    <a:lnTo>
                      <a:pt x="78" y="154"/>
                    </a:lnTo>
                    <a:lnTo>
                      <a:pt x="78" y="154"/>
                    </a:lnTo>
                    <a:lnTo>
                      <a:pt x="78" y="151"/>
                    </a:lnTo>
                    <a:lnTo>
                      <a:pt x="78" y="151"/>
                    </a:lnTo>
                    <a:lnTo>
                      <a:pt x="81" y="151"/>
                    </a:lnTo>
                    <a:lnTo>
                      <a:pt x="81" y="151"/>
                    </a:lnTo>
                    <a:lnTo>
                      <a:pt x="81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6" y="151"/>
                    </a:lnTo>
                    <a:lnTo>
                      <a:pt x="86" y="151"/>
                    </a:lnTo>
                    <a:lnTo>
                      <a:pt x="86" y="151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8" y="154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3" y="154"/>
                    </a:lnTo>
                    <a:lnTo>
                      <a:pt x="93" y="154"/>
                    </a:lnTo>
                    <a:lnTo>
                      <a:pt x="93" y="154"/>
                    </a:lnTo>
                    <a:lnTo>
                      <a:pt x="95" y="154"/>
                    </a:lnTo>
                    <a:lnTo>
                      <a:pt x="95" y="154"/>
                    </a:lnTo>
                    <a:lnTo>
                      <a:pt x="97" y="154"/>
                    </a:lnTo>
                    <a:lnTo>
                      <a:pt x="97" y="154"/>
                    </a:lnTo>
                    <a:lnTo>
                      <a:pt x="97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5" y="154"/>
                    </a:lnTo>
                    <a:lnTo>
                      <a:pt x="105" y="154"/>
                    </a:lnTo>
                    <a:lnTo>
                      <a:pt x="105" y="154"/>
                    </a:lnTo>
                    <a:lnTo>
                      <a:pt x="105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9" y="151"/>
                    </a:lnTo>
                    <a:lnTo>
                      <a:pt x="109" y="151"/>
                    </a:lnTo>
                    <a:lnTo>
                      <a:pt x="109" y="151"/>
                    </a:lnTo>
                    <a:lnTo>
                      <a:pt x="112" y="151"/>
                    </a:lnTo>
                    <a:lnTo>
                      <a:pt x="112" y="151"/>
                    </a:lnTo>
                    <a:lnTo>
                      <a:pt x="112" y="149"/>
                    </a:lnTo>
                    <a:lnTo>
                      <a:pt x="112" y="149"/>
                    </a:lnTo>
                    <a:lnTo>
                      <a:pt x="114" y="149"/>
                    </a:lnTo>
                    <a:lnTo>
                      <a:pt x="114" y="151"/>
                    </a:lnTo>
                    <a:lnTo>
                      <a:pt x="114" y="151"/>
                    </a:lnTo>
                    <a:lnTo>
                      <a:pt x="114" y="151"/>
                    </a:lnTo>
                    <a:lnTo>
                      <a:pt x="116" y="151"/>
                    </a:lnTo>
                    <a:lnTo>
                      <a:pt x="116" y="149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19" y="149"/>
                    </a:lnTo>
                    <a:lnTo>
                      <a:pt x="119" y="151"/>
                    </a:lnTo>
                    <a:lnTo>
                      <a:pt x="119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6" y="149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8" y="147"/>
                    </a:lnTo>
                    <a:lnTo>
                      <a:pt x="128" y="147"/>
                    </a:lnTo>
                    <a:lnTo>
                      <a:pt x="128" y="149"/>
                    </a:lnTo>
                    <a:lnTo>
                      <a:pt x="128" y="149"/>
                    </a:lnTo>
                    <a:lnTo>
                      <a:pt x="131" y="149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28" y="151"/>
                    </a:lnTo>
                    <a:lnTo>
                      <a:pt x="128" y="151"/>
                    </a:lnTo>
                    <a:lnTo>
                      <a:pt x="128" y="154"/>
                    </a:lnTo>
                    <a:lnTo>
                      <a:pt x="131" y="154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5" y="151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2" y="151"/>
                    </a:lnTo>
                    <a:lnTo>
                      <a:pt x="142" y="151"/>
                    </a:lnTo>
                    <a:lnTo>
                      <a:pt x="142" y="149"/>
                    </a:lnTo>
                    <a:lnTo>
                      <a:pt x="142" y="149"/>
                    </a:lnTo>
                    <a:lnTo>
                      <a:pt x="142" y="149"/>
                    </a:lnTo>
                    <a:lnTo>
                      <a:pt x="145" y="149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4"/>
                    </a:lnTo>
                    <a:lnTo>
                      <a:pt x="142" y="144"/>
                    </a:lnTo>
                    <a:lnTo>
                      <a:pt x="142" y="144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7"/>
                    </a:lnTo>
                    <a:lnTo>
                      <a:pt x="145" y="137"/>
                    </a:lnTo>
                    <a:lnTo>
                      <a:pt x="145" y="137"/>
                    </a:lnTo>
                    <a:lnTo>
                      <a:pt x="145" y="135"/>
                    </a:lnTo>
                    <a:lnTo>
                      <a:pt x="145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2"/>
                    </a:lnTo>
                    <a:lnTo>
                      <a:pt x="149" y="132"/>
                    </a:lnTo>
                    <a:lnTo>
                      <a:pt x="149" y="132"/>
                    </a:lnTo>
                    <a:lnTo>
                      <a:pt x="149" y="132"/>
                    </a:lnTo>
                    <a:lnTo>
                      <a:pt x="152" y="132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4" y="130"/>
                    </a:lnTo>
                    <a:lnTo>
                      <a:pt x="154" y="128"/>
                    </a:lnTo>
                    <a:lnTo>
                      <a:pt x="154" y="128"/>
                    </a:lnTo>
                    <a:lnTo>
                      <a:pt x="154" y="128"/>
                    </a:lnTo>
                    <a:lnTo>
                      <a:pt x="157" y="128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3"/>
                    </a:lnTo>
                    <a:lnTo>
                      <a:pt x="159" y="123"/>
                    </a:lnTo>
                    <a:lnTo>
                      <a:pt x="159" y="123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6"/>
                    </a:lnTo>
                    <a:lnTo>
                      <a:pt x="159" y="116"/>
                    </a:lnTo>
                    <a:lnTo>
                      <a:pt x="159" y="116"/>
                    </a:lnTo>
                    <a:lnTo>
                      <a:pt x="159" y="113"/>
                    </a:lnTo>
                    <a:lnTo>
                      <a:pt x="159" y="113"/>
                    </a:lnTo>
                    <a:lnTo>
                      <a:pt x="159" y="113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09"/>
                    </a:lnTo>
                    <a:lnTo>
                      <a:pt x="159" y="109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4" y="106"/>
                    </a:lnTo>
                    <a:lnTo>
                      <a:pt x="164" y="106"/>
                    </a:lnTo>
                    <a:lnTo>
                      <a:pt x="164" y="106"/>
                    </a:lnTo>
                    <a:lnTo>
                      <a:pt x="164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8" y="104"/>
                    </a:lnTo>
                    <a:lnTo>
                      <a:pt x="168" y="101"/>
                    </a:lnTo>
                    <a:lnTo>
                      <a:pt x="168" y="101"/>
                    </a:lnTo>
                    <a:lnTo>
                      <a:pt x="171" y="101"/>
                    </a:lnTo>
                    <a:lnTo>
                      <a:pt x="171" y="101"/>
                    </a:lnTo>
                    <a:lnTo>
                      <a:pt x="171" y="101"/>
                    </a:lnTo>
                    <a:lnTo>
                      <a:pt x="173" y="101"/>
                    </a:lnTo>
                    <a:lnTo>
                      <a:pt x="173" y="101"/>
                    </a:lnTo>
                    <a:lnTo>
                      <a:pt x="173" y="104"/>
                    </a:lnTo>
                    <a:lnTo>
                      <a:pt x="173" y="104"/>
                    </a:lnTo>
                    <a:lnTo>
                      <a:pt x="173" y="106"/>
                    </a:lnTo>
                    <a:lnTo>
                      <a:pt x="173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68" y="109"/>
                    </a:lnTo>
                    <a:lnTo>
                      <a:pt x="168" y="111"/>
                    </a:lnTo>
                    <a:lnTo>
                      <a:pt x="168" y="111"/>
                    </a:lnTo>
                    <a:lnTo>
                      <a:pt x="168" y="111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3"/>
                    </a:lnTo>
                    <a:lnTo>
                      <a:pt x="166" y="113"/>
                    </a:lnTo>
                    <a:lnTo>
                      <a:pt x="166" y="116"/>
                    </a:lnTo>
                    <a:lnTo>
                      <a:pt x="166" y="116"/>
                    </a:lnTo>
                    <a:lnTo>
                      <a:pt x="166" y="118"/>
                    </a:lnTo>
                    <a:lnTo>
                      <a:pt x="166" y="118"/>
                    </a:lnTo>
                    <a:lnTo>
                      <a:pt x="166" y="118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8" y="120"/>
                    </a:lnTo>
                    <a:lnTo>
                      <a:pt x="168" y="120"/>
                    </a:lnTo>
                    <a:lnTo>
                      <a:pt x="171" y="120"/>
                    </a:lnTo>
                    <a:lnTo>
                      <a:pt x="171" y="120"/>
                    </a:lnTo>
                    <a:lnTo>
                      <a:pt x="171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6" y="118"/>
                    </a:lnTo>
                    <a:lnTo>
                      <a:pt x="176" y="118"/>
                    </a:lnTo>
                    <a:lnTo>
                      <a:pt x="176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7" y="113"/>
                    </a:lnTo>
                    <a:lnTo>
                      <a:pt x="187" y="113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190" y="111"/>
                    </a:lnTo>
                    <a:lnTo>
                      <a:pt x="190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4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7" y="109"/>
                    </a:lnTo>
                    <a:lnTo>
                      <a:pt x="197" y="106"/>
                    </a:lnTo>
                    <a:lnTo>
                      <a:pt x="197" y="106"/>
                    </a:lnTo>
                    <a:lnTo>
                      <a:pt x="197" y="106"/>
                    </a:lnTo>
                    <a:lnTo>
                      <a:pt x="199" y="106"/>
                    </a:lnTo>
                    <a:lnTo>
                      <a:pt x="199" y="106"/>
                    </a:lnTo>
                    <a:lnTo>
                      <a:pt x="199" y="106"/>
                    </a:lnTo>
                    <a:lnTo>
                      <a:pt x="199" y="104"/>
                    </a:lnTo>
                    <a:lnTo>
                      <a:pt x="199" y="104"/>
                    </a:lnTo>
                    <a:lnTo>
                      <a:pt x="199" y="104"/>
                    </a:lnTo>
                    <a:lnTo>
                      <a:pt x="199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4" y="101"/>
                    </a:lnTo>
                    <a:lnTo>
                      <a:pt x="204" y="99"/>
                    </a:lnTo>
                    <a:lnTo>
                      <a:pt x="204" y="99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04" y="94"/>
                    </a:lnTo>
                    <a:lnTo>
                      <a:pt x="204" y="94"/>
                    </a:lnTo>
                    <a:lnTo>
                      <a:pt x="204" y="94"/>
                    </a:lnTo>
                    <a:lnTo>
                      <a:pt x="206" y="94"/>
                    </a:lnTo>
                    <a:lnTo>
                      <a:pt x="206" y="94"/>
                    </a:lnTo>
                    <a:lnTo>
                      <a:pt x="206" y="92"/>
                    </a:lnTo>
                    <a:lnTo>
                      <a:pt x="206" y="92"/>
                    </a:lnTo>
                    <a:lnTo>
                      <a:pt x="209" y="92"/>
                    </a:lnTo>
                    <a:lnTo>
                      <a:pt x="209" y="92"/>
                    </a:lnTo>
                    <a:lnTo>
                      <a:pt x="209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3" y="92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6" y="90"/>
                    </a:lnTo>
                    <a:lnTo>
                      <a:pt x="216" y="87"/>
                    </a:lnTo>
                    <a:lnTo>
                      <a:pt x="216" y="87"/>
                    </a:lnTo>
                    <a:lnTo>
                      <a:pt x="216" y="87"/>
                    </a:lnTo>
                    <a:lnTo>
                      <a:pt x="218" y="87"/>
                    </a:lnTo>
                    <a:lnTo>
                      <a:pt x="218" y="85"/>
                    </a:lnTo>
                    <a:lnTo>
                      <a:pt x="218" y="85"/>
                    </a:lnTo>
                    <a:lnTo>
                      <a:pt x="218" y="83"/>
                    </a:lnTo>
                    <a:lnTo>
                      <a:pt x="218" y="83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78"/>
                    </a:lnTo>
                    <a:lnTo>
                      <a:pt x="218" y="78"/>
                    </a:lnTo>
                    <a:lnTo>
                      <a:pt x="218" y="78"/>
                    </a:lnTo>
                    <a:lnTo>
                      <a:pt x="220" y="78"/>
                    </a:lnTo>
                    <a:lnTo>
                      <a:pt x="220" y="75"/>
                    </a:lnTo>
                    <a:lnTo>
                      <a:pt x="220" y="75"/>
                    </a:lnTo>
                    <a:lnTo>
                      <a:pt x="220" y="75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1"/>
                    </a:lnTo>
                    <a:lnTo>
                      <a:pt x="223" y="71"/>
                    </a:lnTo>
                    <a:lnTo>
                      <a:pt x="223" y="71"/>
                    </a:lnTo>
                    <a:lnTo>
                      <a:pt x="223" y="71"/>
                    </a:lnTo>
                    <a:lnTo>
                      <a:pt x="225" y="71"/>
                    </a:lnTo>
                    <a:lnTo>
                      <a:pt x="225" y="71"/>
                    </a:lnTo>
                    <a:lnTo>
                      <a:pt x="225" y="68"/>
                    </a:lnTo>
                    <a:lnTo>
                      <a:pt x="225" y="68"/>
                    </a:lnTo>
                    <a:lnTo>
                      <a:pt x="225" y="68"/>
                    </a:lnTo>
                    <a:lnTo>
                      <a:pt x="225" y="66"/>
                    </a:lnTo>
                    <a:lnTo>
                      <a:pt x="225" y="66"/>
                    </a:lnTo>
                    <a:lnTo>
                      <a:pt x="225" y="66"/>
                    </a:lnTo>
                    <a:lnTo>
                      <a:pt x="225" y="64"/>
                    </a:lnTo>
                    <a:lnTo>
                      <a:pt x="225" y="64"/>
                    </a:lnTo>
                    <a:lnTo>
                      <a:pt x="225" y="61"/>
                    </a:lnTo>
                    <a:lnTo>
                      <a:pt x="228" y="61"/>
                    </a:lnTo>
                    <a:lnTo>
                      <a:pt x="228" y="61"/>
                    </a:lnTo>
                    <a:lnTo>
                      <a:pt x="228" y="61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6"/>
                    </a:lnTo>
                    <a:lnTo>
                      <a:pt x="230" y="56"/>
                    </a:lnTo>
                    <a:lnTo>
                      <a:pt x="230" y="56"/>
                    </a:lnTo>
                    <a:lnTo>
                      <a:pt x="230" y="56"/>
                    </a:lnTo>
                    <a:lnTo>
                      <a:pt x="230" y="54"/>
                    </a:lnTo>
                    <a:lnTo>
                      <a:pt x="230" y="54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49"/>
                    </a:lnTo>
                    <a:lnTo>
                      <a:pt x="230" y="49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2"/>
                    </a:lnTo>
                    <a:lnTo>
                      <a:pt x="228" y="42"/>
                    </a:lnTo>
                    <a:lnTo>
                      <a:pt x="228" y="42"/>
                    </a:lnTo>
                    <a:lnTo>
                      <a:pt x="228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3" y="45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8" y="40"/>
                    </a:lnTo>
                    <a:lnTo>
                      <a:pt x="228" y="40"/>
                    </a:lnTo>
                    <a:lnTo>
                      <a:pt x="228" y="40"/>
                    </a:lnTo>
                    <a:lnTo>
                      <a:pt x="228" y="37"/>
                    </a:lnTo>
                    <a:lnTo>
                      <a:pt x="228" y="37"/>
                    </a:lnTo>
                    <a:lnTo>
                      <a:pt x="230" y="37"/>
                    </a:lnTo>
                    <a:lnTo>
                      <a:pt x="230" y="35"/>
                    </a:lnTo>
                    <a:lnTo>
                      <a:pt x="230" y="35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0"/>
                    </a:lnTo>
                    <a:lnTo>
                      <a:pt x="230" y="30"/>
                    </a:lnTo>
                    <a:lnTo>
                      <a:pt x="228" y="30"/>
                    </a:lnTo>
                    <a:lnTo>
                      <a:pt x="228" y="30"/>
                    </a:lnTo>
                    <a:lnTo>
                      <a:pt x="228" y="28"/>
                    </a:lnTo>
                    <a:lnTo>
                      <a:pt x="228" y="28"/>
                    </a:lnTo>
                    <a:lnTo>
                      <a:pt x="228" y="26"/>
                    </a:lnTo>
                    <a:lnTo>
                      <a:pt x="228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3"/>
                    </a:lnTo>
                    <a:lnTo>
                      <a:pt x="228" y="23"/>
                    </a:lnTo>
                    <a:lnTo>
                      <a:pt x="228" y="23"/>
                    </a:lnTo>
                    <a:lnTo>
                      <a:pt x="228" y="23"/>
                    </a:lnTo>
                    <a:lnTo>
                      <a:pt x="228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2" y="21"/>
                    </a:lnTo>
                    <a:lnTo>
                      <a:pt x="232" y="21"/>
                    </a:lnTo>
                    <a:lnTo>
                      <a:pt x="232" y="21"/>
                    </a:lnTo>
                    <a:lnTo>
                      <a:pt x="235" y="21"/>
                    </a:lnTo>
                    <a:lnTo>
                      <a:pt x="235" y="19"/>
                    </a:lnTo>
                    <a:lnTo>
                      <a:pt x="235" y="19"/>
                    </a:lnTo>
                    <a:lnTo>
                      <a:pt x="235" y="19"/>
                    </a:lnTo>
                    <a:lnTo>
                      <a:pt x="235" y="16"/>
                    </a:lnTo>
                    <a:lnTo>
                      <a:pt x="237" y="16"/>
                    </a:lnTo>
                    <a:lnTo>
                      <a:pt x="237" y="16"/>
                    </a:lnTo>
                    <a:lnTo>
                      <a:pt x="237" y="14"/>
                    </a:lnTo>
                    <a:lnTo>
                      <a:pt x="237" y="14"/>
                    </a:lnTo>
                    <a:lnTo>
                      <a:pt x="237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7" y="11"/>
                    </a:lnTo>
                    <a:lnTo>
                      <a:pt x="237" y="9"/>
                    </a:lnTo>
                    <a:lnTo>
                      <a:pt x="237" y="9"/>
                    </a:lnTo>
                    <a:lnTo>
                      <a:pt x="237" y="9"/>
                    </a:lnTo>
                    <a:lnTo>
                      <a:pt x="237" y="7"/>
                    </a:lnTo>
                    <a:lnTo>
                      <a:pt x="237" y="7"/>
                    </a:lnTo>
                    <a:lnTo>
                      <a:pt x="237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42" y="9"/>
                    </a:lnTo>
                    <a:lnTo>
                      <a:pt x="242" y="9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4" y="11"/>
                    </a:lnTo>
                    <a:lnTo>
                      <a:pt x="244" y="11"/>
                    </a:lnTo>
                    <a:lnTo>
                      <a:pt x="244" y="11"/>
                    </a:lnTo>
                    <a:lnTo>
                      <a:pt x="244" y="14"/>
                    </a:lnTo>
                    <a:lnTo>
                      <a:pt x="244" y="14"/>
                    </a:lnTo>
                    <a:lnTo>
                      <a:pt x="244" y="16"/>
                    </a:lnTo>
                    <a:lnTo>
                      <a:pt x="244" y="16"/>
                    </a:lnTo>
                    <a:lnTo>
                      <a:pt x="244" y="16"/>
                    </a:lnTo>
                    <a:lnTo>
                      <a:pt x="244" y="19"/>
                    </a:lnTo>
                    <a:lnTo>
                      <a:pt x="247" y="19"/>
                    </a:lnTo>
                    <a:lnTo>
                      <a:pt x="247" y="19"/>
                    </a:lnTo>
                    <a:lnTo>
                      <a:pt x="247" y="19"/>
                    </a:lnTo>
                    <a:lnTo>
                      <a:pt x="247" y="16"/>
                    </a:lnTo>
                    <a:lnTo>
                      <a:pt x="247" y="16"/>
                    </a:lnTo>
                    <a:lnTo>
                      <a:pt x="247" y="14"/>
                    </a:lnTo>
                    <a:lnTo>
                      <a:pt x="247" y="14"/>
                    </a:lnTo>
                    <a:lnTo>
                      <a:pt x="249" y="14"/>
                    </a:lnTo>
                    <a:lnTo>
                      <a:pt x="249" y="14"/>
                    </a:lnTo>
                    <a:lnTo>
                      <a:pt x="249" y="14"/>
                    </a:lnTo>
                    <a:lnTo>
                      <a:pt x="251" y="14"/>
                    </a:lnTo>
                    <a:lnTo>
                      <a:pt x="251" y="14"/>
                    </a:lnTo>
                    <a:lnTo>
                      <a:pt x="251" y="16"/>
                    </a:lnTo>
                    <a:lnTo>
                      <a:pt x="251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6" y="16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4" y="9"/>
                    </a:lnTo>
                    <a:lnTo>
                      <a:pt x="254" y="9"/>
                    </a:lnTo>
                    <a:lnTo>
                      <a:pt x="254" y="9"/>
                    </a:lnTo>
                    <a:lnTo>
                      <a:pt x="254" y="11"/>
                    </a:lnTo>
                    <a:lnTo>
                      <a:pt x="254" y="11"/>
                    </a:lnTo>
                    <a:lnTo>
                      <a:pt x="251" y="11"/>
                    </a:lnTo>
                    <a:lnTo>
                      <a:pt x="251" y="11"/>
                    </a:lnTo>
                    <a:lnTo>
                      <a:pt x="251" y="11"/>
                    </a:lnTo>
                    <a:lnTo>
                      <a:pt x="249" y="11"/>
                    </a:lnTo>
                    <a:lnTo>
                      <a:pt x="249" y="11"/>
                    </a:lnTo>
                    <a:lnTo>
                      <a:pt x="249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9"/>
                    </a:lnTo>
                    <a:lnTo>
                      <a:pt x="247" y="9"/>
                    </a:lnTo>
                    <a:lnTo>
                      <a:pt x="247" y="7"/>
                    </a:lnTo>
                    <a:lnTo>
                      <a:pt x="247" y="7"/>
                    </a:lnTo>
                    <a:lnTo>
                      <a:pt x="247" y="7"/>
                    </a:lnTo>
                    <a:lnTo>
                      <a:pt x="247" y="4"/>
                    </a:lnTo>
                    <a:lnTo>
                      <a:pt x="247" y="4"/>
                    </a:lnTo>
                    <a:lnTo>
                      <a:pt x="247" y="4"/>
                    </a:lnTo>
                    <a:lnTo>
                      <a:pt x="247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51" y="0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4"/>
                    </a:lnTo>
                    <a:lnTo>
                      <a:pt x="256" y="4"/>
                    </a:lnTo>
                    <a:lnTo>
                      <a:pt x="256" y="4"/>
                    </a:lnTo>
                    <a:lnTo>
                      <a:pt x="256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61" y="4"/>
                    </a:lnTo>
                    <a:lnTo>
                      <a:pt x="261" y="2"/>
                    </a:lnTo>
                    <a:lnTo>
                      <a:pt x="261" y="2"/>
                    </a:lnTo>
                    <a:lnTo>
                      <a:pt x="263" y="2"/>
                    </a:lnTo>
                    <a:lnTo>
                      <a:pt x="263" y="4"/>
                    </a:lnTo>
                    <a:lnTo>
                      <a:pt x="263" y="4"/>
                    </a:lnTo>
                    <a:lnTo>
                      <a:pt x="261" y="4"/>
                    </a:lnTo>
                    <a:lnTo>
                      <a:pt x="261" y="7"/>
                    </a:lnTo>
                    <a:lnTo>
                      <a:pt x="261" y="7"/>
                    </a:lnTo>
                    <a:lnTo>
                      <a:pt x="261" y="9"/>
                    </a:lnTo>
                    <a:lnTo>
                      <a:pt x="261" y="9"/>
                    </a:lnTo>
                    <a:lnTo>
                      <a:pt x="261" y="9"/>
                    </a:lnTo>
                    <a:lnTo>
                      <a:pt x="261" y="11"/>
                    </a:lnTo>
                    <a:lnTo>
                      <a:pt x="261" y="11"/>
                    </a:lnTo>
                    <a:lnTo>
                      <a:pt x="261" y="11"/>
                    </a:lnTo>
                    <a:lnTo>
                      <a:pt x="261" y="14"/>
                    </a:lnTo>
                    <a:lnTo>
                      <a:pt x="261" y="14"/>
                    </a:lnTo>
                    <a:lnTo>
                      <a:pt x="261" y="16"/>
                    </a:lnTo>
                    <a:lnTo>
                      <a:pt x="261" y="16"/>
                    </a:lnTo>
                    <a:lnTo>
                      <a:pt x="261" y="19"/>
                    </a:lnTo>
                    <a:lnTo>
                      <a:pt x="261" y="19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3"/>
                    </a:lnTo>
                    <a:lnTo>
                      <a:pt x="261" y="23"/>
                    </a:lnTo>
                    <a:lnTo>
                      <a:pt x="263" y="23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5" y="26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8" y="28"/>
                    </a:lnTo>
                    <a:lnTo>
                      <a:pt x="268" y="30"/>
                    </a:lnTo>
                    <a:lnTo>
                      <a:pt x="268" y="30"/>
                    </a:lnTo>
                    <a:lnTo>
                      <a:pt x="268" y="30"/>
                    </a:lnTo>
                    <a:lnTo>
                      <a:pt x="268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40"/>
                    </a:lnTo>
                    <a:lnTo>
                      <a:pt x="273" y="40"/>
                    </a:lnTo>
                    <a:lnTo>
                      <a:pt x="273" y="40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5"/>
                    </a:lnTo>
                    <a:lnTo>
                      <a:pt x="273" y="45"/>
                    </a:lnTo>
                    <a:lnTo>
                      <a:pt x="273" y="45"/>
                    </a:lnTo>
                    <a:lnTo>
                      <a:pt x="273" y="47"/>
                    </a:lnTo>
                    <a:lnTo>
                      <a:pt x="273" y="47"/>
                    </a:lnTo>
                    <a:lnTo>
                      <a:pt x="273" y="47"/>
                    </a:lnTo>
                    <a:lnTo>
                      <a:pt x="273" y="49"/>
                    </a:lnTo>
                    <a:lnTo>
                      <a:pt x="273" y="49"/>
                    </a:lnTo>
                    <a:lnTo>
                      <a:pt x="273" y="49"/>
                    </a:lnTo>
                    <a:lnTo>
                      <a:pt x="273" y="52"/>
                    </a:lnTo>
                    <a:lnTo>
                      <a:pt x="275" y="52"/>
                    </a:lnTo>
                    <a:lnTo>
                      <a:pt x="275" y="52"/>
                    </a:lnTo>
                    <a:lnTo>
                      <a:pt x="275" y="52"/>
                    </a:lnTo>
                    <a:lnTo>
                      <a:pt x="275" y="54"/>
                    </a:lnTo>
                    <a:lnTo>
                      <a:pt x="275" y="54"/>
                    </a:lnTo>
                    <a:lnTo>
                      <a:pt x="273" y="54"/>
                    </a:lnTo>
                    <a:lnTo>
                      <a:pt x="273" y="56"/>
                    </a:lnTo>
                    <a:lnTo>
                      <a:pt x="273" y="56"/>
                    </a:lnTo>
                    <a:lnTo>
                      <a:pt x="273" y="56"/>
                    </a:lnTo>
                    <a:lnTo>
                      <a:pt x="273" y="59"/>
                    </a:lnTo>
                    <a:lnTo>
                      <a:pt x="273" y="59"/>
                    </a:lnTo>
                    <a:lnTo>
                      <a:pt x="273" y="61"/>
                    </a:lnTo>
                    <a:lnTo>
                      <a:pt x="273" y="61"/>
                    </a:lnTo>
                    <a:lnTo>
                      <a:pt x="273" y="61"/>
                    </a:lnTo>
                    <a:lnTo>
                      <a:pt x="270" y="61"/>
                    </a:lnTo>
                    <a:lnTo>
                      <a:pt x="270" y="61"/>
                    </a:lnTo>
                    <a:lnTo>
                      <a:pt x="273" y="61"/>
                    </a:lnTo>
                    <a:lnTo>
                      <a:pt x="273" y="64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68" y="66"/>
                    </a:lnTo>
                    <a:lnTo>
                      <a:pt x="268" y="66"/>
                    </a:lnTo>
                    <a:lnTo>
                      <a:pt x="268" y="66"/>
                    </a:lnTo>
                    <a:lnTo>
                      <a:pt x="268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3"/>
                    </a:lnTo>
                    <a:lnTo>
                      <a:pt x="263" y="73"/>
                    </a:lnTo>
                    <a:lnTo>
                      <a:pt x="263" y="73"/>
                    </a:lnTo>
                    <a:lnTo>
                      <a:pt x="263" y="75"/>
                    </a:lnTo>
                    <a:lnTo>
                      <a:pt x="263" y="75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80"/>
                    </a:lnTo>
                    <a:lnTo>
                      <a:pt x="263" y="80"/>
                    </a:lnTo>
                    <a:lnTo>
                      <a:pt x="263" y="80"/>
                    </a:lnTo>
                    <a:lnTo>
                      <a:pt x="263" y="83"/>
                    </a:lnTo>
                    <a:lnTo>
                      <a:pt x="263" y="83"/>
                    </a:lnTo>
                    <a:lnTo>
                      <a:pt x="265" y="83"/>
                    </a:lnTo>
                    <a:lnTo>
                      <a:pt x="265" y="83"/>
                    </a:lnTo>
                    <a:lnTo>
                      <a:pt x="265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1" y="85"/>
                    </a:lnTo>
                    <a:lnTo>
                      <a:pt x="261" y="85"/>
                    </a:lnTo>
                    <a:lnTo>
                      <a:pt x="261" y="85"/>
                    </a:lnTo>
                    <a:lnTo>
                      <a:pt x="258" y="85"/>
                    </a:lnTo>
                    <a:lnTo>
                      <a:pt x="258" y="83"/>
                    </a:lnTo>
                    <a:lnTo>
                      <a:pt x="258" y="83"/>
                    </a:lnTo>
                    <a:lnTo>
                      <a:pt x="258" y="80"/>
                    </a:lnTo>
                    <a:lnTo>
                      <a:pt x="258" y="80"/>
                    </a:lnTo>
                    <a:lnTo>
                      <a:pt x="258" y="80"/>
                    </a:lnTo>
                    <a:lnTo>
                      <a:pt x="256" y="80"/>
                    </a:lnTo>
                    <a:lnTo>
                      <a:pt x="256" y="80"/>
                    </a:lnTo>
                    <a:lnTo>
                      <a:pt x="256" y="83"/>
                    </a:lnTo>
                    <a:lnTo>
                      <a:pt x="256" y="83"/>
                    </a:lnTo>
                    <a:lnTo>
                      <a:pt x="254" y="83"/>
                    </a:lnTo>
                    <a:lnTo>
                      <a:pt x="254" y="83"/>
                    </a:lnTo>
                    <a:lnTo>
                      <a:pt x="254" y="83"/>
                    </a:lnTo>
                    <a:lnTo>
                      <a:pt x="254" y="85"/>
                    </a:lnTo>
                    <a:lnTo>
                      <a:pt x="251" y="85"/>
                    </a:lnTo>
                    <a:lnTo>
                      <a:pt x="251" y="85"/>
                    </a:lnTo>
                    <a:lnTo>
                      <a:pt x="251" y="85"/>
                    </a:lnTo>
                    <a:lnTo>
                      <a:pt x="251" y="87"/>
                    </a:lnTo>
                    <a:lnTo>
                      <a:pt x="251" y="87"/>
                    </a:lnTo>
                    <a:lnTo>
                      <a:pt x="251" y="87"/>
                    </a:lnTo>
                    <a:lnTo>
                      <a:pt x="251" y="90"/>
                    </a:lnTo>
                    <a:lnTo>
                      <a:pt x="251" y="90"/>
                    </a:lnTo>
                    <a:lnTo>
                      <a:pt x="251" y="92"/>
                    </a:lnTo>
                    <a:lnTo>
                      <a:pt x="251" y="92"/>
                    </a:lnTo>
                    <a:lnTo>
                      <a:pt x="251" y="92"/>
                    </a:lnTo>
                    <a:lnTo>
                      <a:pt x="251" y="94"/>
                    </a:lnTo>
                    <a:lnTo>
                      <a:pt x="251" y="94"/>
                    </a:lnTo>
                    <a:lnTo>
                      <a:pt x="251" y="94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9"/>
                    </a:lnTo>
                    <a:lnTo>
                      <a:pt x="251" y="99"/>
                    </a:lnTo>
                    <a:lnTo>
                      <a:pt x="251" y="101"/>
                    </a:lnTo>
                    <a:lnTo>
                      <a:pt x="251" y="101"/>
                    </a:lnTo>
                    <a:lnTo>
                      <a:pt x="251" y="101"/>
                    </a:lnTo>
                    <a:lnTo>
                      <a:pt x="251" y="104"/>
                    </a:lnTo>
                    <a:lnTo>
                      <a:pt x="254" y="104"/>
                    </a:lnTo>
                    <a:lnTo>
                      <a:pt x="254" y="104"/>
                    </a:lnTo>
                    <a:lnTo>
                      <a:pt x="251" y="104"/>
                    </a:lnTo>
                    <a:lnTo>
                      <a:pt x="251" y="106"/>
                    </a:lnTo>
                    <a:lnTo>
                      <a:pt x="251" y="106"/>
                    </a:lnTo>
                    <a:lnTo>
                      <a:pt x="251" y="109"/>
                    </a:lnTo>
                    <a:lnTo>
                      <a:pt x="251" y="109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1" y="113"/>
                    </a:lnTo>
                    <a:lnTo>
                      <a:pt x="251" y="113"/>
                    </a:lnTo>
                    <a:lnTo>
                      <a:pt x="251" y="113"/>
                    </a:lnTo>
                    <a:lnTo>
                      <a:pt x="251" y="116"/>
                    </a:lnTo>
                    <a:lnTo>
                      <a:pt x="251" y="116"/>
                    </a:lnTo>
                    <a:lnTo>
                      <a:pt x="251" y="118"/>
                    </a:lnTo>
                    <a:lnTo>
                      <a:pt x="251" y="118"/>
                    </a:lnTo>
                    <a:lnTo>
                      <a:pt x="251" y="118"/>
                    </a:lnTo>
                    <a:lnTo>
                      <a:pt x="249" y="118"/>
                    </a:lnTo>
                    <a:lnTo>
                      <a:pt x="249" y="118"/>
                    </a:lnTo>
                    <a:lnTo>
                      <a:pt x="249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3"/>
                    </a:lnTo>
                    <a:lnTo>
                      <a:pt x="247" y="123"/>
                    </a:lnTo>
                    <a:lnTo>
                      <a:pt x="247" y="123"/>
                    </a:lnTo>
                    <a:lnTo>
                      <a:pt x="247" y="125"/>
                    </a:lnTo>
                    <a:lnTo>
                      <a:pt x="247" y="125"/>
                    </a:lnTo>
                    <a:lnTo>
                      <a:pt x="244" y="125"/>
                    </a:lnTo>
                    <a:lnTo>
                      <a:pt x="244" y="128"/>
                    </a:lnTo>
                    <a:lnTo>
                      <a:pt x="244" y="128"/>
                    </a:lnTo>
                    <a:lnTo>
                      <a:pt x="244" y="128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2"/>
                    </a:lnTo>
                    <a:lnTo>
                      <a:pt x="244" y="132"/>
                    </a:lnTo>
                    <a:lnTo>
                      <a:pt x="244" y="132"/>
                    </a:lnTo>
                    <a:lnTo>
                      <a:pt x="244" y="135"/>
                    </a:lnTo>
                    <a:lnTo>
                      <a:pt x="242" y="135"/>
                    </a:lnTo>
                    <a:lnTo>
                      <a:pt x="242" y="135"/>
                    </a:lnTo>
                    <a:lnTo>
                      <a:pt x="242" y="137"/>
                    </a:lnTo>
                    <a:lnTo>
                      <a:pt x="242" y="137"/>
                    </a:lnTo>
                    <a:lnTo>
                      <a:pt x="244" y="137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42"/>
                    </a:lnTo>
                    <a:lnTo>
                      <a:pt x="244" y="142"/>
                    </a:lnTo>
                    <a:lnTo>
                      <a:pt x="244" y="142"/>
                    </a:lnTo>
                    <a:lnTo>
                      <a:pt x="247" y="142"/>
                    </a:lnTo>
                    <a:lnTo>
                      <a:pt x="247" y="144"/>
                    </a:lnTo>
                    <a:lnTo>
                      <a:pt x="247" y="144"/>
                    </a:lnTo>
                    <a:lnTo>
                      <a:pt x="247" y="144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9" y="147"/>
                    </a:lnTo>
                    <a:lnTo>
                      <a:pt x="249" y="149"/>
                    </a:lnTo>
                    <a:lnTo>
                      <a:pt x="249" y="149"/>
                    </a:lnTo>
                    <a:lnTo>
                      <a:pt x="249" y="151"/>
                    </a:lnTo>
                    <a:lnTo>
                      <a:pt x="247" y="151"/>
                    </a:lnTo>
                    <a:lnTo>
                      <a:pt x="247" y="151"/>
                    </a:lnTo>
                    <a:lnTo>
                      <a:pt x="247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2" y="151"/>
                    </a:lnTo>
                    <a:lnTo>
                      <a:pt x="242" y="151"/>
                    </a:lnTo>
                    <a:lnTo>
                      <a:pt x="242" y="151"/>
                    </a:lnTo>
                    <a:lnTo>
                      <a:pt x="242" y="154"/>
                    </a:lnTo>
                    <a:lnTo>
                      <a:pt x="239" y="154"/>
                    </a:lnTo>
                    <a:lnTo>
                      <a:pt x="239" y="154"/>
                    </a:lnTo>
                    <a:lnTo>
                      <a:pt x="239" y="154"/>
                    </a:lnTo>
                    <a:lnTo>
                      <a:pt x="239" y="156"/>
                    </a:lnTo>
                    <a:lnTo>
                      <a:pt x="239" y="156"/>
                    </a:lnTo>
                    <a:lnTo>
                      <a:pt x="239" y="156"/>
                    </a:lnTo>
                    <a:lnTo>
                      <a:pt x="239" y="158"/>
                    </a:lnTo>
                    <a:lnTo>
                      <a:pt x="239" y="158"/>
                    </a:lnTo>
                    <a:lnTo>
                      <a:pt x="239" y="161"/>
                    </a:lnTo>
                    <a:lnTo>
                      <a:pt x="239" y="161"/>
                    </a:lnTo>
                    <a:lnTo>
                      <a:pt x="239" y="161"/>
                    </a:lnTo>
                    <a:lnTo>
                      <a:pt x="239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5" y="163"/>
                    </a:lnTo>
                    <a:lnTo>
                      <a:pt x="235" y="165"/>
                    </a:lnTo>
                    <a:lnTo>
                      <a:pt x="235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0" y="165"/>
                    </a:lnTo>
                    <a:lnTo>
                      <a:pt x="230" y="168"/>
                    </a:lnTo>
                    <a:lnTo>
                      <a:pt x="230" y="168"/>
                    </a:lnTo>
                    <a:lnTo>
                      <a:pt x="230" y="168"/>
                    </a:lnTo>
                    <a:lnTo>
                      <a:pt x="230" y="170"/>
                    </a:lnTo>
                    <a:lnTo>
                      <a:pt x="230" y="170"/>
                    </a:lnTo>
                    <a:lnTo>
                      <a:pt x="230" y="170"/>
                    </a:lnTo>
                    <a:lnTo>
                      <a:pt x="228" y="170"/>
                    </a:lnTo>
                    <a:lnTo>
                      <a:pt x="228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68"/>
                    </a:lnTo>
                    <a:lnTo>
                      <a:pt x="225" y="168"/>
                    </a:lnTo>
                    <a:lnTo>
                      <a:pt x="225" y="168"/>
                    </a:lnTo>
                    <a:lnTo>
                      <a:pt x="225" y="165"/>
                    </a:lnTo>
                    <a:lnTo>
                      <a:pt x="225" y="165"/>
                    </a:lnTo>
                    <a:lnTo>
                      <a:pt x="225" y="163"/>
                    </a:lnTo>
                    <a:lnTo>
                      <a:pt x="225" y="163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3" y="161"/>
                    </a:lnTo>
                    <a:lnTo>
                      <a:pt x="223" y="163"/>
                    </a:lnTo>
                    <a:lnTo>
                      <a:pt x="223" y="163"/>
                    </a:lnTo>
                    <a:lnTo>
                      <a:pt x="223" y="163"/>
                    </a:lnTo>
                    <a:lnTo>
                      <a:pt x="220" y="163"/>
                    </a:lnTo>
                    <a:lnTo>
                      <a:pt x="220" y="163"/>
                    </a:lnTo>
                    <a:lnTo>
                      <a:pt x="220" y="163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18" y="161"/>
                    </a:lnTo>
                    <a:lnTo>
                      <a:pt x="218" y="161"/>
                    </a:lnTo>
                    <a:lnTo>
                      <a:pt x="218" y="161"/>
                    </a:lnTo>
                    <a:lnTo>
                      <a:pt x="216" y="161"/>
                    </a:lnTo>
                    <a:lnTo>
                      <a:pt x="216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1" y="161"/>
                    </a:lnTo>
                    <a:lnTo>
                      <a:pt x="211" y="163"/>
                    </a:lnTo>
                    <a:lnTo>
                      <a:pt x="211" y="163"/>
                    </a:lnTo>
                    <a:lnTo>
                      <a:pt x="211" y="163"/>
                    </a:lnTo>
                    <a:lnTo>
                      <a:pt x="211" y="165"/>
                    </a:lnTo>
                    <a:lnTo>
                      <a:pt x="211" y="165"/>
                    </a:lnTo>
                    <a:lnTo>
                      <a:pt x="211" y="168"/>
                    </a:lnTo>
                    <a:lnTo>
                      <a:pt x="211" y="168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8" name="Freeform 142"/>
              <p:cNvSpPr>
                <a:spLocks/>
              </p:cNvSpPr>
              <p:nvPr/>
            </p:nvSpPr>
            <p:spPr bwMode="auto">
              <a:xfrm>
                <a:off x="3607" y="1699"/>
                <a:ext cx="275" cy="270"/>
              </a:xfrm>
              <a:custGeom>
                <a:avLst/>
                <a:gdLst/>
                <a:ahLst/>
                <a:cxnLst>
                  <a:cxn ang="0">
                    <a:pos x="204" y="170"/>
                  </a:cxn>
                  <a:cxn ang="0">
                    <a:pos x="192" y="173"/>
                  </a:cxn>
                  <a:cxn ang="0">
                    <a:pos x="173" y="177"/>
                  </a:cxn>
                  <a:cxn ang="0">
                    <a:pos x="161" y="168"/>
                  </a:cxn>
                  <a:cxn ang="0">
                    <a:pos x="164" y="180"/>
                  </a:cxn>
                  <a:cxn ang="0">
                    <a:pos x="149" y="189"/>
                  </a:cxn>
                  <a:cxn ang="0">
                    <a:pos x="138" y="206"/>
                  </a:cxn>
                  <a:cxn ang="0">
                    <a:pos x="123" y="192"/>
                  </a:cxn>
                  <a:cxn ang="0">
                    <a:pos x="114" y="189"/>
                  </a:cxn>
                  <a:cxn ang="0">
                    <a:pos x="107" y="203"/>
                  </a:cxn>
                  <a:cxn ang="0">
                    <a:pos x="95" y="206"/>
                  </a:cxn>
                  <a:cxn ang="0">
                    <a:pos x="81" y="220"/>
                  </a:cxn>
                  <a:cxn ang="0">
                    <a:pos x="69" y="225"/>
                  </a:cxn>
                  <a:cxn ang="0">
                    <a:pos x="64" y="213"/>
                  </a:cxn>
                  <a:cxn ang="0">
                    <a:pos x="62" y="206"/>
                  </a:cxn>
                  <a:cxn ang="0">
                    <a:pos x="67" y="196"/>
                  </a:cxn>
                  <a:cxn ang="0">
                    <a:pos x="55" y="194"/>
                  </a:cxn>
                  <a:cxn ang="0">
                    <a:pos x="38" y="194"/>
                  </a:cxn>
                  <a:cxn ang="0">
                    <a:pos x="52" y="199"/>
                  </a:cxn>
                  <a:cxn ang="0">
                    <a:pos x="57" y="210"/>
                  </a:cxn>
                  <a:cxn ang="0">
                    <a:pos x="60" y="220"/>
                  </a:cxn>
                  <a:cxn ang="0">
                    <a:pos x="50" y="239"/>
                  </a:cxn>
                  <a:cxn ang="0">
                    <a:pos x="43" y="260"/>
                  </a:cxn>
                  <a:cxn ang="0">
                    <a:pos x="31" y="267"/>
                  </a:cxn>
                  <a:cxn ang="0">
                    <a:pos x="17" y="258"/>
                  </a:cxn>
                  <a:cxn ang="0">
                    <a:pos x="17" y="244"/>
                  </a:cxn>
                  <a:cxn ang="0">
                    <a:pos x="17" y="225"/>
                  </a:cxn>
                  <a:cxn ang="0">
                    <a:pos x="5" y="220"/>
                  </a:cxn>
                  <a:cxn ang="0">
                    <a:pos x="3" y="206"/>
                  </a:cxn>
                  <a:cxn ang="0">
                    <a:pos x="17" y="206"/>
                  </a:cxn>
                  <a:cxn ang="0">
                    <a:pos x="29" y="194"/>
                  </a:cxn>
                  <a:cxn ang="0">
                    <a:pos x="34" y="180"/>
                  </a:cxn>
                  <a:cxn ang="0">
                    <a:pos x="55" y="173"/>
                  </a:cxn>
                  <a:cxn ang="0">
                    <a:pos x="71" y="161"/>
                  </a:cxn>
                  <a:cxn ang="0">
                    <a:pos x="86" y="154"/>
                  </a:cxn>
                  <a:cxn ang="0">
                    <a:pos x="107" y="151"/>
                  </a:cxn>
                  <a:cxn ang="0">
                    <a:pos x="126" y="147"/>
                  </a:cxn>
                  <a:cxn ang="0">
                    <a:pos x="140" y="151"/>
                  </a:cxn>
                  <a:cxn ang="0">
                    <a:pos x="145" y="137"/>
                  </a:cxn>
                  <a:cxn ang="0">
                    <a:pos x="159" y="120"/>
                  </a:cxn>
                  <a:cxn ang="0">
                    <a:pos x="166" y="104"/>
                  </a:cxn>
                  <a:cxn ang="0">
                    <a:pos x="166" y="116"/>
                  </a:cxn>
                  <a:cxn ang="0">
                    <a:pos x="180" y="116"/>
                  </a:cxn>
                  <a:cxn ang="0">
                    <a:pos x="199" y="104"/>
                  </a:cxn>
                  <a:cxn ang="0">
                    <a:pos x="213" y="90"/>
                  </a:cxn>
                  <a:cxn ang="0">
                    <a:pos x="225" y="71"/>
                  </a:cxn>
                  <a:cxn ang="0">
                    <a:pos x="230" y="47"/>
                  </a:cxn>
                  <a:cxn ang="0">
                    <a:pos x="230" y="35"/>
                  </a:cxn>
                  <a:cxn ang="0">
                    <a:pos x="235" y="19"/>
                  </a:cxn>
                  <a:cxn ang="0">
                    <a:pos x="244" y="9"/>
                  </a:cxn>
                  <a:cxn ang="0">
                    <a:pos x="256" y="14"/>
                  </a:cxn>
                  <a:cxn ang="0">
                    <a:pos x="247" y="4"/>
                  </a:cxn>
                  <a:cxn ang="0">
                    <a:pos x="263" y="4"/>
                  </a:cxn>
                  <a:cxn ang="0">
                    <a:pos x="265" y="28"/>
                  </a:cxn>
                  <a:cxn ang="0">
                    <a:pos x="273" y="47"/>
                  </a:cxn>
                  <a:cxn ang="0">
                    <a:pos x="268" y="66"/>
                  </a:cxn>
                  <a:cxn ang="0">
                    <a:pos x="263" y="85"/>
                  </a:cxn>
                  <a:cxn ang="0">
                    <a:pos x="251" y="92"/>
                  </a:cxn>
                  <a:cxn ang="0">
                    <a:pos x="251" y="118"/>
                  </a:cxn>
                  <a:cxn ang="0">
                    <a:pos x="244" y="137"/>
                  </a:cxn>
                  <a:cxn ang="0">
                    <a:pos x="239" y="154"/>
                  </a:cxn>
                  <a:cxn ang="0">
                    <a:pos x="228" y="170"/>
                  </a:cxn>
                  <a:cxn ang="0">
                    <a:pos x="220" y="161"/>
                  </a:cxn>
                </a:cxnLst>
                <a:rect l="0" t="0" r="r" b="b"/>
                <a:pathLst>
                  <a:path w="275" h="270">
                    <a:moveTo>
                      <a:pt x="211" y="168"/>
                    </a:moveTo>
                    <a:lnTo>
                      <a:pt x="211" y="168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0"/>
                    </a:lnTo>
                    <a:lnTo>
                      <a:pt x="211" y="173"/>
                    </a:lnTo>
                    <a:lnTo>
                      <a:pt x="211" y="173"/>
                    </a:lnTo>
                    <a:lnTo>
                      <a:pt x="209" y="173"/>
                    </a:lnTo>
                    <a:lnTo>
                      <a:pt x="209" y="175"/>
                    </a:lnTo>
                    <a:lnTo>
                      <a:pt x="209" y="175"/>
                    </a:lnTo>
                    <a:lnTo>
                      <a:pt x="209" y="175"/>
                    </a:lnTo>
                    <a:lnTo>
                      <a:pt x="209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6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7"/>
                    </a:lnTo>
                    <a:lnTo>
                      <a:pt x="204" y="175"/>
                    </a:lnTo>
                    <a:lnTo>
                      <a:pt x="202" y="175"/>
                    </a:lnTo>
                    <a:lnTo>
                      <a:pt x="202" y="175"/>
                    </a:lnTo>
                    <a:lnTo>
                      <a:pt x="202" y="173"/>
                    </a:lnTo>
                    <a:lnTo>
                      <a:pt x="204" y="173"/>
                    </a:lnTo>
                    <a:lnTo>
                      <a:pt x="204" y="173"/>
                    </a:lnTo>
                    <a:lnTo>
                      <a:pt x="204" y="170"/>
                    </a:lnTo>
                    <a:lnTo>
                      <a:pt x="204" y="170"/>
                    </a:lnTo>
                    <a:lnTo>
                      <a:pt x="204" y="170"/>
                    </a:lnTo>
                    <a:lnTo>
                      <a:pt x="204" y="168"/>
                    </a:lnTo>
                    <a:lnTo>
                      <a:pt x="204" y="168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5"/>
                    </a:lnTo>
                    <a:lnTo>
                      <a:pt x="204" y="163"/>
                    </a:lnTo>
                    <a:lnTo>
                      <a:pt x="202" y="163"/>
                    </a:lnTo>
                    <a:lnTo>
                      <a:pt x="202" y="163"/>
                    </a:lnTo>
                    <a:lnTo>
                      <a:pt x="202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5"/>
                    </a:lnTo>
                    <a:lnTo>
                      <a:pt x="199" y="168"/>
                    </a:lnTo>
                    <a:lnTo>
                      <a:pt x="199" y="168"/>
                    </a:lnTo>
                    <a:lnTo>
                      <a:pt x="197" y="168"/>
                    </a:lnTo>
                    <a:lnTo>
                      <a:pt x="197" y="170"/>
                    </a:lnTo>
                    <a:lnTo>
                      <a:pt x="197" y="170"/>
                    </a:lnTo>
                    <a:lnTo>
                      <a:pt x="197" y="170"/>
                    </a:lnTo>
                    <a:lnTo>
                      <a:pt x="194" y="170"/>
                    </a:lnTo>
                    <a:lnTo>
                      <a:pt x="194" y="170"/>
                    </a:lnTo>
                    <a:lnTo>
                      <a:pt x="194" y="170"/>
                    </a:lnTo>
                    <a:lnTo>
                      <a:pt x="194" y="173"/>
                    </a:lnTo>
                    <a:lnTo>
                      <a:pt x="194" y="173"/>
                    </a:lnTo>
                    <a:lnTo>
                      <a:pt x="194" y="173"/>
                    </a:lnTo>
                    <a:lnTo>
                      <a:pt x="192" y="173"/>
                    </a:lnTo>
                    <a:lnTo>
                      <a:pt x="192" y="175"/>
                    </a:lnTo>
                    <a:lnTo>
                      <a:pt x="192" y="175"/>
                    </a:lnTo>
                    <a:lnTo>
                      <a:pt x="192" y="175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2" y="177"/>
                    </a:lnTo>
                    <a:lnTo>
                      <a:pt x="190" y="177"/>
                    </a:lnTo>
                    <a:lnTo>
                      <a:pt x="190" y="177"/>
                    </a:lnTo>
                    <a:lnTo>
                      <a:pt x="190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7" y="177"/>
                    </a:lnTo>
                    <a:lnTo>
                      <a:pt x="185" y="177"/>
                    </a:lnTo>
                    <a:lnTo>
                      <a:pt x="185" y="177"/>
                    </a:lnTo>
                    <a:lnTo>
                      <a:pt x="185" y="177"/>
                    </a:lnTo>
                    <a:lnTo>
                      <a:pt x="183" y="177"/>
                    </a:lnTo>
                    <a:lnTo>
                      <a:pt x="183" y="177"/>
                    </a:lnTo>
                    <a:lnTo>
                      <a:pt x="180" y="177"/>
                    </a:lnTo>
                    <a:lnTo>
                      <a:pt x="180" y="177"/>
                    </a:lnTo>
                    <a:lnTo>
                      <a:pt x="180" y="177"/>
                    </a:lnTo>
                    <a:lnTo>
                      <a:pt x="180" y="175"/>
                    </a:lnTo>
                    <a:lnTo>
                      <a:pt x="178" y="175"/>
                    </a:lnTo>
                    <a:lnTo>
                      <a:pt x="178" y="175"/>
                    </a:lnTo>
                    <a:lnTo>
                      <a:pt x="178" y="175"/>
                    </a:lnTo>
                    <a:lnTo>
                      <a:pt x="176" y="175"/>
                    </a:lnTo>
                    <a:lnTo>
                      <a:pt x="176" y="175"/>
                    </a:lnTo>
                    <a:lnTo>
                      <a:pt x="176" y="177"/>
                    </a:lnTo>
                    <a:lnTo>
                      <a:pt x="173" y="177"/>
                    </a:lnTo>
                    <a:lnTo>
                      <a:pt x="173" y="177"/>
                    </a:lnTo>
                    <a:lnTo>
                      <a:pt x="173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71" y="177"/>
                    </a:lnTo>
                    <a:lnTo>
                      <a:pt x="168" y="177"/>
                    </a:lnTo>
                    <a:lnTo>
                      <a:pt x="168" y="177"/>
                    </a:lnTo>
                    <a:lnTo>
                      <a:pt x="166" y="177"/>
                    </a:lnTo>
                    <a:lnTo>
                      <a:pt x="166" y="180"/>
                    </a:lnTo>
                    <a:lnTo>
                      <a:pt x="166" y="180"/>
                    </a:lnTo>
                    <a:lnTo>
                      <a:pt x="166" y="180"/>
                    </a:lnTo>
                    <a:lnTo>
                      <a:pt x="164" y="180"/>
                    </a:lnTo>
                    <a:lnTo>
                      <a:pt x="164" y="177"/>
                    </a:lnTo>
                    <a:lnTo>
                      <a:pt x="166" y="177"/>
                    </a:lnTo>
                    <a:lnTo>
                      <a:pt x="166" y="177"/>
                    </a:lnTo>
                    <a:lnTo>
                      <a:pt x="166" y="177"/>
                    </a:lnTo>
                    <a:lnTo>
                      <a:pt x="166" y="175"/>
                    </a:lnTo>
                    <a:lnTo>
                      <a:pt x="166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4" y="175"/>
                    </a:lnTo>
                    <a:lnTo>
                      <a:pt x="161" y="175"/>
                    </a:lnTo>
                    <a:lnTo>
                      <a:pt x="161" y="173"/>
                    </a:lnTo>
                    <a:lnTo>
                      <a:pt x="161" y="173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70"/>
                    </a:lnTo>
                    <a:lnTo>
                      <a:pt x="161" y="168"/>
                    </a:lnTo>
                    <a:lnTo>
                      <a:pt x="161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68"/>
                    </a:lnTo>
                    <a:lnTo>
                      <a:pt x="159" y="170"/>
                    </a:lnTo>
                    <a:lnTo>
                      <a:pt x="159" y="170"/>
                    </a:lnTo>
                    <a:lnTo>
                      <a:pt x="159" y="170"/>
                    </a:lnTo>
                    <a:lnTo>
                      <a:pt x="157" y="170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3"/>
                    </a:lnTo>
                    <a:lnTo>
                      <a:pt x="157" y="175"/>
                    </a:lnTo>
                    <a:lnTo>
                      <a:pt x="157" y="175"/>
                    </a:lnTo>
                    <a:lnTo>
                      <a:pt x="157" y="175"/>
                    </a:lnTo>
                    <a:lnTo>
                      <a:pt x="157" y="177"/>
                    </a:lnTo>
                    <a:lnTo>
                      <a:pt x="157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77"/>
                    </a:lnTo>
                    <a:lnTo>
                      <a:pt x="159" y="180"/>
                    </a:lnTo>
                    <a:lnTo>
                      <a:pt x="161" y="180"/>
                    </a:lnTo>
                    <a:lnTo>
                      <a:pt x="161" y="180"/>
                    </a:lnTo>
                    <a:lnTo>
                      <a:pt x="164" y="180"/>
                    </a:lnTo>
                    <a:lnTo>
                      <a:pt x="164" y="177"/>
                    </a:lnTo>
                    <a:lnTo>
                      <a:pt x="164" y="177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0"/>
                    </a:lnTo>
                    <a:lnTo>
                      <a:pt x="164" y="182"/>
                    </a:lnTo>
                    <a:lnTo>
                      <a:pt x="164" y="182"/>
                    </a:lnTo>
                    <a:lnTo>
                      <a:pt x="164" y="182"/>
                    </a:lnTo>
                    <a:lnTo>
                      <a:pt x="164" y="184"/>
                    </a:lnTo>
                    <a:lnTo>
                      <a:pt x="164" y="184"/>
                    </a:lnTo>
                    <a:lnTo>
                      <a:pt x="164" y="187"/>
                    </a:lnTo>
                    <a:lnTo>
                      <a:pt x="164" y="187"/>
                    </a:lnTo>
                    <a:lnTo>
                      <a:pt x="164" y="187"/>
                    </a:lnTo>
                    <a:lnTo>
                      <a:pt x="161" y="187"/>
                    </a:lnTo>
                    <a:lnTo>
                      <a:pt x="161" y="187"/>
                    </a:lnTo>
                    <a:lnTo>
                      <a:pt x="161" y="187"/>
                    </a:lnTo>
                    <a:lnTo>
                      <a:pt x="159" y="187"/>
                    </a:lnTo>
                    <a:lnTo>
                      <a:pt x="159" y="184"/>
                    </a:lnTo>
                    <a:lnTo>
                      <a:pt x="159" y="184"/>
                    </a:lnTo>
                    <a:lnTo>
                      <a:pt x="159" y="187"/>
                    </a:lnTo>
                    <a:lnTo>
                      <a:pt x="159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7" y="187"/>
                    </a:lnTo>
                    <a:lnTo>
                      <a:pt x="154" y="187"/>
                    </a:lnTo>
                    <a:lnTo>
                      <a:pt x="154" y="187"/>
                    </a:lnTo>
                    <a:lnTo>
                      <a:pt x="152" y="187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52" y="189"/>
                    </a:lnTo>
                    <a:lnTo>
                      <a:pt x="149" y="189"/>
                    </a:lnTo>
                    <a:lnTo>
                      <a:pt x="149" y="192"/>
                    </a:lnTo>
                    <a:lnTo>
                      <a:pt x="149" y="192"/>
                    </a:lnTo>
                    <a:lnTo>
                      <a:pt x="149" y="194"/>
                    </a:lnTo>
                    <a:lnTo>
                      <a:pt x="149" y="194"/>
                    </a:lnTo>
                    <a:lnTo>
                      <a:pt x="149" y="194"/>
                    </a:lnTo>
                    <a:lnTo>
                      <a:pt x="147" y="194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7" y="196"/>
                    </a:lnTo>
                    <a:lnTo>
                      <a:pt x="145" y="196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199"/>
                    </a:lnTo>
                    <a:lnTo>
                      <a:pt x="145" y="201"/>
                    </a:lnTo>
                    <a:lnTo>
                      <a:pt x="145" y="201"/>
                    </a:lnTo>
                    <a:lnTo>
                      <a:pt x="145" y="203"/>
                    </a:lnTo>
                    <a:lnTo>
                      <a:pt x="145" y="203"/>
                    </a:lnTo>
                    <a:lnTo>
                      <a:pt x="142" y="203"/>
                    </a:lnTo>
                    <a:lnTo>
                      <a:pt x="142" y="203"/>
                    </a:lnTo>
                    <a:lnTo>
                      <a:pt x="142" y="206"/>
                    </a:lnTo>
                    <a:lnTo>
                      <a:pt x="140" y="206"/>
                    </a:lnTo>
                    <a:lnTo>
                      <a:pt x="140" y="206"/>
                    </a:lnTo>
                    <a:lnTo>
                      <a:pt x="140" y="208"/>
                    </a:lnTo>
                    <a:lnTo>
                      <a:pt x="140" y="208"/>
                    </a:lnTo>
                    <a:lnTo>
                      <a:pt x="140" y="208"/>
                    </a:lnTo>
                    <a:lnTo>
                      <a:pt x="138" y="208"/>
                    </a:lnTo>
                    <a:lnTo>
                      <a:pt x="138" y="206"/>
                    </a:lnTo>
                    <a:lnTo>
                      <a:pt x="138" y="206"/>
                    </a:lnTo>
                    <a:lnTo>
                      <a:pt x="138" y="206"/>
                    </a:lnTo>
                    <a:lnTo>
                      <a:pt x="135" y="206"/>
                    </a:lnTo>
                    <a:lnTo>
                      <a:pt x="135" y="206"/>
                    </a:lnTo>
                    <a:lnTo>
                      <a:pt x="135" y="206"/>
                    </a:lnTo>
                    <a:lnTo>
                      <a:pt x="133" y="206"/>
                    </a:lnTo>
                    <a:lnTo>
                      <a:pt x="133" y="206"/>
                    </a:lnTo>
                    <a:lnTo>
                      <a:pt x="133" y="206"/>
                    </a:lnTo>
                    <a:lnTo>
                      <a:pt x="133" y="203"/>
                    </a:lnTo>
                    <a:lnTo>
                      <a:pt x="131" y="203"/>
                    </a:lnTo>
                    <a:lnTo>
                      <a:pt x="131" y="203"/>
                    </a:lnTo>
                    <a:lnTo>
                      <a:pt x="131" y="203"/>
                    </a:lnTo>
                    <a:lnTo>
                      <a:pt x="131" y="201"/>
                    </a:lnTo>
                    <a:lnTo>
                      <a:pt x="131" y="201"/>
                    </a:lnTo>
                    <a:lnTo>
                      <a:pt x="128" y="201"/>
                    </a:lnTo>
                    <a:lnTo>
                      <a:pt x="128" y="201"/>
                    </a:lnTo>
                    <a:lnTo>
                      <a:pt x="128" y="199"/>
                    </a:lnTo>
                    <a:lnTo>
                      <a:pt x="128" y="199"/>
                    </a:lnTo>
                    <a:lnTo>
                      <a:pt x="128" y="199"/>
                    </a:lnTo>
                    <a:lnTo>
                      <a:pt x="126" y="199"/>
                    </a:lnTo>
                    <a:lnTo>
                      <a:pt x="126" y="199"/>
                    </a:lnTo>
                    <a:lnTo>
                      <a:pt x="126" y="199"/>
                    </a:lnTo>
                    <a:lnTo>
                      <a:pt x="126" y="196"/>
                    </a:lnTo>
                    <a:lnTo>
                      <a:pt x="126" y="196"/>
                    </a:lnTo>
                    <a:lnTo>
                      <a:pt x="126" y="196"/>
                    </a:lnTo>
                    <a:lnTo>
                      <a:pt x="123" y="196"/>
                    </a:lnTo>
                    <a:lnTo>
                      <a:pt x="123" y="196"/>
                    </a:lnTo>
                    <a:lnTo>
                      <a:pt x="123" y="194"/>
                    </a:lnTo>
                    <a:lnTo>
                      <a:pt x="123" y="194"/>
                    </a:lnTo>
                    <a:lnTo>
                      <a:pt x="123" y="192"/>
                    </a:lnTo>
                    <a:lnTo>
                      <a:pt x="123" y="192"/>
                    </a:lnTo>
                    <a:lnTo>
                      <a:pt x="123" y="192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3" y="189"/>
                    </a:lnTo>
                    <a:lnTo>
                      <a:pt x="126" y="189"/>
                    </a:lnTo>
                    <a:lnTo>
                      <a:pt x="126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3" y="187"/>
                    </a:lnTo>
                    <a:lnTo>
                      <a:pt x="121" y="187"/>
                    </a:lnTo>
                    <a:lnTo>
                      <a:pt x="121" y="187"/>
                    </a:lnTo>
                    <a:lnTo>
                      <a:pt x="121" y="187"/>
                    </a:lnTo>
                    <a:lnTo>
                      <a:pt x="119" y="187"/>
                    </a:lnTo>
                    <a:lnTo>
                      <a:pt x="119" y="187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9" y="189"/>
                    </a:lnTo>
                    <a:lnTo>
                      <a:pt x="116" y="189"/>
                    </a:lnTo>
                    <a:lnTo>
                      <a:pt x="116" y="189"/>
                    </a:lnTo>
                    <a:lnTo>
                      <a:pt x="116" y="187"/>
                    </a:lnTo>
                    <a:lnTo>
                      <a:pt x="114" y="187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89"/>
                    </a:lnTo>
                    <a:lnTo>
                      <a:pt x="114" y="192"/>
                    </a:lnTo>
                    <a:lnTo>
                      <a:pt x="114" y="192"/>
                    </a:lnTo>
                    <a:lnTo>
                      <a:pt x="114" y="192"/>
                    </a:lnTo>
                    <a:lnTo>
                      <a:pt x="116" y="192"/>
                    </a:lnTo>
                    <a:lnTo>
                      <a:pt x="116" y="194"/>
                    </a:lnTo>
                    <a:lnTo>
                      <a:pt x="116" y="194"/>
                    </a:lnTo>
                    <a:lnTo>
                      <a:pt x="116" y="196"/>
                    </a:lnTo>
                    <a:lnTo>
                      <a:pt x="116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9" y="196"/>
                    </a:lnTo>
                    <a:lnTo>
                      <a:pt x="116" y="196"/>
                    </a:lnTo>
                    <a:lnTo>
                      <a:pt x="116" y="199"/>
                    </a:lnTo>
                    <a:lnTo>
                      <a:pt x="116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4" y="199"/>
                    </a:lnTo>
                    <a:lnTo>
                      <a:pt x="112" y="199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12" y="201"/>
                    </a:lnTo>
                    <a:lnTo>
                      <a:pt x="109" y="201"/>
                    </a:lnTo>
                    <a:lnTo>
                      <a:pt x="109" y="203"/>
                    </a:lnTo>
                    <a:lnTo>
                      <a:pt x="109" y="203"/>
                    </a:lnTo>
                    <a:lnTo>
                      <a:pt x="109" y="203"/>
                    </a:lnTo>
                    <a:lnTo>
                      <a:pt x="107" y="203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6"/>
                    </a:lnTo>
                    <a:lnTo>
                      <a:pt x="107" y="208"/>
                    </a:lnTo>
                    <a:lnTo>
                      <a:pt x="107" y="208"/>
                    </a:lnTo>
                    <a:lnTo>
                      <a:pt x="107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3"/>
                    </a:lnTo>
                    <a:lnTo>
                      <a:pt x="105" y="213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5" y="210"/>
                    </a:lnTo>
                    <a:lnTo>
                      <a:pt x="102" y="210"/>
                    </a:lnTo>
                    <a:lnTo>
                      <a:pt x="102" y="210"/>
                    </a:lnTo>
                    <a:lnTo>
                      <a:pt x="102" y="210"/>
                    </a:lnTo>
                    <a:lnTo>
                      <a:pt x="100" y="210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8"/>
                    </a:lnTo>
                    <a:lnTo>
                      <a:pt x="100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7" y="206"/>
                    </a:lnTo>
                    <a:lnTo>
                      <a:pt x="95" y="206"/>
                    </a:lnTo>
                    <a:lnTo>
                      <a:pt x="95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3" y="206"/>
                    </a:lnTo>
                    <a:lnTo>
                      <a:pt x="90" y="206"/>
                    </a:lnTo>
                    <a:lnTo>
                      <a:pt x="90" y="206"/>
                    </a:lnTo>
                    <a:lnTo>
                      <a:pt x="90" y="208"/>
                    </a:lnTo>
                    <a:lnTo>
                      <a:pt x="90" y="208"/>
                    </a:lnTo>
                    <a:lnTo>
                      <a:pt x="90" y="208"/>
                    </a:lnTo>
                    <a:lnTo>
                      <a:pt x="88" y="208"/>
                    </a:lnTo>
                    <a:lnTo>
                      <a:pt x="88" y="208"/>
                    </a:lnTo>
                    <a:lnTo>
                      <a:pt x="86" y="208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0"/>
                    </a:lnTo>
                    <a:lnTo>
                      <a:pt x="86" y="213"/>
                    </a:lnTo>
                    <a:lnTo>
                      <a:pt x="86" y="213"/>
                    </a:lnTo>
                    <a:lnTo>
                      <a:pt x="86" y="213"/>
                    </a:lnTo>
                    <a:lnTo>
                      <a:pt x="86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5"/>
                    </a:lnTo>
                    <a:lnTo>
                      <a:pt x="83" y="218"/>
                    </a:lnTo>
                    <a:lnTo>
                      <a:pt x="83" y="218"/>
                    </a:lnTo>
                    <a:lnTo>
                      <a:pt x="81" y="218"/>
                    </a:lnTo>
                    <a:lnTo>
                      <a:pt x="81" y="218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81" y="220"/>
                    </a:lnTo>
                    <a:lnTo>
                      <a:pt x="78" y="220"/>
                    </a:lnTo>
                    <a:lnTo>
                      <a:pt x="78" y="222"/>
                    </a:lnTo>
                    <a:lnTo>
                      <a:pt x="78" y="222"/>
                    </a:lnTo>
                    <a:lnTo>
                      <a:pt x="81" y="222"/>
                    </a:lnTo>
                    <a:lnTo>
                      <a:pt x="81" y="225"/>
                    </a:lnTo>
                    <a:lnTo>
                      <a:pt x="81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8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6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4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5"/>
                    </a:lnTo>
                    <a:lnTo>
                      <a:pt x="71" y="227"/>
                    </a:lnTo>
                    <a:lnTo>
                      <a:pt x="69" y="227"/>
                    </a:lnTo>
                    <a:lnTo>
                      <a:pt x="69" y="227"/>
                    </a:lnTo>
                    <a:lnTo>
                      <a:pt x="69" y="225"/>
                    </a:lnTo>
                    <a:lnTo>
                      <a:pt x="67" y="225"/>
                    </a:lnTo>
                    <a:lnTo>
                      <a:pt x="67" y="225"/>
                    </a:lnTo>
                    <a:lnTo>
                      <a:pt x="69" y="225"/>
                    </a:lnTo>
                    <a:lnTo>
                      <a:pt x="69" y="225"/>
                    </a:lnTo>
                    <a:lnTo>
                      <a:pt x="69" y="222"/>
                    </a:lnTo>
                    <a:lnTo>
                      <a:pt x="71" y="222"/>
                    </a:lnTo>
                    <a:lnTo>
                      <a:pt x="71" y="222"/>
                    </a:lnTo>
                    <a:lnTo>
                      <a:pt x="71" y="222"/>
                    </a:lnTo>
                    <a:lnTo>
                      <a:pt x="71" y="220"/>
                    </a:lnTo>
                    <a:lnTo>
                      <a:pt x="71" y="220"/>
                    </a:lnTo>
                    <a:lnTo>
                      <a:pt x="71" y="220"/>
                    </a:lnTo>
                    <a:lnTo>
                      <a:pt x="69" y="220"/>
                    </a:lnTo>
                    <a:lnTo>
                      <a:pt x="69" y="220"/>
                    </a:lnTo>
                    <a:lnTo>
                      <a:pt x="69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20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8"/>
                    </a:lnTo>
                    <a:lnTo>
                      <a:pt x="67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5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3"/>
                    </a:lnTo>
                    <a:lnTo>
                      <a:pt x="64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7" y="210"/>
                    </a:lnTo>
                    <a:lnTo>
                      <a:pt x="64" y="210"/>
                    </a:lnTo>
                    <a:lnTo>
                      <a:pt x="64" y="210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4" y="208"/>
                    </a:lnTo>
                    <a:lnTo>
                      <a:pt x="62" y="208"/>
                    </a:lnTo>
                    <a:lnTo>
                      <a:pt x="62" y="208"/>
                    </a:lnTo>
                    <a:lnTo>
                      <a:pt x="62" y="208"/>
                    </a:lnTo>
                    <a:lnTo>
                      <a:pt x="62" y="210"/>
                    </a:lnTo>
                    <a:lnTo>
                      <a:pt x="60" y="210"/>
                    </a:lnTo>
                    <a:lnTo>
                      <a:pt x="60" y="210"/>
                    </a:lnTo>
                    <a:lnTo>
                      <a:pt x="60" y="210"/>
                    </a:lnTo>
                    <a:lnTo>
                      <a:pt x="57" y="210"/>
                    </a:lnTo>
                    <a:lnTo>
                      <a:pt x="57" y="208"/>
                    </a:lnTo>
                    <a:lnTo>
                      <a:pt x="60" y="208"/>
                    </a:lnTo>
                    <a:lnTo>
                      <a:pt x="60" y="208"/>
                    </a:lnTo>
                    <a:lnTo>
                      <a:pt x="60" y="208"/>
                    </a:lnTo>
                    <a:lnTo>
                      <a:pt x="60" y="206"/>
                    </a:lnTo>
                    <a:lnTo>
                      <a:pt x="60" y="206"/>
                    </a:lnTo>
                    <a:lnTo>
                      <a:pt x="62" y="206"/>
                    </a:lnTo>
                    <a:lnTo>
                      <a:pt x="62" y="206"/>
                    </a:lnTo>
                    <a:lnTo>
                      <a:pt x="62" y="206"/>
                    </a:lnTo>
                    <a:lnTo>
                      <a:pt x="64" y="206"/>
                    </a:lnTo>
                    <a:lnTo>
                      <a:pt x="64" y="206"/>
                    </a:lnTo>
                    <a:lnTo>
                      <a:pt x="64" y="203"/>
                    </a:lnTo>
                    <a:lnTo>
                      <a:pt x="64" y="203"/>
                    </a:lnTo>
                    <a:lnTo>
                      <a:pt x="67" y="203"/>
                    </a:lnTo>
                    <a:lnTo>
                      <a:pt x="67" y="203"/>
                    </a:lnTo>
                    <a:lnTo>
                      <a:pt x="67" y="203"/>
                    </a:lnTo>
                    <a:lnTo>
                      <a:pt x="67" y="201"/>
                    </a:lnTo>
                    <a:lnTo>
                      <a:pt x="67" y="201"/>
                    </a:lnTo>
                    <a:lnTo>
                      <a:pt x="69" y="201"/>
                    </a:lnTo>
                    <a:lnTo>
                      <a:pt x="69" y="201"/>
                    </a:lnTo>
                    <a:lnTo>
                      <a:pt x="69" y="201"/>
                    </a:lnTo>
                    <a:lnTo>
                      <a:pt x="71" y="201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9"/>
                    </a:lnTo>
                    <a:lnTo>
                      <a:pt x="71" y="196"/>
                    </a:lnTo>
                    <a:lnTo>
                      <a:pt x="71" y="196"/>
                    </a:lnTo>
                    <a:lnTo>
                      <a:pt x="71" y="196"/>
                    </a:lnTo>
                    <a:lnTo>
                      <a:pt x="71" y="194"/>
                    </a:lnTo>
                    <a:lnTo>
                      <a:pt x="71" y="194"/>
                    </a:lnTo>
                    <a:lnTo>
                      <a:pt x="69" y="194"/>
                    </a:lnTo>
                    <a:lnTo>
                      <a:pt x="69" y="194"/>
                    </a:lnTo>
                    <a:lnTo>
                      <a:pt x="69" y="196"/>
                    </a:lnTo>
                    <a:lnTo>
                      <a:pt x="67" y="196"/>
                    </a:lnTo>
                    <a:lnTo>
                      <a:pt x="67" y="194"/>
                    </a:lnTo>
                    <a:lnTo>
                      <a:pt x="67" y="194"/>
                    </a:lnTo>
                    <a:lnTo>
                      <a:pt x="67" y="196"/>
                    </a:lnTo>
                    <a:lnTo>
                      <a:pt x="67" y="196"/>
                    </a:lnTo>
                    <a:lnTo>
                      <a:pt x="67" y="196"/>
                    </a:lnTo>
                    <a:lnTo>
                      <a:pt x="64" y="196"/>
                    </a:lnTo>
                    <a:lnTo>
                      <a:pt x="64" y="196"/>
                    </a:lnTo>
                    <a:lnTo>
                      <a:pt x="64" y="199"/>
                    </a:lnTo>
                    <a:lnTo>
                      <a:pt x="64" y="199"/>
                    </a:lnTo>
                    <a:lnTo>
                      <a:pt x="64" y="199"/>
                    </a:lnTo>
                    <a:lnTo>
                      <a:pt x="62" y="199"/>
                    </a:lnTo>
                    <a:lnTo>
                      <a:pt x="62" y="199"/>
                    </a:lnTo>
                    <a:lnTo>
                      <a:pt x="62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60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9"/>
                    </a:lnTo>
                    <a:lnTo>
                      <a:pt x="57" y="196"/>
                    </a:lnTo>
                    <a:lnTo>
                      <a:pt x="57" y="196"/>
                    </a:lnTo>
                    <a:lnTo>
                      <a:pt x="57" y="196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7" y="194"/>
                    </a:lnTo>
                    <a:lnTo>
                      <a:pt x="55" y="194"/>
                    </a:lnTo>
                    <a:lnTo>
                      <a:pt x="55" y="194"/>
                    </a:lnTo>
                    <a:lnTo>
                      <a:pt x="55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2" y="194"/>
                    </a:lnTo>
                    <a:lnTo>
                      <a:pt x="50" y="194"/>
                    </a:lnTo>
                    <a:lnTo>
                      <a:pt x="50" y="194"/>
                    </a:lnTo>
                    <a:lnTo>
                      <a:pt x="50" y="192"/>
                    </a:lnTo>
                    <a:lnTo>
                      <a:pt x="50" y="192"/>
                    </a:lnTo>
                    <a:lnTo>
                      <a:pt x="50" y="194"/>
                    </a:lnTo>
                    <a:lnTo>
                      <a:pt x="50" y="194"/>
                    </a:lnTo>
                    <a:lnTo>
                      <a:pt x="48" y="194"/>
                    </a:lnTo>
                    <a:lnTo>
                      <a:pt x="48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5" y="194"/>
                    </a:lnTo>
                    <a:lnTo>
                      <a:pt x="43" y="194"/>
                    </a:lnTo>
                    <a:lnTo>
                      <a:pt x="43" y="194"/>
                    </a:lnTo>
                    <a:lnTo>
                      <a:pt x="41" y="194"/>
                    </a:lnTo>
                    <a:lnTo>
                      <a:pt x="41" y="194"/>
                    </a:lnTo>
                    <a:lnTo>
                      <a:pt x="41" y="194"/>
                    </a:lnTo>
                    <a:lnTo>
                      <a:pt x="38" y="194"/>
                    </a:lnTo>
                    <a:lnTo>
                      <a:pt x="38" y="194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38" y="192"/>
                    </a:lnTo>
                    <a:lnTo>
                      <a:pt x="38" y="194"/>
                    </a:lnTo>
                    <a:lnTo>
                      <a:pt x="38" y="194"/>
                    </a:lnTo>
                    <a:lnTo>
                      <a:pt x="38" y="196"/>
                    </a:lnTo>
                    <a:lnTo>
                      <a:pt x="36" y="196"/>
                    </a:lnTo>
                    <a:lnTo>
                      <a:pt x="36" y="196"/>
                    </a:lnTo>
                    <a:lnTo>
                      <a:pt x="38" y="196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199"/>
                    </a:lnTo>
                    <a:lnTo>
                      <a:pt x="38" y="201"/>
                    </a:lnTo>
                    <a:lnTo>
                      <a:pt x="38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43" y="201"/>
                    </a:lnTo>
                    <a:lnTo>
                      <a:pt x="43" y="203"/>
                    </a:lnTo>
                    <a:lnTo>
                      <a:pt x="43" y="203"/>
                    </a:lnTo>
                    <a:lnTo>
                      <a:pt x="45" y="203"/>
                    </a:lnTo>
                    <a:lnTo>
                      <a:pt x="45" y="203"/>
                    </a:lnTo>
                    <a:lnTo>
                      <a:pt x="45" y="201"/>
                    </a:lnTo>
                    <a:lnTo>
                      <a:pt x="45" y="201"/>
                    </a:lnTo>
                    <a:lnTo>
                      <a:pt x="45" y="201"/>
                    </a:lnTo>
                    <a:lnTo>
                      <a:pt x="45" y="199"/>
                    </a:lnTo>
                    <a:lnTo>
                      <a:pt x="48" y="199"/>
                    </a:lnTo>
                    <a:lnTo>
                      <a:pt x="48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0" y="199"/>
                    </a:lnTo>
                    <a:lnTo>
                      <a:pt x="52" y="199"/>
                    </a:lnTo>
                    <a:lnTo>
                      <a:pt x="52" y="199"/>
                    </a:lnTo>
                    <a:lnTo>
                      <a:pt x="50" y="199"/>
                    </a:lnTo>
                    <a:lnTo>
                      <a:pt x="50" y="201"/>
                    </a:lnTo>
                    <a:lnTo>
                      <a:pt x="52" y="201"/>
                    </a:lnTo>
                    <a:lnTo>
                      <a:pt x="52" y="201"/>
                    </a:lnTo>
                    <a:lnTo>
                      <a:pt x="52" y="201"/>
                    </a:lnTo>
                    <a:lnTo>
                      <a:pt x="52" y="203"/>
                    </a:lnTo>
                    <a:lnTo>
                      <a:pt x="52" y="203"/>
                    </a:lnTo>
                    <a:lnTo>
                      <a:pt x="52" y="206"/>
                    </a:lnTo>
                    <a:lnTo>
                      <a:pt x="52" y="206"/>
                    </a:lnTo>
                    <a:lnTo>
                      <a:pt x="52" y="208"/>
                    </a:lnTo>
                    <a:lnTo>
                      <a:pt x="52" y="208"/>
                    </a:lnTo>
                    <a:lnTo>
                      <a:pt x="52" y="208"/>
                    </a:lnTo>
                    <a:lnTo>
                      <a:pt x="50" y="208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48" y="210"/>
                    </a:lnTo>
                    <a:lnTo>
                      <a:pt x="48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0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2" y="210"/>
                    </a:lnTo>
                    <a:lnTo>
                      <a:pt x="55" y="210"/>
                    </a:lnTo>
                    <a:lnTo>
                      <a:pt x="55" y="210"/>
                    </a:lnTo>
                    <a:lnTo>
                      <a:pt x="55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0"/>
                    </a:lnTo>
                    <a:lnTo>
                      <a:pt x="57" y="213"/>
                    </a:lnTo>
                    <a:lnTo>
                      <a:pt x="55" y="213"/>
                    </a:lnTo>
                    <a:lnTo>
                      <a:pt x="55" y="213"/>
                    </a:lnTo>
                    <a:lnTo>
                      <a:pt x="57" y="213"/>
                    </a:lnTo>
                    <a:lnTo>
                      <a:pt x="57" y="215"/>
                    </a:lnTo>
                    <a:lnTo>
                      <a:pt x="57" y="215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3"/>
                    </a:lnTo>
                    <a:lnTo>
                      <a:pt x="57" y="215"/>
                    </a:lnTo>
                    <a:lnTo>
                      <a:pt x="60" y="215"/>
                    </a:lnTo>
                    <a:lnTo>
                      <a:pt x="60" y="215"/>
                    </a:lnTo>
                    <a:lnTo>
                      <a:pt x="60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18"/>
                    </a:lnTo>
                    <a:lnTo>
                      <a:pt x="57" y="220"/>
                    </a:lnTo>
                    <a:lnTo>
                      <a:pt x="60" y="220"/>
                    </a:lnTo>
                    <a:lnTo>
                      <a:pt x="60" y="218"/>
                    </a:lnTo>
                    <a:lnTo>
                      <a:pt x="60" y="218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0"/>
                    </a:lnTo>
                    <a:lnTo>
                      <a:pt x="60" y="222"/>
                    </a:lnTo>
                    <a:lnTo>
                      <a:pt x="60" y="222"/>
                    </a:lnTo>
                    <a:lnTo>
                      <a:pt x="57" y="222"/>
                    </a:lnTo>
                    <a:lnTo>
                      <a:pt x="57" y="222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55" y="225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5" y="227"/>
                    </a:lnTo>
                    <a:lnTo>
                      <a:pt x="52" y="227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29"/>
                    </a:lnTo>
                    <a:lnTo>
                      <a:pt x="52" y="232"/>
                    </a:lnTo>
                    <a:lnTo>
                      <a:pt x="52" y="232"/>
                    </a:lnTo>
                    <a:lnTo>
                      <a:pt x="52" y="232"/>
                    </a:lnTo>
                    <a:lnTo>
                      <a:pt x="52" y="234"/>
                    </a:lnTo>
                    <a:lnTo>
                      <a:pt x="50" y="234"/>
                    </a:lnTo>
                    <a:lnTo>
                      <a:pt x="50" y="234"/>
                    </a:lnTo>
                    <a:lnTo>
                      <a:pt x="50" y="234"/>
                    </a:lnTo>
                    <a:lnTo>
                      <a:pt x="50" y="237"/>
                    </a:lnTo>
                    <a:lnTo>
                      <a:pt x="50" y="237"/>
                    </a:lnTo>
                    <a:lnTo>
                      <a:pt x="50" y="237"/>
                    </a:lnTo>
                    <a:lnTo>
                      <a:pt x="50" y="239"/>
                    </a:lnTo>
                    <a:lnTo>
                      <a:pt x="50" y="239"/>
                    </a:lnTo>
                    <a:lnTo>
                      <a:pt x="50" y="239"/>
                    </a:lnTo>
                    <a:lnTo>
                      <a:pt x="48" y="239"/>
                    </a:lnTo>
                    <a:lnTo>
                      <a:pt x="48" y="241"/>
                    </a:lnTo>
                    <a:lnTo>
                      <a:pt x="48" y="241"/>
                    </a:lnTo>
                    <a:lnTo>
                      <a:pt x="48" y="244"/>
                    </a:lnTo>
                    <a:lnTo>
                      <a:pt x="48" y="244"/>
                    </a:lnTo>
                    <a:lnTo>
                      <a:pt x="48" y="244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5" y="246"/>
                    </a:lnTo>
                    <a:lnTo>
                      <a:pt x="45" y="248"/>
                    </a:lnTo>
                    <a:lnTo>
                      <a:pt x="48" y="248"/>
                    </a:lnTo>
                    <a:lnTo>
                      <a:pt x="48" y="248"/>
                    </a:lnTo>
                    <a:lnTo>
                      <a:pt x="48" y="248"/>
                    </a:lnTo>
                    <a:lnTo>
                      <a:pt x="48" y="251"/>
                    </a:lnTo>
                    <a:lnTo>
                      <a:pt x="48" y="251"/>
                    </a:lnTo>
                    <a:lnTo>
                      <a:pt x="48" y="253"/>
                    </a:lnTo>
                    <a:lnTo>
                      <a:pt x="45" y="253"/>
                    </a:lnTo>
                    <a:lnTo>
                      <a:pt x="45" y="253"/>
                    </a:lnTo>
                    <a:lnTo>
                      <a:pt x="45" y="253"/>
                    </a:lnTo>
                    <a:lnTo>
                      <a:pt x="45" y="256"/>
                    </a:lnTo>
                    <a:lnTo>
                      <a:pt x="45" y="256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58"/>
                    </a:lnTo>
                    <a:lnTo>
                      <a:pt x="45" y="260"/>
                    </a:lnTo>
                    <a:lnTo>
                      <a:pt x="43" y="260"/>
                    </a:lnTo>
                    <a:lnTo>
                      <a:pt x="43" y="260"/>
                    </a:lnTo>
                    <a:lnTo>
                      <a:pt x="43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41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58"/>
                    </a:lnTo>
                    <a:lnTo>
                      <a:pt x="38" y="260"/>
                    </a:lnTo>
                    <a:lnTo>
                      <a:pt x="38" y="260"/>
                    </a:lnTo>
                    <a:lnTo>
                      <a:pt x="41" y="260"/>
                    </a:lnTo>
                    <a:lnTo>
                      <a:pt x="41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3"/>
                    </a:lnTo>
                    <a:lnTo>
                      <a:pt x="38" y="265"/>
                    </a:lnTo>
                    <a:lnTo>
                      <a:pt x="36" y="265"/>
                    </a:lnTo>
                    <a:lnTo>
                      <a:pt x="36" y="265"/>
                    </a:lnTo>
                    <a:lnTo>
                      <a:pt x="36" y="265"/>
                    </a:lnTo>
                    <a:lnTo>
                      <a:pt x="36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4" y="267"/>
                    </a:lnTo>
                    <a:lnTo>
                      <a:pt x="31" y="267"/>
                    </a:lnTo>
                    <a:lnTo>
                      <a:pt x="31" y="267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29" y="270"/>
                    </a:lnTo>
                    <a:lnTo>
                      <a:pt x="29" y="270"/>
                    </a:lnTo>
                    <a:lnTo>
                      <a:pt x="29" y="270"/>
                    </a:lnTo>
                    <a:lnTo>
                      <a:pt x="29" y="267"/>
                    </a:lnTo>
                    <a:lnTo>
                      <a:pt x="29" y="267"/>
                    </a:lnTo>
                    <a:lnTo>
                      <a:pt x="29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5"/>
                    </a:lnTo>
                    <a:lnTo>
                      <a:pt x="26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4" y="263"/>
                    </a:lnTo>
                    <a:lnTo>
                      <a:pt x="22" y="263"/>
                    </a:lnTo>
                    <a:lnTo>
                      <a:pt x="22" y="263"/>
                    </a:lnTo>
                    <a:lnTo>
                      <a:pt x="22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3"/>
                    </a:lnTo>
                    <a:lnTo>
                      <a:pt x="19" y="260"/>
                    </a:lnTo>
                    <a:lnTo>
                      <a:pt x="19" y="260"/>
                    </a:lnTo>
                    <a:lnTo>
                      <a:pt x="17" y="260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7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19" y="258"/>
                    </a:lnTo>
                    <a:lnTo>
                      <a:pt x="22" y="258"/>
                    </a:lnTo>
                    <a:lnTo>
                      <a:pt x="22" y="256"/>
                    </a:lnTo>
                    <a:lnTo>
                      <a:pt x="22" y="256"/>
                    </a:lnTo>
                    <a:lnTo>
                      <a:pt x="22" y="253"/>
                    </a:lnTo>
                    <a:lnTo>
                      <a:pt x="22" y="253"/>
                    </a:lnTo>
                    <a:lnTo>
                      <a:pt x="22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51"/>
                    </a:lnTo>
                    <a:lnTo>
                      <a:pt x="19" y="248"/>
                    </a:lnTo>
                    <a:lnTo>
                      <a:pt x="19" y="248"/>
                    </a:lnTo>
                    <a:lnTo>
                      <a:pt x="17" y="248"/>
                    </a:lnTo>
                    <a:lnTo>
                      <a:pt x="17" y="248"/>
                    </a:lnTo>
                    <a:lnTo>
                      <a:pt x="19" y="248"/>
                    </a:lnTo>
                    <a:lnTo>
                      <a:pt x="19" y="246"/>
                    </a:lnTo>
                    <a:lnTo>
                      <a:pt x="19" y="246"/>
                    </a:lnTo>
                    <a:lnTo>
                      <a:pt x="19" y="246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7" y="244"/>
                    </a:lnTo>
                    <a:lnTo>
                      <a:pt x="17" y="241"/>
                    </a:lnTo>
                    <a:lnTo>
                      <a:pt x="19" y="241"/>
                    </a:lnTo>
                    <a:lnTo>
                      <a:pt x="19" y="241"/>
                    </a:lnTo>
                    <a:lnTo>
                      <a:pt x="17" y="241"/>
                    </a:lnTo>
                    <a:lnTo>
                      <a:pt x="17" y="241"/>
                    </a:lnTo>
                    <a:lnTo>
                      <a:pt x="17" y="239"/>
                    </a:lnTo>
                    <a:lnTo>
                      <a:pt x="17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9"/>
                    </a:lnTo>
                    <a:lnTo>
                      <a:pt x="15" y="237"/>
                    </a:lnTo>
                    <a:lnTo>
                      <a:pt x="15" y="237"/>
                    </a:lnTo>
                    <a:lnTo>
                      <a:pt x="15" y="234"/>
                    </a:lnTo>
                    <a:lnTo>
                      <a:pt x="15" y="234"/>
                    </a:lnTo>
                    <a:lnTo>
                      <a:pt x="15" y="232"/>
                    </a:lnTo>
                    <a:lnTo>
                      <a:pt x="15" y="232"/>
                    </a:lnTo>
                    <a:lnTo>
                      <a:pt x="15" y="232"/>
                    </a:lnTo>
                    <a:lnTo>
                      <a:pt x="15" y="229"/>
                    </a:lnTo>
                    <a:lnTo>
                      <a:pt x="15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9"/>
                    </a:lnTo>
                    <a:lnTo>
                      <a:pt x="17" y="227"/>
                    </a:lnTo>
                    <a:lnTo>
                      <a:pt x="17" y="227"/>
                    </a:lnTo>
                    <a:lnTo>
                      <a:pt x="17" y="225"/>
                    </a:lnTo>
                    <a:lnTo>
                      <a:pt x="19" y="225"/>
                    </a:lnTo>
                    <a:lnTo>
                      <a:pt x="19" y="225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15" y="225"/>
                    </a:lnTo>
                    <a:lnTo>
                      <a:pt x="15" y="225"/>
                    </a:lnTo>
                    <a:lnTo>
                      <a:pt x="15" y="225"/>
                    </a:lnTo>
                    <a:lnTo>
                      <a:pt x="15" y="227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2" y="229"/>
                    </a:lnTo>
                    <a:lnTo>
                      <a:pt x="12" y="229"/>
                    </a:lnTo>
                    <a:lnTo>
                      <a:pt x="10" y="229"/>
                    </a:lnTo>
                    <a:lnTo>
                      <a:pt x="10" y="229"/>
                    </a:lnTo>
                    <a:lnTo>
                      <a:pt x="10" y="229"/>
                    </a:lnTo>
                    <a:lnTo>
                      <a:pt x="7" y="229"/>
                    </a:lnTo>
                    <a:lnTo>
                      <a:pt x="7" y="229"/>
                    </a:lnTo>
                    <a:lnTo>
                      <a:pt x="7" y="227"/>
                    </a:lnTo>
                    <a:lnTo>
                      <a:pt x="7" y="227"/>
                    </a:lnTo>
                    <a:lnTo>
                      <a:pt x="10" y="227"/>
                    </a:lnTo>
                    <a:lnTo>
                      <a:pt x="10" y="225"/>
                    </a:lnTo>
                    <a:lnTo>
                      <a:pt x="10" y="225"/>
                    </a:lnTo>
                    <a:lnTo>
                      <a:pt x="10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7" y="220"/>
                    </a:lnTo>
                    <a:lnTo>
                      <a:pt x="7" y="220"/>
                    </a:lnTo>
                    <a:lnTo>
                      <a:pt x="5" y="220"/>
                    </a:lnTo>
                    <a:lnTo>
                      <a:pt x="5" y="220"/>
                    </a:lnTo>
                    <a:lnTo>
                      <a:pt x="5" y="220"/>
                    </a:lnTo>
                    <a:lnTo>
                      <a:pt x="7" y="220"/>
                    </a:lnTo>
                    <a:lnTo>
                      <a:pt x="7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8"/>
                    </a:lnTo>
                    <a:lnTo>
                      <a:pt x="5" y="215"/>
                    </a:lnTo>
                    <a:lnTo>
                      <a:pt x="7" y="215"/>
                    </a:lnTo>
                    <a:lnTo>
                      <a:pt x="7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5" y="213"/>
                    </a:lnTo>
                    <a:lnTo>
                      <a:pt x="5" y="213"/>
                    </a:lnTo>
                    <a:lnTo>
                      <a:pt x="3" y="213"/>
                    </a:lnTo>
                    <a:lnTo>
                      <a:pt x="3" y="213"/>
                    </a:lnTo>
                    <a:lnTo>
                      <a:pt x="3" y="213"/>
                    </a:lnTo>
                    <a:lnTo>
                      <a:pt x="0" y="213"/>
                    </a:lnTo>
                    <a:lnTo>
                      <a:pt x="0" y="213"/>
                    </a:lnTo>
                    <a:lnTo>
                      <a:pt x="0" y="213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3" y="210"/>
                    </a:lnTo>
                    <a:lnTo>
                      <a:pt x="3" y="210"/>
                    </a:lnTo>
                    <a:lnTo>
                      <a:pt x="0" y="210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3" y="208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5" y="206"/>
                    </a:lnTo>
                    <a:lnTo>
                      <a:pt x="5" y="203"/>
                    </a:lnTo>
                    <a:lnTo>
                      <a:pt x="5" y="203"/>
                    </a:lnTo>
                    <a:lnTo>
                      <a:pt x="5" y="203"/>
                    </a:lnTo>
                    <a:lnTo>
                      <a:pt x="5" y="206"/>
                    </a:lnTo>
                    <a:lnTo>
                      <a:pt x="5" y="206"/>
                    </a:lnTo>
                    <a:lnTo>
                      <a:pt x="5" y="206"/>
                    </a:lnTo>
                    <a:lnTo>
                      <a:pt x="5" y="208"/>
                    </a:lnTo>
                    <a:lnTo>
                      <a:pt x="5" y="208"/>
                    </a:lnTo>
                    <a:lnTo>
                      <a:pt x="7" y="208"/>
                    </a:lnTo>
                    <a:lnTo>
                      <a:pt x="7" y="208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7" y="206"/>
                    </a:lnTo>
                    <a:lnTo>
                      <a:pt x="10" y="206"/>
                    </a:lnTo>
                    <a:lnTo>
                      <a:pt x="10" y="206"/>
                    </a:lnTo>
                    <a:lnTo>
                      <a:pt x="10" y="203"/>
                    </a:lnTo>
                    <a:lnTo>
                      <a:pt x="12" y="203"/>
                    </a:lnTo>
                    <a:lnTo>
                      <a:pt x="12" y="203"/>
                    </a:lnTo>
                    <a:lnTo>
                      <a:pt x="12" y="201"/>
                    </a:lnTo>
                    <a:lnTo>
                      <a:pt x="12" y="201"/>
                    </a:lnTo>
                    <a:lnTo>
                      <a:pt x="12" y="201"/>
                    </a:lnTo>
                    <a:lnTo>
                      <a:pt x="12" y="203"/>
                    </a:lnTo>
                    <a:lnTo>
                      <a:pt x="15" y="203"/>
                    </a:lnTo>
                    <a:lnTo>
                      <a:pt x="15" y="203"/>
                    </a:lnTo>
                    <a:lnTo>
                      <a:pt x="15" y="203"/>
                    </a:lnTo>
                    <a:lnTo>
                      <a:pt x="15" y="206"/>
                    </a:lnTo>
                    <a:lnTo>
                      <a:pt x="17" y="206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9" y="201"/>
                    </a:lnTo>
                    <a:lnTo>
                      <a:pt x="19" y="201"/>
                    </a:lnTo>
                    <a:lnTo>
                      <a:pt x="19" y="199"/>
                    </a:lnTo>
                    <a:lnTo>
                      <a:pt x="19" y="199"/>
                    </a:lnTo>
                    <a:lnTo>
                      <a:pt x="22" y="199"/>
                    </a:lnTo>
                    <a:lnTo>
                      <a:pt x="22" y="199"/>
                    </a:lnTo>
                    <a:lnTo>
                      <a:pt x="24" y="199"/>
                    </a:lnTo>
                    <a:lnTo>
                      <a:pt x="24" y="199"/>
                    </a:lnTo>
                    <a:lnTo>
                      <a:pt x="22" y="199"/>
                    </a:lnTo>
                    <a:lnTo>
                      <a:pt x="22" y="199"/>
                    </a:lnTo>
                    <a:lnTo>
                      <a:pt x="24" y="199"/>
                    </a:lnTo>
                    <a:lnTo>
                      <a:pt x="24" y="199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6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4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29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31" y="194"/>
                    </a:lnTo>
                    <a:lnTo>
                      <a:pt x="31" y="192"/>
                    </a:lnTo>
                    <a:lnTo>
                      <a:pt x="31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92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1" y="189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34" y="187"/>
                    </a:lnTo>
                    <a:lnTo>
                      <a:pt x="34" y="187"/>
                    </a:lnTo>
                    <a:lnTo>
                      <a:pt x="34" y="187"/>
                    </a:lnTo>
                    <a:lnTo>
                      <a:pt x="34" y="184"/>
                    </a:lnTo>
                    <a:lnTo>
                      <a:pt x="34" y="184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2"/>
                    </a:lnTo>
                    <a:lnTo>
                      <a:pt x="34" y="180"/>
                    </a:lnTo>
                    <a:lnTo>
                      <a:pt x="36" y="180"/>
                    </a:lnTo>
                    <a:lnTo>
                      <a:pt x="36" y="180"/>
                    </a:lnTo>
                    <a:lnTo>
                      <a:pt x="38" y="180"/>
                    </a:lnTo>
                    <a:lnTo>
                      <a:pt x="38" y="180"/>
                    </a:lnTo>
                    <a:lnTo>
                      <a:pt x="38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1" y="180"/>
                    </a:lnTo>
                    <a:lnTo>
                      <a:pt x="43" y="180"/>
                    </a:lnTo>
                    <a:lnTo>
                      <a:pt x="43" y="180"/>
                    </a:lnTo>
                    <a:lnTo>
                      <a:pt x="45" y="180"/>
                    </a:lnTo>
                    <a:lnTo>
                      <a:pt x="45" y="180"/>
                    </a:lnTo>
                    <a:lnTo>
                      <a:pt x="45" y="180"/>
                    </a:lnTo>
                    <a:lnTo>
                      <a:pt x="45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48" y="177"/>
                    </a:lnTo>
                    <a:lnTo>
                      <a:pt x="50" y="177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0" y="175"/>
                    </a:lnTo>
                    <a:lnTo>
                      <a:pt x="52" y="175"/>
                    </a:lnTo>
                    <a:lnTo>
                      <a:pt x="52" y="175"/>
                    </a:lnTo>
                    <a:lnTo>
                      <a:pt x="52" y="175"/>
                    </a:lnTo>
                    <a:lnTo>
                      <a:pt x="55" y="175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7" y="173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57" y="170"/>
                    </a:lnTo>
                    <a:lnTo>
                      <a:pt x="60" y="170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0" y="168"/>
                    </a:lnTo>
                    <a:lnTo>
                      <a:pt x="62" y="168"/>
                    </a:lnTo>
                    <a:lnTo>
                      <a:pt x="62" y="165"/>
                    </a:lnTo>
                    <a:lnTo>
                      <a:pt x="62" y="165"/>
                    </a:lnTo>
                    <a:lnTo>
                      <a:pt x="64" y="165"/>
                    </a:lnTo>
                    <a:lnTo>
                      <a:pt x="64" y="165"/>
                    </a:lnTo>
                    <a:lnTo>
                      <a:pt x="64" y="165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4" y="163"/>
                    </a:lnTo>
                    <a:lnTo>
                      <a:pt x="67" y="163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7" y="161"/>
                    </a:lnTo>
                    <a:lnTo>
                      <a:pt x="69" y="161"/>
                    </a:lnTo>
                    <a:lnTo>
                      <a:pt x="69" y="161"/>
                    </a:lnTo>
                    <a:lnTo>
                      <a:pt x="69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58"/>
                    </a:lnTo>
                    <a:lnTo>
                      <a:pt x="71" y="158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4" y="156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4" y="154"/>
                    </a:lnTo>
                    <a:lnTo>
                      <a:pt x="76" y="154"/>
                    </a:lnTo>
                    <a:lnTo>
                      <a:pt x="76" y="154"/>
                    </a:lnTo>
                    <a:lnTo>
                      <a:pt x="78" y="154"/>
                    </a:lnTo>
                    <a:lnTo>
                      <a:pt x="78" y="154"/>
                    </a:lnTo>
                    <a:lnTo>
                      <a:pt x="78" y="151"/>
                    </a:lnTo>
                    <a:lnTo>
                      <a:pt x="78" y="151"/>
                    </a:lnTo>
                    <a:lnTo>
                      <a:pt x="81" y="151"/>
                    </a:lnTo>
                    <a:lnTo>
                      <a:pt x="81" y="151"/>
                    </a:lnTo>
                    <a:lnTo>
                      <a:pt x="81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3" y="151"/>
                    </a:lnTo>
                    <a:lnTo>
                      <a:pt x="86" y="151"/>
                    </a:lnTo>
                    <a:lnTo>
                      <a:pt x="86" y="151"/>
                    </a:lnTo>
                    <a:lnTo>
                      <a:pt x="86" y="151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6" y="154"/>
                    </a:lnTo>
                    <a:lnTo>
                      <a:pt x="88" y="154"/>
                    </a:lnTo>
                    <a:lnTo>
                      <a:pt x="88" y="156"/>
                    </a:lnTo>
                    <a:lnTo>
                      <a:pt x="88" y="156"/>
                    </a:lnTo>
                    <a:lnTo>
                      <a:pt x="88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0" y="154"/>
                    </a:lnTo>
                    <a:lnTo>
                      <a:pt x="93" y="154"/>
                    </a:lnTo>
                    <a:lnTo>
                      <a:pt x="93" y="154"/>
                    </a:lnTo>
                    <a:lnTo>
                      <a:pt x="93" y="154"/>
                    </a:lnTo>
                    <a:lnTo>
                      <a:pt x="95" y="154"/>
                    </a:lnTo>
                    <a:lnTo>
                      <a:pt x="95" y="154"/>
                    </a:lnTo>
                    <a:lnTo>
                      <a:pt x="97" y="154"/>
                    </a:lnTo>
                    <a:lnTo>
                      <a:pt x="97" y="154"/>
                    </a:lnTo>
                    <a:lnTo>
                      <a:pt x="97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0" y="154"/>
                    </a:lnTo>
                    <a:lnTo>
                      <a:pt x="102" y="154"/>
                    </a:lnTo>
                    <a:lnTo>
                      <a:pt x="102" y="154"/>
                    </a:lnTo>
                    <a:lnTo>
                      <a:pt x="105" y="154"/>
                    </a:lnTo>
                    <a:lnTo>
                      <a:pt x="105" y="154"/>
                    </a:lnTo>
                    <a:lnTo>
                      <a:pt x="105" y="154"/>
                    </a:lnTo>
                    <a:lnTo>
                      <a:pt x="105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7" y="151"/>
                    </a:lnTo>
                    <a:lnTo>
                      <a:pt x="109" y="151"/>
                    </a:lnTo>
                    <a:lnTo>
                      <a:pt x="109" y="151"/>
                    </a:lnTo>
                    <a:lnTo>
                      <a:pt x="109" y="151"/>
                    </a:lnTo>
                    <a:lnTo>
                      <a:pt x="112" y="151"/>
                    </a:lnTo>
                    <a:lnTo>
                      <a:pt x="112" y="151"/>
                    </a:lnTo>
                    <a:lnTo>
                      <a:pt x="112" y="149"/>
                    </a:lnTo>
                    <a:lnTo>
                      <a:pt x="112" y="149"/>
                    </a:lnTo>
                    <a:lnTo>
                      <a:pt x="114" y="149"/>
                    </a:lnTo>
                    <a:lnTo>
                      <a:pt x="114" y="151"/>
                    </a:lnTo>
                    <a:lnTo>
                      <a:pt x="114" y="151"/>
                    </a:lnTo>
                    <a:lnTo>
                      <a:pt x="114" y="151"/>
                    </a:lnTo>
                    <a:lnTo>
                      <a:pt x="116" y="151"/>
                    </a:lnTo>
                    <a:lnTo>
                      <a:pt x="116" y="149"/>
                    </a:lnTo>
                    <a:lnTo>
                      <a:pt x="116" y="149"/>
                    </a:lnTo>
                    <a:lnTo>
                      <a:pt x="119" y="149"/>
                    </a:lnTo>
                    <a:lnTo>
                      <a:pt x="119" y="149"/>
                    </a:lnTo>
                    <a:lnTo>
                      <a:pt x="119" y="151"/>
                    </a:lnTo>
                    <a:lnTo>
                      <a:pt x="119" y="151"/>
                    </a:lnTo>
                    <a:lnTo>
                      <a:pt x="121" y="151"/>
                    </a:lnTo>
                    <a:lnTo>
                      <a:pt x="121" y="151"/>
                    </a:lnTo>
                    <a:lnTo>
                      <a:pt x="121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3" y="149"/>
                    </a:lnTo>
                    <a:lnTo>
                      <a:pt x="126" y="149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6" y="147"/>
                    </a:lnTo>
                    <a:lnTo>
                      <a:pt x="128" y="147"/>
                    </a:lnTo>
                    <a:lnTo>
                      <a:pt x="128" y="147"/>
                    </a:lnTo>
                    <a:lnTo>
                      <a:pt x="128" y="149"/>
                    </a:lnTo>
                    <a:lnTo>
                      <a:pt x="128" y="149"/>
                    </a:lnTo>
                    <a:lnTo>
                      <a:pt x="131" y="149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28" y="151"/>
                    </a:lnTo>
                    <a:lnTo>
                      <a:pt x="128" y="151"/>
                    </a:lnTo>
                    <a:lnTo>
                      <a:pt x="128" y="154"/>
                    </a:lnTo>
                    <a:lnTo>
                      <a:pt x="131" y="154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1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1"/>
                    </a:lnTo>
                    <a:lnTo>
                      <a:pt x="133" y="154"/>
                    </a:lnTo>
                    <a:lnTo>
                      <a:pt x="133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5" y="154"/>
                    </a:lnTo>
                    <a:lnTo>
                      <a:pt x="135" y="151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0" y="151"/>
                    </a:lnTo>
                    <a:lnTo>
                      <a:pt x="142" y="151"/>
                    </a:lnTo>
                    <a:lnTo>
                      <a:pt x="142" y="151"/>
                    </a:lnTo>
                    <a:lnTo>
                      <a:pt x="142" y="149"/>
                    </a:lnTo>
                    <a:lnTo>
                      <a:pt x="142" y="149"/>
                    </a:lnTo>
                    <a:lnTo>
                      <a:pt x="142" y="149"/>
                    </a:lnTo>
                    <a:lnTo>
                      <a:pt x="145" y="149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7"/>
                    </a:lnTo>
                    <a:lnTo>
                      <a:pt x="145" y="144"/>
                    </a:lnTo>
                    <a:lnTo>
                      <a:pt x="142" y="144"/>
                    </a:lnTo>
                    <a:lnTo>
                      <a:pt x="142" y="144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42"/>
                    </a:lnTo>
                    <a:lnTo>
                      <a:pt x="142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9"/>
                    </a:lnTo>
                    <a:lnTo>
                      <a:pt x="145" y="137"/>
                    </a:lnTo>
                    <a:lnTo>
                      <a:pt x="145" y="137"/>
                    </a:lnTo>
                    <a:lnTo>
                      <a:pt x="145" y="137"/>
                    </a:lnTo>
                    <a:lnTo>
                      <a:pt x="145" y="135"/>
                    </a:lnTo>
                    <a:lnTo>
                      <a:pt x="145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5"/>
                    </a:lnTo>
                    <a:lnTo>
                      <a:pt x="147" y="132"/>
                    </a:lnTo>
                    <a:lnTo>
                      <a:pt x="149" y="132"/>
                    </a:lnTo>
                    <a:lnTo>
                      <a:pt x="149" y="132"/>
                    </a:lnTo>
                    <a:lnTo>
                      <a:pt x="149" y="132"/>
                    </a:lnTo>
                    <a:lnTo>
                      <a:pt x="152" y="132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2" y="130"/>
                    </a:lnTo>
                    <a:lnTo>
                      <a:pt x="154" y="130"/>
                    </a:lnTo>
                    <a:lnTo>
                      <a:pt x="154" y="128"/>
                    </a:lnTo>
                    <a:lnTo>
                      <a:pt x="154" y="128"/>
                    </a:lnTo>
                    <a:lnTo>
                      <a:pt x="154" y="128"/>
                    </a:lnTo>
                    <a:lnTo>
                      <a:pt x="157" y="128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5"/>
                    </a:lnTo>
                    <a:lnTo>
                      <a:pt x="157" y="123"/>
                    </a:lnTo>
                    <a:lnTo>
                      <a:pt x="159" y="123"/>
                    </a:lnTo>
                    <a:lnTo>
                      <a:pt x="159" y="123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20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8"/>
                    </a:lnTo>
                    <a:lnTo>
                      <a:pt x="159" y="116"/>
                    </a:lnTo>
                    <a:lnTo>
                      <a:pt x="159" y="116"/>
                    </a:lnTo>
                    <a:lnTo>
                      <a:pt x="159" y="116"/>
                    </a:lnTo>
                    <a:lnTo>
                      <a:pt x="159" y="113"/>
                    </a:lnTo>
                    <a:lnTo>
                      <a:pt x="159" y="113"/>
                    </a:lnTo>
                    <a:lnTo>
                      <a:pt x="159" y="113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59" y="109"/>
                    </a:lnTo>
                    <a:lnTo>
                      <a:pt x="159" y="109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59" y="106"/>
                    </a:lnTo>
                    <a:lnTo>
                      <a:pt x="161" y="106"/>
                    </a:lnTo>
                    <a:lnTo>
                      <a:pt x="161" y="106"/>
                    </a:lnTo>
                    <a:lnTo>
                      <a:pt x="164" y="106"/>
                    </a:lnTo>
                    <a:lnTo>
                      <a:pt x="164" y="106"/>
                    </a:lnTo>
                    <a:lnTo>
                      <a:pt x="164" y="106"/>
                    </a:lnTo>
                    <a:lnTo>
                      <a:pt x="164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8" y="104"/>
                    </a:lnTo>
                    <a:lnTo>
                      <a:pt x="168" y="101"/>
                    </a:lnTo>
                    <a:lnTo>
                      <a:pt x="168" y="101"/>
                    </a:lnTo>
                    <a:lnTo>
                      <a:pt x="171" y="101"/>
                    </a:lnTo>
                    <a:lnTo>
                      <a:pt x="171" y="101"/>
                    </a:lnTo>
                    <a:lnTo>
                      <a:pt x="171" y="101"/>
                    </a:lnTo>
                    <a:lnTo>
                      <a:pt x="173" y="101"/>
                    </a:lnTo>
                    <a:lnTo>
                      <a:pt x="173" y="101"/>
                    </a:lnTo>
                    <a:lnTo>
                      <a:pt x="173" y="104"/>
                    </a:lnTo>
                    <a:lnTo>
                      <a:pt x="173" y="104"/>
                    </a:lnTo>
                    <a:lnTo>
                      <a:pt x="173" y="106"/>
                    </a:lnTo>
                    <a:lnTo>
                      <a:pt x="173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6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71" y="109"/>
                    </a:lnTo>
                    <a:lnTo>
                      <a:pt x="168" y="109"/>
                    </a:lnTo>
                    <a:lnTo>
                      <a:pt x="168" y="111"/>
                    </a:lnTo>
                    <a:lnTo>
                      <a:pt x="168" y="111"/>
                    </a:lnTo>
                    <a:lnTo>
                      <a:pt x="168" y="111"/>
                    </a:lnTo>
                    <a:lnTo>
                      <a:pt x="166" y="111"/>
                    </a:lnTo>
                    <a:lnTo>
                      <a:pt x="166" y="111"/>
                    </a:lnTo>
                    <a:lnTo>
                      <a:pt x="166" y="113"/>
                    </a:lnTo>
                    <a:lnTo>
                      <a:pt x="166" y="113"/>
                    </a:lnTo>
                    <a:lnTo>
                      <a:pt x="166" y="116"/>
                    </a:lnTo>
                    <a:lnTo>
                      <a:pt x="166" y="116"/>
                    </a:lnTo>
                    <a:lnTo>
                      <a:pt x="166" y="118"/>
                    </a:lnTo>
                    <a:lnTo>
                      <a:pt x="166" y="118"/>
                    </a:lnTo>
                    <a:lnTo>
                      <a:pt x="166" y="118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6" y="120"/>
                    </a:lnTo>
                    <a:lnTo>
                      <a:pt x="168" y="120"/>
                    </a:lnTo>
                    <a:lnTo>
                      <a:pt x="168" y="120"/>
                    </a:lnTo>
                    <a:lnTo>
                      <a:pt x="171" y="120"/>
                    </a:lnTo>
                    <a:lnTo>
                      <a:pt x="171" y="120"/>
                    </a:lnTo>
                    <a:lnTo>
                      <a:pt x="171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20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3" y="118"/>
                    </a:lnTo>
                    <a:lnTo>
                      <a:pt x="176" y="118"/>
                    </a:lnTo>
                    <a:lnTo>
                      <a:pt x="176" y="118"/>
                    </a:lnTo>
                    <a:lnTo>
                      <a:pt x="176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78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0" y="116"/>
                    </a:lnTo>
                    <a:lnTo>
                      <a:pt x="183" y="116"/>
                    </a:lnTo>
                    <a:lnTo>
                      <a:pt x="183" y="116"/>
                    </a:lnTo>
                    <a:lnTo>
                      <a:pt x="183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5" y="113"/>
                    </a:lnTo>
                    <a:lnTo>
                      <a:pt x="187" y="113"/>
                    </a:lnTo>
                    <a:lnTo>
                      <a:pt x="187" y="113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187" y="111"/>
                    </a:lnTo>
                    <a:lnTo>
                      <a:pt x="190" y="111"/>
                    </a:lnTo>
                    <a:lnTo>
                      <a:pt x="190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2" y="111"/>
                    </a:lnTo>
                    <a:lnTo>
                      <a:pt x="194" y="111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4" y="109"/>
                    </a:lnTo>
                    <a:lnTo>
                      <a:pt x="197" y="109"/>
                    </a:lnTo>
                    <a:lnTo>
                      <a:pt x="197" y="106"/>
                    </a:lnTo>
                    <a:lnTo>
                      <a:pt x="197" y="106"/>
                    </a:lnTo>
                    <a:lnTo>
                      <a:pt x="197" y="106"/>
                    </a:lnTo>
                    <a:lnTo>
                      <a:pt x="199" y="106"/>
                    </a:lnTo>
                    <a:lnTo>
                      <a:pt x="199" y="106"/>
                    </a:lnTo>
                    <a:lnTo>
                      <a:pt x="199" y="106"/>
                    </a:lnTo>
                    <a:lnTo>
                      <a:pt x="199" y="104"/>
                    </a:lnTo>
                    <a:lnTo>
                      <a:pt x="199" y="104"/>
                    </a:lnTo>
                    <a:lnTo>
                      <a:pt x="199" y="104"/>
                    </a:lnTo>
                    <a:lnTo>
                      <a:pt x="199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2" y="101"/>
                    </a:lnTo>
                    <a:lnTo>
                      <a:pt x="204" y="101"/>
                    </a:lnTo>
                    <a:lnTo>
                      <a:pt x="204" y="99"/>
                    </a:lnTo>
                    <a:lnTo>
                      <a:pt x="204" y="99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04" y="94"/>
                    </a:lnTo>
                    <a:lnTo>
                      <a:pt x="204" y="94"/>
                    </a:lnTo>
                    <a:lnTo>
                      <a:pt x="204" y="94"/>
                    </a:lnTo>
                    <a:lnTo>
                      <a:pt x="206" y="94"/>
                    </a:lnTo>
                    <a:lnTo>
                      <a:pt x="206" y="94"/>
                    </a:lnTo>
                    <a:lnTo>
                      <a:pt x="206" y="92"/>
                    </a:lnTo>
                    <a:lnTo>
                      <a:pt x="206" y="92"/>
                    </a:lnTo>
                    <a:lnTo>
                      <a:pt x="209" y="92"/>
                    </a:lnTo>
                    <a:lnTo>
                      <a:pt x="209" y="92"/>
                    </a:lnTo>
                    <a:lnTo>
                      <a:pt x="209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1" y="92"/>
                    </a:lnTo>
                    <a:lnTo>
                      <a:pt x="213" y="92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3" y="90"/>
                    </a:lnTo>
                    <a:lnTo>
                      <a:pt x="216" y="90"/>
                    </a:lnTo>
                    <a:lnTo>
                      <a:pt x="216" y="87"/>
                    </a:lnTo>
                    <a:lnTo>
                      <a:pt x="216" y="87"/>
                    </a:lnTo>
                    <a:lnTo>
                      <a:pt x="216" y="87"/>
                    </a:lnTo>
                    <a:lnTo>
                      <a:pt x="218" y="87"/>
                    </a:lnTo>
                    <a:lnTo>
                      <a:pt x="218" y="85"/>
                    </a:lnTo>
                    <a:lnTo>
                      <a:pt x="218" y="85"/>
                    </a:lnTo>
                    <a:lnTo>
                      <a:pt x="218" y="83"/>
                    </a:lnTo>
                    <a:lnTo>
                      <a:pt x="218" y="83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8" y="78"/>
                    </a:lnTo>
                    <a:lnTo>
                      <a:pt x="218" y="78"/>
                    </a:lnTo>
                    <a:lnTo>
                      <a:pt x="218" y="78"/>
                    </a:lnTo>
                    <a:lnTo>
                      <a:pt x="220" y="78"/>
                    </a:lnTo>
                    <a:lnTo>
                      <a:pt x="220" y="75"/>
                    </a:lnTo>
                    <a:lnTo>
                      <a:pt x="220" y="75"/>
                    </a:lnTo>
                    <a:lnTo>
                      <a:pt x="220" y="75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3"/>
                    </a:lnTo>
                    <a:lnTo>
                      <a:pt x="220" y="71"/>
                    </a:lnTo>
                    <a:lnTo>
                      <a:pt x="223" y="71"/>
                    </a:lnTo>
                    <a:lnTo>
                      <a:pt x="223" y="71"/>
                    </a:lnTo>
                    <a:lnTo>
                      <a:pt x="223" y="71"/>
                    </a:lnTo>
                    <a:lnTo>
                      <a:pt x="225" y="71"/>
                    </a:lnTo>
                    <a:lnTo>
                      <a:pt x="225" y="71"/>
                    </a:lnTo>
                    <a:lnTo>
                      <a:pt x="225" y="68"/>
                    </a:lnTo>
                    <a:lnTo>
                      <a:pt x="225" y="68"/>
                    </a:lnTo>
                    <a:lnTo>
                      <a:pt x="225" y="68"/>
                    </a:lnTo>
                    <a:lnTo>
                      <a:pt x="225" y="66"/>
                    </a:lnTo>
                    <a:lnTo>
                      <a:pt x="225" y="66"/>
                    </a:lnTo>
                    <a:lnTo>
                      <a:pt x="225" y="66"/>
                    </a:lnTo>
                    <a:lnTo>
                      <a:pt x="225" y="64"/>
                    </a:lnTo>
                    <a:lnTo>
                      <a:pt x="225" y="64"/>
                    </a:lnTo>
                    <a:lnTo>
                      <a:pt x="225" y="61"/>
                    </a:lnTo>
                    <a:lnTo>
                      <a:pt x="228" y="61"/>
                    </a:lnTo>
                    <a:lnTo>
                      <a:pt x="228" y="61"/>
                    </a:lnTo>
                    <a:lnTo>
                      <a:pt x="228" y="61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6"/>
                    </a:lnTo>
                    <a:lnTo>
                      <a:pt x="230" y="56"/>
                    </a:lnTo>
                    <a:lnTo>
                      <a:pt x="230" y="56"/>
                    </a:lnTo>
                    <a:lnTo>
                      <a:pt x="230" y="56"/>
                    </a:lnTo>
                    <a:lnTo>
                      <a:pt x="230" y="54"/>
                    </a:lnTo>
                    <a:lnTo>
                      <a:pt x="230" y="54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52"/>
                    </a:lnTo>
                    <a:lnTo>
                      <a:pt x="230" y="49"/>
                    </a:lnTo>
                    <a:lnTo>
                      <a:pt x="230" y="49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7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5"/>
                    </a:lnTo>
                    <a:lnTo>
                      <a:pt x="230" y="42"/>
                    </a:lnTo>
                    <a:lnTo>
                      <a:pt x="228" y="42"/>
                    </a:lnTo>
                    <a:lnTo>
                      <a:pt x="228" y="42"/>
                    </a:lnTo>
                    <a:lnTo>
                      <a:pt x="228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5" y="45"/>
                    </a:lnTo>
                    <a:lnTo>
                      <a:pt x="223" y="45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2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3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5" y="40"/>
                    </a:lnTo>
                    <a:lnTo>
                      <a:pt x="228" y="40"/>
                    </a:lnTo>
                    <a:lnTo>
                      <a:pt x="228" y="40"/>
                    </a:lnTo>
                    <a:lnTo>
                      <a:pt x="228" y="40"/>
                    </a:lnTo>
                    <a:lnTo>
                      <a:pt x="228" y="37"/>
                    </a:lnTo>
                    <a:lnTo>
                      <a:pt x="228" y="37"/>
                    </a:lnTo>
                    <a:lnTo>
                      <a:pt x="230" y="37"/>
                    </a:lnTo>
                    <a:lnTo>
                      <a:pt x="230" y="35"/>
                    </a:lnTo>
                    <a:lnTo>
                      <a:pt x="230" y="35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3"/>
                    </a:lnTo>
                    <a:lnTo>
                      <a:pt x="230" y="30"/>
                    </a:lnTo>
                    <a:lnTo>
                      <a:pt x="230" y="30"/>
                    </a:lnTo>
                    <a:lnTo>
                      <a:pt x="228" y="30"/>
                    </a:lnTo>
                    <a:lnTo>
                      <a:pt x="228" y="30"/>
                    </a:lnTo>
                    <a:lnTo>
                      <a:pt x="228" y="28"/>
                    </a:lnTo>
                    <a:lnTo>
                      <a:pt x="228" y="28"/>
                    </a:lnTo>
                    <a:lnTo>
                      <a:pt x="228" y="26"/>
                    </a:lnTo>
                    <a:lnTo>
                      <a:pt x="228" y="26"/>
                    </a:lnTo>
                    <a:lnTo>
                      <a:pt x="225" y="26"/>
                    </a:lnTo>
                    <a:lnTo>
                      <a:pt x="225" y="26"/>
                    </a:lnTo>
                    <a:lnTo>
                      <a:pt x="225" y="23"/>
                    </a:lnTo>
                    <a:lnTo>
                      <a:pt x="228" y="23"/>
                    </a:lnTo>
                    <a:lnTo>
                      <a:pt x="228" y="23"/>
                    </a:lnTo>
                    <a:lnTo>
                      <a:pt x="228" y="23"/>
                    </a:lnTo>
                    <a:lnTo>
                      <a:pt x="228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0" y="21"/>
                    </a:lnTo>
                    <a:lnTo>
                      <a:pt x="232" y="21"/>
                    </a:lnTo>
                    <a:lnTo>
                      <a:pt x="232" y="21"/>
                    </a:lnTo>
                    <a:lnTo>
                      <a:pt x="232" y="21"/>
                    </a:lnTo>
                    <a:lnTo>
                      <a:pt x="235" y="21"/>
                    </a:lnTo>
                    <a:lnTo>
                      <a:pt x="235" y="19"/>
                    </a:lnTo>
                    <a:lnTo>
                      <a:pt x="235" y="19"/>
                    </a:lnTo>
                    <a:lnTo>
                      <a:pt x="235" y="19"/>
                    </a:lnTo>
                    <a:lnTo>
                      <a:pt x="235" y="16"/>
                    </a:lnTo>
                    <a:lnTo>
                      <a:pt x="237" y="16"/>
                    </a:lnTo>
                    <a:lnTo>
                      <a:pt x="237" y="16"/>
                    </a:lnTo>
                    <a:lnTo>
                      <a:pt x="237" y="14"/>
                    </a:lnTo>
                    <a:lnTo>
                      <a:pt x="237" y="14"/>
                    </a:lnTo>
                    <a:lnTo>
                      <a:pt x="237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5" y="11"/>
                    </a:lnTo>
                    <a:lnTo>
                      <a:pt x="237" y="11"/>
                    </a:lnTo>
                    <a:lnTo>
                      <a:pt x="237" y="9"/>
                    </a:lnTo>
                    <a:lnTo>
                      <a:pt x="237" y="9"/>
                    </a:lnTo>
                    <a:lnTo>
                      <a:pt x="237" y="9"/>
                    </a:lnTo>
                    <a:lnTo>
                      <a:pt x="237" y="7"/>
                    </a:lnTo>
                    <a:lnTo>
                      <a:pt x="237" y="7"/>
                    </a:lnTo>
                    <a:lnTo>
                      <a:pt x="237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39" y="9"/>
                    </a:lnTo>
                    <a:lnTo>
                      <a:pt x="242" y="9"/>
                    </a:lnTo>
                    <a:lnTo>
                      <a:pt x="242" y="9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4" y="11"/>
                    </a:lnTo>
                    <a:lnTo>
                      <a:pt x="244" y="11"/>
                    </a:lnTo>
                    <a:lnTo>
                      <a:pt x="244" y="11"/>
                    </a:lnTo>
                    <a:lnTo>
                      <a:pt x="244" y="14"/>
                    </a:lnTo>
                    <a:lnTo>
                      <a:pt x="244" y="14"/>
                    </a:lnTo>
                    <a:lnTo>
                      <a:pt x="244" y="16"/>
                    </a:lnTo>
                    <a:lnTo>
                      <a:pt x="244" y="16"/>
                    </a:lnTo>
                    <a:lnTo>
                      <a:pt x="244" y="16"/>
                    </a:lnTo>
                    <a:lnTo>
                      <a:pt x="244" y="19"/>
                    </a:lnTo>
                    <a:lnTo>
                      <a:pt x="247" y="19"/>
                    </a:lnTo>
                    <a:lnTo>
                      <a:pt x="247" y="19"/>
                    </a:lnTo>
                    <a:lnTo>
                      <a:pt x="247" y="19"/>
                    </a:lnTo>
                    <a:lnTo>
                      <a:pt x="247" y="16"/>
                    </a:lnTo>
                    <a:lnTo>
                      <a:pt x="247" y="16"/>
                    </a:lnTo>
                    <a:lnTo>
                      <a:pt x="247" y="14"/>
                    </a:lnTo>
                    <a:lnTo>
                      <a:pt x="247" y="14"/>
                    </a:lnTo>
                    <a:lnTo>
                      <a:pt x="249" y="14"/>
                    </a:lnTo>
                    <a:lnTo>
                      <a:pt x="249" y="14"/>
                    </a:lnTo>
                    <a:lnTo>
                      <a:pt x="249" y="14"/>
                    </a:lnTo>
                    <a:lnTo>
                      <a:pt x="251" y="14"/>
                    </a:lnTo>
                    <a:lnTo>
                      <a:pt x="251" y="14"/>
                    </a:lnTo>
                    <a:lnTo>
                      <a:pt x="251" y="16"/>
                    </a:lnTo>
                    <a:lnTo>
                      <a:pt x="251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4" y="16"/>
                    </a:lnTo>
                    <a:lnTo>
                      <a:pt x="256" y="16"/>
                    </a:lnTo>
                    <a:lnTo>
                      <a:pt x="256" y="14"/>
                    </a:lnTo>
                    <a:lnTo>
                      <a:pt x="256" y="14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4" y="9"/>
                    </a:lnTo>
                    <a:lnTo>
                      <a:pt x="254" y="9"/>
                    </a:lnTo>
                    <a:lnTo>
                      <a:pt x="254" y="9"/>
                    </a:lnTo>
                    <a:lnTo>
                      <a:pt x="254" y="11"/>
                    </a:lnTo>
                    <a:lnTo>
                      <a:pt x="254" y="11"/>
                    </a:lnTo>
                    <a:lnTo>
                      <a:pt x="251" y="11"/>
                    </a:lnTo>
                    <a:lnTo>
                      <a:pt x="251" y="11"/>
                    </a:lnTo>
                    <a:lnTo>
                      <a:pt x="251" y="11"/>
                    </a:lnTo>
                    <a:lnTo>
                      <a:pt x="249" y="11"/>
                    </a:lnTo>
                    <a:lnTo>
                      <a:pt x="249" y="11"/>
                    </a:lnTo>
                    <a:lnTo>
                      <a:pt x="249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11"/>
                    </a:lnTo>
                    <a:lnTo>
                      <a:pt x="247" y="9"/>
                    </a:lnTo>
                    <a:lnTo>
                      <a:pt x="247" y="9"/>
                    </a:lnTo>
                    <a:lnTo>
                      <a:pt x="247" y="7"/>
                    </a:lnTo>
                    <a:lnTo>
                      <a:pt x="247" y="7"/>
                    </a:lnTo>
                    <a:lnTo>
                      <a:pt x="247" y="7"/>
                    </a:lnTo>
                    <a:lnTo>
                      <a:pt x="247" y="4"/>
                    </a:lnTo>
                    <a:lnTo>
                      <a:pt x="247" y="4"/>
                    </a:lnTo>
                    <a:lnTo>
                      <a:pt x="247" y="4"/>
                    </a:lnTo>
                    <a:lnTo>
                      <a:pt x="247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2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51" y="0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1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2"/>
                    </a:lnTo>
                    <a:lnTo>
                      <a:pt x="254" y="4"/>
                    </a:lnTo>
                    <a:lnTo>
                      <a:pt x="256" y="4"/>
                    </a:lnTo>
                    <a:lnTo>
                      <a:pt x="256" y="4"/>
                    </a:lnTo>
                    <a:lnTo>
                      <a:pt x="256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58" y="4"/>
                    </a:lnTo>
                    <a:lnTo>
                      <a:pt x="261" y="4"/>
                    </a:lnTo>
                    <a:lnTo>
                      <a:pt x="261" y="2"/>
                    </a:lnTo>
                    <a:lnTo>
                      <a:pt x="261" y="2"/>
                    </a:lnTo>
                    <a:lnTo>
                      <a:pt x="263" y="2"/>
                    </a:lnTo>
                    <a:lnTo>
                      <a:pt x="263" y="4"/>
                    </a:lnTo>
                    <a:lnTo>
                      <a:pt x="263" y="4"/>
                    </a:lnTo>
                    <a:lnTo>
                      <a:pt x="261" y="4"/>
                    </a:lnTo>
                    <a:lnTo>
                      <a:pt x="261" y="7"/>
                    </a:lnTo>
                    <a:lnTo>
                      <a:pt x="261" y="7"/>
                    </a:lnTo>
                    <a:lnTo>
                      <a:pt x="261" y="9"/>
                    </a:lnTo>
                    <a:lnTo>
                      <a:pt x="261" y="9"/>
                    </a:lnTo>
                    <a:lnTo>
                      <a:pt x="261" y="9"/>
                    </a:lnTo>
                    <a:lnTo>
                      <a:pt x="261" y="11"/>
                    </a:lnTo>
                    <a:lnTo>
                      <a:pt x="261" y="11"/>
                    </a:lnTo>
                    <a:lnTo>
                      <a:pt x="261" y="11"/>
                    </a:lnTo>
                    <a:lnTo>
                      <a:pt x="261" y="14"/>
                    </a:lnTo>
                    <a:lnTo>
                      <a:pt x="261" y="14"/>
                    </a:lnTo>
                    <a:lnTo>
                      <a:pt x="261" y="16"/>
                    </a:lnTo>
                    <a:lnTo>
                      <a:pt x="261" y="16"/>
                    </a:lnTo>
                    <a:lnTo>
                      <a:pt x="261" y="19"/>
                    </a:lnTo>
                    <a:lnTo>
                      <a:pt x="261" y="19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1"/>
                    </a:lnTo>
                    <a:lnTo>
                      <a:pt x="261" y="23"/>
                    </a:lnTo>
                    <a:lnTo>
                      <a:pt x="261" y="23"/>
                    </a:lnTo>
                    <a:lnTo>
                      <a:pt x="263" y="23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3" y="26"/>
                    </a:lnTo>
                    <a:lnTo>
                      <a:pt x="265" y="26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5" y="28"/>
                    </a:lnTo>
                    <a:lnTo>
                      <a:pt x="268" y="28"/>
                    </a:lnTo>
                    <a:lnTo>
                      <a:pt x="268" y="30"/>
                    </a:lnTo>
                    <a:lnTo>
                      <a:pt x="268" y="30"/>
                    </a:lnTo>
                    <a:lnTo>
                      <a:pt x="268" y="30"/>
                    </a:lnTo>
                    <a:lnTo>
                      <a:pt x="268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3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5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37"/>
                    </a:lnTo>
                    <a:lnTo>
                      <a:pt x="270" y="40"/>
                    </a:lnTo>
                    <a:lnTo>
                      <a:pt x="273" y="40"/>
                    </a:lnTo>
                    <a:lnTo>
                      <a:pt x="273" y="40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2"/>
                    </a:lnTo>
                    <a:lnTo>
                      <a:pt x="273" y="45"/>
                    </a:lnTo>
                    <a:lnTo>
                      <a:pt x="273" y="45"/>
                    </a:lnTo>
                    <a:lnTo>
                      <a:pt x="273" y="45"/>
                    </a:lnTo>
                    <a:lnTo>
                      <a:pt x="273" y="47"/>
                    </a:lnTo>
                    <a:lnTo>
                      <a:pt x="273" y="47"/>
                    </a:lnTo>
                    <a:lnTo>
                      <a:pt x="273" y="47"/>
                    </a:lnTo>
                    <a:lnTo>
                      <a:pt x="273" y="49"/>
                    </a:lnTo>
                    <a:lnTo>
                      <a:pt x="273" y="49"/>
                    </a:lnTo>
                    <a:lnTo>
                      <a:pt x="273" y="49"/>
                    </a:lnTo>
                    <a:lnTo>
                      <a:pt x="273" y="52"/>
                    </a:lnTo>
                    <a:lnTo>
                      <a:pt x="275" y="52"/>
                    </a:lnTo>
                    <a:lnTo>
                      <a:pt x="275" y="52"/>
                    </a:lnTo>
                    <a:lnTo>
                      <a:pt x="275" y="52"/>
                    </a:lnTo>
                    <a:lnTo>
                      <a:pt x="275" y="54"/>
                    </a:lnTo>
                    <a:lnTo>
                      <a:pt x="275" y="54"/>
                    </a:lnTo>
                    <a:lnTo>
                      <a:pt x="273" y="54"/>
                    </a:lnTo>
                    <a:lnTo>
                      <a:pt x="273" y="56"/>
                    </a:lnTo>
                    <a:lnTo>
                      <a:pt x="273" y="56"/>
                    </a:lnTo>
                    <a:lnTo>
                      <a:pt x="273" y="56"/>
                    </a:lnTo>
                    <a:lnTo>
                      <a:pt x="273" y="59"/>
                    </a:lnTo>
                    <a:lnTo>
                      <a:pt x="273" y="59"/>
                    </a:lnTo>
                    <a:lnTo>
                      <a:pt x="273" y="61"/>
                    </a:lnTo>
                    <a:lnTo>
                      <a:pt x="273" y="61"/>
                    </a:lnTo>
                    <a:lnTo>
                      <a:pt x="273" y="61"/>
                    </a:lnTo>
                    <a:lnTo>
                      <a:pt x="270" y="61"/>
                    </a:lnTo>
                    <a:lnTo>
                      <a:pt x="270" y="61"/>
                    </a:lnTo>
                    <a:lnTo>
                      <a:pt x="273" y="61"/>
                    </a:lnTo>
                    <a:lnTo>
                      <a:pt x="273" y="64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4"/>
                    </a:lnTo>
                    <a:lnTo>
                      <a:pt x="270" y="66"/>
                    </a:lnTo>
                    <a:lnTo>
                      <a:pt x="270" y="66"/>
                    </a:lnTo>
                    <a:lnTo>
                      <a:pt x="268" y="66"/>
                    </a:lnTo>
                    <a:lnTo>
                      <a:pt x="268" y="66"/>
                    </a:lnTo>
                    <a:lnTo>
                      <a:pt x="268" y="66"/>
                    </a:lnTo>
                    <a:lnTo>
                      <a:pt x="268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5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1"/>
                    </a:lnTo>
                    <a:lnTo>
                      <a:pt x="263" y="73"/>
                    </a:lnTo>
                    <a:lnTo>
                      <a:pt x="263" y="73"/>
                    </a:lnTo>
                    <a:lnTo>
                      <a:pt x="263" y="73"/>
                    </a:lnTo>
                    <a:lnTo>
                      <a:pt x="263" y="75"/>
                    </a:lnTo>
                    <a:lnTo>
                      <a:pt x="263" y="75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78"/>
                    </a:lnTo>
                    <a:lnTo>
                      <a:pt x="263" y="80"/>
                    </a:lnTo>
                    <a:lnTo>
                      <a:pt x="263" y="80"/>
                    </a:lnTo>
                    <a:lnTo>
                      <a:pt x="263" y="80"/>
                    </a:lnTo>
                    <a:lnTo>
                      <a:pt x="263" y="83"/>
                    </a:lnTo>
                    <a:lnTo>
                      <a:pt x="263" y="83"/>
                    </a:lnTo>
                    <a:lnTo>
                      <a:pt x="265" y="83"/>
                    </a:lnTo>
                    <a:lnTo>
                      <a:pt x="265" y="83"/>
                    </a:lnTo>
                    <a:lnTo>
                      <a:pt x="265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3" y="85"/>
                    </a:lnTo>
                    <a:lnTo>
                      <a:pt x="261" y="85"/>
                    </a:lnTo>
                    <a:lnTo>
                      <a:pt x="261" y="85"/>
                    </a:lnTo>
                    <a:lnTo>
                      <a:pt x="261" y="85"/>
                    </a:lnTo>
                    <a:lnTo>
                      <a:pt x="258" y="85"/>
                    </a:lnTo>
                    <a:lnTo>
                      <a:pt x="258" y="83"/>
                    </a:lnTo>
                    <a:lnTo>
                      <a:pt x="258" y="83"/>
                    </a:lnTo>
                    <a:lnTo>
                      <a:pt x="258" y="80"/>
                    </a:lnTo>
                    <a:lnTo>
                      <a:pt x="258" y="80"/>
                    </a:lnTo>
                    <a:lnTo>
                      <a:pt x="258" y="80"/>
                    </a:lnTo>
                    <a:lnTo>
                      <a:pt x="256" y="80"/>
                    </a:lnTo>
                    <a:lnTo>
                      <a:pt x="256" y="80"/>
                    </a:lnTo>
                    <a:lnTo>
                      <a:pt x="256" y="83"/>
                    </a:lnTo>
                    <a:lnTo>
                      <a:pt x="256" y="83"/>
                    </a:lnTo>
                    <a:lnTo>
                      <a:pt x="254" y="83"/>
                    </a:lnTo>
                    <a:lnTo>
                      <a:pt x="254" y="83"/>
                    </a:lnTo>
                    <a:lnTo>
                      <a:pt x="254" y="83"/>
                    </a:lnTo>
                    <a:lnTo>
                      <a:pt x="254" y="85"/>
                    </a:lnTo>
                    <a:lnTo>
                      <a:pt x="251" y="85"/>
                    </a:lnTo>
                    <a:lnTo>
                      <a:pt x="251" y="85"/>
                    </a:lnTo>
                    <a:lnTo>
                      <a:pt x="251" y="85"/>
                    </a:lnTo>
                    <a:lnTo>
                      <a:pt x="251" y="87"/>
                    </a:lnTo>
                    <a:lnTo>
                      <a:pt x="251" y="87"/>
                    </a:lnTo>
                    <a:lnTo>
                      <a:pt x="251" y="87"/>
                    </a:lnTo>
                    <a:lnTo>
                      <a:pt x="251" y="90"/>
                    </a:lnTo>
                    <a:lnTo>
                      <a:pt x="251" y="90"/>
                    </a:lnTo>
                    <a:lnTo>
                      <a:pt x="251" y="92"/>
                    </a:lnTo>
                    <a:lnTo>
                      <a:pt x="251" y="92"/>
                    </a:lnTo>
                    <a:lnTo>
                      <a:pt x="251" y="92"/>
                    </a:lnTo>
                    <a:lnTo>
                      <a:pt x="251" y="94"/>
                    </a:lnTo>
                    <a:lnTo>
                      <a:pt x="251" y="94"/>
                    </a:lnTo>
                    <a:lnTo>
                      <a:pt x="251" y="94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7"/>
                    </a:lnTo>
                    <a:lnTo>
                      <a:pt x="251" y="99"/>
                    </a:lnTo>
                    <a:lnTo>
                      <a:pt x="251" y="99"/>
                    </a:lnTo>
                    <a:lnTo>
                      <a:pt x="251" y="101"/>
                    </a:lnTo>
                    <a:lnTo>
                      <a:pt x="251" y="101"/>
                    </a:lnTo>
                    <a:lnTo>
                      <a:pt x="251" y="101"/>
                    </a:lnTo>
                    <a:lnTo>
                      <a:pt x="251" y="104"/>
                    </a:lnTo>
                    <a:lnTo>
                      <a:pt x="254" y="104"/>
                    </a:lnTo>
                    <a:lnTo>
                      <a:pt x="254" y="104"/>
                    </a:lnTo>
                    <a:lnTo>
                      <a:pt x="251" y="104"/>
                    </a:lnTo>
                    <a:lnTo>
                      <a:pt x="251" y="106"/>
                    </a:lnTo>
                    <a:lnTo>
                      <a:pt x="251" y="106"/>
                    </a:lnTo>
                    <a:lnTo>
                      <a:pt x="251" y="109"/>
                    </a:lnTo>
                    <a:lnTo>
                      <a:pt x="251" y="109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1" y="111"/>
                    </a:lnTo>
                    <a:lnTo>
                      <a:pt x="251" y="113"/>
                    </a:lnTo>
                    <a:lnTo>
                      <a:pt x="251" y="113"/>
                    </a:lnTo>
                    <a:lnTo>
                      <a:pt x="251" y="113"/>
                    </a:lnTo>
                    <a:lnTo>
                      <a:pt x="251" y="116"/>
                    </a:lnTo>
                    <a:lnTo>
                      <a:pt x="251" y="116"/>
                    </a:lnTo>
                    <a:lnTo>
                      <a:pt x="251" y="118"/>
                    </a:lnTo>
                    <a:lnTo>
                      <a:pt x="251" y="118"/>
                    </a:lnTo>
                    <a:lnTo>
                      <a:pt x="251" y="118"/>
                    </a:lnTo>
                    <a:lnTo>
                      <a:pt x="249" y="118"/>
                    </a:lnTo>
                    <a:lnTo>
                      <a:pt x="249" y="118"/>
                    </a:lnTo>
                    <a:lnTo>
                      <a:pt x="249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0"/>
                    </a:lnTo>
                    <a:lnTo>
                      <a:pt x="247" y="123"/>
                    </a:lnTo>
                    <a:lnTo>
                      <a:pt x="247" y="123"/>
                    </a:lnTo>
                    <a:lnTo>
                      <a:pt x="247" y="123"/>
                    </a:lnTo>
                    <a:lnTo>
                      <a:pt x="247" y="125"/>
                    </a:lnTo>
                    <a:lnTo>
                      <a:pt x="247" y="125"/>
                    </a:lnTo>
                    <a:lnTo>
                      <a:pt x="244" y="125"/>
                    </a:lnTo>
                    <a:lnTo>
                      <a:pt x="244" y="128"/>
                    </a:lnTo>
                    <a:lnTo>
                      <a:pt x="244" y="128"/>
                    </a:lnTo>
                    <a:lnTo>
                      <a:pt x="244" y="128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0"/>
                    </a:lnTo>
                    <a:lnTo>
                      <a:pt x="244" y="132"/>
                    </a:lnTo>
                    <a:lnTo>
                      <a:pt x="244" y="132"/>
                    </a:lnTo>
                    <a:lnTo>
                      <a:pt x="244" y="132"/>
                    </a:lnTo>
                    <a:lnTo>
                      <a:pt x="244" y="135"/>
                    </a:lnTo>
                    <a:lnTo>
                      <a:pt x="242" y="135"/>
                    </a:lnTo>
                    <a:lnTo>
                      <a:pt x="242" y="135"/>
                    </a:lnTo>
                    <a:lnTo>
                      <a:pt x="242" y="137"/>
                    </a:lnTo>
                    <a:lnTo>
                      <a:pt x="242" y="137"/>
                    </a:lnTo>
                    <a:lnTo>
                      <a:pt x="244" y="137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39"/>
                    </a:lnTo>
                    <a:lnTo>
                      <a:pt x="244" y="142"/>
                    </a:lnTo>
                    <a:lnTo>
                      <a:pt x="244" y="142"/>
                    </a:lnTo>
                    <a:lnTo>
                      <a:pt x="244" y="142"/>
                    </a:lnTo>
                    <a:lnTo>
                      <a:pt x="247" y="142"/>
                    </a:lnTo>
                    <a:lnTo>
                      <a:pt x="247" y="144"/>
                    </a:lnTo>
                    <a:lnTo>
                      <a:pt x="247" y="144"/>
                    </a:lnTo>
                    <a:lnTo>
                      <a:pt x="247" y="144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9" y="147"/>
                    </a:lnTo>
                    <a:lnTo>
                      <a:pt x="249" y="149"/>
                    </a:lnTo>
                    <a:lnTo>
                      <a:pt x="249" y="149"/>
                    </a:lnTo>
                    <a:lnTo>
                      <a:pt x="249" y="151"/>
                    </a:lnTo>
                    <a:lnTo>
                      <a:pt x="247" y="151"/>
                    </a:lnTo>
                    <a:lnTo>
                      <a:pt x="247" y="151"/>
                    </a:lnTo>
                    <a:lnTo>
                      <a:pt x="247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4" y="151"/>
                    </a:lnTo>
                    <a:lnTo>
                      <a:pt x="242" y="151"/>
                    </a:lnTo>
                    <a:lnTo>
                      <a:pt x="242" y="151"/>
                    </a:lnTo>
                    <a:lnTo>
                      <a:pt x="242" y="151"/>
                    </a:lnTo>
                    <a:lnTo>
                      <a:pt x="242" y="154"/>
                    </a:lnTo>
                    <a:lnTo>
                      <a:pt x="239" y="154"/>
                    </a:lnTo>
                    <a:lnTo>
                      <a:pt x="239" y="154"/>
                    </a:lnTo>
                    <a:lnTo>
                      <a:pt x="239" y="154"/>
                    </a:lnTo>
                    <a:lnTo>
                      <a:pt x="239" y="156"/>
                    </a:lnTo>
                    <a:lnTo>
                      <a:pt x="239" y="156"/>
                    </a:lnTo>
                    <a:lnTo>
                      <a:pt x="239" y="156"/>
                    </a:lnTo>
                    <a:lnTo>
                      <a:pt x="239" y="158"/>
                    </a:lnTo>
                    <a:lnTo>
                      <a:pt x="239" y="158"/>
                    </a:lnTo>
                    <a:lnTo>
                      <a:pt x="239" y="161"/>
                    </a:lnTo>
                    <a:lnTo>
                      <a:pt x="239" y="161"/>
                    </a:lnTo>
                    <a:lnTo>
                      <a:pt x="239" y="161"/>
                    </a:lnTo>
                    <a:lnTo>
                      <a:pt x="239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7" y="163"/>
                    </a:lnTo>
                    <a:lnTo>
                      <a:pt x="235" y="163"/>
                    </a:lnTo>
                    <a:lnTo>
                      <a:pt x="235" y="165"/>
                    </a:lnTo>
                    <a:lnTo>
                      <a:pt x="235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2" y="165"/>
                    </a:lnTo>
                    <a:lnTo>
                      <a:pt x="230" y="165"/>
                    </a:lnTo>
                    <a:lnTo>
                      <a:pt x="230" y="168"/>
                    </a:lnTo>
                    <a:lnTo>
                      <a:pt x="230" y="168"/>
                    </a:lnTo>
                    <a:lnTo>
                      <a:pt x="230" y="168"/>
                    </a:lnTo>
                    <a:lnTo>
                      <a:pt x="230" y="170"/>
                    </a:lnTo>
                    <a:lnTo>
                      <a:pt x="230" y="170"/>
                    </a:lnTo>
                    <a:lnTo>
                      <a:pt x="230" y="170"/>
                    </a:lnTo>
                    <a:lnTo>
                      <a:pt x="228" y="170"/>
                    </a:lnTo>
                    <a:lnTo>
                      <a:pt x="228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70"/>
                    </a:lnTo>
                    <a:lnTo>
                      <a:pt x="225" y="168"/>
                    </a:lnTo>
                    <a:lnTo>
                      <a:pt x="225" y="168"/>
                    </a:lnTo>
                    <a:lnTo>
                      <a:pt x="225" y="168"/>
                    </a:lnTo>
                    <a:lnTo>
                      <a:pt x="225" y="165"/>
                    </a:lnTo>
                    <a:lnTo>
                      <a:pt x="225" y="165"/>
                    </a:lnTo>
                    <a:lnTo>
                      <a:pt x="225" y="163"/>
                    </a:lnTo>
                    <a:lnTo>
                      <a:pt x="225" y="163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5" y="161"/>
                    </a:lnTo>
                    <a:lnTo>
                      <a:pt x="223" y="161"/>
                    </a:lnTo>
                    <a:lnTo>
                      <a:pt x="223" y="163"/>
                    </a:lnTo>
                    <a:lnTo>
                      <a:pt x="223" y="163"/>
                    </a:lnTo>
                    <a:lnTo>
                      <a:pt x="223" y="163"/>
                    </a:lnTo>
                    <a:lnTo>
                      <a:pt x="220" y="163"/>
                    </a:lnTo>
                    <a:lnTo>
                      <a:pt x="220" y="163"/>
                    </a:lnTo>
                    <a:lnTo>
                      <a:pt x="220" y="163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20" y="161"/>
                    </a:lnTo>
                    <a:lnTo>
                      <a:pt x="218" y="161"/>
                    </a:lnTo>
                    <a:lnTo>
                      <a:pt x="218" y="161"/>
                    </a:lnTo>
                    <a:lnTo>
                      <a:pt x="218" y="161"/>
                    </a:lnTo>
                    <a:lnTo>
                      <a:pt x="216" y="161"/>
                    </a:lnTo>
                    <a:lnTo>
                      <a:pt x="216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3" y="161"/>
                    </a:lnTo>
                    <a:lnTo>
                      <a:pt x="211" y="161"/>
                    </a:lnTo>
                    <a:lnTo>
                      <a:pt x="211" y="163"/>
                    </a:lnTo>
                    <a:lnTo>
                      <a:pt x="211" y="163"/>
                    </a:lnTo>
                    <a:lnTo>
                      <a:pt x="211" y="163"/>
                    </a:lnTo>
                    <a:lnTo>
                      <a:pt x="211" y="165"/>
                    </a:lnTo>
                    <a:lnTo>
                      <a:pt x="211" y="165"/>
                    </a:lnTo>
                    <a:lnTo>
                      <a:pt x="211" y="168"/>
                    </a:lnTo>
                    <a:lnTo>
                      <a:pt x="211" y="168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9" name="Freeform 143"/>
              <p:cNvSpPr>
                <a:spLocks/>
              </p:cNvSpPr>
              <p:nvPr/>
            </p:nvSpPr>
            <p:spPr bwMode="auto">
              <a:xfrm>
                <a:off x="1581" y="1907"/>
                <a:ext cx="93" cy="107"/>
              </a:xfrm>
              <a:custGeom>
                <a:avLst/>
                <a:gdLst/>
                <a:ahLst/>
                <a:cxnLst>
                  <a:cxn ang="0">
                    <a:pos x="22" y="19"/>
                  </a:cxn>
                  <a:cxn ang="0">
                    <a:pos x="26" y="21"/>
                  </a:cxn>
                  <a:cxn ang="0">
                    <a:pos x="31" y="26"/>
                  </a:cxn>
                  <a:cxn ang="0">
                    <a:pos x="36" y="26"/>
                  </a:cxn>
                  <a:cxn ang="0">
                    <a:pos x="43" y="24"/>
                  </a:cxn>
                  <a:cxn ang="0">
                    <a:pos x="48" y="21"/>
                  </a:cxn>
                  <a:cxn ang="0">
                    <a:pos x="52" y="19"/>
                  </a:cxn>
                  <a:cxn ang="0">
                    <a:pos x="57" y="17"/>
                  </a:cxn>
                  <a:cxn ang="0">
                    <a:pos x="62" y="12"/>
                  </a:cxn>
                  <a:cxn ang="0">
                    <a:pos x="67" y="10"/>
                  </a:cxn>
                  <a:cxn ang="0">
                    <a:pos x="71" y="7"/>
                  </a:cxn>
                  <a:cxn ang="0">
                    <a:pos x="76" y="5"/>
                  </a:cxn>
                  <a:cxn ang="0">
                    <a:pos x="81" y="2"/>
                  </a:cxn>
                  <a:cxn ang="0">
                    <a:pos x="83" y="2"/>
                  </a:cxn>
                  <a:cxn ang="0">
                    <a:pos x="85" y="10"/>
                  </a:cxn>
                  <a:cxn ang="0">
                    <a:pos x="88" y="14"/>
                  </a:cxn>
                  <a:cxn ang="0">
                    <a:pos x="90" y="21"/>
                  </a:cxn>
                  <a:cxn ang="0">
                    <a:pos x="93" y="26"/>
                  </a:cxn>
                  <a:cxn ang="0">
                    <a:pos x="90" y="31"/>
                  </a:cxn>
                  <a:cxn ang="0">
                    <a:pos x="85" y="36"/>
                  </a:cxn>
                  <a:cxn ang="0">
                    <a:pos x="81" y="38"/>
                  </a:cxn>
                  <a:cxn ang="0">
                    <a:pos x="74" y="38"/>
                  </a:cxn>
                  <a:cxn ang="0">
                    <a:pos x="69" y="40"/>
                  </a:cxn>
                  <a:cxn ang="0">
                    <a:pos x="62" y="43"/>
                  </a:cxn>
                  <a:cxn ang="0">
                    <a:pos x="57" y="43"/>
                  </a:cxn>
                  <a:cxn ang="0">
                    <a:pos x="52" y="45"/>
                  </a:cxn>
                  <a:cxn ang="0">
                    <a:pos x="45" y="48"/>
                  </a:cxn>
                  <a:cxn ang="0">
                    <a:pos x="45" y="50"/>
                  </a:cxn>
                  <a:cxn ang="0">
                    <a:pos x="48" y="55"/>
                  </a:cxn>
                  <a:cxn ang="0">
                    <a:pos x="52" y="59"/>
                  </a:cxn>
                  <a:cxn ang="0">
                    <a:pos x="55" y="64"/>
                  </a:cxn>
                  <a:cxn ang="0">
                    <a:pos x="59" y="69"/>
                  </a:cxn>
                  <a:cxn ang="0">
                    <a:pos x="62" y="71"/>
                  </a:cxn>
                  <a:cxn ang="0">
                    <a:pos x="59" y="76"/>
                  </a:cxn>
                  <a:cxn ang="0">
                    <a:pos x="57" y="81"/>
                  </a:cxn>
                  <a:cxn ang="0">
                    <a:pos x="55" y="85"/>
                  </a:cxn>
                  <a:cxn ang="0">
                    <a:pos x="48" y="88"/>
                  </a:cxn>
                  <a:cxn ang="0">
                    <a:pos x="43" y="88"/>
                  </a:cxn>
                  <a:cxn ang="0">
                    <a:pos x="36" y="90"/>
                  </a:cxn>
                  <a:cxn ang="0">
                    <a:pos x="33" y="95"/>
                  </a:cxn>
                  <a:cxn ang="0">
                    <a:pos x="31" y="100"/>
                  </a:cxn>
                  <a:cxn ang="0">
                    <a:pos x="26" y="104"/>
                  </a:cxn>
                  <a:cxn ang="0">
                    <a:pos x="22" y="107"/>
                  </a:cxn>
                  <a:cxn ang="0">
                    <a:pos x="14" y="104"/>
                  </a:cxn>
                  <a:cxn ang="0">
                    <a:pos x="10" y="104"/>
                  </a:cxn>
                  <a:cxn ang="0">
                    <a:pos x="3" y="102"/>
                  </a:cxn>
                  <a:cxn ang="0">
                    <a:pos x="0" y="100"/>
                  </a:cxn>
                  <a:cxn ang="0">
                    <a:pos x="0" y="93"/>
                  </a:cxn>
                  <a:cxn ang="0">
                    <a:pos x="3" y="85"/>
                  </a:cxn>
                  <a:cxn ang="0">
                    <a:pos x="3" y="78"/>
                  </a:cxn>
                  <a:cxn ang="0">
                    <a:pos x="5" y="74"/>
                  </a:cxn>
                  <a:cxn ang="0">
                    <a:pos x="7" y="66"/>
                  </a:cxn>
                  <a:cxn ang="0">
                    <a:pos x="10" y="62"/>
                  </a:cxn>
                  <a:cxn ang="0">
                    <a:pos x="10" y="55"/>
                  </a:cxn>
                  <a:cxn ang="0">
                    <a:pos x="10" y="48"/>
                  </a:cxn>
                  <a:cxn ang="0">
                    <a:pos x="10" y="43"/>
                  </a:cxn>
                  <a:cxn ang="0">
                    <a:pos x="12" y="36"/>
                  </a:cxn>
                  <a:cxn ang="0">
                    <a:pos x="12" y="29"/>
                  </a:cxn>
                  <a:cxn ang="0">
                    <a:pos x="12" y="21"/>
                  </a:cxn>
                  <a:cxn ang="0">
                    <a:pos x="17" y="17"/>
                  </a:cxn>
                </a:cxnLst>
                <a:rect l="0" t="0" r="r" b="b"/>
                <a:pathLst>
                  <a:path w="93" h="107">
                    <a:moveTo>
                      <a:pt x="19" y="17"/>
                    </a:move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22" y="17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3" y="26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5" y="24"/>
                    </a:lnTo>
                    <a:lnTo>
                      <a:pt x="45" y="24"/>
                    </a:lnTo>
                    <a:lnTo>
                      <a:pt x="45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5" y="19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62" y="14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5" y="5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90" y="19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3" y="24"/>
                    </a:lnTo>
                    <a:lnTo>
                      <a:pt x="93" y="26"/>
                    </a:lnTo>
                    <a:lnTo>
                      <a:pt x="93" y="26"/>
                    </a:lnTo>
                    <a:lnTo>
                      <a:pt x="93" y="26"/>
                    </a:lnTo>
                    <a:lnTo>
                      <a:pt x="93" y="29"/>
                    </a:lnTo>
                    <a:lnTo>
                      <a:pt x="93" y="29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1" y="36"/>
                    </a:lnTo>
                    <a:lnTo>
                      <a:pt x="81" y="36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40"/>
                    </a:lnTo>
                    <a:lnTo>
                      <a:pt x="74" y="40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3"/>
                    </a:lnTo>
                    <a:lnTo>
                      <a:pt x="62" y="43"/>
                    </a:lnTo>
                    <a:lnTo>
                      <a:pt x="62" y="43"/>
                    </a:lnTo>
                    <a:lnTo>
                      <a:pt x="62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7" y="43"/>
                    </a:lnTo>
                    <a:lnTo>
                      <a:pt x="57" y="43"/>
                    </a:lnTo>
                    <a:lnTo>
                      <a:pt x="57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0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5" y="48"/>
                    </a:lnTo>
                    <a:lnTo>
                      <a:pt x="45" y="48"/>
                    </a:lnTo>
                    <a:lnTo>
                      <a:pt x="45" y="48"/>
                    </a:lnTo>
                    <a:lnTo>
                      <a:pt x="43" y="48"/>
                    </a:lnTo>
                    <a:lnTo>
                      <a:pt x="43" y="48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5" y="50"/>
                    </a:lnTo>
                    <a:lnTo>
                      <a:pt x="45" y="50"/>
                    </a:lnTo>
                    <a:lnTo>
                      <a:pt x="45" y="50"/>
                    </a:lnTo>
                    <a:lnTo>
                      <a:pt x="45" y="52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5"/>
                    </a:lnTo>
                    <a:lnTo>
                      <a:pt x="48" y="55"/>
                    </a:lnTo>
                    <a:lnTo>
                      <a:pt x="48" y="55"/>
                    </a:lnTo>
                    <a:lnTo>
                      <a:pt x="50" y="55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4"/>
                    </a:lnTo>
                    <a:lnTo>
                      <a:pt x="57" y="64"/>
                    </a:lnTo>
                    <a:lnTo>
                      <a:pt x="57" y="64"/>
                    </a:lnTo>
                    <a:lnTo>
                      <a:pt x="57" y="64"/>
                    </a:lnTo>
                    <a:lnTo>
                      <a:pt x="57" y="66"/>
                    </a:lnTo>
                    <a:lnTo>
                      <a:pt x="59" y="66"/>
                    </a:lnTo>
                    <a:lnTo>
                      <a:pt x="59" y="66"/>
                    </a:lnTo>
                    <a:lnTo>
                      <a:pt x="59" y="66"/>
                    </a:lnTo>
                    <a:lnTo>
                      <a:pt x="59" y="69"/>
                    </a:lnTo>
                    <a:lnTo>
                      <a:pt x="59" y="69"/>
                    </a:lnTo>
                    <a:lnTo>
                      <a:pt x="59" y="69"/>
                    </a:lnTo>
                    <a:lnTo>
                      <a:pt x="62" y="69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4" y="71"/>
                    </a:lnTo>
                    <a:lnTo>
                      <a:pt x="64" y="74"/>
                    </a:lnTo>
                    <a:lnTo>
                      <a:pt x="64" y="74"/>
                    </a:lnTo>
                    <a:lnTo>
                      <a:pt x="62" y="74"/>
                    </a:lnTo>
                    <a:lnTo>
                      <a:pt x="62" y="74"/>
                    </a:lnTo>
                    <a:lnTo>
                      <a:pt x="62" y="76"/>
                    </a:lnTo>
                    <a:lnTo>
                      <a:pt x="62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8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81"/>
                    </a:lnTo>
                    <a:lnTo>
                      <a:pt x="57" y="81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5"/>
                    </a:lnTo>
                    <a:lnTo>
                      <a:pt x="55" y="85"/>
                    </a:lnTo>
                    <a:lnTo>
                      <a:pt x="55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8"/>
                    </a:lnTo>
                    <a:lnTo>
                      <a:pt x="50" y="88"/>
                    </a:lnTo>
                    <a:lnTo>
                      <a:pt x="50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41" y="88"/>
                    </a:lnTo>
                    <a:lnTo>
                      <a:pt x="41" y="90"/>
                    </a:lnTo>
                    <a:lnTo>
                      <a:pt x="41" y="90"/>
                    </a:lnTo>
                    <a:lnTo>
                      <a:pt x="41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3"/>
                    </a:lnTo>
                    <a:lnTo>
                      <a:pt x="36" y="93"/>
                    </a:lnTo>
                    <a:lnTo>
                      <a:pt x="36" y="93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29" y="100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6" y="102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4" y="104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2" y="107"/>
                    </a:lnTo>
                    <a:lnTo>
                      <a:pt x="22" y="107"/>
                    </a:lnTo>
                    <a:lnTo>
                      <a:pt x="22" y="107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17" y="107"/>
                    </a:lnTo>
                    <a:lnTo>
                      <a:pt x="17" y="104"/>
                    </a:lnTo>
                    <a:lnTo>
                      <a:pt x="17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5" y="104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3" y="102"/>
                    </a:lnTo>
                    <a:lnTo>
                      <a:pt x="3" y="102"/>
                    </a:lnTo>
                    <a:lnTo>
                      <a:pt x="3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3" y="88"/>
                    </a:lnTo>
                    <a:lnTo>
                      <a:pt x="3" y="88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3" y="78"/>
                    </a:lnTo>
                    <a:lnTo>
                      <a:pt x="3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3" y="76"/>
                    </a:lnTo>
                    <a:lnTo>
                      <a:pt x="3" y="76"/>
                    </a:lnTo>
                    <a:lnTo>
                      <a:pt x="3" y="74"/>
                    </a:lnTo>
                    <a:lnTo>
                      <a:pt x="3" y="74"/>
                    </a:lnTo>
                    <a:lnTo>
                      <a:pt x="5" y="74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0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29"/>
                    </a:lnTo>
                    <a:lnTo>
                      <a:pt x="12" y="29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9" y="17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0" name="Freeform 144"/>
              <p:cNvSpPr>
                <a:spLocks/>
              </p:cNvSpPr>
              <p:nvPr/>
            </p:nvSpPr>
            <p:spPr bwMode="auto">
              <a:xfrm>
                <a:off x="1581" y="1907"/>
                <a:ext cx="93" cy="107"/>
              </a:xfrm>
              <a:custGeom>
                <a:avLst/>
                <a:gdLst/>
                <a:ahLst/>
                <a:cxnLst>
                  <a:cxn ang="0">
                    <a:pos x="22" y="19"/>
                  </a:cxn>
                  <a:cxn ang="0">
                    <a:pos x="26" y="21"/>
                  </a:cxn>
                  <a:cxn ang="0">
                    <a:pos x="31" y="26"/>
                  </a:cxn>
                  <a:cxn ang="0">
                    <a:pos x="36" y="26"/>
                  </a:cxn>
                  <a:cxn ang="0">
                    <a:pos x="43" y="24"/>
                  </a:cxn>
                  <a:cxn ang="0">
                    <a:pos x="48" y="21"/>
                  </a:cxn>
                  <a:cxn ang="0">
                    <a:pos x="52" y="19"/>
                  </a:cxn>
                  <a:cxn ang="0">
                    <a:pos x="57" y="17"/>
                  </a:cxn>
                  <a:cxn ang="0">
                    <a:pos x="62" y="12"/>
                  </a:cxn>
                  <a:cxn ang="0">
                    <a:pos x="67" y="10"/>
                  </a:cxn>
                  <a:cxn ang="0">
                    <a:pos x="71" y="7"/>
                  </a:cxn>
                  <a:cxn ang="0">
                    <a:pos x="76" y="5"/>
                  </a:cxn>
                  <a:cxn ang="0">
                    <a:pos x="81" y="2"/>
                  </a:cxn>
                  <a:cxn ang="0">
                    <a:pos x="83" y="2"/>
                  </a:cxn>
                  <a:cxn ang="0">
                    <a:pos x="85" y="10"/>
                  </a:cxn>
                  <a:cxn ang="0">
                    <a:pos x="88" y="14"/>
                  </a:cxn>
                  <a:cxn ang="0">
                    <a:pos x="90" y="21"/>
                  </a:cxn>
                  <a:cxn ang="0">
                    <a:pos x="93" y="26"/>
                  </a:cxn>
                  <a:cxn ang="0">
                    <a:pos x="90" y="31"/>
                  </a:cxn>
                  <a:cxn ang="0">
                    <a:pos x="85" y="36"/>
                  </a:cxn>
                  <a:cxn ang="0">
                    <a:pos x="81" y="38"/>
                  </a:cxn>
                  <a:cxn ang="0">
                    <a:pos x="74" y="38"/>
                  </a:cxn>
                  <a:cxn ang="0">
                    <a:pos x="69" y="40"/>
                  </a:cxn>
                  <a:cxn ang="0">
                    <a:pos x="62" y="43"/>
                  </a:cxn>
                  <a:cxn ang="0">
                    <a:pos x="57" y="43"/>
                  </a:cxn>
                  <a:cxn ang="0">
                    <a:pos x="52" y="45"/>
                  </a:cxn>
                  <a:cxn ang="0">
                    <a:pos x="45" y="48"/>
                  </a:cxn>
                  <a:cxn ang="0">
                    <a:pos x="45" y="50"/>
                  </a:cxn>
                  <a:cxn ang="0">
                    <a:pos x="48" y="55"/>
                  </a:cxn>
                  <a:cxn ang="0">
                    <a:pos x="52" y="59"/>
                  </a:cxn>
                  <a:cxn ang="0">
                    <a:pos x="55" y="64"/>
                  </a:cxn>
                  <a:cxn ang="0">
                    <a:pos x="59" y="69"/>
                  </a:cxn>
                  <a:cxn ang="0">
                    <a:pos x="62" y="71"/>
                  </a:cxn>
                  <a:cxn ang="0">
                    <a:pos x="59" y="76"/>
                  </a:cxn>
                  <a:cxn ang="0">
                    <a:pos x="57" y="81"/>
                  </a:cxn>
                  <a:cxn ang="0">
                    <a:pos x="55" y="85"/>
                  </a:cxn>
                  <a:cxn ang="0">
                    <a:pos x="48" y="88"/>
                  </a:cxn>
                  <a:cxn ang="0">
                    <a:pos x="43" y="88"/>
                  </a:cxn>
                  <a:cxn ang="0">
                    <a:pos x="36" y="90"/>
                  </a:cxn>
                  <a:cxn ang="0">
                    <a:pos x="33" y="95"/>
                  </a:cxn>
                  <a:cxn ang="0">
                    <a:pos x="31" y="100"/>
                  </a:cxn>
                  <a:cxn ang="0">
                    <a:pos x="26" y="104"/>
                  </a:cxn>
                  <a:cxn ang="0">
                    <a:pos x="22" y="107"/>
                  </a:cxn>
                  <a:cxn ang="0">
                    <a:pos x="14" y="104"/>
                  </a:cxn>
                  <a:cxn ang="0">
                    <a:pos x="10" y="104"/>
                  </a:cxn>
                  <a:cxn ang="0">
                    <a:pos x="3" y="102"/>
                  </a:cxn>
                  <a:cxn ang="0">
                    <a:pos x="0" y="100"/>
                  </a:cxn>
                  <a:cxn ang="0">
                    <a:pos x="0" y="93"/>
                  </a:cxn>
                  <a:cxn ang="0">
                    <a:pos x="3" y="85"/>
                  </a:cxn>
                  <a:cxn ang="0">
                    <a:pos x="3" y="78"/>
                  </a:cxn>
                  <a:cxn ang="0">
                    <a:pos x="5" y="74"/>
                  </a:cxn>
                  <a:cxn ang="0">
                    <a:pos x="7" y="66"/>
                  </a:cxn>
                  <a:cxn ang="0">
                    <a:pos x="10" y="62"/>
                  </a:cxn>
                  <a:cxn ang="0">
                    <a:pos x="10" y="55"/>
                  </a:cxn>
                  <a:cxn ang="0">
                    <a:pos x="10" y="48"/>
                  </a:cxn>
                  <a:cxn ang="0">
                    <a:pos x="10" y="43"/>
                  </a:cxn>
                  <a:cxn ang="0">
                    <a:pos x="12" y="36"/>
                  </a:cxn>
                  <a:cxn ang="0">
                    <a:pos x="12" y="29"/>
                  </a:cxn>
                  <a:cxn ang="0">
                    <a:pos x="12" y="21"/>
                  </a:cxn>
                  <a:cxn ang="0">
                    <a:pos x="17" y="17"/>
                  </a:cxn>
                </a:cxnLst>
                <a:rect l="0" t="0" r="r" b="b"/>
                <a:pathLst>
                  <a:path w="93" h="107">
                    <a:moveTo>
                      <a:pt x="19" y="17"/>
                    </a:move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22" y="17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22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9" y="21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29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6" y="26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1" y="26"/>
                    </a:lnTo>
                    <a:lnTo>
                      <a:pt x="43" y="26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5" y="24"/>
                    </a:lnTo>
                    <a:lnTo>
                      <a:pt x="45" y="24"/>
                    </a:lnTo>
                    <a:lnTo>
                      <a:pt x="45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2" y="19"/>
                    </a:lnTo>
                    <a:lnTo>
                      <a:pt x="55" y="19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5" y="17"/>
                    </a:lnTo>
                    <a:lnTo>
                      <a:pt x="57" y="17"/>
                    </a:lnTo>
                    <a:lnTo>
                      <a:pt x="57" y="17"/>
                    </a:lnTo>
                    <a:lnTo>
                      <a:pt x="57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59" y="14"/>
                    </a:lnTo>
                    <a:lnTo>
                      <a:pt x="62" y="14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9" y="10"/>
                    </a:lnTo>
                    <a:lnTo>
                      <a:pt x="69" y="10"/>
                    </a:lnTo>
                    <a:lnTo>
                      <a:pt x="69" y="7"/>
                    </a:lnTo>
                    <a:lnTo>
                      <a:pt x="69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2"/>
                    </a:lnTo>
                    <a:lnTo>
                      <a:pt x="76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3" y="0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5" y="5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5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7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90" y="19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1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3" y="24"/>
                    </a:lnTo>
                    <a:lnTo>
                      <a:pt x="93" y="26"/>
                    </a:lnTo>
                    <a:lnTo>
                      <a:pt x="93" y="26"/>
                    </a:lnTo>
                    <a:lnTo>
                      <a:pt x="93" y="26"/>
                    </a:lnTo>
                    <a:lnTo>
                      <a:pt x="93" y="29"/>
                    </a:lnTo>
                    <a:lnTo>
                      <a:pt x="93" y="29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3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1"/>
                    </a:lnTo>
                    <a:lnTo>
                      <a:pt x="90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8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5" y="36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81" y="36"/>
                    </a:lnTo>
                    <a:lnTo>
                      <a:pt x="81" y="36"/>
                    </a:lnTo>
                    <a:lnTo>
                      <a:pt x="81" y="38"/>
                    </a:lnTo>
                    <a:lnTo>
                      <a:pt x="81" y="38"/>
                    </a:lnTo>
                    <a:lnTo>
                      <a:pt x="78" y="38"/>
                    </a:lnTo>
                    <a:lnTo>
                      <a:pt x="78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6" y="38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4" y="40"/>
                    </a:lnTo>
                    <a:lnTo>
                      <a:pt x="74" y="40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71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7" y="40"/>
                    </a:lnTo>
                    <a:lnTo>
                      <a:pt x="64" y="40"/>
                    </a:lnTo>
                    <a:lnTo>
                      <a:pt x="64" y="40"/>
                    </a:lnTo>
                    <a:lnTo>
                      <a:pt x="64" y="43"/>
                    </a:lnTo>
                    <a:lnTo>
                      <a:pt x="62" y="43"/>
                    </a:lnTo>
                    <a:lnTo>
                      <a:pt x="62" y="43"/>
                    </a:lnTo>
                    <a:lnTo>
                      <a:pt x="62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9" y="43"/>
                    </a:lnTo>
                    <a:lnTo>
                      <a:pt x="57" y="43"/>
                    </a:lnTo>
                    <a:lnTo>
                      <a:pt x="57" y="43"/>
                    </a:lnTo>
                    <a:lnTo>
                      <a:pt x="57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2" y="45"/>
                    </a:lnTo>
                    <a:lnTo>
                      <a:pt x="50" y="45"/>
                    </a:lnTo>
                    <a:lnTo>
                      <a:pt x="50" y="45"/>
                    </a:lnTo>
                    <a:lnTo>
                      <a:pt x="50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5" y="48"/>
                    </a:lnTo>
                    <a:lnTo>
                      <a:pt x="45" y="48"/>
                    </a:lnTo>
                    <a:lnTo>
                      <a:pt x="45" y="48"/>
                    </a:lnTo>
                    <a:lnTo>
                      <a:pt x="43" y="48"/>
                    </a:lnTo>
                    <a:lnTo>
                      <a:pt x="43" y="48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45" y="50"/>
                    </a:lnTo>
                    <a:lnTo>
                      <a:pt x="45" y="50"/>
                    </a:lnTo>
                    <a:lnTo>
                      <a:pt x="45" y="50"/>
                    </a:lnTo>
                    <a:lnTo>
                      <a:pt x="45" y="52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2"/>
                    </a:lnTo>
                    <a:lnTo>
                      <a:pt x="48" y="55"/>
                    </a:lnTo>
                    <a:lnTo>
                      <a:pt x="48" y="55"/>
                    </a:lnTo>
                    <a:lnTo>
                      <a:pt x="48" y="55"/>
                    </a:lnTo>
                    <a:lnTo>
                      <a:pt x="50" y="55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2" y="57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59"/>
                    </a:lnTo>
                    <a:lnTo>
                      <a:pt x="52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5" y="64"/>
                    </a:lnTo>
                    <a:lnTo>
                      <a:pt x="57" y="64"/>
                    </a:lnTo>
                    <a:lnTo>
                      <a:pt x="57" y="64"/>
                    </a:lnTo>
                    <a:lnTo>
                      <a:pt x="57" y="64"/>
                    </a:lnTo>
                    <a:lnTo>
                      <a:pt x="57" y="66"/>
                    </a:lnTo>
                    <a:lnTo>
                      <a:pt x="59" y="66"/>
                    </a:lnTo>
                    <a:lnTo>
                      <a:pt x="59" y="66"/>
                    </a:lnTo>
                    <a:lnTo>
                      <a:pt x="59" y="66"/>
                    </a:lnTo>
                    <a:lnTo>
                      <a:pt x="59" y="69"/>
                    </a:lnTo>
                    <a:lnTo>
                      <a:pt x="59" y="69"/>
                    </a:lnTo>
                    <a:lnTo>
                      <a:pt x="59" y="69"/>
                    </a:lnTo>
                    <a:lnTo>
                      <a:pt x="62" y="69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2" y="71"/>
                    </a:lnTo>
                    <a:lnTo>
                      <a:pt x="64" y="71"/>
                    </a:lnTo>
                    <a:lnTo>
                      <a:pt x="64" y="74"/>
                    </a:lnTo>
                    <a:lnTo>
                      <a:pt x="64" y="74"/>
                    </a:lnTo>
                    <a:lnTo>
                      <a:pt x="62" y="74"/>
                    </a:lnTo>
                    <a:lnTo>
                      <a:pt x="62" y="74"/>
                    </a:lnTo>
                    <a:lnTo>
                      <a:pt x="62" y="76"/>
                    </a:lnTo>
                    <a:lnTo>
                      <a:pt x="62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6"/>
                    </a:lnTo>
                    <a:lnTo>
                      <a:pt x="59" y="78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78"/>
                    </a:lnTo>
                    <a:lnTo>
                      <a:pt x="57" y="81"/>
                    </a:lnTo>
                    <a:lnTo>
                      <a:pt x="57" y="81"/>
                    </a:lnTo>
                    <a:lnTo>
                      <a:pt x="55" y="81"/>
                    </a:lnTo>
                    <a:lnTo>
                      <a:pt x="55" y="81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3"/>
                    </a:lnTo>
                    <a:lnTo>
                      <a:pt x="55" y="85"/>
                    </a:lnTo>
                    <a:lnTo>
                      <a:pt x="55" y="85"/>
                    </a:lnTo>
                    <a:lnTo>
                      <a:pt x="55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5"/>
                    </a:lnTo>
                    <a:lnTo>
                      <a:pt x="52" y="88"/>
                    </a:lnTo>
                    <a:lnTo>
                      <a:pt x="50" y="88"/>
                    </a:lnTo>
                    <a:lnTo>
                      <a:pt x="50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8" y="88"/>
                    </a:lnTo>
                    <a:lnTo>
                      <a:pt x="45" y="88"/>
                    </a:lnTo>
                    <a:lnTo>
                      <a:pt x="45" y="88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43" y="88"/>
                    </a:lnTo>
                    <a:lnTo>
                      <a:pt x="41" y="88"/>
                    </a:lnTo>
                    <a:lnTo>
                      <a:pt x="41" y="90"/>
                    </a:lnTo>
                    <a:lnTo>
                      <a:pt x="41" y="90"/>
                    </a:lnTo>
                    <a:lnTo>
                      <a:pt x="41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8" y="90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36" y="93"/>
                    </a:lnTo>
                    <a:lnTo>
                      <a:pt x="36" y="93"/>
                    </a:lnTo>
                    <a:lnTo>
                      <a:pt x="36" y="93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97"/>
                    </a:lnTo>
                    <a:lnTo>
                      <a:pt x="33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31" y="100"/>
                    </a:lnTo>
                    <a:lnTo>
                      <a:pt x="29" y="100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9" y="102"/>
                    </a:lnTo>
                    <a:lnTo>
                      <a:pt x="26" y="102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6" y="104"/>
                    </a:lnTo>
                    <a:lnTo>
                      <a:pt x="24" y="104"/>
                    </a:lnTo>
                    <a:lnTo>
                      <a:pt x="24" y="107"/>
                    </a:lnTo>
                    <a:lnTo>
                      <a:pt x="24" y="107"/>
                    </a:lnTo>
                    <a:lnTo>
                      <a:pt x="22" y="107"/>
                    </a:lnTo>
                    <a:lnTo>
                      <a:pt x="22" y="107"/>
                    </a:lnTo>
                    <a:lnTo>
                      <a:pt x="22" y="107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19" y="107"/>
                    </a:lnTo>
                    <a:lnTo>
                      <a:pt x="17" y="107"/>
                    </a:lnTo>
                    <a:lnTo>
                      <a:pt x="17" y="104"/>
                    </a:lnTo>
                    <a:lnTo>
                      <a:pt x="17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4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7" y="104"/>
                    </a:lnTo>
                    <a:lnTo>
                      <a:pt x="5" y="104"/>
                    </a:lnTo>
                    <a:lnTo>
                      <a:pt x="5" y="102"/>
                    </a:lnTo>
                    <a:lnTo>
                      <a:pt x="5" y="102"/>
                    </a:lnTo>
                    <a:lnTo>
                      <a:pt x="3" y="102"/>
                    </a:lnTo>
                    <a:lnTo>
                      <a:pt x="3" y="102"/>
                    </a:lnTo>
                    <a:lnTo>
                      <a:pt x="3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3" y="88"/>
                    </a:lnTo>
                    <a:lnTo>
                      <a:pt x="3" y="88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3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3" y="78"/>
                    </a:lnTo>
                    <a:lnTo>
                      <a:pt x="3" y="78"/>
                    </a:lnTo>
                    <a:lnTo>
                      <a:pt x="5" y="78"/>
                    </a:lnTo>
                    <a:lnTo>
                      <a:pt x="5" y="76"/>
                    </a:lnTo>
                    <a:lnTo>
                      <a:pt x="3" y="76"/>
                    </a:lnTo>
                    <a:lnTo>
                      <a:pt x="3" y="76"/>
                    </a:lnTo>
                    <a:lnTo>
                      <a:pt x="3" y="74"/>
                    </a:lnTo>
                    <a:lnTo>
                      <a:pt x="3" y="74"/>
                    </a:lnTo>
                    <a:lnTo>
                      <a:pt x="5" y="74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6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10" y="40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6"/>
                    </a:lnTo>
                    <a:lnTo>
                      <a:pt x="12" y="36"/>
                    </a:lnTo>
                    <a:lnTo>
                      <a:pt x="12" y="33"/>
                    </a:lnTo>
                    <a:lnTo>
                      <a:pt x="12" y="33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29"/>
                    </a:lnTo>
                    <a:lnTo>
                      <a:pt x="12" y="29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9" y="17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1" name="Freeform 145"/>
              <p:cNvSpPr>
                <a:spLocks/>
              </p:cNvSpPr>
              <p:nvPr/>
            </p:nvSpPr>
            <p:spPr bwMode="auto">
              <a:xfrm>
                <a:off x="1567" y="1907"/>
                <a:ext cx="33" cy="100"/>
              </a:xfrm>
              <a:custGeom>
                <a:avLst/>
                <a:gdLst/>
                <a:ahLst/>
                <a:cxnLst>
                  <a:cxn ang="0">
                    <a:pos x="33" y="2"/>
                  </a:cxn>
                  <a:cxn ang="0">
                    <a:pos x="33" y="7"/>
                  </a:cxn>
                  <a:cxn ang="0">
                    <a:pos x="33" y="12"/>
                  </a:cxn>
                  <a:cxn ang="0">
                    <a:pos x="33" y="14"/>
                  </a:cxn>
                  <a:cxn ang="0">
                    <a:pos x="28" y="17"/>
                  </a:cxn>
                  <a:cxn ang="0">
                    <a:pos x="26" y="21"/>
                  </a:cxn>
                  <a:cxn ang="0">
                    <a:pos x="24" y="24"/>
                  </a:cxn>
                  <a:cxn ang="0">
                    <a:pos x="21" y="21"/>
                  </a:cxn>
                  <a:cxn ang="0">
                    <a:pos x="17" y="21"/>
                  </a:cxn>
                  <a:cxn ang="0">
                    <a:pos x="14" y="26"/>
                  </a:cxn>
                  <a:cxn ang="0">
                    <a:pos x="14" y="31"/>
                  </a:cxn>
                  <a:cxn ang="0">
                    <a:pos x="14" y="36"/>
                  </a:cxn>
                  <a:cxn ang="0">
                    <a:pos x="14" y="40"/>
                  </a:cxn>
                  <a:cxn ang="0">
                    <a:pos x="17" y="40"/>
                  </a:cxn>
                  <a:cxn ang="0">
                    <a:pos x="19" y="40"/>
                  </a:cxn>
                  <a:cxn ang="0">
                    <a:pos x="14" y="43"/>
                  </a:cxn>
                  <a:cxn ang="0">
                    <a:pos x="14" y="48"/>
                  </a:cxn>
                  <a:cxn ang="0">
                    <a:pos x="12" y="50"/>
                  </a:cxn>
                  <a:cxn ang="0">
                    <a:pos x="17" y="50"/>
                  </a:cxn>
                  <a:cxn ang="0">
                    <a:pos x="19" y="50"/>
                  </a:cxn>
                  <a:cxn ang="0">
                    <a:pos x="21" y="48"/>
                  </a:cxn>
                  <a:cxn ang="0">
                    <a:pos x="24" y="52"/>
                  </a:cxn>
                  <a:cxn ang="0">
                    <a:pos x="24" y="59"/>
                  </a:cxn>
                  <a:cxn ang="0">
                    <a:pos x="21" y="62"/>
                  </a:cxn>
                  <a:cxn ang="0">
                    <a:pos x="21" y="66"/>
                  </a:cxn>
                  <a:cxn ang="0">
                    <a:pos x="19" y="71"/>
                  </a:cxn>
                  <a:cxn ang="0">
                    <a:pos x="17" y="76"/>
                  </a:cxn>
                  <a:cxn ang="0">
                    <a:pos x="17" y="81"/>
                  </a:cxn>
                  <a:cxn ang="0">
                    <a:pos x="17" y="85"/>
                  </a:cxn>
                  <a:cxn ang="0">
                    <a:pos x="14" y="90"/>
                  </a:cxn>
                  <a:cxn ang="0">
                    <a:pos x="14" y="97"/>
                  </a:cxn>
                  <a:cxn ang="0">
                    <a:pos x="12" y="97"/>
                  </a:cxn>
                  <a:cxn ang="0">
                    <a:pos x="12" y="95"/>
                  </a:cxn>
                  <a:cxn ang="0">
                    <a:pos x="10" y="90"/>
                  </a:cxn>
                  <a:cxn ang="0">
                    <a:pos x="10" y="85"/>
                  </a:cxn>
                  <a:cxn ang="0">
                    <a:pos x="7" y="81"/>
                  </a:cxn>
                  <a:cxn ang="0">
                    <a:pos x="7" y="76"/>
                  </a:cxn>
                  <a:cxn ang="0">
                    <a:pos x="5" y="71"/>
                  </a:cxn>
                  <a:cxn ang="0">
                    <a:pos x="2" y="66"/>
                  </a:cxn>
                  <a:cxn ang="0">
                    <a:pos x="2" y="62"/>
                  </a:cxn>
                  <a:cxn ang="0">
                    <a:pos x="0" y="57"/>
                  </a:cxn>
                  <a:cxn ang="0">
                    <a:pos x="0" y="52"/>
                  </a:cxn>
                  <a:cxn ang="0">
                    <a:pos x="2" y="50"/>
                  </a:cxn>
                  <a:cxn ang="0">
                    <a:pos x="5" y="45"/>
                  </a:cxn>
                  <a:cxn ang="0">
                    <a:pos x="5" y="43"/>
                  </a:cxn>
                  <a:cxn ang="0">
                    <a:pos x="7" y="40"/>
                  </a:cxn>
                  <a:cxn ang="0">
                    <a:pos x="7" y="36"/>
                  </a:cxn>
                  <a:cxn ang="0">
                    <a:pos x="10" y="31"/>
                  </a:cxn>
                  <a:cxn ang="0">
                    <a:pos x="10" y="26"/>
                  </a:cxn>
                  <a:cxn ang="0">
                    <a:pos x="12" y="21"/>
                  </a:cxn>
                  <a:cxn ang="0">
                    <a:pos x="12" y="14"/>
                  </a:cxn>
                  <a:cxn ang="0">
                    <a:pos x="14" y="14"/>
                  </a:cxn>
                  <a:cxn ang="0">
                    <a:pos x="17" y="10"/>
                  </a:cxn>
                  <a:cxn ang="0">
                    <a:pos x="21" y="7"/>
                  </a:cxn>
                  <a:cxn ang="0">
                    <a:pos x="24" y="7"/>
                  </a:cxn>
                  <a:cxn ang="0">
                    <a:pos x="26" y="2"/>
                  </a:cxn>
                  <a:cxn ang="0">
                    <a:pos x="28" y="2"/>
                  </a:cxn>
                  <a:cxn ang="0">
                    <a:pos x="33" y="0"/>
                  </a:cxn>
                </a:cxnLst>
                <a:rect l="0" t="0" r="r" b="b"/>
                <a:pathLst>
                  <a:path w="33" h="100">
                    <a:moveTo>
                      <a:pt x="33" y="0"/>
                    </a:moveTo>
                    <a:lnTo>
                      <a:pt x="33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7" y="40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4" y="43"/>
                    </a:lnTo>
                    <a:lnTo>
                      <a:pt x="14" y="43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48"/>
                    </a:lnTo>
                    <a:lnTo>
                      <a:pt x="14" y="48"/>
                    </a:lnTo>
                    <a:lnTo>
                      <a:pt x="14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7" y="50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7" y="50"/>
                    </a:lnTo>
                    <a:lnTo>
                      <a:pt x="17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48"/>
                    </a:lnTo>
                    <a:lnTo>
                      <a:pt x="24" y="4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6"/>
                    </a:lnTo>
                    <a:lnTo>
                      <a:pt x="21" y="66"/>
                    </a:lnTo>
                    <a:lnTo>
                      <a:pt x="21" y="66"/>
                    </a:lnTo>
                    <a:lnTo>
                      <a:pt x="21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4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9" y="76"/>
                    </a:lnTo>
                    <a:lnTo>
                      <a:pt x="19" y="78"/>
                    </a:lnTo>
                    <a:lnTo>
                      <a:pt x="17" y="78"/>
                    </a:lnTo>
                    <a:lnTo>
                      <a:pt x="17" y="78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90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100"/>
                    </a:lnTo>
                    <a:lnTo>
                      <a:pt x="12" y="100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7" y="83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8"/>
                    </a:lnTo>
                    <a:lnTo>
                      <a:pt x="7" y="78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5" y="76"/>
                    </a:lnTo>
                    <a:lnTo>
                      <a:pt x="5" y="74"/>
                    </a:lnTo>
                    <a:lnTo>
                      <a:pt x="5" y="74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2" y="69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10" y="33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10"/>
                    </a:lnTo>
                    <a:lnTo>
                      <a:pt x="24" y="10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2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2" name="Freeform 146"/>
              <p:cNvSpPr>
                <a:spLocks/>
              </p:cNvSpPr>
              <p:nvPr/>
            </p:nvSpPr>
            <p:spPr bwMode="auto">
              <a:xfrm>
                <a:off x="1567" y="1907"/>
                <a:ext cx="33" cy="100"/>
              </a:xfrm>
              <a:custGeom>
                <a:avLst/>
                <a:gdLst/>
                <a:ahLst/>
                <a:cxnLst>
                  <a:cxn ang="0">
                    <a:pos x="33" y="2"/>
                  </a:cxn>
                  <a:cxn ang="0">
                    <a:pos x="33" y="7"/>
                  </a:cxn>
                  <a:cxn ang="0">
                    <a:pos x="33" y="12"/>
                  </a:cxn>
                  <a:cxn ang="0">
                    <a:pos x="33" y="14"/>
                  </a:cxn>
                  <a:cxn ang="0">
                    <a:pos x="28" y="17"/>
                  </a:cxn>
                  <a:cxn ang="0">
                    <a:pos x="26" y="21"/>
                  </a:cxn>
                  <a:cxn ang="0">
                    <a:pos x="24" y="24"/>
                  </a:cxn>
                  <a:cxn ang="0">
                    <a:pos x="21" y="21"/>
                  </a:cxn>
                  <a:cxn ang="0">
                    <a:pos x="17" y="21"/>
                  </a:cxn>
                  <a:cxn ang="0">
                    <a:pos x="14" y="26"/>
                  </a:cxn>
                  <a:cxn ang="0">
                    <a:pos x="14" y="31"/>
                  </a:cxn>
                  <a:cxn ang="0">
                    <a:pos x="14" y="36"/>
                  </a:cxn>
                  <a:cxn ang="0">
                    <a:pos x="14" y="40"/>
                  </a:cxn>
                  <a:cxn ang="0">
                    <a:pos x="17" y="40"/>
                  </a:cxn>
                  <a:cxn ang="0">
                    <a:pos x="19" y="40"/>
                  </a:cxn>
                  <a:cxn ang="0">
                    <a:pos x="14" y="43"/>
                  </a:cxn>
                  <a:cxn ang="0">
                    <a:pos x="14" y="48"/>
                  </a:cxn>
                  <a:cxn ang="0">
                    <a:pos x="12" y="50"/>
                  </a:cxn>
                  <a:cxn ang="0">
                    <a:pos x="17" y="50"/>
                  </a:cxn>
                  <a:cxn ang="0">
                    <a:pos x="19" y="50"/>
                  </a:cxn>
                  <a:cxn ang="0">
                    <a:pos x="21" y="48"/>
                  </a:cxn>
                  <a:cxn ang="0">
                    <a:pos x="24" y="52"/>
                  </a:cxn>
                  <a:cxn ang="0">
                    <a:pos x="24" y="59"/>
                  </a:cxn>
                  <a:cxn ang="0">
                    <a:pos x="21" y="62"/>
                  </a:cxn>
                  <a:cxn ang="0">
                    <a:pos x="21" y="66"/>
                  </a:cxn>
                  <a:cxn ang="0">
                    <a:pos x="19" y="71"/>
                  </a:cxn>
                  <a:cxn ang="0">
                    <a:pos x="17" y="76"/>
                  </a:cxn>
                  <a:cxn ang="0">
                    <a:pos x="17" y="81"/>
                  </a:cxn>
                  <a:cxn ang="0">
                    <a:pos x="17" y="85"/>
                  </a:cxn>
                  <a:cxn ang="0">
                    <a:pos x="14" y="90"/>
                  </a:cxn>
                  <a:cxn ang="0">
                    <a:pos x="14" y="97"/>
                  </a:cxn>
                  <a:cxn ang="0">
                    <a:pos x="12" y="97"/>
                  </a:cxn>
                  <a:cxn ang="0">
                    <a:pos x="12" y="95"/>
                  </a:cxn>
                  <a:cxn ang="0">
                    <a:pos x="10" y="90"/>
                  </a:cxn>
                  <a:cxn ang="0">
                    <a:pos x="10" y="85"/>
                  </a:cxn>
                  <a:cxn ang="0">
                    <a:pos x="7" y="81"/>
                  </a:cxn>
                  <a:cxn ang="0">
                    <a:pos x="7" y="76"/>
                  </a:cxn>
                  <a:cxn ang="0">
                    <a:pos x="5" y="71"/>
                  </a:cxn>
                  <a:cxn ang="0">
                    <a:pos x="2" y="66"/>
                  </a:cxn>
                  <a:cxn ang="0">
                    <a:pos x="2" y="62"/>
                  </a:cxn>
                  <a:cxn ang="0">
                    <a:pos x="0" y="57"/>
                  </a:cxn>
                  <a:cxn ang="0">
                    <a:pos x="0" y="52"/>
                  </a:cxn>
                  <a:cxn ang="0">
                    <a:pos x="2" y="50"/>
                  </a:cxn>
                  <a:cxn ang="0">
                    <a:pos x="5" y="45"/>
                  </a:cxn>
                  <a:cxn ang="0">
                    <a:pos x="5" y="43"/>
                  </a:cxn>
                  <a:cxn ang="0">
                    <a:pos x="7" y="40"/>
                  </a:cxn>
                  <a:cxn ang="0">
                    <a:pos x="7" y="36"/>
                  </a:cxn>
                  <a:cxn ang="0">
                    <a:pos x="10" y="31"/>
                  </a:cxn>
                  <a:cxn ang="0">
                    <a:pos x="10" y="26"/>
                  </a:cxn>
                  <a:cxn ang="0">
                    <a:pos x="12" y="21"/>
                  </a:cxn>
                  <a:cxn ang="0">
                    <a:pos x="12" y="14"/>
                  </a:cxn>
                  <a:cxn ang="0">
                    <a:pos x="14" y="14"/>
                  </a:cxn>
                  <a:cxn ang="0">
                    <a:pos x="17" y="10"/>
                  </a:cxn>
                  <a:cxn ang="0">
                    <a:pos x="21" y="7"/>
                  </a:cxn>
                  <a:cxn ang="0">
                    <a:pos x="24" y="7"/>
                  </a:cxn>
                  <a:cxn ang="0">
                    <a:pos x="26" y="2"/>
                  </a:cxn>
                  <a:cxn ang="0">
                    <a:pos x="28" y="2"/>
                  </a:cxn>
                  <a:cxn ang="0">
                    <a:pos x="33" y="0"/>
                  </a:cxn>
                </a:cxnLst>
                <a:rect l="0" t="0" r="r" b="b"/>
                <a:pathLst>
                  <a:path w="33" h="100">
                    <a:moveTo>
                      <a:pt x="33" y="0"/>
                    </a:moveTo>
                    <a:lnTo>
                      <a:pt x="33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2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2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33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9"/>
                    </a:lnTo>
                    <a:lnTo>
                      <a:pt x="28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4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1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9" y="40"/>
                    </a:lnTo>
                    <a:lnTo>
                      <a:pt x="17" y="40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4" y="43"/>
                    </a:lnTo>
                    <a:lnTo>
                      <a:pt x="14" y="43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48"/>
                    </a:lnTo>
                    <a:lnTo>
                      <a:pt x="14" y="48"/>
                    </a:lnTo>
                    <a:lnTo>
                      <a:pt x="14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2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4" y="50"/>
                    </a:lnTo>
                    <a:lnTo>
                      <a:pt x="14" y="50"/>
                    </a:lnTo>
                    <a:lnTo>
                      <a:pt x="17" y="50"/>
                    </a:lnTo>
                    <a:lnTo>
                      <a:pt x="17" y="52"/>
                    </a:lnTo>
                    <a:lnTo>
                      <a:pt x="17" y="52"/>
                    </a:lnTo>
                    <a:lnTo>
                      <a:pt x="17" y="50"/>
                    </a:lnTo>
                    <a:lnTo>
                      <a:pt x="17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19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21" y="48"/>
                    </a:lnTo>
                    <a:lnTo>
                      <a:pt x="24" y="48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0"/>
                    </a:lnTo>
                    <a:lnTo>
                      <a:pt x="24" y="52"/>
                    </a:lnTo>
                    <a:lnTo>
                      <a:pt x="24" y="52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5"/>
                    </a:lnTo>
                    <a:lnTo>
                      <a:pt x="24" y="57"/>
                    </a:lnTo>
                    <a:lnTo>
                      <a:pt x="24" y="5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21" y="62"/>
                    </a:lnTo>
                    <a:lnTo>
                      <a:pt x="21" y="62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21" y="66"/>
                    </a:lnTo>
                    <a:lnTo>
                      <a:pt x="21" y="66"/>
                    </a:lnTo>
                    <a:lnTo>
                      <a:pt x="21" y="66"/>
                    </a:lnTo>
                    <a:lnTo>
                      <a:pt x="21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74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19" y="76"/>
                    </a:lnTo>
                    <a:lnTo>
                      <a:pt x="19" y="78"/>
                    </a:lnTo>
                    <a:lnTo>
                      <a:pt x="17" y="78"/>
                    </a:lnTo>
                    <a:lnTo>
                      <a:pt x="17" y="78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1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3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5"/>
                    </a:lnTo>
                    <a:lnTo>
                      <a:pt x="17" y="88"/>
                    </a:lnTo>
                    <a:lnTo>
                      <a:pt x="17" y="88"/>
                    </a:lnTo>
                    <a:lnTo>
                      <a:pt x="17" y="90"/>
                    </a:lnTo>
                    <a:lnTo>
                      <a:pt x="17" y="90"/>
                    </a:lnTo>
                    <a:lnTo>
                      <a:pt x="14" y="90"/>
                    </a:lnTo>
                    <a:lnTo>
                      <a:pt x="14" y="90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4" y="95"/>
                    </a:lnTo>
                    <a:lnTo>
                      <a:pt x="14" y="95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97"/>
                    </a:lnTo>
                    <a:lnTo>
                      <a:pt x="14" y="100"/>
                    </a:lnTo>
                    <a:lnTo>
                      <a:pt x="12" y="100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7" y="83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81"/>
                    </a:lnTo>
                    <a:lnTo>
                      <a:pt x="7" y="78"/>
                    </a:lnTo>
                    <a:lnTo>
                      <a:pt x="7" y="78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7" y="76"/>
                    </a:lnTo>
                    <a:lnTo>
                      <a:pt x="5" y="76"/>
                    </a:lnTo>
                    <a:lnTo>
                      <a:pt x="5" y="74"/>
                    </a:lnTo>
                    <a:lnTo>
                      <a:pt x="5" y="74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71"/>
                    </a:lnTo>
                    <a:lnTo>
                      <a:pt x="5" y="69"/>
                    </a:lnTo>
                    <a:lnTo>
                      <a:pt x="5" y="69"/>
                    </a:lnTo>
                    <a:lnTo>
                      <a:pt x="2" y="69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2" y="66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5" y="48"/>
                    </a:lnTo>
                    <a:lnTo>
                      <a:pt x="5" y="48"/>
                    </a:lnTo>
                    <a:lnTo>
                      <a:pt x="5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2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10" y="33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9"/>
                    </a:lnTo>
                    <a:lnTo>
                      <a:pt x="10" y="26"/>
                    </a:lnTo>
                    <a:lnTo>
                      <a:pt x="10" y="26"/>
                    </a:lnTo>
                    <a:lnTo>
                      <a:pt x="1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4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10"/>
                    </a:lnTo>
                    <a:lnTo>
                      <a:pt x="24" y="10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6" y="7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2"/>
                    </a:lnTo>
                    <a:lnTo>
                      <a:pt x="26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31" y="2"/>
                    </a:lnTo>
                    <a:lnTo>
                      <a:pt x="31" y="2"/>
                    </a:lnTo>
                    <a:lnTo>
                      <a:pt x="33" y="2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3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3" name="Freeform 147"/>
              <p:cNvSpPr>
                <a:spLocks/>
              </p:cNvSpPr>
              <p:nvPr/>
            </p:nvSpPr>
            <p:spPr bwMode="auto">
              <a:xfrm>
                <a:off x="1664" y="1805"/>
                <a:ext cx="208" cy="211"/>
              </a:xfrm>
              <a:custGeom>
                <a:avLst/>
                <a:gdLst/>
                <a:ahLst/>
                <a:cxnLst>
                  <a:cxn ang="0">
                    <a:pos x="130" y="14"/>
                  </a:cxn>
                  <a:cxn ang="0">
                    <a:pos x="135" y="24"/>
                  </a:cxn>
                  <a:cxn ang="0">
                    <a:pos x="140" y="36"/>
                  </a:cxn>
                  <a:cxn ang="0">
                    <a:pos x="149" y="41"/>
                  </a:cxn>
                  <a:cxn ang="0">
                    <a:pos x="159" y="41"/>
                  </a:cxn>
                  <a:cxn ang="0">
                    <a:pos x="154" y="45"/>
                  </a:cxn>
                  <a:cxn ang="0">
                    <a:pos x="159" y="55"/>
                  </a:cxn>
                  <a:cxn ang="0">
                    <a:pos x="152" y="62"/>
                  </a:cxn>
                  <a:cxn ang="0">
                    <a:pos x="149" y="71"/>
                  </a:cxn>
                  <a:cxn ang="0">
                    <a:pos x="142" y="78"/>
                  </a:cxn>
                  <a:cxn ang="0">
                    <a:pos x="142" y="88"/>
                  </a:cxn>
                  <a:cxn ang="0">
                    <a:pos x="149" y="95"/>
                  </a:cxn>
                  <a:cxn ang="0">
                    <a:pos x="156" y="104"/>
                  </a:cxn>
                  <a:cxn ang="0">
                    <a:pos x="156" y="109"/>
                  </a:cxn>
                  <a:cxn ang="0">
                    <a:pos x="163" y="114"/>
                  </a:cxn>
                  <a:cxn ang="0">
                    <a:pos x="173" y="121"/>
                  </a:cxn>
                  <a:cxn ang="0">
                    <a:pos x="182" y="123"/>
                  </a:cxn>
                  <a:cxn ang="0">
                    <a:pos x="189" y="133"/>
                  </a:cxn>
                  <a:cxn ang="0">
                    <a:pos x="192" y="142"/>
                  </a:cxn>
                  <a:cxn ang="0">
                    <a:pos x="189" y="157"/>
                  </a:cxn>
                  <a:cxn ang="0">
                    <a:pos x="197" y="166"/>
                  </a:cxn>
                  <a:cxn ang="0">
                    <a:pos x="201" y="178"/>
                  </a:cxn>
                  <a:cxn ang="0">
                    <a:pos x="206" y="187"/>
                  </a:cxn>
                  <a:cxn ang="0">
                    <a:pos x="204" y="190"/>
                  </a:cxn>
                  <a:cxn ang="0">
                    <a:pos x="192" y="187"/>
                  </a:cxn>
                  <a:cxn ang="0">
                    <a:pos x="180" y="187"/>
                  </a:cxn>
                  <a:cxn ang="0">
                    <a:pos x="173" y="197"/>
                  </a:cxn>
                  <a:cxn ang="0">
                    <a:pos x="168" y="206"/>
                  </a:cxn>
                  <a:cxn ang="0">
                    <a:pos x="156" y="211"/>
                  </a:cxn>
                  <a:cxn ang="0">
                    <a:pos x="142" y="209"/>
                  </a:cxn>
                  <a:cxn ang="0">
                    <a:pos x="130" y="209"/>
                  </a:cxn>
                  <a:cxn ang="0">
                    <a:pos x="118" y="204"/>
                  </a:cxn>
                  <a:cxn ang="0">
                    <a:pos x="107" y="202"/>
                  </a:cxn>
                  <a:cxn ang="0">
                    <a:pos x="102" y="192"/>
                  </a:cxn>
                  <a:cxn ang="0">
                    <a:pos x="100" y="178"/>
                  </a:cxn>
                  <a:cxn ang="0">
                    <a:pos x="90" y="173"/>
                  </a:cxn>
                  <a:cxn ang="0">
                    <a:pos x="83" y="166"/>
                  </a:cxn>
                  <a:cxn ang="0">
                    <a:pos x="71" y="161"/>
                  </a:cxn>
                  <a:cxn ang="0">
                    <a:pos x="62" y="157"/>
                  </a:cxn>
                  <a:cxn ang="0">
                    <a:pos x="52" y="152"/>
                  </a:cxn>
                  <a:cxn ang="0">
                    <a:pos x="43" y="145"/>
                  </a:cxn>
                  <a:cxn ang="0">
                    <a:pos x="33" y="140"/>
                  </a:cxn>
                  <a:cxn ang="0">
                    <a:pos x="24" y="135"/>
                  </a:cxn>
                  <a:cxn ang="0">
                    <a:pos x="12" y="133"/>
                  </a:cxn>
                  <a:cxn ang="0">
                    <a:pos x="5" y="121"/>
                  </a:cxn>
                  <a:cxn ang="0">
                    <a:pos x="2" y="109"/>
                  </a:cxn>
                  <a:cxn ang="0">
                    <a:pos x="5" y="100"/>
                  </a:cxn>
                  <a:cxn ang="0">
                    <a:pos x="12" y="93"/>
                  </a:cxn>
                  <a:cxn ang="0">
                    <a:pos x="24" y="88"/>
                  </a:cxn>
                  <a:cxn ang="0">
                    <a:pos x="33" y="83"/>
                  </a:cxn>
                  <a:cxn ang="0">
                    <a:pos x="43" y="78"/>
                  </a:cxn>
                  <a:cxn ang="0">
                    <a:pos x="50" y="69"/>
                  </a:cxn>
                  <a:cxn ang="0">
                    <a:pos x="50" y="55"/>
                  </a:cxn>
                  <a:cxn ang="0">
                    <a:pos x="55" y="43"/>
                  </a:cxn>
                  <a:cxn ang="0">
                    <a:pos x="52" y="31"/>
                  </a:cxn>
                  <a:cxn ang="0">
                    <a:pos x="59" y="22"/>
                  </a:cxn>
                  <a:cxn ang="0">
                    <a:pos x="69" y="14"/>
                  </a:cxn>
                  <a:cxn ang="0">
                    <a:pos x="76" y="7"/>
                  </a:cxn>
                  <a:cxn ang="0">
                    <a:pos x="85" y="0"/>
                  </a:cxn>
                  <a:cxn ang="0">
                    <a:pos x="95" y="3"/>
                  </a:cxn>
                  <a:cxn ang="0">
                    <a:pos x="104" y="5"/>
                  </a:cxn>
                  <a:cxn ang="0">
                    <a:pos x="116" y="3"/>
                  </a:cxn>
                  <a:cxn ang="0">
                    <a:pos x="118" y="10"/>
                  </a:cxn>
                </a:cxnLst>
                <a:rect l="0" t="0" r="r" b="b"/>
                <a:pathLst>
                  <a:path w="208" h="211">
                    <a:moveTo>
                      <a:pt x="128" y="5"/>
                    </a:moveTo>
                    <a:lnTo>
                      <a:pt x="128" y="7"/>
                    </a:lnTo>
                    <a:lnTo>
                      <a:pt x="128" y="7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2"/>
                    </a:lnTo>
                    <a:lnTo>
                      <a:pt x="130" y="12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3" y="22"/>
                    </a:lnTo>
                    <a:lnTo>
                      <a:pt x="133" y="22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5" y="24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40" y="29"/>
                    </a:lnTo>
                    <a:lnTo>
                      <a:pt x="140" y="31"/>
                    </a:lnTo>
                    <a:lnTo>
                      <a:pt x="140" y="31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7" y="38"/>
                    </a:lnTo>
                    <a:lnTo>
                      <a:pt x="147" y="38"/>
                    </a:lnTo>
                    <a:lnTo>
                      <a:pt x="147" y="38"/>
                    </a:lnTo>
                    <a:lnTo>
                      <a:pt x="147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52" y="41"/>
                    </a:lnTo>
                    <a:lnTo>
                      <a:pt x="152" y="41"/>
                    </a:lnTo>
                    <a:lnTo>
                      <a:pt x="152" y="41"/>
                    </a:lnTo>
                    <a:lnTo>
                      <a:pt x="154" y="41"/>
                    </a:lnTo>
                    <a:lnTo>
                      <a:pt x="154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61" y="41"/>
                    </a:lnTo>
                    <a:lnTo>
                      <a:pt x="161" y="41"/>
                    </a:lnTo>
                    <a:lnTo>
                      <a:pt x="161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6" y="43"/>
                    </a:lnTo>
                    <a:lnTo>
                      <a:pt x="156" y="43"/>
                    </a:lnTo>
                    <a:lnTo>
                      <a:pt x="156" y="45"/>
                    </a:lnTo>
                    <a:lnTo>
                      <a:pt x="156" y="45"/>
                    </a:lnTo>
                    <a:lnTo>
                      <a:pt x="156" y="43"/>
                    </a:lnTo>
                    <a:lnTo>
                      <a:pt x="154" y="43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8"/>
                    </a:lnTo>
                    <a:lnTo>
                      <a:pt x="154" y="48"/>
                    </a:lnTo>
                    <a:lnTo>
                      <a:pt x="154" y="50"/>
                    </a:lnTo>
                    <a:lnTo>
                      <a:pt x="154" y="50"/>
                    </a:lnTo>
                    <a:lnTo>
                      <a:pt x="154" y="50"/>
                    </a:lnTo>
                    <a:lnTo>
                      <a:pt x="154" y="52"/>
                    </a:lnTo>
                    <a:lnTo>
                      <a:pt x="156" y="52"/>
                    </a:lnTo>
                    <a:lnTo>
                      <a:pt x="156" y="52"/>
                    </a:lnTo>
                    <a:lnTo>
                      <a:pt x="156" y="52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9" y="55"/>
                    </a:lnTo>
                    <a:lnTo>
                      <a:pt x="159" y="57"/>
                    </a:lnTo>
                    <a:lnTo>
                      <a:pt x="156" y="57"/>
                    </a:lnTo>
                    <a:lnTo>
                      <a:pt x="156" y="57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4" y="59"/>
                    </a:lnTo>
                    <a:lnTo>
                      <a:pt x="154" y="59"/>
                    </a:lnTo>
                    <a:lnTo>
                      <a:pt x="154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62"/>
                    </a:lnTo>
                    <a:lnTo>
                      <a:pt x="152" y="62"/>
                    </a:lnTo>
                    <a:lnTo>
                      <a:pt x="152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7" y="64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9" y="69"/>
                    </a:lnTo>
                    <a:lnTo>
                      <a:pt x="149" y="71"/>
                    </a:lnTo>
                    <a:lnTo>
                      <a:pt x="149" y="71"/>
                    </a:lnTo>
                    <a:lnTo>
                      <a:pt x="149" y="74"/>
                    </a:lnTo>
                    <a:lnTo>
                      <a:pt x="147" y="74"/>
                    </a:lnTo>
                    <a:lnTo>
                      <a:pt x="147" y="74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4" y="71"/>
                    </a:lnTo>
                    <a:lnTo>
                      <a:pt x="144" y="71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2" y="74"/>
                    </a:lnTo>
                    <a:lnTo>
                      <a:pt x="142" y="74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4" y="81"/>
                    </a:lnTo>
                    <a:lnTo>
                      <a:pt x="144" y="81"/>
                    </a:lnTo>
                    <a:lnTo>
                      <a:pt x="144" y="83"/>
                    </a:lnTo>
                    <a:lnTo>
                      <a:pt x="144" y="83"/>
                    </a:lnTo>
                    <a:lnTo>
                      <a:pt x="144" y="83"/>
                    </a:lnTo>
                    <a:lnTo>
                      <a:pt x="142" y="83"/>
                    </a:lnTo>
                    <a:lnTo>
                      <a:pt x="142" y="83"/>
                    </a:lnTo>
                    <a:lnTo>
                      <a:pt x="142" y="86"/>
                    </a:lnTo>
                    <a:lnTo>
                      <a:pt x="142" y="86"/>
                    </a:lnTo>
                    <a:lnTo>
                      <a:pt x="142" y="86"/>
                    </a:lnTo>
                    <a:lnTo>
                      <a:pt x="140" y="86"/>
                    </a:lnTo>
                    <a:lnTo>
                      <a:pt x="140" y="88"/>
                    </a:lnTo>
                    <a:lnTo>
                      <a:pt x="142" y="88"/>
                    </a:lnTo>
                    <a:lnTo>
                      <a:pt x="142" y="88"/>
                    </a:lnTo>
                    <a:lnTo>
                      <a:pt x="142" y="88"/>
                    </a:lnTo>
                    <a:lnTo>
                      <a:pt x="144" y="88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52" y="95"/>
                    </a:lnTo>
                    <a:lnTo>
                      <a:pt x="152" y="95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100"/>
                    </a:lnTo>
                    <a:lnTo>
                      <a:pt x="152" y="100"/>
                    </a:lnTo>
                    <a:lnTo>
                      <a:pt x="154" y="100"/>
                    </a:lnTo>
                    <a:lnTo>
                      <a:pt x="154" y="100"/>
                    </a:lnTo>
                    <a:lnTo>
                      <a:pt x="154" y="100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6" y="102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9" y="104"/>
                    </a:lnTo>
                    <a:lnTo>
                      <a:pt x="159" y="107"/>
                    </a:lnTo>
                    <a:lnTo>
                      <a:pt x="159" y="107"/>
                    </a:lnTo>
                    <a:lnTo>
                      <a:pt x="156" y="107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4" y="109"/>
                    </a:lnTo>
                    <a:lnTo>
                      <a:pt x="154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4"/>
                    </a:lnTo>
                    <a:lnTo>
                      <a:pt x="156" y="114"/>
                    </a:lnTo>
                    <a:lnTo>
                      <a:pt x="156" y="114"/>
                    </a:lnTo>
                    <a:lnTo>
                      <a:pt x="159" y="114"/>
                    </a:lnTo>
                    <a:lnTo>
                      <a:pt x="159" y="114"/>
                    </a:lnTo>
                    <a:lnTo>
                      <a:pt x="159" y="114"/>
                    </a:lnTo>
                    <a:lnTo>
                      <a:pt x="161" y="114"/>
                    </a:lnTo>
                    <a:lnTo>
                      <a:pt x="161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6" y="114"/>
                    </a:lnTo>
                    <a:lnTo>
                      <a:pt x="166" y="114"/>
                    </a:lnTo>
                    <a:lnTo>
                      <a:pt x="166" y="116"/>
                    </a:lnTo>
                    <a:lnTo>
                      <a:pt x="166" y="116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68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8" y="123"/>
                    </a:lnTo>
                    <a:lnTo>
                      <a:pt x="178" y="123"/>
                    </a:lnTo>
                    <a:lnTo>
                      <a:pt x="178" y="126"/>
                    </a:lnTo>
                    <a:lnTo>
                      <a:pt x="178" y="126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82" y="126"/>
                    </a:lnTo>
                    <a:lnTo>
                      <a:pt x="182" y="123"/>
                    </a:lnTo>
                    <a:lnTo>
                      <a:pt x="182" y="123"/>
                    </a:lnTo>
                    <a:lnTo>
                      <a:pt x="182" y="126"/>
                    </a:lnTo>
                    <a:lnTo>
                      <a:pt x="182" y="126"/>
                    </a:lnTo>
                    <a:lnTo>
                      <a:pt x="185" y="126"/>
                    </a:lnTo>
                    <a:lnTo>
                      <a:pt x="185" y="126"/>
                    </a:lnTo>
                    <a:lnTo>
                      <a:pt x="185" y="126"/>
                    </a:lnTo>
                    <a:lnTo>
                      <a:pt x="185" y="128"/>
                    </a:lnTo>
                    <a:lnTo>
                      <a:pt x="185" y="128"/>
                    </a:lnTo>
                    <a:lnTo>
                      <a:pt x="185" y="128"/>
                    </a:lnTo>
                    <a:lnTo>
                      <a:pt x="185" y="131"/>
                    </a:lnTo>
                    <a:lnTo>
                      <a:pt x="185" y="131"/>
                    </a:lnTo>
                    <a:lnTo>
                      <a:pt x="187" y="131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9" y="133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8"/>
                    </a:lnTo>
                    <a:lnTo>
                      <a:pt x="189" y="138"/>
                    </a:lnTo>
                    <a:lnTo>
                      <a:pt x="192" y="138"/>
                    </a:lnTo>
                    <a:lnTo>
                      <a:pt x="192" y="140"/>
                    </a:lnTo>
                    <a:lnTo>
                      <a:pt x="192" y="140"/>
                    </a:lnTo>
                    <a:lnTo>
                      <a:pt x="192" y="140"/>
                    </a:lnTo>
                    <a:lnTo>
                      <a:pt x="192" y="142"/>
                    </a:lnTo>
                    <a:lnTo>
                      <a:pt x="192" y="142"/>
                    </a:lnTo>
                    <a:lnTo>
                      <a:pt x="192" y="142"/>
                    </a:lnTo>
                    <a:lnTo>
                      <a:pt x="194" y="142"/>
                    </a:lnTo>
                    <a:lnTo>
                      <a:pt x="194" y="142"/>
                    </a:lnTo>
                    <a:lnTo>
                      <a:pt x="192" y="142"/>
                    </a:lnTo>
                    <a:lnTo>
                      <a:pt x="192" y="145"/>
                    </a:lnTo>
                    <a:lnTo>
                      <a:pt x="192" y="145"/>
                    </a:lnTo>
                    <a:lnTo>
                      <a:pt x="192" y="145"/>
                    </a:lnTo>
                    <a:lnTo>
                      <a:pt x="192" y="147"/>
                    </a:lnTo>
                    <a:lnTo>
                      <a:pt x="192" y="147"/>
                    </a:lnTo>
                    <a:lnTo>
                      <a:pt x="192" y="147"/>
                    </a:lnTo>
                    <a:lnTo>
                      <a:pt x="192" y="150"/>
                    </a:lnTo>
                    <a:lnTo>
                      <a:pt x="192" y="150"/>
                    </a:lnTo>
                    <a:lnTo>
                      <a:pt x="192" y="152"/>
                    </a:lnTo>
                    <a:lnTo>
                      <a:pt x="189" y="152"/>
                    </a:lnTo>
                    <a:lnTo>
                      <a:pt x="189" y="152"/>
                    </a:lnTo>
                    <a:lnTo>
                      <a:pt x="189" y="152"/>
                    </a:lnTo>
                    <a:lnTo>
                      <a:pt x="189" y="154"/>
                    </a:lnTo>
                    <a:lnTo>
                      <a:pt x="189" y="154"/>
                    </a:lnTo>
                    <a:lnTo>
                      <a:pt x="189" y="157"/>
                    </a:lnTo>
                    <a:lnTo>
                      <a:pt x="189" y="157"/>
                    </a:lnTo>
                    <a:lnTo>
                      <a:pt x="189" y="159"/>
                    </a:lnTo>
                    <a:lnTo>
                      <a:pt x="189" y="159"/>
                    </a:lnTo>
                    <a:lnTo>
                      <a:pt x="189" y="161"/>
                    </a:lnTo>
                    <a:lnTo>
                      <a:pt x="189" y="161"/>
                    </a:lnTo>
                    <a:lnTo>
                      <a:pt x="189" y="164"/>
                    </a:lnTo>
                    <a:lnTo>
                      <a:pt x="192" y="164"/>
                    </a:lnTo>
                    <a:lnTo>
                      <a:pt x="192" y="164"/>
                    </a:lnTo>
                    <a:lnTo>
                      <a:pt x="192" y="164"/>
                    </a:lnTo>
                    <a:lnTo>
                      <a:pt x="194" y="164"/>
                    </a:lnTo>
                    <a:lnTo>
                      <a:pt x="194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6"/>
                    </a:lnTo>
                    <a:lnTo>
                      <a:pt x="197" y="166"/>
                    </a:lnTo>
                    <a:lnTo>
                      <a:pt x="197" y="168"/>
                    </a:lnTo>
                    <a:lnTo>
                      <a:pt x="197" y="168"/>
                    </a:lnTo>
                    <a:lnTo>
                      <a:pt x="197" y="171"/>
                    </a:lnTo>
                    <a:lnTo>
                      <a:pt x="197" y="171"/>
                    </a:lnTo>
                    <a:lnTo>
                      <a:pt x="197" y="173"/>
                    </a:lnTo>
                    <a:lnTo>
                      <a:pt x="197" y="173"/>
                    </a:lnTo>
                    <a:lnTo>
                      <a:pt x="197" y="173"/>
                    </a:lnTo>
                    <a:lnTo>
                      <a:pt x="197" y="176"/>
                    </a:lnTo>
                    <a:lnTo>
                      <a:pt x="197" y="176"/>
                    </a:lnTo>
                    <a:lnTo>
                      <a:pt x="199" y="176"/>
                    </a:lnTo>
                    <a:lnTo>
                      <a:pt x="199" y="176"/>
                    </a:lnTo>
                    <a:lnTo>
                      <a:pt x="199" y="176"/>
                    </a:lnTo>
                    <a:lnTo>
                      <a:pt x="199" y="178"/>
                    </a:lnTo>
                    <a:lnTo>
                      <a:pt x="199" y="178"/>
                    </a:lnTo>
                    <a:lnTo>
                      <a:pt x="201" y="178"/>
                    </a:lnTo>
                    <a:lnTo>
                      <a:pt x="201" y="180"/>
                    </a:lnTo>
                    <a:lnTo>
                      <a:pt x="201" y="180"/>
                    </a:lnTo>
                    <a:lnTo>
                      <a:pt x="204" y="180"/>
                    </a:lnTo>
                    <a:lnTo>
                      <a:pt x="204" y="180"/>
                    </a:lnTo>
                    <a:lnTo>
                      <a:pt x="204" y="180"/>
                    </a:lnTo>
                    <a:lnTo>
                      <a:pt x="204" y="183"/>
                    </a:lnTo>
                    <a:lnTo>
                      <a:pt x="204" y="183"/>
                    </a:lnTo>
                    <a:lnTo>
                      <a:pt x="204" y="183"/>
                    </a:lnTo>
                    <a:lnTo>
                      <a:pt x="206" y="183"/>
                    </a:lnTo>
                    <a:lnTo>
                      <a:pt x="206" y="183"/>
                    </a:lnTo>
                    <a:lnTo>
                      <a:pt x="204" y="183"/>
                    </a:lnTo>
                    <a:lnTo>
                      <a:pt x="204" y="185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90"/>
                    </a:lnTo>
                    <a:lnTo>
                      <a:pt x="208" y="190"/>
                    </a:lnTo>
                    <a:lnTo>
                      <a:pt x="208" y="190"/>
                    </a:lnTo>
                    <a:lnTo>
                      <a:pt x="208" y="190"/>
                    </a:lnTo>
                    <a:lnTo>
                      <a:pt x="208" y="192"/>
                    </a:lnTo>
                    <a:lnTo>
                      <a:pt x="208" y="192"/>
                    </a:lnTo>
                    <a:lnTo>
                      <a:pt x="206" y="192"/>
                    </a:lnTo>
                    <a:lnTo>
                      <a:pt x="206" y="192"/>
                    </a:lnTo>
                    <a:lnTo>
                      <a:pt x="206" y="192"/>
                    </a:lnTo>
                    <a:lnTo>
                      <a:pt x="206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1" y="190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2" y="187"/>
                    </a:lnTo>
                    <a:lnTo>
                      <a:pt x="192" y="187"/>
                    </a:lnTo>
                    <a:lnTo>
                      <a:pt x="192" y="185"/>
                    </a:lnTo>
                    <a:lnTo>
                      <a:pt x="192" y="185"/>
                    </a:lnTo>
                    <a:lnTo>
                      <a:pt x="189" y="185"/>
                    </a:lnTo>
                    <a:lnTo>
                      <a:pt x="189" y="185"/>
                    </a:lnTo>
                    <a:lnTo>
                      <a:pt x="189" y="185"/>
                    </a:lnTo>
                    <a:lnTo>
                      <a:pt x="187" y="185"/>
                    </a:lnTo>
                    <a:lnTo>
                      <a:pt x="187" y="185"/>
                    </a:lnTo>
                    <a:lnTo>
                      <a:pt x="185" y="185"/>
                    </a:lnTo>
                    <a:lnTo>
                      <a:pt x="185" y="185"/>
                    </a:lnTo>
                    <a:lnTo>
                      <a:pt x="185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7"/>
                    </a:lnTo>
                    <a:lnTo>
                      <a:pt x="182" y="187"/>
                    </a:lnTo>
                    <a:lnTo>
                      <a:pt x="180" y="187"/>
                    </a:lnTo>
                    <a:lnTo>
                      <a:pt x="180" y="187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8" y="190"/>
                    </a:lnTo>
                    <a:lnTo>
                      <a:pt x="178" y="190"/>
                    </a:lnTo>
                    <a:lnTo>
                      <a:pt x="178" y="190"/>
                    </a:lnTo>
                    <a:lnTo>
                      <a:pt x="178" y="192"/>
                    </a:lnTo>
                    <a:lnTo>
                      <a:pt x="178" y="192"/>
                    </a:lnTo>
                    <a:lnTo>
                      <a:pt x="178" y="192"/>
                    </a:lnTo>
                    <a:lnTo>
                      <a:pt x="175" y="192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3" y="197"/>
                    </a:lnTo>
                    <a:lnTo>
                      <a:pt x="173" y="199"/>
                    </a:lnTo>
                    <a:lnTo>
                      <a:pt x="173" y="199"/>
                    </a:lnTo>
                    <a:lnTo>
                      <a:pt x="173" y="199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1" y="202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6"/>
                    </a:lnTo>
                    <a:lnTo>
                      <a:pt x="168" y="206"/>
                    </a:lnTo>
                    <a:lnTo>
                      <a:pt x="168" y="206"/>
                    </a:lnTo>
                    <a:lnTo>
                      <a:pt x="168" y="206"/>
                    </a:lnTo>
                    <a:lnTo>
                      <a:pt x="168" y="209"/>
                    </a:lnTo>
                    <a:lnTo>
                      <a:pt x="168" y="209"/>
                    </a:lnTo>
                    <a:lnTo>
                      <a:pt x="166" y="209"/>
                    </a:lnTo>
                    <a:lnTo>
                      <a:pt x="166" y="209"/>
                    </a:lnTo>
                    <a:lnTo>
                      <a:pt x="166" y="211"/>
                    </a:lnTo>
                    <a:lnTo>
                      <a:pt x="166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1" y="211"/>
                    </a:lnTo>
                    <a:lnTo>
                      <a:pt x="161" y="211"/>
                    </a:lnTo>
                    <a:lnTo>
                      <a:pt x="159" y="211"/>
                    </a:lnTo>
                    <a:lnTo>
                      <a:pt x="159" y="211"/>
                    </a:lnTo>
                    <a:lnTo>
                      <a:pt x="159" y="211"/>
                    </a:lnTo>
                    <a:lnTo>
                      <a:pt x="156" y="211"/>
                    </a:lnTo>
                    <a:lnTo>
                      <a:pt x="156" y="211"/>
                    </a:lnTo>
                    <a:lnTo>
                      <a:pt x="156" y="211"/>
                    </a:lnTo>
                    <a:lnTo>
                      <a:pt x="154" y="211"/>
                    </a:lnTo>
                    <a:lnTo>
                      <a:pt x="154" y="211"/>
                    </a:lnTo>
                    <a:lnTo>
                      <a:pt x="152" y="211"/>
                    </a:lnTo>
                    <a:lnTo>
                      <a:pt x="152" y="211"/>
                    </a:lnTo>
                    <a:lnTo>
                      <a:pt x="152" y="211"/>
                    </a:lnTo>
                    <a:lnTo>
                      <a:pt x="149" y="211"/>
                    </a:lnTo>
                    <a:lnTo>
                      <a:pt x="149" y="209"/>
                    </a:lnTo>
                    <a:lnTo>
                      <a:pt x="149" y="209"/>
                    </a:lnTo>
                    <a:lnTo>
                      <a:pt x="149" y="209"/>
                    </a:lnTo>
                    <a:lnTo>
                      <a:pt x="147" y="209"/>
                    </a:lnTo>
                    <a:lnTo>
                      <a:pt x="147" y="209"/>
                    </a:lnTo>
                    <a:lnTo>
                      <a:pt x="144" y="209"/>
                    </a:lnTo>
                    <a:lnTo>
                      <a:pt x="144" y="209"/>
                    </a:lnTo>
                    <a:lnTo>
                      <a:pt x="144" y="209"/>
                    </a:lnTo>
                    <a:lnTo>
                      <a:pt x="142" y="209"/>
                    </a:lnTo>
                    <a:lnTo>
                      <a:pt x="142" y="209"/>
                    </a:lnTo>
                    <a:lnTo>
                      <a:pt x="140" y="209"/>
                    </a:lnTo>
                    <a:lnTo>
                      <a:pt x="140" y="209"/>
                    </a:lnTo>
                    <a:lnTo>
                      <a:pt x="140" y="209"/>
                    </a:lnTo>
                    <a:lnTo>
                      <a:pt x="137" y="209"/>
                    </a:lnTo>
                    <a:lnTo>
                      <a:pt x="137" y="209"/>
                    </a:lnTo>
                    <a:lnTo>
                      <a:pt x="137" y="209"/>
                    </a:lnTo>
                    <a:lnTo>
                      <a:pt x="135" y="209"/>
                    </a:lnTo>
                    <a:lnTo>
                      <a:pt x="135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0" y="209"/>
                    </a:lnTo>
                    <a:lnTo>
                      <a:pt x="130" y="209"/>
                    </a:lnTo>
                    <a:lnTo>
                      <a:pt x="130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6" y="209"/>
                    </a:lnTo>
                    <a:lnTo>
                      <a:pt x="126" y="209"/>
                    </a:lnTo>
                    <a:lnTo>
                      <a:pt x="126" y="209"/>
                    </a:lnTo>
                    <a:lnTo>
                      <a:pt x="126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1" y="206"/>
                    </a:lnTo>
                    <a:lnTo>
                      <a:pt x="121" y="206"/>
                    </a:lnTo>
                    <a:lnTo>
                      <a:pt x="118" y="206"/>
                    </a:lnTo>
                    <a:lnTo>
                      <a:pt x="118" y="204"/>
                    </a:lnTo>
                    <a:lnTo>
                      <a:pt x="118" y="204"/>
                    </a:lnTo>
                    <a:lnTo>
                      <a:pt x="118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4" y="204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7" y="202"/>
                    </a:lnTo>
                    <a:lnTo>
                      <a:pt x="107" y="199"/>
                    </a:lnTo>
                    <a:lnTo>
                      <a:pt x="107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2" y="199"/>
                    </a:lnTo>
                    <a:lnTo>
                      <a:pt x="102" y="197"/>
                    </a:lnTo>
                    <a:lnTo>
                      <a:pt x="102" y="197"/>
                    </a:lnTo>
                    <a:lnTo>
                      <a:pt x="102" y="197"/>
                    </a:lnTo>
                    <a:lnTo>
                      <a:pt x="102" y="195"/>
                    </a:lnTo>
                    <a:lnTo>
                      <a:pt x="102" y="195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0"/>
                    </a:lnTo>
                    <a:lnTo>
                      <a:pt x="102" y="190"/>
                    </a:lnTo>
                    <a:lnTo>
                      <a:pt x="102" y="187"/>
                    </a:lnTo>
                    <a:lnTo>
                      <a:pt x="102" y="187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2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4" y="178"/>
                    </a:lnTo>
                    <a:lnTo>
                      <a:pt x="102" y="178"/>
                    </a:lnTo>
                    <a:lnTo>
                      <a:pt x="102" y="178"/>
                    </a:lnTo>
                    <a:lnTo>
                      <a:pt x="100" y="178"/>
                    </a:lnTo>
                    <a:lnTo>
                      <a:pt x="100" y="178"/>
                    </a:lnTo>
                    <a:lnTo>
                      <a:pt x="100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5" y="178"/>
                    </a:lnTo>
                    <a:lnTo>
                      <a:pt x="95" y="178"/>
                    </a:lnTo>
                    <a:lnTo>
                      <a:pt x="92" y="178"/>
                    </a:lnTo>
                    <a:lnTo>
                      <a:pt x="92" y="178"/>
                    </a:lnTo>
                    <a:lnTo>
                      <a:pt x="92" y="178"/>
                    </a:lnTo>
                    <a:lnTo>
                      <a:pt x="90" y="178"/>
                    </a:lnTo>
                    <a:lnTo>
                      <a:pt x="90" y="178"/>
                    </a:lnTo>
                    <a:lnTo>
                      <a:pt x="90" y="176"/>
                    </a:lnTo>
                    <a:lnTo>
                      <a:pt x="90" y="176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1"/>
                    </a:lnTo>
                    <a:lnTo>
                      <a:pt x="90" y="171"/>
                    </a:lnTo>
                    <a:lnTo>
                      <a:pt x="88" y="171"/>
                    </a:lnTo>
                    <a:lnTo>
                      <a:pt x="88" y="168"/>
                    </a:lnTo>
                    <a:lnTo>
                      <a:pt x="88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1" y="166"/>
                    </a:lnTo>
                    <a:lnTo>
                      <a:pt x="81" y="166"/>
                    </a:lnTo>
                    <a:lnTo>
                      <a:pt x="81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3" y="164"/>
                    </a:lnTo>
                    <a:lnTo>
                      <a:pt x="73" y="161"/>
                    </a:lnTo>
                    <a:lnTo>
                      <a:pt x="73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69" y="161"/>
                    </a:lnTo>
                    <a:lnTo>
                      <a:pt x="69" y="159"/>
                    </a:lnTo>
                    <a:lnTo>
                      <a:pt x="69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2" y="157"/>
                    </a:lnTo>
                    <a:lnTo>
                      <a:pt x="62" y="154"/>
                    </a:lnTo>
                    <a:lnTo>
                      <a:pt x="62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7" y="154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0"/>
                    </a:lnTo>
                    <a:lnTo>
                      <a:pt x="52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47"/>
                    </a:lnTo>
                    <a:lnTo>
                      <a:pt x="47" y="147"/>
                    </a:lnTo>
                    <a:lnTo>
                      <a:pt x="47" y="147"/>
                    </a:lnTo>
                    <a:lnTo>
                      <a:pt x="47" y="147"/>
                    </a:lnTo>
                    <a:lnTo>
                      <a:pt x="45" y="147"/>
                    </a:lnTo>
                    <a:lnTo>
                      <a:pt x="45" y="147"/>
                    </a:lnTo>
                    <a:lnTo>
                      <a:pt x="45" y="147"/>
                    </a:lnTo>
                    <a:lnTo>
                      <a:pt x="45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0" y="145"/>
                    </a:lnTo>
                    <a:lnTo>
                      <a:pt x="40" y="142"/>
                    </a:lnTo>
                    <a:lnTo>
                      <a:pt x="40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3" y="142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38"/>
                    </a:lnTo>
                    <a:lnTo>
                      <a:pt x="29" y="138"/>
                    </a:lnTo>
                    <a:lnTo>
                      <a:pt x="29" y="138"/>
                    </a:lnTo>
                    <a:lnTo>
                      <a:pt x="29" y="138"/>
                    </a:lnTo>
                    <a:lnTo>
                      <a:pt x="26" y="138"/>
                    </a:lnTo>
                    <a:lnTo>
                      <a:pt x="26" y="138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1" y="135"/>
                    </a:lnTo>
                    <a:lnTo>
                      <a:pt x="21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4" y="133"/>
                    </a:lnTo>
                    <a:lnTo>
                      <a:pt x="14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1"/>
                    </a:lnTo>
                    <a:lnTo>
                      <a:pt x="5" y="121"/>
                    </a:lnTo>
                    <a:lnTo>
                      <a:pt x="5" y="121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4"/>
                    </a:lnTo>
                    <a:lnTo>
                      <a:pt x="2" y="114"/>
                    </a:lnTo>
                    <a:lnTo>
                      <a:pt x="2" y="114"/>
                    </a:lnTo>
                    <a:lnTo>
                      <a:pt x="2" y="114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7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2" y="102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97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3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9" y="93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21" y="90"/>
                    </a:lnTo>
                    <a:lnTo>
                      <a:pt x="21" y="90"/>
                    </a:lnTo>
                    <a:lnTo>
                      <a:pt x="21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6" y="88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9" y="86"/>
                    </a:lnTo>
                    <a:lnTo>
                      <a:pt x="29" y="86"/>
                    </a:lnTo>
                    <a:lnTo>
                      <a:pt x="29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6" y="83"/>
                    </a:lnTo>
                    <a:lnTo>
                      <a:pt x="36" y="81"/>
                    </a:lnTo>
                    <a:lnTo>
                      <a:pt x="36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78"/>
                    </a:lnTo>
                    <a:lnTo>
                      <a:pt x="40" y="78"/>
                    </a:lnTo>
                    <a:lnTo>
                      <a:pt x="40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1"/>
                    </a:lnTo>
                    <a:lnTo>
                      <a:pt x="50" y="71"/>
                    </a:lnTo>
                    <a:lnTo>
                      <a:pt x="50" y="71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7"/>
                    </a:lnTo>
                    <a:lnTo>
                      <a:pt x="50" y="67"/>
                    </a:lnTo>
                    <a:lnTo>
                      <a:pt x="50" y="64"/>
                    </a:lnTo>
                    <a:lnTo>
                      <a:pt x="52" y="64"/>
                    </a:lnTo>
                    <a:lnTo>
                      <a:pt x="52" y="64"/>
                    </a:lnTo>
                    <a:lnTo>
                      <a:pt x="52" y="64"/>
                    </a:lnTo>
                    <a:lnTo>
                      <a:pt x="52" y="62"/>
                    </a:lnTo>
                    <a:lnTo>
                      <a:pt x="50" y="62"/>
                    </a:lnTo>
                    <a:lnTo>
                      <a:pt x="50" y="62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0" y="55"/>
                    </a:lnTo>
                    <a:lnTo>
                      <a:pt x="52" y="55"/>
                    </a:lnTo>
                    <a:lnTo>
                      <a:pt x="52" y="55"/>
                    </a:lnTo>
                    <a:lnTo>
                      <a:pt x="52" y="55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48"/>
                    </a:lnTo>
                    <a:lnTo>
                      <a:pt x="52" y="48"/>
                    </a:lnTo>
                    <a:lnTo>
                      <a:pt x="52" y="48"/>
                    </a:lnTo>
                    <a:lnTo>
                      <a:pt x="52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3"/>
                    </a:lnTo>
                    <a:lnTo>
                      <a:pt x="55" y="43"/>
                    </a:lnTo>
                    <a:lnTo>
                      <a:pt x="55" y="41"/>
                    </a:lnTo>
                    <a:lnTo>
                      <a:pt x="55" y="41"/>
                    </a:lnTo>
                    <a:lnTo>
                      <a:pt x="55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2" y="29"/>
                    </a:lnTo>
                    <a:lnTo>
                      <a:pt x="52" y="29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4"/>
                    </a:lnTo>
                    <a:lnTo>
                      <a:pt x="52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9" y="17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0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78" y="5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0"/>
                    </a:lnTo>
                    <a:lnTo>
                      <a:pt x="85" y="0"/>
                    </a:lnTo>
                    <a:lnTo>
                      <a:pt x="85" y="0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3"/>
                    </a:lnTo>
                    <a:lnTo>
                      <a:pt x="95" y="3"/>
                    </a:lnTo>
                    <a:lnTo>
                      <a:pt x="95" y="3"/>
                    </a:lnTo>
                    <a:lnTo>
                      <a:pt x="95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100" y="3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16" y="3"/>
                    </a:lnTo>
                    <a:lnTo>
                      <a:pt x="116" y="3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2"/>
                    </a:lnTo>
                    <a:lnTo>
                      <a:pt x="118" y="12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8" y="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4" name="Freeform 148"/>
              <p:cNvSpPr>
                <a:spLocks/>
              </p:cNvSpPr>
              <p:nvPr/>
            </p:nvSpPr>
            <p:spPr bwMode="auto">
              <a:xfrm>
                <a:off x="1664" y="1805"/>
                <a:ext cx="208" cy="211"/>
              </a:xfrm>
              <a:custGeom>
                <a:avLst/>
                <a:gdLst/>
                <a:ahLst/>
                <a:cxnLst>
                  <a:cxn ang="0">
                    <a:pos x="130" y="14"/>
                  </a:cxn>
                  <a:cxn ang="0">
                    <a:pos x="135" y="24"/>
                  </a:cxn>
                  <a:cxn ang="0">
                    <a:pos x="140" y="36"/>
                  </a:cxn>
                  <a:cxn ang="0">
                    <a:pos x="149" y="41"/>
                  </a:cxn>
                  <a:cxn ang="0">
                    <a:pos x="159" y="41"/>
                  </a:cxn>
                  <a:cxn ang="0">
                    <a:pos x="154" y="45"/>
                  </a:cxn>
                  <a:cxn ang="0">
                    <a:pos x="159" y="55"/>
                  </a:cxn>
                  <a:cxn ang="0">
                    <a:pos x="152" y="62"/>
                  </a:cxn>
                  <a:cxn ang="0">
                    <a:pos x="149" y="71"/>
                  </a:cxn>
                  <a:cxn ang="0">
                    <a:pos x="142" y="78"/>
                  </a:cxn>
                  <a:cxn ang="0">
                    <a:pos x="142" y="88"/>
                  </a:cxn>
                  <a:cxn ang="0">
                    <a:pos x="149" y="95"/>
                  </a:cxn>
                  <a:cxn ang="0">
                    <a:pos x="156" y="104"/>
                  </a:cxn>
                  <a:cxn ang="0">
                    <a:pos x="156" y="109"/>
                  </a:cxn>
                  <a:cxn ang="0">
                    <a:pos x="163" y="114"/>
                  </a:cxn>
                  <a:cxn ang="0">
                    <a:pos x="173" y="121"/>
                  </a:cxn>
                  <a:cxn ang="0">
                    <a:pos x="182" y="123"/>
                  </a:cxn>
                  <a:cxn ang="0">
                    <a:pos x="189" y="133"/>
                  </a:cxn>
                  <a:cxn ang="0">
                    <a:pos x="192" y="142"/>
                  </a:cxn>
                  <a:cxn ang="0">
                    <a:pos x="189" y="157"/>
                  </a:cxn>
                  <a:cxn ang="0">
                    <a:pos x="197" y="166"/>
                  </a:cxn>
                  <a:cxn ang="0">
                    <a:pos x="201" y="178"/>
                  </a:cxn>
                  <a:cxn ang="0">
                    <a:pos x="206" y="187"/>
                  </a:cxn>
                  <a:cxn ang="0">
                    <a:pos x="204" y="190"/>
                  </a:cxn>
                  <a:cxn ang="0">
                    <a:pos x="192" y="187"/>
                  </a:cxn>
                  <a:cxn ang="0">
                    <a:pos x="180" y="187"/>
                  </a:cxn>
                  <a:cxn ang="0">
                    <a:pos x="173" y="197"/>
                  </a:cxn>
                  <a:cxn ang="0">
                    <a:pos x="168" y="206"/>
                  </a:cxn>
                  <a:cxn ang="0">
                    <a:pos x="156" y="211"/>
                  </a:cxn>
                  <a:cxn ang="0">
                    <a:pos x="142" y="209"/>
                  </a:cxn>
                  <a:cxn ang="0">
                    <a:pos x="130" y="209"/>
                  </a:cxn>
                  <a:cxn ang="0">
                    <a:pos x="118" y="204"/>
                  </a:cxn>
                  <a:cxn ang="0">
                    <a:pos x="107" y="202"/>
                  </a:cxn>
                  <a:cxn ang="0">
                    <a:pos x="102" y="192"/>
                  </a:cxn>
                  <a:cxn ang="0">
                    <a:pos x="100" y="178"/>
                  </a:cxn>
                  <a:cxn ang="0">
                    <a:pos x="90" y="173"/>
                  </a:cxn>
                  <a:cxn ang="0">
                    <a:pos x="83" y="166"/>
                  </a:cxn>
                  <a:cxn ang="0">
                    <a:pos x="71" y="161"/>
                  </a:cxn>
                  <a:cxn ang="0">
                    <a:pos x="62" y="157"/>
                  </a:cxn>
                  <a:cxn ang="0">
                    <a:pos x="52" y="152"/>
                  </a:cxn>
                  <a:cxn ang="0">
                    <a:pos x="43" y="145"/>
                  </a:cxn>
                  <a:cxn ang="0">
                    <a:pos x="33" y="140"/>
                  </a:cxn>
                  <a:cxn ang="0">
                    <a:pos x="24" y="135"/>
                  </a:cxn>
                  <a:cxn ang="0">
                    <a:pos x="12" y="133"/>
                  </a:cxn>
                  <a:cxn ang="0">
                    <a:pos x="5" y="121"/>
                  </a:cxn>
                  <a:cxn ang="0">
                    <a:pos x="2" y="109"/>
                  </a:cxn>
                  <a:cxn ang="0">
                    <a:pos x="5" y="100"/>
                  </a:cxn>
                  <a:cxn ang="0">
                    <a:pos x="12" y="93"/>
                  </a:cxn>
                  <a:cxn ang="0">
                    <a:pos x="24" y="88"/>
                  </a:cxn>
                  <a:cxn ang="0">
                    <a:pos x="33" y="83"/>
                  </a:cxn>
                  <a:cxn ang="0">
                    <a:pos x="43" y="78"/>
                  </a:cxn>
                  <a:cxn ang="0">
                    <a:pos x="50" y="69"/>
                  </a:cxn>
                  <a:cxn ang="0">
                    <a:pos x="50" y="55"/>
                  </a:cxn>
                  <a:cxn ang="0">
                    <a:pos x="55" y="43"/>
                  </a:cxn>
                  <a:cxn ang="0">
                    <a:pos x="52" y="31"/>
                  </a:cxn>
                  <a:cxn ang="0">
                    <a:pos x="59" y="22"/>
                  </a:cxn>
                  <a:cxn ang="0">
                    <a:pos x="69" y="14"/>
                  </a:cxn>
                  <a:cxn ang="0">
                    <a:pos x="76" y="7"/>
                  </a:cxn>
                  <a:cxn ang="0">
                    <a:pos x="85" y="0"/>
                  </a:cxn>
                  <a:cxn ang="0">
                    <a:pos x="95" y="3"/>
                  </a:cxn>
                  <a:cxn ang="0">
                    <a:pos x="104" y="5"/>
                  </a:cxn>
                  <a:cxn ang="0">
                    <a:pos x="116" y="3"/>
                  </a:cxn>
                  <a:cxn ang="0">
                    <a:pos x="118" y="10"/>
                  </a:cxn>
                </a:cxnLst>
                <a:rect l="0" t="0" r="r" b="b"/>
                <a:pathLst>
                  <a:path w="208" h="211">
                    <a:moveTo>
                      <a:pt x="128" y="5"/>
                    </a:moveTo>
                    <a:lnTo>
                      <a:pt x="128" y="7"/>
                    </a:lnTo>
                    <a:lnTo>
                      <a:pt x="128" y="7"/>
                    </a:lnTo>
                    <a:lnTo>
                      <a:pt x="128" y="10"/>
                    </a:lnTo>
                    <a:lnTo>
                      <a:pt x="128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0"/>
                    </a:lnTo>
                    <a:lnTo>
                      <a:pt x="130" y="12"/>
                    </a:lnTo>
                    <a:lnTo>
                      <a:pt x="130" y="12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4"/>
                    </a:lnTo>
                    <a:lnTo>
                      <a:pt x="130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7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3" y="19"/>
                    </a:lnTo>
                    <a:lnTo>
                      <a:pt x="133" y="22"/>
                    </a:lnTo>
                    <a:lnTo>
                      <a:pt x="133" y="22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3" y="24"/>
                    </a:lnTo>
                    <a:lnTo>
                      <a:pt x="135" y="24"/>
                    </a:lnTo>
                    <a:lnTo>
                      <a:pt x="135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4"/>
                    </a:lnTo>
                    <a:lnTo>
                      <a:pt x="137" y="26"/>
                    </a:lnTo>
                    <a:lnTo>
                      <a:pt x="137" y="26"/>
                    </a:lnTo>
                    <a:lnTo>
                      <a:pt x="137" y="29"/>
                    </a:lnTo>
                    <a:lnTo>
                      <a:pt x="137" y="29"/>
                    </a:lnTo>
                    <a:lnTo>
                      <a:pt x="140" y="29"/>
                    </a:lnTo>
                    <a:lnTo>
                      <a:pt x="140" y="31"/>
                    </a:lnTo>
                    <a:lnTo>
                      <a:pt x="140" y="31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3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42" y="36"/>
                    </a:lnTo>
                    <a:lnTo>
                      <a:pt x="142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4" y="36"/>
                    </a:lnTo>
                    <a:lnTo>
                      <a:pt x="147" y="36"/>
                    </a:lnTo>
                    <a:lnTo>
                      <a:pt x="147" y="38"/>
                    </a:lnTo>
                    <a:lnTo>
                      <a:pt x="147" y="38"/>
                    </a:lnTo>
                    <a:lnTo>
                      <a:pt x="147" y="38"/>
                    </a:lnTo>
                    <a:lnTo>
                      <a:pt x="147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49" y="41"/>
                    </a:lnTo>
                    <a:lnTo>
                      <a:pt x="152" y="41"/>
                    </a:lnTo>
                    <a:lnTo>
                      <a:pt x="152" y="41"/>
                    </a:lnTo>
                    <a:lnTo>
                      <a:pt x="152" y="41"/>
                    </a:lnTo>
                    <a:lnTo>
                      <a:pt x="154" y="41"/>
                    </a:lnTo>
                    <a:lnTo>
                      <a:pt x="154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6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59" y="41"/>
                    </a:lnTo>
                    <a:lnTo>
                      <a:pt x="161" y="41"/>
                    </a:lnTo>
                    <a:lnTo>
                      <a:pt x="161" y="41"/>
                    </a:lnTo>
                    <a:lnTo>
                      <a:pt x="161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9" y="43"/>
                    </a:lnTo>
                    <a:lnTo>
                      <a:pt x="156" y="43"/>
                    </a:lnTo>
                    <a:lnTo>
                      <a:pt x="156" y="43"/>
                    </a:lnTo>
                    <a:lnTo>
                      <a:pt x="156" y="45"/>
                    </a:lnTo>
                    <a:lnTo>
                      <a:pt x="156" y="45"/>
                    </a:lnTo>
                    <a:lnTo>
                      <a:pt x="156" y="43"/>
                    </a:lnTo>
                    <a:lnTo>
                      <a:pt x="154" y="43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5"/>
                    </a:lnTo>
                    <a:lnTo>
                      <a:pt x="154" y="48"/>
                    </a:lnTo>
                    <a:lnTo>
                      <a:pt x="154" y="48"/>
                    </a:lnTo>
                    <a:lnTo>
                      <a:pt x="154" y="50"/>
                    </a:lnTo>
                    <a:lnTo>
                      <a:pt x="154" y="50"/>
                    </a:lnTo>
                    <a:lnTo>
                      <a:pt x="154" y="50"/>
                    </a:lnTo>
                    <a:lnTo>
                      <a:pt x="154" y="52"/>
                    </a:lnTo>
                    <a:lnTo>
                      <a:pt x="156" y="52"/>
                    </a:lnTo>
                    <a:lnTo>
                      <a:pt x="156" y="52"/>
                    </a:lnTo>
                    <a:lnTo>
                      <a:pt x="156" y="52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6" y="55"/>
                    </a:lnTo>
                    <a:lnTo>
                      <a:pt x="159" y="55"/>
                    </a:lnTo>
                    <a:lnTo>
                      <a:pt x="159" y="57"/>
                    </a:lnTo>
                    <a:lnTo>
                      <a:pt x="156" y="57"/>
                    </a:lnTo>
                    <a:lnTo>
                      <a:pt x="156" y="57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6" y="59"/>
                    </a:lnTo>
                    <a:lnTo>
                      <a:pt x="154" y="59"/>
                    </a:lnTo>
                    <a:lnTo>
                      <a:pt x="154" y="59"/>
                    </a:lnTo>
                    <a:lnTo>
                      <a:pt x="154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59"/>
                    </a:lnTo>
                    <a:lnTo>
                      <a:pt x="152" y="62"/>
                    </a:lnTo>
                    <a:lnTo>
                      <a:pt x="152" y="62"/>
                    </a:lnTo>
                    <a:lnTo>
                      <a:pt x="152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9" y="64"/>
                    </a:lnTo>
                    <a:lnTo>
                      <a:pt x="147" y="64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7" y="67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7" y="69"/>
                    </a:lnTo>
                    <a:lnTo>
                      <a:pt x="149" y="69"/>
                    </a:lnTo>
                    <a:lnTo>
                      <a:pt x="149" y="71"/>
                    </a:lnTo>
                    <a:lnTo>
                      <a:pt x="149" y="71"/>
                    </a:lnTo>
                    <a:lnTo>
                      <a:pt x="149" y="74"/>
                    </a:lnTo>
                    <a:lnTo>
                      <a:pt x="147" y="74"/>
                    </a:lnTo>
                    <a:lnTo>
                      <a:pt x="147" y="74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4" y="71"/>
                    </a:lnTo>
                    <a:lnTo>
                      <a:pt x="144" y="71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4" y="74"/>
                    </a:lnTo>
                    <a:lnTo>
                      <a:pt x="142" y="74"/>
                    </a:lnTo>
                    <a:lnTo>
                      <a:pt x="142" y="74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6"/>
                    </a:lnTo>
                    <a:lnTo>
                      <a:pt x="142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4" y="78"/>
                    </a:lnTo>
                    <a:lnTo>
                      <a:pt x="144" y="81"/>
                    </a:lnTo>
                    <a:lnTo>
                      <a:pt x="144" y="81"/>
                    </a:lnTo>
                    <a:lnTo>
                      <a:pt x="144" y="83"/>
                    </a:lnTo>
                    <a:lnTo>
                      <a:pt x="144" y="83"/>
                    </a:lnTo>
                    <a:lnTo>
                      <a:pt x="144" y="83"/>
                    </a:lnTo>
                    <a:lnTo>
                      <a:pt x="142" y="83"/>
                    </a:lnTo>
                    <a:lnTo>
                      <a:pt x="142" y="83"/>
                    </a:lnTo>
                    <a:lnTo>
                      <a:pt x="142" y="86"/>
                    </a:lnTo>
                    <a:lnTo>
                      <a:pt x="142" y="86"/>
                    </a:lnTo>
                    <a:lnTo>
                      <a:pt x="142" y="86"/>
                    </a:lnTo>
                    <a:lnTo>
                      <a:pt x="140" y="86"/>
                    </a:lnTo>
                    <a:lnTo>
                      <a:pt x="140" y="88"/>
                    </a:lnTo>
                    <a:lnTo>
                      <a:pt x="142" y="88"/>
                    </a:lnTo>
                    <a:lnTo>
                      <a:pt x="142" y="88"/>
                    </a:lnTo>
                    <a:lnTo>
                      <a:pt x="142" y="88"/>
                    </a:lnTo>
                    <a:lnTo>
                      <a:pt x="144" y="88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0"/>
                    </a:lnTo>
                    <a:lnTo>
                      <a:pt x="144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3"/>
                    </a:lnTo>
                    <a:lnTo>
                      <a:pt x="147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52" y="95"/>
                    </a:lnTo>
                    <a:lnTo>
                      <a:pt x="152" y="95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97"/>
                    </a:lnTo>
                    <a:lnTo>
                      <a:pt x="152" y="100"/>
                    </a:lnTo>
                    <a:lnTo>
                      <a:pt x="152" y="100"/>
                    </a:lnTo>
                    <a:lnTo>
                      <a:pt x="154" y="100"/>
                    </a:lnTo>
                    <a:lnTo>
                      <a:pt x="154" y="100"/>
                    </a:lnTo>
                    <a:lnTo>
                      <a:pt x="154" y="100"/>
                    </a:lnTo>
                    <a:lnTo>
                      <a:pt x="154" y="102"/>
                    </a:lnTo>
                    <a:lnTo>
                      <a:pt x="154" y="102"/>
                    </a:lnTo>
                    <a:lnTo>
                      <a:pt x="156" y="102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6" y="104"/>
                    </a:lnTo>
                    <a:lnTo>
                      <a:pt x="159" y="104"/>
                    </a:lnTo>
                    <a:lnTo>
                      <a:pt x="159" y="107"/>
                    </a:lnTo>
                    <a:lnTo>
                      <a:pt x="159" y="107"/>
                    </a:lnTo>
                    <a:lnTo>
                      <a:pt x="156" y="107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4" y="109"/>
                    </a:lnTo>
                    <a:lnTo>
                      <a:pt x="154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09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2"/>
                    </a:lnTo>
                    <a:lnTo>
                      <a:pt x="156" y="114"/>
                    </a:lnTo>
                    <a:lnTo>
                      <a:pt x="156" y="114"/>
                    </a:lnTo>
                    <a:lnTo>
                      <a:pt x="156" y="114"/>
                    </a:lnTo>
                    <a:lnTo>
                      <a:pt x="159" y="114"/>
                    </a:lnTo>
                    <a:lnTo>
                      <a:pt x="159" y="114"/>
                    </a:lnTo>
                    <a:lnTo>
                      <a:pt x="159" y="114"/>
                    </a:lnTo>
                    <a:lnTo>
                      <a:pt x="161" y="114"/>
                    </a:lnTo>
                    <a:lnTo>
                      <a:pt x="161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3" y="114"/>
                    </a:lnTo>
                    <a:lnTo>
                      <a:pt x="166" y="114"/>
                    </a:lnTo>
                    <a:lnTo>
                      <a:pt x="166" y="114"/>
                    </a:lnTo>
                    <a:lnTo>
                      <a:pt x="166" y="116"/>
                    </a:lnTo>
                    <a:lnTo>
                      <a:pt x="166" y="116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68" y="116"/>
                    </a:lnTo>
                    <a:lnTo>
                      <a:pt x="168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19"/>
                    </a:lnTo>
                    <a:lnTo>
                      <a:pt x="171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1"/>
                    </a:lnTo>
                    <a:lnTo>
                      <a:pt x="173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5" y="123"/>
                    </a:lnTo>
                    <a:lnTo>
                      <a:pt x="178" y="123"/>
                    </a:lnTo>
                    <a:lnTo>
                      <a:pt x="178" y="123"/>
                    </a:lnTo>
                    <a:lnTo>
                      <a:pt x="178" y="126"/>
                    </a:lnTo>
                    <a:lnTo>
                      <a:pt x="178" y="126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82" y="126"/>
                    </a:lnTo>
                    <a:lnTo>
                      <a:pt x="182" y="123"/>
                    </a:lnTo>
                    <a:lnTo>
                      <a:pt x="182" y="123"/>
                    </a:lnTo>
                    <a:lnTo>
                      <a:pt x="182" y="126"/>
                    </a:lnTo>
                    <a:lnTo>
                      <a:pt x="182" y="126"/>
                    </a:lnTo>
                    <a:lnTo>
                      <a:pt x="185" y="126"/>
                    </a:lnTo>
                    <a:lnTo>
                      <a:pt x="185" y="126"/>
                    </a:lnTo>
                    <a:lnTo>
                      <a:pt x="185" y="126"/>
                    </a:lnTo>
                    <a:lnTo>
                      <a:pt x="185" y="128"/>
                    </a:lnTo>
                    <a:lnTo>
                      <a:pt x="185" y="128"/>
                    </a:lnTo>
                    <a:lnTo>
                      <a:pt x="185" y="128"/>
                    </a:lnTo>
                    <a:lnTo>
                      <a:pt x="185" y="131"/>
                    </a:lnTo>
                    <a:lnTo>
                      <a:pt x="185" y="131"/>
                    </a:lnTo>
                    <a:lnTo>
                      <a:pt x="187" y="131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7" y="133"/>
                    </a:lnTo>
                    <a:lnTo>
                      <a:pt x="189" y="133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5"/>
                    </a:lnTo>
                    <a:lnTo>
                      <a:pt x="189" y="138"/>
                    </a:lnTo>
                    <a:lnTo>
                      <a:pt x="189" y="138"/>
                    </a:lnTo>
                    <a:lnTo>
                      <a:pt x="192" y="138"/>
                    </a:lnTo>
                    <a:lnTo>
                      <a:pt x="192" y="140"/>
                    </a:lnTo>
                    <a:lnTo>
                      <a:pt x="192" y="140"/>
                    </a:lnTo>
                    <a:lnTo>
                      <a:pt x="192" y="140"/>
                    </a:lnTo>
                    <a:lnTo>
                      <a:pt x="192" y="142"/>
                    </a:lnTo>
                    <a:lnTo>
                      <a:pt x="192" y="142"/>
                    </a:lnTo>
                    <a:lnTo>
                      <a:pt x="192" y="142"/>
                    </a:lnTo>
                    <a:lnTo>
                      <a:pt x="194" y="142"/>
                    </a:lnTo>
                    <a:lnTo>
                      <a:pt x="194" y="142"/>
                    </a:lnTo>
                    <a:lnTo>
                      <a:pt x="192" y="142"/>
                    </a:lnTo>
                    <a:lnTo>
                      <a:pt x="192" y="145"/>
                    </a:lnTo>
                    <a:lnTo>
                      <a:pt x="192" y="145"/>
                    </a:lnTo>
                    <a:lnTo>
                      <a:pt x="192" y="145"/>
                    </a:lnTo>
                    <a:lnTo>
                      <a:pt x="192" y="147"/>
                    </a:lnTo>
                    <a:lnTo>
                      <a:pt x="192" y="147"/>
                    </a:lnTo>
                    <a:lnTo>
                      <a:pt x="192" y="147"/>
                    </a:lnTo>
                    <a:lnTo>
                      <a:pt x="192" y="150"/>
                    </a:lnTo>
                    <a:lnTo>
                      <a:pt x="192" y="150"/>
                    </a:lnTo>
                    <a:lnTo>
                      <a:pt x="192" y="152"/>
                    </a:lnTo>
                    <a:lnTo>
                      <a:pt x="189" y="152"/>
                    </a:lnTo>
                    <a:lnTo>
                      <a:pt x="189" y="152"/>
                    </a:lnTo>
                    <a:lnTo>
                      <a:pt x="189" y="152"/>
                    </a:lnTo>
                    <a:lnTo>
                      <a:pt x="189" y="154"/>
                    </a:lnTo>
                    <a:lnTo>
                      <a:pt x="189" y="154"/>
                    </a:lnTo>
                    <a:lnTo>
                      <a:pt x="189" y="157"/>
                    </a:lnTo>
                    <a:lnTo>
                      <a:pt x="189" y="157"/>
                    </a:lnTo>
                    <a:lnTo>
                      <a:pt x="189" y="159"/>
                    </a:lnTo>
                    <a:lnTo>
                      <a:pt x="189" y="159"/>
                    </a:lnTo>
                    <a:lnTo>
                      <a:pt x="189" y="161"/>
                    </a:lnTo>
                    <a:lnTo>
                      <a:pt x="189" y="161"/>
                    </a:lnTo>
                    <a:lnTo>
                      <a:pt x="189" y="164"/>
                    </a:lnTo>
                    <a:lnTo>
                      <a:pt x="192" y="164"/>
                    </a:lnTo>
                    <a:lnTo>
                      <a:pt x="192" y="164"/>
                    </a:lnTo>
                    <a:lnTo>
                      <a:pt x="192" y="164"/>
                    </a:lnTo>
                    <a:lnTo>
                      <a:pt x="194" y="164"/>
                    </a:lnTo>
                    <a:lnTo>
                      <a:pt x="194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4"/>
                    </a:lnTo>
                    <a:lnTo>
                      <a:pt x="197" y="166"/>
                    </a:lnTo>
                    <a:lnTo>
                      <a:pt x="197" y="166"/>
                    </a:lnTo>
                    <a:lnTo>
                      <a:pt x="197" y="168"/>
                    </a:lnTo>
                    <a:lnTo>
                      <a:pt x="197" y="168"/>
                    </a:lnTo>
                    <a:lnTo>
                      <a:pt x="197" y="171"/>
                    </a:lnTo>
                    <a:lnTo>
                      <a:pt x="197" y="171"/>
                    </a:lnTo>
                    <a:lnTo>
                      <a:pt x="197" y="173"/>
                    </a:lnTo>
                    <a:lnTo>
                      <a:pt x="197" y="173"/>
                    </a:lnTo>
                    <a:lnTo>
                      <a:pt x="197" y="173"/>
                    </a:lnTo>
                    <a:lnTo>
                      <a:pt x="197" y="176"/>
                    </a:lnTo>
                    <a:lnTo>
                      <a:pt x="197" y="176"/>
                    </a:lnTo>
                    <a:lnTo>
                      <a:pt x="199" y="176"/>
                    </a:lnTo>
                    <a:lnTo>
                      <a:pt x="199" y="176"/>
                    </a:lnTo>
                    <a:lnTo>
                      <a:pt x="199" y="176"/>
                    </a:lnTo>
                    <a:lnTo>
                      <a:pt x="199" y="178"/>
                    </a:lnTo>
                    <a:lnTo>
                      <a:pt x="199" y="178"/>
                    </a:lnTo>
                    <a:lnTo>
                      <a:pt x="201" y="178"/>
                    </a:lnTo>
                    <a:lnTo>
                      <a:pt x="201" y="180"/>
                    </a:lnTo>
                    <a:lnTo>
                      <a:pt x="201" y="180"/>
                    </a:lnTo>
                    <a:lnTo>
                      <a:pt x="204" y="180"/>
                    </a:lnTo>
                    <a:lnTo>
                      <a:pt x="204" y="180"/>
                    </a:lnTo>
                    <a:lnTo>
                      <a:pt x="204" y="180"/>
                    </a:lnTo>
                    <a:lnTo>
                      <a:pt x="204" y="183"/>
                    </a:lnTo>
                    <a:lnTo>
                      <a:pt x="204" y="183"/>
                    </a:lnTo>
                    <a:lnTo>
                      <a:pt x="204" y="183"/>
                    </a:lnTo>
                    <a:lnTo>
                      <a:pt x="206" y="183"/>
                    </a:lnTo>
                    <a:lnTo>
                      <a:pt x="206" y="183"/>
                    </a:lnTo>
                    <a:lnTo>
                      <a:pt x="204" y="183"/>
                    </a:lnTo>
                    <a:lnTo>
                      <a:pt x="204" y="185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6" y="185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87"/>
                    </a:lnTo>
                    <a:lnTo>
                      <a:pt x="206" y="190"/>
                    </a:lnTo>
                    <a:lnTo>
                      <a:pt x="208" y="190"/>
                    </a:lnTo>
                    <a:lnTo>
                      <a:pt x="208" y="190"/>
                    </a:lnTo>
                    <a:lnTo>
                      <a:pt x="208" y="190"/>
                    </a:lnTo>
                    <a:lnTo>
                      <a:pt x="208" y="192"/>
                    </a:lnTo>
                    <a:lnTo>
                      <a:pt x="208" y="192"/>
                    </a:lnTo>
                    <a:lnTo>
                      <a:pt x="206" y="192"/>
                    </a:lnTo>
                    <a:lnTo>
                      <a:pt x="206" y="192"/>
                    </a:lnTo>
                    <a:lnTo>
                      <a:pt x="206" y="192"/>
                    </a:lnTo>
                    <a:lnTo>
                      <a:pt x="206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4" y="190"/>
                    </a:lnTo>
                    <a:lnTo>
                      <a:pt x="201" y="190"/>
                    </a:lnTo>
                    <a:lnTo>
                      <a:pt x="201" y="187"/>
                    </a:lnTo>
                    <a:lnTo>
                      <a:pt x="201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9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7" y="187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4" y="187"/>
                    </a:lnTo>
                    <a:lnTo>
                      <a:pt x="192" y="187"/>
                    </a:lnTo>
                    <a:lnTo>
                      <a:pt x="192" y="187"/>
                    </a:lnTo>
                    <a:lnTo>
                      <a:pt x="192" y="185"/>
                    </a:lnTo>
                    <a:lnTo>
                      <a:pt x="192" y="185"/>
                    </a:lnTo>
                    <a:lnTo>
                      <a:pt x="189" y="185"/>
                    </a:lnTo>
                    <a:lnTo>
                      <a:pt x="189" y="185"/>
                    </a:lnTo>
                    <a:lnTo>
                      <a:pt x="189" y="185"/>
                    </a:lnTo>
                    <a:lnTo>
                      <a:pt x="187" y="185"/>
                    </a:lnTo>
                    <a:lnTo>
                      <a:pt x="187" y="185"/>
                    </a:lnTo>
                    <a:lnTo>
                      <a:pt x="185" y="185"/>
                    </a:lnTo>
                    <a:lnTo>
                      <a:pt x="185" y="185"/>
                    </a:lnTo>
                    <a:lnTo>
                      <a:pt x="185" y="185"/>
                    </a:lnTo>
                    <a:lnTo>
                      <a:pt x="182" y="185"/>
                    </a:lnTo>
                    <a:lnTo>
                      <a:pt x="182" y="185"/>
                    </a:lnTo>
                    <a:lnTo>
                      <a:pt x="182" y="187"/>
                    </a:lnTo>
                    <a:lnTo>
                      <a:pt x="182" y="187"/>
                    </a:lnTo>
                    <a:lnTo>
                      <a:pt x="180" y="187"/>
                    </a:lnTo>
                    <a:lnTo>
                      <a:pt x="180" y="187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8" y="190"/>
                    </a:lnTo>
                    <a:lnTo>
                      <a:pt x="178" y="190"/>
                    </a:lnTo>
                    <a:lnTo>
                      <a:pt x="178" y="190"/>
                    </a:lnTo>
                    <a:lnTo>
                      <a:pt x="178" y="192"/>
                    </a:lnTo>
                    <a:lnTo>
                      <a:pt x="178" y="192"/>
                    </a:lnTo>
                    <a:lnTo>
                      <a:pt x="178" y="192"/>
                    </a:lnTo>
                    <a:lnTo>
                      <a:pt x="175" y="192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75" y="197"/>
                    </a:lnTo>
                    <a:lnTo>
                      <a:pt x="175" y="197"/>
                    </a:lnTo>
                    <a:lnTo>
                      <a:pt x="173" y="197"/>
                    </a:lnTo>
                    <a:lnTo>
                      <a:pt x="173" y="199"/>
                    </a:lnTo>
                    <a:lnTo>
                      <a:pt x="173" y="199"/>
                    </a:lnTo>
                    <a:lnTo>
                      <a:pt x="173" y="199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3" y="202"/>
                    </a:lnTo>
                    <a:lnTo>
                      <a:pt x="171" y="202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4"/>
                    </a:lnTo>
                    <a:lnTo>
                      <a:pt x="171" y="206"/>
                    </a:lnTo>
                    <a:lnTo>
                      <a:pt x="168" y="206"/>
                    </a:lnTo>
                    <a:lnTo>
                      <a:pt x="168" y="206"/>
                    </a:lnTo>
                    <a:lnTo>
                      <a:pt x="168" y="206"/>
                    </a:lnTo>
                    <a:lnTo>
                      <a:pt x="168" y="209"/>
                    </a:lnTo>
                    <a:lnTo>
                      <a:pt x="168" y="209"/>
                    </a:lnTo>
                    <a:lnTo>
                      <a:pt x="166" y="209"/>
                    </a:lnTo>
                    <a:lnTo>
                      <a:pt x="166" y="209"/>
                    </a:lnTo>
                    <a:lnTo>
                      <a:pt x="166" y="211"/>
                    </a:lnTo>
                    <a:lnTo>
                      <a:pt x="166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3" y="211"/>
                    </a:lnTo>
                    <a:lnTo>
                      <a:pt x="161" y="211"/>
                    </a:lnTo>
                    <a:lnTo>
                      <a:pt x="161" y="211"/>
                    </a:lnTo>
                    <a:lnTo>
                      <a:pt x="159" y="211"/>
                    </a:lnTo>
                    <a:lnTo>
                      <a:pt x="159" y="211"/>
                    </a:lnTo>
                    <a:lnTo>
                      <a:pt x="159" y="211"/>
                    </a:lnTo>
                    <a:lnTo>
                      <a:pt x="156" y="211"/>
                    </a:lnTo>
                    <a:lnTo>
                      <a:pt x="156" y="211"/>
                    </a:lnTo>
                    <a:lnTo>
                      <a:pt x="156" y="211"/>
                    </a:lnTo>
                    <a:lnTo>
                      <a:pt x="154" y="211"/>
                    </a:lnTo>
                    <a:lnTo>
                      <a:pt x="154" y="211"/>
                    </a:lnTo>
                    <a:lnTo>
                      <a:pt x="152" y="211"/>
                    </a:lnTo>
                    <a:lnTo>
                      <a:pt x="152" y="211"/>
                    </a:lnTo>
                    <a:lnTo>
                      <a:pt x="152" y="211"/>
                    </a:lnTo>
                    <a:lnTo>
                      <a:pt x="149" y="211"/>
                    </a:lnTo>
                    <a:lnTo>
                      <a:pt x="149" y="209"/>
                    </a:lnTo>
                    <a:lnTo>
                      <a:pt x="149" y="209"/>
                    </a:lnTo>
                    <a:lnTo>
                      <a:pt x="149" y="209"/>
                    </a:lnTo>
                    <a:lnTo>
                      <a:pt x="147" y="209"/>
                    </a:lnTo>
                    <a:lnTo>
                      <a:pt x="147" y="209"/>
                    </a:lnTo>
                    <a:lnTo>
                      <a:pt x="144" y="209"/>
                    </a:lnTo>
                    <a:lnTo>
                      <a:pt x="144" y="209"/>
                    </a:lnTo>
                    <a:lnTo>
                      <a:pt x="144" y="209"/>
                    </a:lnTo>
                    <a:lnTo>
                      <a:pt x="142" y="209"/>
                    </a:lnTo>
                    <a:lnTo>
                      <a:pt x="142" y="209"/>
                    </a:lnTo>
                    <a:lnTo>
                      <a:pt x="140" y="209"/>
                    </a:lnTo>
                    <a:lnTo>
                      <a:pt x="140" y="209"/>
                    </a:lnTo>
                    <a:lnTo>
                      <a:pt x="140" y="209"/>
                    </a:lnTo>
                    <a:lnTo>
                      <a:pt x="137" y="209"/>
                    </a:lnTo>
                    <a:lnTo>
                      <a:pt x="137" y="209"/>
                    </a:lnTo>
                    <a:lnTo>
                      <a:pt x="137" y="209"/>
                    </a:lnTo>
                    <a:lnTo>
                      <a:pt x="135" y="209"/>
                    </a:lnTo>
                    <a:lnTo>
                      <a:pt x="135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3" y="209"/>
                    </a:lnTo>
                    <a:lnTo>
                      <a:pt x="130" y="209"/>
                    </a:lnTo>
                    <a:lnTo>
                      <a:pt x="130" y="209"/>
                    </a:lnTo>
                    <a:lnTo>
                      <a:pt x="130" y="209"/>
                    </a:lnTo>
                    <a:lnTo>
                      <a:pt x="128" y="209"/>
                    </a:lnTo>
                    <a:lnTo>
                      <a:pt x="128" y="209"/>
                    </a:lnTo>
                    <a:lnTo>
                      <a:pt x="126" y="209"/>
                    </a:lnTo>
                    <a:lnTo>
                      <a:pt x="126" y="209"/>
                    </a:lnTo>
                    <a:lnTo>
                      <a:pt x="126" y="209"/>
                    </a:lnTo>
                    <a:lnTo>
                      <a:pt x="126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3" y="206"/>
                    </a:lnTo>
                    <a:lnTo>
                      <a:pt x="121" y="206"/>
                    </a:lnTo>
                    <a:lnTo>
                      <a:pt x="121" y="206"/>
                    </a:lnTo>
                    <a:lnTo>
                      <a:pt x="118" y="206"/>
                    </a:lnTo>
                    <a:lnTo>
                      <a:pt x="118" y="204"/>
                    </a:lnTo>
                    <a:lnTo>
                      <a:pt x="118" y="204"/>
                    </a:lnTo>
                    <a:lnTo>
                      <a:pt x="118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6" y="204"/>
                    </a:lnTo>
                    <a:lnTo>
                      <a:pt x="114" y="204"/>
                    </a:lnTo>
                    <a:lnTo>
                      <a:pt x="114" y="202"/>
                    </a:lnTo>
                    <a:lnTo>
                      <a:pt x="114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11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9" y="202"/>
                    </a:lnTo>
                    <a:lnTo>
                      <a:pt x="107" y="202"/>
                    </a:lnTo>
                    <a:lnTo>
                      <a:pt x="107" y="199"/>
                    </a:lnTo>
                    <a:lnTo>
                      <a:pt x="107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4" y="199"/>
                    </a:lnTo>
                    <a:lnTo>
                      <a:pt x="102" y="199"/>
                    </a:lnTo>
                    <a:lnTo>
                      <a:pt x="102" y="197"/>
                    </a:lnTo>
                    <a:lnTo>
                      <a:pt x="102" y="197"/>
                    </a:lnTo>
                    <a:lnTo>
                      <a:pt x="102" y="197"/>
                    </a:lnTo>
                    <a:lnTo>
                      <a:pt x="102" y="195"/>
                    </a:lnTo>
                    <a:lnTo>
                      <a:pt x="102" y="195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2"/>
                    </a:lnTo>
                    <a:lnTo>
                      <a:pt x="102" y="190"/>
                    </a:lnTo>
                    <a:lnTo>
                      <a:pt x="102" y="190"/>
                    </a:lnTo>
                    <a:lnTo>
                      <a:pt x="102" y="187"/>
                    </a:lnTo>
                    <a:lnTo>
                      <a:pt x="102" y="187"/>
                    </a:lnTo>
                    <a:lnTo>
                      <a:pt x="102" y="185"/>
                    </a:lnTo>
                    <a:lnTo>
                      <a:pt x="102" y="185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2" y="183"/>
                    </a:lnTo>
                    <a:lnTo>
                      <a:pt x="102" y="180"/>
                    </a:lnTo>
                    <a:lnTo>
                      <a:pt x="104" y="180"/>
                    </a:lnTo>
                    <a:lnTo>
                      <a:pt x="104" y="180"/>
                    </a:lnTo>
                    <a:lnTo>
                      <a:pt x="104" y="178"/>
                    </a:lnTo>
                    <a:lnTo>
                      <a:pt x="102" y="178"/>
                    </a:lnTo>
                    <a:lnTo>
                      <a:pt x="102" y="178"/>
                    </a:lnTo>
                    <a:lnTo>
                      <a:pt x="100" y="178"/>
                    </a:lnTo>
                    <a:lnTo>
                      <a:pt x="100" y="178"/>
                    </a:lnTo>
                    <a:lnTo>
                      <a:pt x="100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7" y="178"/>
                    </a:lnTo>
                    <a:lnTo>
                      <a:pt x="95" y="178"/>
                    </a:lnTo>
                    <a:lnTo>
                      <a:pt x="95" y="178"/>
                    </a:lnTo>
                    <a:lnTo>
                      <a:pt x="92" y="178"/>
                    </a:lnTo>
                    <a:lnTo>
                      <a:pt x="92" y="178"/>
                    </a:lnTo>
                    <a:lnTo>
                      <a:pt x="92" y="178"/>
                    </a:lnTo>
                    <a:lnTo>
                      <a:pt x="90" y="178"/>
                    </a:lnTo>
                    <a:lnTo>
                      <a:pt x="90" y="178"/>
                    </a:lnTo>
                    <a:lnTo>
                      <a:pt x="90" y="176"/>
                    </a:lnTo>
                    <a:lnTo>
                      <a:pt x="90" y="176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90" y="171"/>
                    </a:lnTo>
                    <a:lnTo>
                      <a:pt x="90" y="171"/>
                    </a:lnTo>
                    <a:lnTo>
                      <a:pt x="88" y="171"/>
                    </a:lnTo>
                    <a:lnTo>
                      <a:pt x="88" y="168"/>
                    </a:lnTo>
                    <a:lnTo>
                      <a:pt x="88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8"/>
                    </a:lnTo>
                    <a:lnTo>
                      <a:pt x="85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3" y="166"/>
                    </a:lnTo>
                    <a:lnTo>
                      <a:pt x="81" y="166"/>
                    </a:lnTo>
                    <a:lnTo>
                      <a:pt x="81" y="166"/>
                    </a:lnTo>
                    <a:lnTo>
                      <a:pt x="81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8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6" y="164"/>
                    </a:lnTo>
                    <a:lnTo>
                      <a:pt x="73" y="164"/>
                    </a:lnTo>
                    <a:lnTo>
                      <a:pt x="73" y="161"/>
                    </a:lnTo>
                    <a:lnTo>
                      <a:pt x="73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71" y="161"/>
                    </a:lnTo>
                    <a:lnTo>
                      <a:pt x="69" y="161"/>
                    </a:lnTo>
                    <a:lnTo>
                      <a:pt x="69" y="159"/>
                    </a:lnTo>
                    <a:lnTo>
                      <a:pt x="69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9"/>
                    </a:lnTo>
                    <a:lnTo>
                      <a:pt x="66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62" y="157"/>
                    </a:lnTo>
                    <a:lnTo>
                      <a:pt x="62" y="154"/>
                    </a:lnTo>
                    <a:lnTo>
                      <a:pt x="62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57" y="154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7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5" y="152"/>
                    </a:lnTo>
                    <a:lnTo>
                      <a:pt x="52" y="152"/>
                    </a:lnTo>
                    <a:lnTo>
                      <a:pt x="52" y="152"/>
                    </a:lnTo>
                    <a:lnTo>
                      <a:pt x="52" y="150"/>
                    </a:lnTo>
                    <a:lnTo>
                      <a:pt x="52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50"/>
                    </a:lnTo>
                    <a:lnTo>
                      <a:pt x="50" y="147"/>
                    </a:lnTo>
                    <a:lnTo>
                      <a:pt x="47" y="147"/>
                    </a:lnTo>
                    <a:lnTo>
                      <a:pt x="47" y="147"/>
                    </a:lnTo>
                    <a:lnTo>
                      <a:pt x="47" y="147"/>
                    </a:lnTo>
                    <a:lnTo>
                      <a:pt x="45" y="147"/>
                    </a:lnTo>
                    <a:lnTo>
                      <a:pt x="45" y="147"/>
                    </a:lnTo>
                    <a:lnTo>
                      <a:pt x="45" y="147"/>
                    </a:lnTo>
                    <a:lnTo>
                      <a:pt x="45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3" y="145"/>
                    </a:lnTo>
                    <a:lnTo>
                      <a:pt x="40" y="145"/>
                    </a:lnTo>
                    <a:lnTo>
                      <a:pt x="40" y="142"/>
                    </a:lnTo>
                    <a:lnTo>
                      <a:pt x="40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8" y="142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33" y="142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40"/>
                    </a:lnTo>
                    <a:lnTo>
                      <a:pt x="31" y="138"/>
                    </a:lnTo>
                    <a:lnTo>
                      <a:pt x="29" y="138"/>
                    </a:lnTo>
                    <a:lnTo>
                      <a:pt x="29" y="138"/>
                    </a:lnTo>
                    <a:lnTo>
                      <a:pt x="29" y="138"/>
                    </a:lnTo>
                    <a:lnTo>
                      <a:pt x="26" y="138"/>
                    </a:lnTo>
                    <a:lnTo>
                      <a:pt x="26" y="138"/>
                    </a:lnTo>
                    <a:lnTo>
                      <a:pt x="26" y="135"/>
                    </a:lnTo>
                    <a:lnTo>
                      <a:pt x="26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4" y="135"/>
                    </a:lnTo>
                    <a:lnTo>
                      <a:pt x="21" y="135"/>
                    </a:lnTo>
                    <a:lnTo>
                      <a:pt x="21" y="135"/>
                    </a:lnTo>
                    <a:lnTo>
                      <a:pt x="19" y="135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9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7" y="133"/>
                    </a:lnTo>
                    <a:lnTo>
                      <a:pt x="14" y="133"/>
                    </a:lnTo>
                    <a:lnTo>
                      <a:pt x="14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2" y="133"/>
                    </a:lnTo>
                    <a:lnTo>
                      <a:pt x="10" y="133"/>
                    </a:lnTo>
                    <a:lnTo>
                      <a:pt x="10" y="133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8"/>
                    </a:lnTo>
                    <a:lnTo>
                      <a:pt x="10" y="126"/>
                    </a:lnTo>
                    <a:lnTo>
                      <a:pt x="7" y="126"/>
                    </a:lnTo>
                    <a:lnTo>
                      <a:pt x="7" y="126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3"/>
                    </a:lnTo>
                    <a:lnTo>
                      <a:pt x="7" y="121"/>
                    </a:lnTo>
                    <a:lnTo>
                      <a:pt x="5" y="121"/>
                    </a:lnTo>
                    <a:lnTo>
                      <a:pt x="5" y="121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6"/>
                    </a:lnTo>
                    <a:lnTo>
                      <a:pt x="5" y="114"/>
                    </a:lnTo>
                    <a:lnTo>
                      <a:pt x="2" y="114"/>
                    </a:lnTo>
                    <a:lnTo>
                      <a:pt x="2" y="114"/>
                    </a:lnTo>
                    <a:lnTo>
                      <a:pt x="2" y="114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12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9"/>
                    </a:lnTo>
                    <a:lnTo>
                      <a:pt x="2" y="107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2" y="102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2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100"/>
                    </a:lnTo>
                    <a:lnTo>
                      <a:pt x="5" y="97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2" y="93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4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7" y="93"/>
                    </a:lnTo>
                    <a:lnTo>
                      <a:pt x="19" y="93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19" y="90"/>
                    </a:lnTo>
                    <a:lnTo>
                      <a:pt x="21" y="90"/>
                    </a:lnTo>
                    <a:lnTo>
                      <a:pt x="21" y="90"/>
                    </a:lnTo>
                    <a:lnTo>
                      <a:pt x="21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4" y="88"/>
                    </a:lnTo>
                    <a:lnTo>
                      <a:pt x="26" y="88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6" y="86"/>
                    </a:lnTo>
                    <a:lnTo>
                      <a:pt x="29" y="86"/>
                    </a:lnTo>
                    <a:lnTo>
                      <a:pt x="29" y="86"/>
                    </a:lnTo>
                    <a:lnTo>
                      <a:pt x="29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1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3" y="83"/>
                    </a:lnTo>
                    <a:lnTo>
                      <a:pt x="36" y="83"/>
                    </a:lnTo>
                    <a:lnTo>
                      <a:pt x="36" y="81"/>
                    </a:lnTo>
                    <a:lnTo>
                      <a:pt x="36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8" y="78"/>
                    </a:lnTo>
                    <a:lnTo>
                      <a:pt x="40" y="78"/>
                    </a:lnTo>
                    <a:lnTo>
                      <a:pt x="40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8"/>
                    </a:lnTo>
                    <a:lnTo>
                      <a:pt x="43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6"/>
                    </a:lnTo>
                    <a:lnTo>
                      <a:pt x="45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4"/>
                    </a:lnTo>
                    <a:lnTo>
                      <a:pt x="47" y="71"/>
                    </a:lnTo>
                    <a:lnTo>
                      <a:pt x="50" y="71"/>
                    </a:lnTo>
                    <a:lnTo>
                      <a:pt x="50" y="71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9"/>
                    </a:lnTo>
                    <a:lnTo>
                      <a:pt x="50" y="67"/>
                    </a:lnTo>
                    <a:lnTo>
                      <a:pt x="50" y="67"/>
                    </a:lnTo>
                    <a:lnTo>
                      <a:pt x="50" y="64"/>
                    </a:lnTo>
                    <a:lnTo>
                      <a:pt x="52" y="64"/>
                    </a:lnTo>
                    <a:lnTo>
                      <a:pt x="52" y="64"/>
                    </a:lnTo>
                    <a:lnTo>
                      <a:pt x="52" y="64"/>
                    </a:lnTo>
                    <a:lnTo>
                      <a:pt x="52" y="62"/>
                    </a:lnTo>
                    <a:lnTo>
                      <a:pt x="50" y="62"/>
                    </a:lnTo>
                    <a:lnTo>
                      <a:pt x="50" y="62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0" y="57"/>
                    </a:lnTo>
                    <a:lnTo>
                      <a:pt x="50" y="57"/>
                    </a:lnTo>
                    <a:lnTo>
                      <a:pt x="50" y="55"/>
                    </a:lnTo>
                    <a:lnTo>
                      <a:pt x="52" y="55"/>
                    </a:lnTo>
                    <a:lnTo>
                      <a:pt x="52" y="55"/>
                    </a:lnTo>
                    <a:lnTo>
                      <a:pt x="52" y="55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52" y="50"/>
                    </a:lnTo>
                    <a:lnTo>
                      <a:pt x="52" y="50"/>
                    </a:lnTo>
                    <a:lnTo>
                      <a:pt x="52" y="48"/>
                    </a:lnTo>
                    <a:lnTo>
                      <a:pt x="52" y="48"/>
                    </a:lnTo>
                    <a:lnTo>
                      <a:pt x="52" y="48"/>
                    </a:lnTo>
                    <a:lnTo>
                      <a:pt x="52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5"/>
                    </a:lnTo>
                    <a:lnTo>
                      <a:pt x="55" y="43"/>
                    </a:lnTo>
                    <a:lnTo>
                      <a:pt x="55" y="43"/>
                    </a:lnTo>
                    <a:lnTo>
                      <a:pt x="55" y="41"/>
                    </a:lnTo>
                    <a:lnTo>
                      <a:pt x="55" y="41"/>
                    </a:lnTo>
                    <a:lnTo>
                      <a:pt x="55" y="38"/>
                    </a:lnTo>
                    <a:lnTo>
                      <a:pt x="52" y="38"/>
                    </a:lnTo>
                    <a:lnTo>
                      <a:pt x="52" y="38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6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3"/>
                    </a:lnTo>
                    <a:lnTo>
                      <a:pt x="52" y="31"/>
                    </a:lnTo>
                    <a:lnTo>
                      <a:pt x="52" y="31"/>
                    </a:lnTo>
                    <a:lnTo>
                      <a:pt x="52" y="29"/>
                    </a:lnTo>
                    <a:lnTo>
                      <a:pt x="52" y="29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52" y="24"/>
                    </a:lnTo>
                    <a:lnTo>
                      <a:pt x="52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19"/>
                    </a:lnTo>
                    <a:lnTo>
                      <a:pt x="64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9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6" y="17"/>
                    </a:lnTo>
                    <a:lnTo>
                      <a:pt x="69" y="17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69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4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1" y="12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3" y="10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78" y="7"/>
                    </a:lnTo>
                    <a:lnTo>
                      <a:pt x="78" y="5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3" y="5"/>
                    </a:lnTo>
                    <a:lnTo>
                      <a:pt x="83" y="5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3"/>
                    </a:lnTo>
                    <a:lnTo>
                      <a:pt x="83" y="0"/>
                    </a:lnTo>
                    <a:lnTo>
                      <a:pt x="85" y="0"/>
                    </a:lnTo>
                    <a:lnTo>
                      <a:pt x="85" y="0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8" y="3"/>
                    </a:lnTo>
                    <a:lnTo>
                      <a:pt x="88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90" y="0"/>
                    </a:lnTo>
                    <a:lnTo>
                      <a:pt x="90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2" y="3"/>
                    </a:lnTo>
                    <a:lnTo>
                      <a:pt x="95" y="3"/>
                    </a:lnTo>
                    <a:lnTo>
                      <a:pt x="95" y="3"/>
                    </a:lnTo>
                    <a:lnTo>
                      <a:pt x="95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97" y="3"/>
                    </a:lnTo>
                    <a:lnTo>
                      <a:pt x="100" y="3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0" y="5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1" y="3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16" y="3"/>
                    </a:lnTo>
                    <a:lnTo>
                      <a:pt x="116" y="3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5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7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2"/>
                    </a:lnTo>
                    <a:lnTo>
                      <a:pt x="118" y="12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1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3" y="5"/>
                    </a:lnTo>
                    <a:lnTo>
                      <a:pt x="123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6" y="5"/>
                    </a:lnTo>
                    <a:lnTo>
                      <a:pt x="128" y="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5" name="Rectangle 149"/>
              <p:cNvSpPr>
                <a:spLocks noChangeArrowheads="1"/>
              </p:cNvSpPr>
              <p:nvPr/>
            </p:nvSpPr>
            <p:spPr bwMode="auto">
              <a:xfrm>
                <a:off x="1884" y="1990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6" name="Rectangle 150"/>
              <p:cNvSpPr>
                <a:spLocks noChangeArrowheads="1"/>
              </p:cNvSpPr>
              <p:nvPr/>
            </p:nvSpPr>
            <p:spPr bwMode="auto">
              <a:xfrm>
                <a:off x="1884" y="1990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7" name="Rectangle 151"/>
              <p:cNvSpPr>
                <a:spLocks noChangeArrowheads="1"/>
              </p:cNvSpPr>
              <p:nvPr/>
            </p:nvSpPr>
            <p:spPr bwMode="auto">
              <a:xfrm>
                <a:off x="1920" y="2016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8" name="Rectangle 152"/>
              <p:cNvSpPr>
                <a:spLocks noChangeArrowheads="1"/>
              </p:cNvSpPr>
              <p:nvPr/>
            </p:nvSpPr>
            <p:spPr bwMode="auto">
              <a:xfrm>
                <a:off x="1920" y="2016"/>
                <a:ext cx="1" cy="1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9" name="Freeform 153"/>
              <p:cNvSpPr>
                <a:spLocks/>
              </p:cNvSpPr>
              <p:nvPr/>
            </p:nvSpPr>
            <p:spPr bwMode="auto">
              <a:xfrm>
                <a:off x="1775" y="1746"/>
                <a:ext cx="415" cy="372"/>
              </a:xfrm>
              <a:custGeom>
                <a:avLst/>
                <a:gdLst/>
                <a:ahLst/>
                <a:cxnLst>
                  <a:cxn ang="0">
                    <a:pos x="244" y="334"/>
                  </a:cxn>
                  <a:cxn ang="0">
                    <a:pos x="232" y="336"/>
                  </a:cxn>
                  <a:cxn ang="0">
                    <a:pos x="209" y="332"/>
                  </a:cxn>
                  <a:cxn ang="0">
                    <a:pos x="192" y="320"/>
                  </a:cxn>
                  <a:cxn ang="0">
                    <a:pos x="173" y="306"/>
                  </a:cxn>
                  <a:cxn ang="0">
                    <a:pos x="154" y="296"/>
                  </a:cxn>
                  <a:cxn ang="0">
                    <a:pos x="147" y="270"/>
                  </a:cxn>
                  <a:cxn ang="0">
                    <a:pos x="133" y="251"/>
                  </a:cxn>
                  <a:cxn ang="0">
                    <a:pos x="119" y="244"/>
                  </a:cxn>
                  <a:cxn ang="0">
                    <a:pos x="102" y="246"/>
                  </a:cxn>
                  <a:cxn ang="0">
                    <a:pos x="86" y="232"/>
                  </a:cxn>
                  <a:cxn ang="0">
                    <a:pos x="81" y="206"/>
                  </a:cxn>
                  <a:cxn ang="0">
                    <a:pos x="71" y="182"/>
                  </a:cxn>
                  <a:cxn ang="0">
                    <a:pos x="50" y="173"/>
                  </a:cxn>
                  <a:cxn ang="0">
                    <a:pos x="41" y="159"/>
                  </a:cxn>
                  <a:cxn ang="0">
                    <a:pos x="33" y="140"/>
                  </a:cxn>
                  <a:cxn ang="0">
                    <a:pos x="41" y="121"/>
                  </a:cxn>
                  <a:cxn ang="0">
                    <a:pos x="45" y="104"/>
                  </a:cxn>
                  <a:cxn ang="0">
                    <a:pos x="33" y="95"/>
                  </a:cxn>
                  <a:cxn ang="0">
                    <a:pos x="22" y="76"/>
                  </a:cxn>
                  <a:cxn ang="0">
                    <a:pos x="12" y="54"/>
                  </a:cxn>
                  <a:cxn ang="0">
                    <a:pos x="10" y="36"/>
                  </a:cxn>
                  <a:cxn ang="0">
                    <a:pos x="3" y="12"/>
                  </a:cxn>
                  <a:cxn ang="0">
                    <a:pos x="15" y="2"/>
                  </a:cxn>
                  <a:cxn ang="0">
                    <a:pos x="33" y="19"/>
                  </a:cxn>
                  <a:cxn ang="0">
                    <a:pos x="55" y="19"/>
                  </a:cxn>
                  <a:cxn ang="0">
                    <a:pos x="74" y="5"/>
                  </a:cxn>
                  <a:cxn ang="0">
                    <a:pos x="90" y="12"/>
                  </a:cxn>
                  <a:cxn ang="0">
                    <a:pos x="90" y="24"/>
                  </a:cxn>
                  <a:cxn ang="0">
                    <a:pos x="105" y="40"/>
                  </a:cxn>
                  <a:cxn ang="0">
                    <a:pos x="121" y="57"/>
                  </a:cxn>
                  <a:cxn ang="0">
                    <a:pos x="142" y="69"/>
                  </a:cxn>
                  <a:cxn ang="0">
                    <a:pos x="166" y="78"/>
                  </a:cxn>
                  <a:cxn ang="0">
                    <a:pos x="192" y="73"/>
                  </a:cxn>
                  <a:cxn ang="0">
                    <a:pos x="211" y="62"/>
                  </a:cxn>
                  <a:cxn ang="0">
                    <a:pos x="232" y="52"/>
                  </a:cxn>
                  <a:cxn ang="0">
                    <a:pos x="254" y="43"/>
                  </a:cxn>
                  <a:cxn ang="0">
                    <a:pos x="280" y="40"/>
                  </a:cxn>
                  <a:cxn ang="0">
                    <a:pos x="301" y="47"/>
                  </a:cxn>
                  <a:cxn ang="0">
                    <a:pos x="322" y="54"/>
                  </a:cxn>
                  <a:cxn ang="0">
                    <a:pos x="341" y="69"/>
                  </a:cxn>
                  <a:cxn ang="0">
                    <a:pos x="365" y="78"/>
                  </a:cxn>
                  <a:cxn ang="0">
                    <a:pos x="370" y="102"/>
                  </a:cxn>
                  <a:cxn ang="0">
                    <a:pos x="365" y="126"/>
                  </a:cxn>
                  <a:cxn ang="0">
                    <a:pos x="353" y="142"/>
                  </a:cxn>
                  <a:cxn ang="0">
                    <a:pos x="358" y="163"/>
                  </a:cxn>
                  <a:cxn ang="0">
                    <a:pos x="362" y="192"/>
                  </a:cxn>
                  <a:cxn ang="0">
                    <a:pos x="374" y="211"/>
                  </a:cxn>
                  <a:cxn ang="0">
                    <a:pos x="377" y="232"/>
                  </a:cxn>
                  <a:cxn ang="0">
                    <a:pos x="362" y="251"/>
                  </a:cxn>
                  <a:cxn ang="0">
                    <a:pos x="377" y="273"/>
                  </a:cxn>
                  <a:cxn ang="0">
                    <a:pos x="396" y="289"/>
                  </a:cxn>
                  <a:cxn ang="0">
                    <a:pos x="405" y="313"/>
                  </a:cxn>
                  <a:cxn ang="0">
                    <a:pos x="412" y="329"/>
                  </a:cxn>
                  <a:cxn ang="0">
                    <a:pos x="391" y="339"/>
                  </a:cxn>
                  <a:cxn ang="0">
                    <a:pos x="379" y="363"/>
                  </a:cxn>
                  <a:cxn ang="0">
                    <a:pos x="360" y="367"/>
                  </a:cxn>
                  <a:cxn ang="0">
                    <a:pos x="341" y="365"/>
                  </a:cxn>
                  <a:cxn ang="0">
                    <a:pos x="318" y="360"/>
                  </a:cxn>
                  <a:cxn ang="0">
                    <a:pos x="291" y="355"/>
                  </a:cxn>
                  <a:cxn ang="0">
                    <a:pos x="280" y="332"/>
                  </a:cxn>
                  <a:cxn ang="0">
                    <a:pos x="265" y="320"/>
                  </a:cxn>
                  <a:cxn ang="0">
                    <a:pos x="263" y="325"/>
                  </a:cxn>
                </a:cxnLst>
                <a:rect l="0" t="0" r="r" b="b"/>
                <a:pathLst>
                  <a:path w="415" h="372">
                    <a:moveTo>
                      <a:pt x="263" y="325"/>
                    </a:moveTo>
                    <a:lnTo>
                      <a:pt x="263" y="325"/>
                    </a:lnTo>
                    <a:lnTo>
                      <a:pt x="261" y="325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32"/>
                    </a:lnTo>
                    <a:lnTo>
                      <a:pt x="256" y="332"/>
                    </a:lnTo>
                    <a:lnTo>
                      <a:pt x="256" y="332"/>
                    </a:lnTo>
                    <a:lnTo>
                      <a:pt x="256" y="332"/>
                    </a:lnTo>
                    <a:lnTo>
                      <a:pt x="256" y="334"/>
                    </a:lnTo>
                    <a:lnTo>
                      <a:pt x="254" y="334"/>
                    </a:lnTo>
                    <a:lnTo>
                      <a:pt x="254" y="334"/>
                    </a:lnTo>
                    <a:lnTo>
                      <a:pt x="254" y="332"/>
                    </a:lnTo>
                    <a:lnTo>
                      <a:pt x="254" y="332"/>
                    </a:lnTo>
                    <a:lnTo>
                      <a:pt x="254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49" y="332"/>
                    </a:lnTo>
                    <a:lnTo>
                      <a:pt x="249" y="332"/>
                    </a:lnTo>
                    <a:lnTo>
                      <a:pt x="247" y="332"/>
                    </a:lnTo>
                    <a:lnTo>
                      <a:pt x="247" y="334"/>
                    </a:lnTo>
                    <a:lnTo>
                      <a:pt x="247" y="334"/>
                    </a:lnTo>
                    <a:lnTo>
                      <a:pt x="247" y="334"/>
                    </a:lnTo>
                    <a:lnTo>
                      <a:pt x="244" y="334"/>
                    </a:lnTo>
                    <a:lnTo>
                      <a:pt x="244" y="334"/>
                    </a:lnTo>
                    <a:lnTo>
                      <a:pt x="244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4" y="332"/>
                    </a:lnTo>
                    <a:lnTo>
                      <a:pt x="244" y="329"/>
                    </a:lnTo>
                    <a:lnTo>
                      <a:pt x="244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4" y="329"/>
                    </a:lnTo>
                    <a:lnTo>
                      <a:pt x="244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39" y="329"/>
                    </a:lnTo>
                    <a:lnTo>
                      <a:pt x="239" y="329"/>
                    </a:lnTo>
                    <a:lnTo>
                      <a:pt x="239" y="332"/>
                    </a:lnTo>
                    <a:lnTo>
                      <a:pt x="239" y="332"/>
                    </a:lnTo>
                    <a:lnTo>
                      <a:pt x="237" y="332"/>
                    </a:lnTo>
                    <a:lnTo>
                      <a:pt x="237" y="332"/>
                    </a:lnTo>
                    <a:lnTo>
                      <a:pt x="237" y="332"/>
                    </a:lnTo>
                    <a:lnTo>
                      <a:pt x="235" y="332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2" y="334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0" y="336"/>
                    </a:lnTo>
                    <a:lnTo>
                      <a:pt x="230" y="336"/>
                    </a:lnTo>
                    <a:lnTo>
                      <a:pt x="230" y="336"/>
                    </a:lnTo>
                    <a:lnTo>
                      <a:pt x="228" y="336"/>
                    </a:lnTo>
                    <a:lnTo>
                      <a:pt x="228" y="336"/>
                    </a:lnTo>
                    <a:lnTo>
                      <a:pt x="228" y="336"/>
                    </a:lnTo>
                    <a:lnTo>
                      <a:pt x="228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3" y="334"/>
                    </a:lnTo>
                    <a:lnTo>
                      <a:pt x="223" y="334"/>
                    </a:lnTo>
                    <a:lnTo>
                      <a:pt x="220" y="334"/>
                    </a:lnTo>
                    <a:lnTo>
                      <a:pt x="220" y="332"/>
                    </a:lnTo>
                    <a:lnTo>
                      <a:pt x="220" y="332"/>
                    </a:lnTo>
                    <a:lnTo>
                      <a:pt x="220" y="332"/>
                    </a:lnTo>
                    <a:lnTo>
                      <a:pt x="220" y="329"/>
                    </a:lnTo>
                    <a:lnTo>
                      <a:pt x="220" y="329"/>
                    </a:lnTo>
                    <a:lnTo>
                      <a:pt x="218" y="329"/>
                    </a:lnTo>
                    <a:lnTo>
                      <a:pt x="218" y="332"/>
                    </a:lnTo>
                    <a:lnTo>
                      <a:pt x="218" y="332"/>
                    </a:lnTo>
                    <a:lnTo>
                      <a:pt x="218" y="329"/>
                    </a:lnTo>
                    <a:lnTo>
                      <a:pt x="218" y="329"/>
                    </a:lnTo>
                    <a:lnTo>
                      <a:pt x="216" y="329"/>
                    </a:lnTo>
                    <a:lnTo>
                      <a:pt x="216" y="329"/>
                    </a:lnTo>
                    <a:lnTo>
                      <a:pt x="213" y="329"/>
                    </a:lnTo>
                    <a:lnTo>
                      <a:pt x="213" y="329"/>
                    </a:lnTo>
                    <a:lnTo>
                      <a:pt x="213" y="329"/>
                    </a:lnTo>
                    <a:lnTo>
                      <a:pt x="211" y="329"/>
                    </a:lnTo>
                    <a:lnTo>
                      <a:pt x="211" y="329"/>
                    </a:lnTo>
                    <a:lnTo>
                      <a:pt x="211" y="329"/>
                    </a:lnTo>
                    <a:lnTo>
                      <a:pt x="209" y="329"/>
                    </a:lnTo>
                    <a:lnTo>
                      <a:pt x="209" y="332"/>
                    </a:lnTo>
                    <a:lnTo>
                      <a:pt x="209" y="332"/>
                    </a:lnTo>
                    <a:lnTo>
                      <a:pt x="209" y="329"/>
                    </a:lnTo>
                    <a:lnTo>
                      <a:pt x="206" y="329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4" y="329"/>
                    </a:lnTo>
                    <a:lnTo>
                      <a:pt x="204" y="329"/>
                    </a:lnTo>
                    <a:lnTo>
                      <a:pt x="204" y="329"/>
                    </a:lnTo>
                    <a:lnTo>
                      <a:pt x="204" y="327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199" y="325"/>
                    </a:lnTo>
                    <a:lnTo>
                      <a:pt x="199" y="322"/>
                    </a:lnTo>
                    <a:lnTo>
                      <a:pt x="199" y="322"/>
                    </a:lnTo>
                    <a:lnTo>
                      <a:pt x="199" y="322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4" y="322"/>
                    </a:lnTo>
                    <a:lnTo>
                      <a:pt x="194" y="320"/>
                    </a:lnTo>
                    <a:lnTo>
                      <a:pt x="194" y="320"/>
                    </a:lnTo>
                    <a:lnTo>
                      <a:pt x="194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0" y="320"/>
                    </a:lnTo>
                    <a:lnTo>
                      <a:pt x="190" y="320"/>
                    </a:lnTo>
                    <a:lnTo>
                      <a:pt x="187" y="320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5" y="318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3"/>
                    </a:lnTo>
                    <a:lnTo>
                      <a:pt x="183" y="313"/>
                    </a:lnTo>
                    <a:lnTo>
                      <a:pt x="183" y="313"/>
                    </a:lnTo>
                    <a:lnTo>
                      <a:pt x="185" y="313"/>
                    </a:lnTo>
                    <a:lnTo>
                      <a:pt x="185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78" y="308"/>
                    </a:lnTo>
                    <a:lnTo>
                      <a:pt x="178" y="308"/>
                    </a:lnTo>
                    <a:lnTo>
                      <a:pt x="178" y="306"/>
                    </a:lnTo>
                    <a:lnTo>
                      <a:pt x="178" y="306"/>
                    </a:lnTo>
                    <a:lnTo>
                      <a:pt x="176" y="306"/>
                    </a:lnTo>
                    <a:lnTo>
                      <a:pt x="176" y="306"/>
                    </a:lnTo>
                    <a:lnTo>
                      <a:pt x="176" y="306"/>
                    </a:lnTo>
                    <a:lnTo>
                      <a:pt x="173" y="306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1"/>
                    </a:lnTo>
                    <a:lnTo>
                      <a:pt x="171" y="301"/>
                    </a:lnTo>
                    <a:lnTo>
                      <a:pt x="171" y="301"/>
                    </a:lnTo>
                    <a:lnTo>
                      <a:pt x="171" y="303"/>
                    </a:lnTo>
                    <a:lnTo>
                      <a:pt x="168" y="303"/>
                    </a:lnTo>
                    <a:lnTo>
                      <a:pt x="168" y="303"/>
                    </a:lnTo>
                    <a:lnTo>
                      <a:pt x="168" y="301"/>
                    </a:lnTo>
                    <a:lnTo>
                      <a:pt x="168" y="301"/>
                    </a:lnTo>
                    <a:lnTo>
                      <a:pt x="166" y="301"/>
                    </a:lnTo>
                    <a:lnTo>
                      <a:pt x="166" y="303"/>
                    </a:lnTo>
                    <a:lnTo>
                      <a:pt x="166" y="303"/>
                    </a:lnTo>
                    <a:lnTo>
                      <a:pt x="166" y="303"/>
                    </a:lnTo>
                    <a:lnTo>
                      <a:pt x="164" y="303"/>
                    </a:lnTo>
                    <a:lnTo>
                      <a:pt x="164" y="301"/>
                    </a:lnTo>
                    <a:lnTo>
                      <a:pt x="164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299"/>
                    </a:lnTo>
                    <a:lnTo>
                      <a:pt x="157" y="299"/>
                    </a:lnTo>
                    <a:lnTo>
                      <a:pt x="157" y="299"/>
                    </a:lnTo>
                    <a:lnTo>
                      <a:pt x="157" y="299"/>
                    </a:lnTo>
                    <a:lnTo>
                      <a:pt x="157" y="296"/>
                    </a:lnTo>
                    <a:lnTo>
                      <a:pt x="154" y="296"/>
                    </a:lnTo>
                    <a:lnTo>
                      <a:pt x="154" y="296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89"/>
                    </a:lnTo>
                    <a:lnTo>
                      <a:pt x="154" y="289"/>
                    </a:lnTo>
                    <a:lnTo>
                      <a:pt x="152" y="289"/>
                    </a:lnTo>
                    <a:lnTo>
                      <a:pt x="152" y="287"/>
                    </a:lnTo>
                    <a:lnTo>
                      <a:pt x="152" y="287"/>
                    </a:lnTo>
                    <a:lnTo>
                      <a:pt x="152" y="287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0"/>
                    </a:lnTo>
                    <a:lnTo>
                      <a:pt x="152" y="280"/>
                    </a:lnTo>
                    <a:lnTo>
                      <a:pt x="149" y="280"/>
                    </a:lnTo>
                    <a:lnTo>
                      <a:pt x="149" y="277"/>
                    </a:lnTo>
                    <a:lnTo>
                      <a:pt x="149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5"/>
                    </a:lnTo>
                    <a:lnTo>
                      <a:pt x="145" y="275"/>
                    </a:lnTo>
                    <a:lnTo>
                      <a:pt x="145" y="275"/>
                    </a:lnTo>
                    <a:lnTo>
                      <a:pt x="145" y="273"/>
                    </a:lnTo>
                    <a:lnTo>
                      <a:pt x="145" y="273"/>
                    </a:lnTo>
                    <a:lnTo>
                      <a:pt x="147" y="273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2" y="270"/>
                    </a:lnTo>
                    <a:lnTo>
                      <a:pt x="142" y="270"/>
                    </a:lnTo>
                    <a:lnTo>
                      <a:pt x="142" y="270"/>
                    </a:lnTo>
                    <a:lnTo>
                      <a:pt x="142" y="268"/>
                    </a:lnTo>
                    <a:lnTo>
                      <a:pt x="142" y="268"/>
                    </a:lnTo>
                    <a:lnTo>
                      <a:pt x="142" y="265"/>
                    </a:lnTo>
                    <a:lnTo>
                      <a:pt x="142" y="265"/>
                    </a:lnTo>
                    <a:lnTo>
                      <a:pt x="142" y="265"/>
                    </a:lnTo>
                    <a:lnTo>
                      <a:pt x="142" y="263"/>
                    </a:lnTo>
                    <a:lnTo>
                      <a:pt x="142" y="263"/>
                    </a:lnTo>
                    <a:lnTo>
                      <a:pt x="142" y="263"/>
                    </a:lnTo>
                    <a:lnTo>
                      <a:pt x="142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58"/>
                    </a:lnTo>
                    <a:lnTo>
                      <a:pt x="140" y="258"/>
                    </a:lnTo>
                    <a:lnTo>
                      <a:pt x="138" y="258"/>
                    </a:lnTo>
                    <a:lnTo>
                      <a:pt x="138" y="256"/>
                    </a:lnTo>
                    <a:lnTo>
                      <a:pt x="138" y="256"/>
                    </a:lnTo>
                    <a:lnTo>
                      <a:pt x="135" y="256"/>
                    </a:lnTo>
                    <a:lnTo>
                      <a:pt x="135" y="256"/>
                    </a:lnTo>
                    <a:lnTo>
                      <a:pt x="135" y="256"/>
                    </a:lnTo>
                    <a:lnTo>
                      <a:pt x="135" y="254"/>
                    </a:lnTo>
                    <a:lnTo>
                      <a:pt x="135" y="254"/>
                    </a:lnTo>
                    <a:lnTo>
                      <a:pt x="135" y="254"/>
                    </a:lnTo>
                    <a:lnTo>
                      <a:pt x="133" y="254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49"/>
                    </a:lnTo>
                    <a:lnTo>
                      <a:pt x="131" y="249"/>
                    </a:lnTo>
                    <a:lnTo>
                      <a:pt x="131" y="249"/>
                    </a:lnTo>
                    <a:lnTo>
                      <a:pt x="131" y="246"/>
                    </a:lnTo>
                    <a:lnTo>
                      <a:pt x="131" y="246"/>
                    </a:lnTo>
                    <a:lnTo>
                      <a:pt x="131" y="244"/>
                    </a:lnTo>
                    <a:lnTo>
                      <a:pt x="131" y="244"/>
                    </a:lnTo>
                    <a:lnTo>
                      <a:pt x="131" y="244"/>
                    </a:lnTo>
                    <a:lnTo>
                      <a:pt x="131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6" y="242"/>
                    </a:lnTo>
                    <a:lnTo>
                      <a:pt x="126" y="242"/>
                    </a:lnTo>
                    <a:lnTo>
                      <a:pt x="126" y="244"/>
                    </a:lnTo>
                    <a:lnTo>
                      <a:pt x="126" y="244"/>
                    </a:lnTo>
                    <a:lnTo>
                      <a:pt x="126" y="244"/>
                    </a:lnTo>
                    <a:lnTo>
                      <a:pt x="123" y="244"/>
                    </a:lnTo>
                    <a:lnTo>
                      <a:pt x="123" y="244"/>
                    </a:lnTo>
                    <a:lnTo>
                      <a:pt x="123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19" y="246"/>
                    </a:lnTo>
                    <a:lnTo>
                      <a:pt x="119" y="249"/>
                    </a:lnTo>
                    <a:lnTo>
                      <a:pt x="119" y="249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19" y="244"/>
                    </a:lnTo>
                    <a:lnTo>
                      <a:pt x="119" y="244"/>
                    </a:lnTo>
                    <a:lnTo>
                      <a:pt x="116" y="244"/>
                    </a:lnTo>
                    <a:lnTo>
                      <a:pt x="116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2" y="244"/>
                    </a:lnTo>
                    <a:lnTo>
                      <a:pt x="112" y="244"/>
                    </a:lnTo>
                    <a:lnTo>
                      <a:pt x="112" y="244"/>
                    </a:lnTo>
                    <a:lnTo>
                      <a:pt x="109" y="244"/>
                    </a:lnTo>
                    <a:lnTo>
                      <a:pt x="109" y="242"/>
                    </a:lnTo>
                    <a:lnTo>
                      <a:pt x="112" y="242"/>
                    </a:lnTo>
                    <a:lnTo>
                      <a:pt x="112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4"/>
                    </a:lnTo>
                    <a:lnTo>
                      <a:pt x="107" y="244"/>
                    </a:lnTo>
                    <a:lnTo>
                      <a:pt x="107" y="246"/>
                    </a:lnTo>
                    <a:lnTo>
                      <a:pt x="107" y="246"/>
                    </a:lnTo>
                    <a:lnTo>
                      <a:pt x="105" y="246"/>
                    </a:lnTo>
                    <a:lnTo>
                      <a:pt x="105" y="246"/>
                    </a:lnTo>
                    <a:lnTo>
                      <a:pt x="105" y="246"/>
                    </a:lnTo>
                    <a:lnTo>
                      <a:pt x="102" y="246"/>
                    </a:lnTo>
                    <a:lnTo>
                      <a:pt x="102" y="246"/>
                    </a:lnTo>
                    <a:lnTo>
                      <a:pt x="100" y="246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97" y="249"/>
                    </a:lnTo>
                    <a:lnTo>
                      <a:pt x="97" y="249"/>
                    </a:lnTo>
                    <a:lnTo>
                      <a:pt x="97" y="249"/>
                    </a:lnTo>
                    <a:lnTo>
                      <a:pt x="95" y="249"/>
                    </a:lnTo>
                    <a:lnTo>
                      <a:pt x="95" y="246"/>
                    </a:lnTo>
                    <a:lnTo>
                      <a:pt x="95" y="246"/>
                    </a:lnTo>
                    <a:lnTo>
                      <a:pt x="95" y="246"/>
                    </a:lnTo>
                    <a:lnTo>
                      <a:pt x="95" y="244"/>
                    </a:lnTo>
                    <a:lnTo>
                      <a:pt x="95" y="244"/>
                    </a:lnTo>
                    <a:lnTo>
                      <a:pt x="95" y="244"/>
                    </a:lnTo>
                    <a:lnTo>
                      <a:pt x="93" y="244"/>
                    </a:lnTo>
                    <a:lnTo>
                      <a:pt x="93" y="242"/>
                    </a:lnTo>
                    <a:lnTo>
                      <a:pt x="95" y="242"/>
                    </a:lnTo>
                    <a:lnTo>
                      <a:pt x="95" y="242"/>
                    </a:lnTo>
                    <a:lnTo>
                      <a:pt x="93" y="242"/>
                    </a:lnTo>
                    <a:lnTo>
                      <a:pt x="93" y="242"/>
                    </a:lnTo>
                    <a:lnTo>
                      <a:pt x="93" y="242"/>
                    </a:lnTo>
                    <a:lnTo>
                      <a:pt x="93" y="239"/>
                    </a:lnTo>
                    <a:lnTo>
                      <a:pt x="93" y="239"/>
                    </a:lnTo>
                    <a:lnTo>
                      <a:pt x="93" y="239"/>
                    </a:lnTo>
                    <a:lnTo>
                      <a:pt x="90" y="239"/>
                    </a:lnTo>
                    <a:lnTo>
                      <a:pt x="90" y="239"/>
                    </a:lnTo>
                    <a:lnTo>
                      <a:pt x="90" y="237"/>
                    </a:lnTo>
                    <a:lnTo>
                      <a:pt x="88" y="237"/>
                    </a:lnTo>
                    <a:lnTo>
                      <a:pt x="88" y="237"/>
                    </a:lnTo>
                    <a:lnTo>
                      <a:pt x="88" y="235"/>
                    </a:lnTo>
                    <a:lnTo>
                      <a:pt x="88" y="235"/>
                    </a:lnTo>
                    <a:lnTo>
                      <a:pt x="88" y="235"/>
                    </a:lnTo>
                    <a:lnTo>
                      <a:pt x="86" y="235"/>
                    </a:lnTo>
                    <a:lnTo>
                      <a:pt x="86" y="235"/>
                    </a:lnTo>
                    <a:lnTo>
                      <a:pt x="86" y="232"/>
                    </a:lnTo>
                    <a:lnTo>
                      <a:pt x="86" y="232"/>
                    </a:lnTo>
                    <a:lnTo>
                      <a:pt x="86" y="232"/>
                    </a:lnTo>
                    <a:lnTo>
                      <a:pt x="86" y="230"/>
                    </a:lnTo>
                    <a:lnTo>
                      <a:pt x="86" y="230"/>
                    </a:lnTo>
                    <a:lnTo>
                      <a:pt x="86" y="227"/>
                    </a:lnTo>
                    <a:lnTo>
                      <a:pt x="86" y="227"/>
                    </a:lnTo>
                    <a:lnTo>
                      <a:pt x="86" y="225"/>
                    </a:lnTo>
                    <a:lnTo>
                      <a:pt x="86" y="225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3" y="223"/>
                    </a:lnTo>
                    <a:lnTo>
                      <a:pt x="83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78" y="223"/>
                    </a:lnTo>
                    <a:lnTo>
                      <a:pt x="78" y="220"/>
                    </a:lnTo>
                    <a:lnTo>
                      <a:pt x="78" y="220"/>
                    </a:lnTo>
                    <a:lnTo>
                      <a:pt x="78" y="218"/>
                    </a:lnTo>
                    <a:lnTo>
                      <a:pt x="78" y="218"/>
                    </a:lnTo>
                    <a:lnTo>
                      <a:pt x="78" y="216"/>
                    </a:lnTo>
                    <a:lnTo>
                      <a:pt x="78" y="216"/>
                    </a:lnTo>
                    <a:lnTo>
                      <a:pt x="78" y="213"/>
                    </a:lnTo>
                    <a:lnTo>
                      <a:pt x="78" y="213"/>
                    </a:lnTo>
                    <a:lnTo>
                      <a:pt x="78" y="211"/>
                    </a:lnTo>
                    <a:lnTo>
                      <a:pt x="78" y="211"/>
                    </a:lnTo>
                    <a:lnTo>
                      <a:pt x="78" y="211"/>
                    </a:lnTo>
                    <a:lnTo>
                      <a:pt x="81" y="211"/>
                    </a:lnTo>
                    <a:lnTo>
                      <a:pt x="81" y="209"/>
                    </a:lnTo>
                    <a:lnTo>
                      <a:pt x="81" y="209"/>
                    </a:lnTo>
                    <a:lnTo>
                      <a:pt x="81" y="206"/>
                    </a:lnTo>
                    <a:lnTo>
                      <a:pt x="81" y="206"/>
                    </a:lnTo>
                    <a:lnTo>
                      <a:pt x="81" y="206"/>
                    </a:lnTo>
                    <a:lnTo>
                      <a:pt x="81" y="204"/>
                    </a:lnTo>
                    <a:lnTo>
                      <a:pt x="81" y="204"/>
                    </a:lnTo>
                    <a:lnTo>
                      <a:pt x="81" y="204"/>
                    </a:lnTo>
                    <a:lnTo>
                      <a:pt x="81" y="201"/>
                    </a:lnTo>
                    <a:lnTo>
                      <a:pt x="83" y="201"/>
                    </a:lnTo>
                    <a:lnTo>
                      <a:pt x="83" y="201"/>
                    </a:lnTo>
                    <a:lnTo>
                      <a:pt x="81" y="201"/>
                    </a:lnTo>
                    <a:lnTo>
                      <a:pt x="81" y="201"/>
                    </a:lnTo>
                    <a:lnTo>
                      <a:pt x="81" y="201"/>
                    </a:lnTo>
                    <a:lnTo>
                      <a:pt x="81" y="199"/>
                    </a:lnTo>
                    <a:lnTo>
                      <a:pt x="81" y="199"/>
                    </a:lnTo>
                    <a:lnTo>
                      <a:pt x="81" y="199"/>
                    </a:lnTo>
                    <a:lnTo>
                      <a:pt x="81" y="197"/>
                    </a:lnTo>
                    <a:lnTo>
                      <a:pt x="78" y="197"/>
                    </a:lnTo>
                    <a:lnTo>
                      <a:pt x="78" y="197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0"/>
                    </a:lnTo>
                    <a:lnTo>
                      <a:pt x="74" y="190"/>
                    </a:lnTo>
                    <a:lnTo>
                      <a:pt x="74" y="190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4" y="185"/>
                    </a:lnTo>
                    <a:lnTo>
                      <a:pt x="74" y="185"/>
                    </a:lnTo>
                    <a:lnTo>
                      <a:pt x="74" y="185"/>
                    </a:lnTo>
                    <a:lnTo>
                      <a:pt x="71" y="185"/>
                    </a:lnTo>
                    <a:lnTo>
                      <a:pt x="71" y="185"/>
                    </a:lnTo>
                    <a:lnTo>
                      <a:pt x="71" y="182"/>
                    </a:lnTo>
                    <a:lnTo>
                      <a:pt x="71" y="182"/>
                    </a:lnTo>
                    <a:lnTo>
                      <a:pt x="71" y="185"/>
                    </a:lnTo>
                    <a:lnTo>
                      <a:pt x="69" y="185"/>
                    </a:lnTo>
                    <a:lnTo>
                      <a:pt x="69" y="185"/>
                    </a:lnTo>
                    <a:lnTo>
                      <a:pt x="67" y="185"/>
                    </a:lnTo>
                    <a:lnTo>
                      <a:pt x="67" y="185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2" y="182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0" y="180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57" y="178"/>
                    </a:lnTo>
                    <a:lnTo>
                      <a:pt x="57" y="175"/>
                    </a:lnTo>
                    <a:lnTo>
                      <a:pt x="57" y="175"/>
                    </a:lnTo>
                    <a:lnTo>
                      <a:pt x="57" y="175"/>
                    </a:lnTo>
                    <a:lnTo>
                      <a:pt x="55" y="175"/>
                    </a:lnTo>
                    <a:lnTo>
                      <a:pt x="55" y="175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0" y="173"/>
                    </a:lnTo>
                    <a:lnTo>
                      <a:pt x="50" y="173"/>
                    </a:lnTo>
                    <a:lnTo>
                      <a:pt x="48" y="173"/>
                    </a:lnTo>
                    <a:lnTo>
                      <a:pt x="48" y="173"/>
                    </a:lnTo>
                    <a:lnTo>
                      <a:pt x="48" y="173"/>
                    </a:lnTo>
                    <a:lnTo>
                      <a:pt x="45" y="173"/>
                    </a:lnTo>
                    <a:lnTo>
                      <a:pt x="45" y="173"/>
                    </a:lnTo>
                    <a:lnTo>
                      <a:pt x="45" y="173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3" y="168"/>
                    </a:lnTo>
                    <a:lnTo>
                      <a:pt x="43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6"/>
                    </a:lnTo>
                    <a:lnTo>
                      <a:pt x="48" y="166"/>
                    </a:lnTo>
                    <a:lnTo>
                      <a:pt x="48" y="166"/>
                    </a:lnTo>
                    <a:lnTo>
                      <a:pt x="48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1"/>
                    </a:lnTo>
                    <a:lnTo>
                      <a:pt x="43" y="161"/>
                    </a:lnTo>
                    <a:lnTo>
                      <a:pt x="43" y="161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1" y="159"/>
                    </a:lnTo>
                    <a:lnTo>
                      <a:pt x="41" y="159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6" y="154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3" y="152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7"/>
                    </a:lnTo>
                    <a:lnTo>
                      <a:pt x="31" y="147"/>
                    </a:lnTo>
                    <a:lnTo>
                      <a:pt x="31" y="147"/>
                    </a:lnTo>
                    <a:lnTo>
                      <a:pt x="31" y="147"/>
                    </a:lnTo>
                    <a:lnTo>
                      <a:pt x="29" y="147"/>
                    </a:lnTo>
                    <a:lnTo>
                      <a:pt x="29" y="145"/>
                    </a:lnTo>
                    <a:lnTo>
                      <a:pt x="31" y="145"/>
                    </a:lnTo>
                    <a:lnTo>
                      <a:pt x="31" y="145"/>
                    </a:lnTo>
                    <a:lnTo>
                      <a:pt x="31" y="145"/>
                    </a:lnTo>
                    <a:lnTo>
                      <a:pt x="31" y="142"/>
                    </a:lnTo>
                    <a:lnTo>
                      <a:pt x="31" y="142"/>
                    </a:lnTo>
                    <a:lnTo>
                      <a:pt x="33" y="142"/>
                    </a:lnTo>
                    <a:lnTo>
                      <a:pt x="33" y="142"/>
                    </a:lnTo>
                    <a:lnTo>
                      <a:pt x="33" y="142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37"/>
                    </a:lnTo>
                    <a:lnTo>
                      <a:pt x="33" y="137"/>
                    </a:lnTo>
                    <a:lnTo>
                      <a:pt x="33" y="137"/>
                    </a:lnTo>
                    <a:lnTo>
                      <a:pt x="31" y="137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8" y="133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8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41" y="123"/>
                    </a:lnTo>
                    <a:lnTo>
                      <a:pt x="41" y="121"/>
                    </a:lnTo>
                    <a:lnTo>
                      <a:pt x="41" y="121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3" y="118"/>
                    </a:lnTo>
                    <a:lnTo>
                      <a:pt x="43" y="118"/>
                    </a:lnTo>
                    <a:lnTo>
                      <a:pt x="43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6"/>
                    </a:lnTo>
                    <a:lnTo>
                      <a:pt x="45" y="116"/>
                    </a:lnTo>
                    <a:lnTo>
                      <a:pt x="48" y="116"/>
                    </a:lnTo>
                    <a:lnTo>
                      <a:pt x="48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3" y="111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2"/>
                    </a:lnTo>
                    <a:lnTo>
                      <a:pt x="45" y="102"/>
                    </a:lnTo>
                    <a:lnTo>
                      <a:pt x="45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5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50" y="102"/>
                    </a:lnTo>
                    <a:lnTo>
                      <a:pt x="50" y="100"/>
                    </a:lnTo>
                    <a:lnTo>
                      <a:pt x="50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3" y="100"/>
                    </a:lnTo>
                    <a:lnTo>
                      <a:pt x="43" y="100"/>
                    </a:lnTo>
                    <a:lnTo>
                      <a:pt x="41" y="100"/>
                    </a:lnTo>
                    <a:lnTo>
                      <a:pt x="41" y="100"/>
                    </a:lnTo>
                    <a:lnTo>
                      <a:pt x="41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6" y="100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4" y="83"/>
                    </a:lnTo>
                    <a:lnTo>
                      <a:pt x="24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1"/>
                    </a:lnTo>
                    <a:lnTo>
                      <a:pt x="22" y="81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19" y="76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7" y="69"/>
                    </a:lnTo>
                    <a:lnTo>
                      <a:pt x="17" y="69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2"/>
                    </a:lnTo>
                    <a:lnTo>
                      <a:pt x="17" y="62"/>
                    </a:lnTo>
                    <a:lnTo>
                      <a:pt x="17" y="62"/>
                    </a:lnTo>
                    <a:lnTo>
                      <a:pt x="15" y="62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28"/>
                    </a:lnTo>
                    <a:lnTo>
                      <a:pt x="7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5" y="24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3" y="7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31" y="17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3" y="21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1"/>
                    </a:lnTo>
                    <a:lnTo>
                      <a:pt x="45" y="21"/>
                    </a:lnTo>
                    <a:lnTo>
                      <a:pt x="45" y="21"/>
                    </a:lnTo>
                    <a:lnTo>
                      <a:pt x="45" y="24"/>
                    </a:lnTo>
                    <a:lnTo>
                      <a:pt x="45" y="24"/>
                    </a:lnTo>
                    <a:lnTo>
                      <a:pt x="48" y="24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60" y="19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9" y="12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81" y="5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8" y="2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90" y="5"/>
                    </a:lnTo>
                    <a:lnTo>
                      <a:pt x="90" y="7"/>
                    </a:lnTo>
                    <a:lnTo>
                      <a:pt x="90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9"/>
                    </a:lnTo>
                    <a:lnTo>
                      <a:pt x="93" y="9"/>
                    </a:lnTo>
                    <a:lnTo>
                      <a:pt x="93" y="9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0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3" y="14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21"/>
                    </a:lnTo>
                    <a:lnTo>
                      <a:pt x="86" y="21"/>
                    </a:lnTo>
                    <a:lnTo>
                      <a:pt x="86" y="21"/>
                    </a:lnTo>
                    <a:lnTo>
                      <a:pt x="86" y="21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3" y="26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7" y="31"/>
                    </a:lnTo>
                    <a:lnTo>
                      <a:pt x="97" y="31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2" y="33"/>
                    </a:lnTo>
                    <a:lnTo>
                      <a:pt x="102" y="33"/>
                    </a:lnTo>
                    <a:lnTo>
                      <a:pt x="102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6"/>
                    </a:lnTo>
                    <a:lnTo>
                      <a:pt x="105" y="36"/>
                    </a:lnTo>
                    <a:lnTo>
                      <a:pt x="105" y="38"/>
                    </a:lnTo>
                    <a:lnTo>
                      <a:pt x="105" y="38"/>
                    </a:lnTo>
                    <a:lnTo>
                      <a:pt x="105" y="38"/>
                    </a:lnTo>
                    <a:lnTo>
                      <a:pt x="105" y="40"/>
                    </a:lnTo>
                    <a:lnTo>
                      <a:pt x="105" y="40"/>
                    </a:lnTo>
                    <a:lnTo>
                      <a:pt x="105" y="43"/>
                    </a:lnTo>
                    <a:lnTo>
                      <a:pt x="105" y="43"/>
                    </a:lnTo>
                    <a:lnTo>
                      <a:pt x="107" y="43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107" y="50"/>
                    </a:lnTo>
                    <a:lnTo>
                      <a:pt x="107" y="50"/>
                    </a:lnTo>
                    <a:lnTo>
                      <a:pt x="107" y="50"/>
                    </a:lnTo>
                    <a:lnTo>
                      <a:pt x="107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6" y="54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8" y="59"/>
                    </a:lnTo>
                    <a:lnTo>
                      <a:pt x="128" y="59"/>
                    </a:lnTo>
                    <a:lnTo>
                      <a:pt x="131" y="59"/>
                    </a:lnTo>
                    <a:lnTo>
                      <a:pt x="131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5" y="62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6"/>
                    </a:lnTo>
                    <a:lnTo>
                      <a:pt x="138" y="66"/>
                    </a:lnTo>
                    <a:lnTo>
                      <a:pt x="138" y="66"/>
                    </a:lnTo>
                    <a:lnTo>
                      <a:pt x="138" y="66"/>
                    </a:lnTo>
                    <a:lnTo>
                      <a:pt x="140" y="66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2" y="69"/>
                    </a:lnTo>
                    <a:lnTo>
                      <a:pt x="142" y="69"/>
                    </a:lnTo>
                    <a:lnTo>
                      <a:pt x="142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6"/>
                    </a:lnTo>
                    <a:lnTo>
                      <a:pt x="152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7" y="76"/>
                    </a:lnTo>
                    <a:lnTo>
                      <a:pt x="157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61" y="76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4" y="78"/>
                    </a:lnTo>
                    <a:lnTo>
                      <a:pt x="164" y="78"/>
                    </a:lnTo>
                    <a:lnTo>
                      <a:pt x="164" y="78"/>
                    </a:lnTo>
                    <a:lnTo>
                      <a:pt x="166" y="78"/>
                    </a:lnTo>
                    <a:lnTo>
                      <a:pt x="166" y="78"/>
                    </a:lnTo>
                    <a:lnTo>
                      <a:pt x="166" y="78"/>
                    </a:lnTo>
                    <a:lnTo>
                      <a:pt x="168" y="78"/>
                    </a:lnTo>
                    <a:lnTo>
                      <a:pt x="168" y="81"/>
                    </a:lnTo>
                    <a:lnTo>
                      <a:pt x="168" y="81"/>
                    </a:lnTo>
                    <a:lnTo>
                      <a:pt x="168" y="81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78"/>
                    </a:lnTo>
                    <a:lnTo>
                      <a:pt x="173" y="78"/>
                    </a:lnTo>
                    <a:lnTo>
                      <a:pt x="173" y="78"/>
                    </a:lnTo>
                    <a:lnTo>
                      <a:pt x="173" y="78"/>
                    </a:lnTo>
                    <a:lnTo>
                      <a:pt x="176" y="78"/>
                    </a:lnTo>
                    <a:lnTo>
                      <a:pt x="176" y="78"/>
                    </a:lnTo>
                    <a:lnTo>
                      <a:pt x="176" y="78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180" y="78"/>
                    </a:lnTo>
                    <a:lnTo>
                      <a:pt x="180" y="76"/>
                    </a:lnTo>
                    <a:lnTo>
                      <a:pt x="180" y="76"/>
                    </a:lnTo>
                    <a:lnTo>
                      <a:pt x="180" y="76"/>
                    </a:lnTo>
                    <a:lnTo>
                      <a:pt x="183" y="76"/>
                    </a:lnTo>
                    <a:lnTo>
                      <a:pt x="183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7" y="76"/>
                    </a:lnTo>
                    <a:lnTo>
                      <a:pt x="187" y="76"/>
                    </a:lnTo>
                    <a:lnTo>
                      <a:pt x="187" y="76"/>
                    </a:lnTo>
                    <a:lnTo>
                      <a:pt x="190" y="76"/>
                    </a:lnTo>
                    <a:lnTo>
                      <a:pt x="190" y="73"/>
                    </a:lnTo>
                    <a:lnTo>
                      <a:pt x="190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4" y="73"/>
                    </a:lnTo>
                    <a:lnTo>
                      <a:pt x="194" y="73"/>
                    </a:lnTo>
                    <a:lnTo>
                      <a:pt x="194" y="73"/>
                    </a:lnTo>
                    <a:lnTo>
                      <a:pt x="197" y="73"/>
                    </a:lnTo>
                    <a:lnTo>
                      <a:pt x="197" y="73"/>
                    </a:lnTo>
                    <a:lnTo>
                      <a:pt x="197" y="73"/>
                    </a:lnTo>
                    <a:lnTo>
                      <a:pt x="199" y="73"/>
                    </a:lnTo>
                    <a:lnTo>
                      <a:pt x="199" y="73"/>
                    </a:lnTo>
                    <a:lnTo>
                      <a:pt x="199" y="73"/>
                    </a:lnTo>
                    <a:lnTo>
                      <a:pt x="202" y="73"/>
                    </a:lnTo>
                    <a:lnTo>
                      <a:pt x="202" y="73"/>
                    </a:lnTo>
                    <a:lnTo>
                      <a:pt x="202" y="73"/>
                    </a:lnTo>
                    <a:lnTo>
                      <a:pt x="204" y="73"/>
                    </a:lnTo>
                    <a:lnTo>
                      <a:pt x="204" y="71"/>
                    </a:lnTo>
                    <a:lnTo>
                      <a:pt x="204" y="71"/>
                    </a:lnTo>
                    <a:lnTo>
                      <a:pt x="206" y="71"/>
                    </a:lnTo>
                    <a:lnTo>
                      <a:pt x="206" y="71"/>
                    </a:lnTo>
                    <a:lnTo>
                      <a:pt x="206" y="71"/>
                    </a:lnTo>
                    <a:lnTo>
                      <a:pt x="209" y="71"/>
                    </a:lnTo>
                    <a:lnTo>
                      <a:pt x="209" y="71"/>
                    </a:lnTo>
                    <a:lnTo>
                      <a:pt x="211" y="71"/>
                    </a:lnTo>
                    <a:lnTo>
                      <a:pt x="211" y="71"/>
                    </a:lnTo>
                    <a:lnTo>
                      <a:pt x="211" y="71"/>
                    </a:lnTo>
                    <a:lnTo>
                      <a:pt x="213" y="71"/>
                    </a:lnTo>
                    <a:lnTo>
                      <a:pt x="213" y="71"/>
                    </a:lnTo>
                    <a:lnTo>
                      <a:pt x="213" y="71"/>
                    </a:lnTo>
                    <a:lnTo>
                      <a:pt x="213" y="69"/>
                    </a:lnTo>
                    <a:lnTo>
                      <a:pt x="213" y="69"/>
                    </a:lnTo>
                    <a:lnTo>
                      <a:pt x="213" y="66"/>
                    </a:lnTo>
                    <a:lnTo>
                      <a:pt x="213" y="66"/>
                    </a:lnTo>
                    <a:lnTo>
                      <a:pt x="213" y="66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1" y="64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6" y="62"/>
                    </a:lnTo>
                    <a:lnTo>
                      <a:pt x="216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3" y="62"/>
                    </a:lnTo>
                    <a:lnTo>
                      <a:pt x="223" y="59"/>
                    </a:lnTo>
                    <a:lnTo>
                      <a:pt x="223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7"/>
                    </a:lnTo>
                    <a:lnTo>
                      <a:pt x="228" y="57"/>
                    </a:lnTo>
                    <a:lnTo>
                      <a:pt x="228" y="57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7"/>
                    </a:lnTo>
                    <a:lnTo>
                      <a:pt x="230" y="57"/>
                    </a:lnTo>
                    <a:lnTo>
                      <a:pt x="230" y="57"/>
                    </a:lnTo>
                    <a:lnTo>
                      <a:pt x="230" y="57"/>
                    </a:lnTo>
                    <a:lnTo>
                      <a:pt x="232" y="57"/>
                    </a:lnTo>
                    <a:lnTo>
                      <a:pt x="232" y="54"/>
                    </a:lnTo>
                    <a:lnTo>
                      <a:pt x="232" y="54"/>
                    </a:lnTo>
                    <a:lnTo>
                      <a:pt x="232" y="54"/>
                    </a:lnTo>
                    <a:lnTo>
                      <a:pt x="232" y="52"/>
                    </a:lnTo>
                    <a:lnTo>
                      <a:pt x="232" y="52"/>
                    </a:lnTo>
                    <a:lnTo>
                      <a:pt x="232" y="52"/>
                    </a:lnTo>
                    <a:lnTo>
                      <a:pt x="232" y="50"/>
                    </a:lnTo>
                    <a:lnTo>
                      <a:pt x="232" y="50"/>
                    </a:lnTo>
                    <a:lnTo>
                      <a:pt x="232" y="50"/>
                    </a:lnTo>
                    <a:lnTo>
                      <a:pt x="235" y="50"/>
                    </a:lnTo>
                    <a:lnTo>
                      <a:pt x="235" y="50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7" y="47"/>
                    </a:lnTo>
                    <a:lnTo>
                      <a:pt x="237" y="45"/>
                    </a:lnTo>
                    <a:lnTo>
                      <a:pt x="237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4" y="45"/>
                    </a:lnTo>
                    <a:lnTo>
                      <a:pt x="244" y="43"/>
                    </a:lnTo>
                    <a:lnTo>
                      <a:pt x="244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9" y="43"/>
                    </a:lnTo>
                    <a:lnTo>
                      <a:pt x="249" y="43"/>
                    </a:lnTo>
                    <a:lnTo>
                      <a:pt x="251" y="43"/>
                    </a:lnTo>
                    <a:lnTo>
                      <a:pt x="251" y="43"/>
                    </a:lnTo>
                    <a:lnTo>
                      <a:pt x="251" y="40"/>
                    </a:lnTo>
                    <a:lnTo>
                      <a:pt x="251" y="40"/>
                    </a:lnTo>
                    <a:lnTo>
                      <a:pt x="254" y="40"/>
                    </a:lnTo>
                    <a:lnTo>
                      <a:pt x="254" y="40"/>
                    </a:lnTo>
                    <a:lnTo>
                      <a:pt x="254" y="43"/>
                    </a:lnTo>
                    <a:lnTo>
                      <a:pt x="254" y="43"/>
                    </a:lnTo>
                    <a:lnTo>
                      <a:pt x="256" y="43"/>
                    </a:lnTo>
                    <a:lnTo>
                      <a:pt x="256" y="43"/>
                    </a:lnTo>
                    <a:lnTo>
                      <a:pt x="258" y="43"/>
                    </a:lnTo>
                    <a:lnTo>
                      <a:pt x="258" y="43"/>
                    </a:lnTo>
                    <a:lnTo>
                      <a:pt x="258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3" y="43"/>
                    </a:lnTo>
                    <a:lnTo>
                      <a:pt x="263" y="43"/>
                    </a:lnTo>
                    <a:lnTo>
                      <a:pt x="263" y="43"/>
                    </a:lnTo>
                    <a:lnTo>
                      <a:pt x="265" y="43"/>
                    </a:lnTo>
                    <a:lnTo>
                      <a:pt x="265" y="40"/>
                    </a:lnTo>
                    <a:lnTo>
                      <a:pt x="265" y="40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8" y="38"/>
                    </a:lnTo>
                    <a:lnTo>
                      <a:pt x="268" y="38"/>
                    </a:lnTo>
                    <a:lnTo>
                      <a:pt x="268" y="38"/>
                    </a:lnTo>
                    <a:lnTo>
                      <a:pt x="270" y="38"/>
                    </a:lnTo>
                    <a:lnTo>
                      <a:pt x="270" y="38"/>
                    </a:lnTo>
                    <a:lnTo>
                      <a:pt x="273" y="38"/>
                    </a:lnTo>
                    <a:lnTo>
                      <a:pt x="273" y="38"/>
                    </a:lnTo>
                    <a:lnTo>
                      <a:pt x="273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80" y="38"/>
                    </a:lnTo>
                    <a:lnTo>
                      <a:pt x="280" y="40"/>
                    </a:lnTo>
                    <a:lnTo>
                      <a:pt x="280" y="40"/>
                    </a:lnTo>
                    <a:lnTo>
                      <a:pt x="280" y="40"/>
                    </a:lnTo>
                    <a:lnTo>
                      <a:pt x="280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40"/>
                    </a:lnTo>
                    <a:lnTo>
                      <a:pt x="284" y="40"/>
                    </a:lnTo>
                    <a:lnTo>
                      <a:pt x="287" y="40"/>
                    </a:lnTo>
                    <a:lnTo>
                      <a:pt x="287" y="43"/>
                    </a:lnTo>
                    <a:lnTo>
                      <a:pt x="287" y="43"/>
                    </a:lnTo>
                    <a:lnTo>
                      <a:pt x="287" y="43"/>
                    </a:lnTo>
                    <a:lnTo>
                      <a:pt x="287" y="45"/>
                    </a:lnTo>
                    <a:lnTo>
                      <a:pt x="287" y="45"/>
                    </a:lnTo>
                    <a:lnTo>
                      <a:pt x="287" y="45"/>
                    </a:lnTo>
                    <a:lnTo>
                      <a:pt x="289" y="45"/>
                    </a:lnTo>
                    <a:lnTo>
                      <a:pt x="289" y="45"/>
                    </a:lnTo>
                    <a:lnTo>
                      <a:pt x="289" y="45"/>
                    </a:lnTo>
                    <a:lnTo>
                      <a:pt x="291" y="45"/>
                    </a:lnTo>
                    <a:lnTo>
                      <a:pt x="291" y="45"/>
                    </a:lnTo>
                    <a:lnTo>
                      <a:pt x="291" y="45"/>
                    </a:lnTo>
                    <a:lnTo>
                      <a:pt x="294" y="45"/>
                    </a:lnTo>
                    <a:lnTo>
                      <a:pt x="294" y="45"/>
                    </a:lnTo>
                    <a:lnTo>
                      <a:pt x="294" y="45"/>
                    </a:lnTo>
                    <a:lnTo>
                      <a:pt x="294" y="47"/>
                    </a:lnTo>
                    <a:lnTo>
                      <a:pt x="296" y="47"/>
                    </a:lnTo>
                    <a:lnTo>
                      <a:pt x="296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301" y="47"/>
                    </a:lnTo>
                    <a:lnTo>
                      <a:pt x="301" y="50"/>
                    </a:lnTo>
                    <a:lnTo>
                      <a:pt x="301" y="50"/>
                    </a:lnTo>
                    <a:lnTo>
                      <a:pt x="301" y="50"/>
                    </a:lnTo>
                    <a:lnTo>
                      <a:pt x="303" y="50"/>
                    </a:lnTo>
                    <a:lnTo>
                      <a:pt x="303" y="50"/>
                    </a:lnTo>
                    <a:lnTo>
                      <a:pt x="306" y="50"/>
                    </a:lnTo>
                    <a:lnTo>
                      <a:pt x="306" y="50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8" y="52"/>
                    </a:lnTo>
                    <a:lnTo>
                      <a:pt x="308" y="52"/>
                    </a:lnTo>
                    <a:lnTo>
                      <a:pt x="308" y="54"/>
                    </a:lnTo>
                    <a:lnTo>
                      <a:pt x="308" y="54"/>
                    </a:lnTo>
                    <a:lnTo>
                      <a:pt x="310" y="54"/>
                    </a:lnTo>
                    <a:lnTo>
                      <a:pt x="310" y="54"/>
                    </a:lnTo>
                    <a:lnTo>
                      <a:pt x="310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4"/>
                    </a:lnTo>
                    <a:lnTo>
                      <a:pt x="315" y="54"/>
                    </a:lnTo>
                    <a:lnTo>
                      <a:pt x="315" y="54"/>
                    </a:lnTo>
                    <a:lnTo>
                      <a:pt x="318" y="54"/>
                    </a:lnTo>
                    <a:lnTo>
                      <a:pt x="318" y="52"/>
                    </a:lnTo>
                    <a:lnTo>
                      <a:pt x="318" y="52"/>
                    </a:lnTo>
                    <a:lnTo>
                      <a:pt x="318" y="52"/>
                    </a:lnTo>
                    <a:lnTo>
                      <a:pt x="320" y="52"/>
                    </a:lnTo>
                    <a:lnTo>
                      <a:pt x="320" y="52"/>
                    </a:lnTo>
                    <a:lnTo>
                      <a:pt x="320" y="52"/>
                    </a:lnTo>
                    <a:lnTo>
                      <a:pt x="320" y="54"/>
                    </a:lnTo>
                    <a:lnTo>
                      <a:pt x="322" y="54"/>
                    </a:lnTo>
                    <a:lnTo>
                      <a:pt x="322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7" y="54"/>
                    </a:lnTo>
                    <a:lnTo>
                      <a:pt x="327" y="57"/>
                    </a:lnTo>
                    <a:lnTo>
                      <a:pt x="327" y="57"/>
                    </a:lnTo>
                    <a:lnTo>
                      <a:pt x="327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9"/>
                    </a:lnTo>
                    <a:lnTo>
                      <a:pt x="329" y="59"/>
                    </a:lnTo>
                    <a:lnTo>
                      <a:pt x="329" y="62"/>
                    </a:lnTo>
                    <a:lnTo>
                      <a:pt x="332" y="62"/>
                    </a:lnTo>
                    <a:lnTo>
                      <a:pt x="332" y="62"/>
                    </a:lnTo>
                    <a:lnTo>
                      <a:pt x="332" y="62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4" y="64"/>
                    </a:lnTo>
                    <a:lnTo>
                      <a:pt x="334" y="66"/>
                    </a:lnTo>
                    <a:lnTo>
                      <a:pt x="334" y="66"/>
                    </a:lnTo>
                    <a:lnTo>
                      <a:pt x="334" y="66"/>
                    </a:lnTo>
                    <a:lnTo>
                      <a:pt x="336" y="66"/>
                    </a:lnTo>
                    <a:lnTo>
                      <a:pt x="336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41" y="66"/>
                    </a:lnTo>
                    <a:lnTo>
                      <a:pt x="341" y="69"/>
                    </a:lnTo>
                    <a:lnTo>
                      <a:pt x="341" y="69"/>
                    </a:lnTo>
                    <a:lnTo>
                      <a:pt x="341" y="69"/>
                    </a:lnTo>
                    <a:lnTo>
                      <a:pt x="344" y="69"/>
                    </a:lnTo>
                    <a:lnTo>
                      <a:pt x="344" y="69"/>
                    </a:lnTo>
                    <a:lnTo>
                      <a:pt x="344" y="69"/>
                    </a:lnTo>
                    <a:lnTo>
                      <a:pt x="346" y="69"/>
                    </a:lnTo>
                    <a:lnTo>
                      <a:pt x="346" y="71"/>
                    </a:lnTo>
                    <a:lnTo>
                      <a:pt x="346" y="71"/>
                    </a:lnTo>
                    <a:lnTo>
                      <a:pt x="346" y="71"/>
                    </a:lnTo>
                    <a:lnTo>
                      <a:pt x="346" y="73"/>
                    </a:lnTo>
                    <a:lnTo>
                      <a:pt x="346" y="73"/>
                    </a:lnTo>
                    <a:lnTo>
                      <a:pt x="346" y="73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8" y="76"/>
                    </a:lnTo>
                    <a:lnTo>
                      <a:pt x="348" y="76"/>
                    </a:lnTo>
                    <a:lnTo>
                      <a:pt x="348" y="76"/>
                    </a:lnTo>
                    <a:lnTo>
                      <a:pt x="348" y="78"/>
                    </a:lnTo>
                    <a:lnTo>
                      <a:pt x="351" y="78"/>
                    </a:lnTo>
                    <a:lnTo>
                      <a:pt x="351" y="78"/>
                    </a:lnTo>
                    <a:lnTo>
                      <a:pt x="351" y="78"/>
                    </a:lnTo>
                    <a:lnTo>
                      <a:pt x="353" y="78"/>
                    </a:lnTo>
                    <a:lnTo>
                      <a:pt x="353" y="78"/>
                    </a:lnTo>
                    <a:lnTo>
                      <a:pt x="353" y="78"/>
                    </a:lnTo>
                    <a:lnTo>
                      <a:pt x="355" y="78"/>
                    </a:lnTo>
                    <a:lnTo>
                      <a:pt x="355" y="78"/>
                    </a:lnTo>
                    <a:lnTo>
                      <a:pt x="358" y="78"/>
                    </a:lnTo>
                    <a:lnTo>
                      <a:pt x="358" y="78"/>
                    </a:lnTo>
                    <a:lnTo>
                      <a:pt x="358" y="78"/>
                    </a:lnTo>
                    <a:lnTo>
                      <a:pt x="360" y="78"/>
                    </a:lnTo>
                    <a:lnTo>
                      <a:pt x="360" y="78"/>
                    </a:lnTo>
                    <a:lnTo>
                      <a:pt x="360" y="78"/>
                    </a:lnTo>
                    <a:lnTo>
                      <a:pt x="362" y="78"/>
                    </a:lnTo>
                    <a:lnTo>
                      <a:pt x="362" y="78"/>
                    </a:lnTo>
                    <a:lnTo>
                      <a:pt x="362" y="78"/>
                    </a:lnTo>
                    <a:lnTo>
                      <a:pt x="365" y="78"/>
                    </a:lnTo>
                    <a:lnTo>
                      <a:pt x="365" y="78"/>
                    </a:lnTo>
                    <a:lnTo>
                      <a:pt x="365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81"/>
                    </a:lnTo>
                    <a:lnTo>
                      <a:pt x="370" y="81"/>
                    </a:lnTo>
                    <a:lnTo>
                      <a:pt x="370" y="81"/>
                    </a:lnTo>
                    <a:lnTo>
                      <a:pt x="367" y="81"/>
                    </a:lnTo>
                    <a:lnTo>
                      <a:pt x="367" y="83"/>
                    </a:lnTo>
                    <a:lnTo>
                      <a:pt x="367" y="83"/>
                    </a:lnTo>
                    <a:lnTo>
                      <a:pt x="367" y="83"/>
                    </a:lnTo>
                    <a:lnTo>
                      <a:pt x="367" y="85"/>
                    </a:lnTo>
                    <a:lnTo>
                      <a:pt x="367" y="85"/>
                    </a:lnTo>
                    <a:lnTo>
                      <a:pt x="367" y="88"/>
                    </a:lnTo>
                    <a:lnTo>
                      <a:pt x="370" y="88"/>
                    </a:lnTo>
                    <a:lnTo>
                      <a:pt x="370" y="88"/>
                    </a:lnTo>
                    <a:lnTo>
                      <a:pt x="370" y="90"/>
                    </a:lnTo>
                    <a:lnTo>
                      <a:pt x="370" y="90"/>
                    </a:lnTo>
                    <a:lnTo>
                      <a:pt x="370" y="90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67" y="92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70" y="95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0" y="100"/>
                    </a:lnTo>
                    <a:lnTo>
                      <a:pt x="370" y="100"/>
                    </a:lnTo>
                    <a:lnTo>
                      <a:pt x="370" y="102"/>
                    </a:lnTo>
                    <a:lnTo>
                      <a:pt x="370" y="102"/>
                    </a:lnTo>
                    <a:lnTo>
                      <a:pt x="370" y="102"/>
                    </a:lnTo>
                    <a:lnTo>
                      <a:pt x="370" y="104"/>
                    </a:lnTo>
                    <a:lnTo>
                      <a:pt x="370" y="104"/>
                    </a:lnTo>
                    <a:lnTo>
                      <a:pt x="370" y="104"/>
                    </a:lnTo>
                    <a:lnTo>
                      <a:pt x="372" y="104"/>
                    </a:lnTo>
                    <a:lnTo>
                      <a:pt x="372" y="104"/>
                    </a:lnTo>
                    <a:lnTo>
                      <a:pt x="372" y="107"/>
                    </a:lnTo>
                    <a:lnTo>
                      <a:pt x="370" y="107"/>
                    </a:lnTo>
                    <a:lnTo>
                      <a:pt x="370" y="107"/>
                    </a:lnTo>
                    <a:lnTo>
                      <a:pt x="370" y="109"/>
                    </a:lnTo>
                    <a:lnTo>
                      <a:pt x="370" y="109"/>
                    </a:lnTo>
                    <a:lnTo>
                      <a:pt x="370" y="109"/>
                    </a:lnTo>
                    <a:lnTo>
                      <a:pt x="370" y="111"/>
                    </a:lnTo>
                    <a:lnTo>
                      <a:pt x="367" y="111"/>
                    </a:lnTo>
                    <a:lnTo>
                      <a:pt x="367" y="111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7" y="118"/>
                    </a:lnTo>
                    <a:lnTo>
                      <a:pt x="367" y="118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7" y="126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65" y="128"/>
                    </a:lnTo>
                    <a:lnTo>
                      <a:pt x="365" y="128"/>
                    </a:lnTo>
                    <a:lnTo>
                      <a:pt x="365" y="130"/>
                    </a:lnTo>
                    <a:lnTo>
                      <a:pt x="365" y="130"/>
                    </a:lnTo>
                    <a:lnTo>
                      <a:pt x="362" y="130"/>
                    </a:lnTo>
                    <a:lnTo>
                      <a:pt x="362" y="130"/>
                    </a:lnTo>
                    <a:lnTo>
                      <a:pt x="362" y="130"/>
                    </a:lnTo>
                    <a:lnTo>
                      <a:pt x="362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5"/>
                    </a:lnTo>
                    <a:lnTo>
                      <a:pt x="360" y="135"/>
                    </a:lnTo>
                    <a:lnTo>
                      <a:pt x="362" y="135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0" y="137"/>
                    </a:lnTo>
                    <a:lnTo>
                      <a:pt x="360" y="137"/>
                    </a:lnTo>
                    <a:lnTo>
                      <a:pt x="360" y="137"/>
                    </a:lnTo>
                    <a:lnTo>
                      <a:pt x="358" y="137"/>
                    </a:lnTo>
                    <a:lnTo>
                      <a:pt x="358" y="137"/>
                    </a:lnTo>
                    <a:lnTo>
                      <a:pt x="358" y="140"/>
                    </a:lnTo>
                    <a:lnTo>
                      <a:pt x="358" y="140"/>
                    </a:lnTo>
                    <a:lnTo>
                      <a:pt x="358" y="140"/>
                    </a:lnTo>
                    <a:lnTo>
                      <a:pt x="355" y="140"/>
                    </a:lnTo>
                    <a:lnTo>
                      <a:pt x="355" y="142"/>
                    </a:lnTo>
                    <a:lnTo>
                      <a:pt x="355" y="142"/>
                    </a:lnTo>
                    <a:lnTo>
                      <a:pt x="355" y="142"/>
                    </a:lnTo>
                    <a:lnTo>
                      <a:pt x="353" y="142"/>
                    </a:lnTo>
                    <a:lnTo>
                      <a:pt x="353" y="142"/>
                    </a:lnTo>
                    <a:lnTo>
                      <a:pt x="353" y="145"/>
                    </a:lnTo>
                    <a:lnTo>
                      <a:pt x="353" y="145"/>
                    </a:lnTo>
                    <a:lnTo>
                      <a:pt x="353" y="147"/>
                    </a:lnTo>
                    <a:lnTo>
                      <a:pt x="355" y="147"/>
                    </a:lnTo>
                    <a:lnTo>
                      <a:pt x="355" y="147"/>
                    </a:lnTo>
                    <a:lnTo>
                      <a:pt x="355" y="147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4"/>
                    </a:lnTo>
                    <a:lnTo>
                      <a:pt x="355" y="154"/>
                    </a:lnTo>
                    <a:lnTo>
                      <a:pt x="358" y="154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60" y="156"/>
                    </a:lnTo>
                    <a:lnTo>
                      <a:pt x="360" y="156"/>
                    </a:lnTo>
                    <a:lnTo>
                      <a:pt x="360" y="156"/>
                    </a:lnTo>
                    <a:lnTo>
                      <a:pt x="362" y="156"/>
                    </a:lnTo>
                    <a:lnTo>
                      <a:pt x="362" y="156"/>
                    </a:lnTo>
                    <a:lnTo>
                      <a:pt x="362" y="159"/>
                    </a:lnTo>
                    <a:lnTo>
                      <a:pt x="362" y="159"/>
                    </a:lnTo>
                    <a:lnTo>
                      <a:pt x="362" y="159"/>
                    </a:lnTo>
                    <a:lnTo>
                      <a:pt x="362" y="161"/>
                    </a:lnTo>
                    <a:lnTo>
                      <a:pt x="360" y="161"/>
                    </a:lnTo>
                    <a:lnTo>
                      <a:pt x="360" y="161"/>
                    </a:lnTo>
                    <a:lnTo>
                      <a:pt x="360" y="161"/>
                    </a:lnTo>
                    <a:lnTo>
                      <a:pt x="360" y="163"/>
                    </a:lnTo>
                    <a:lnTo>
                      <a:pt x="360" y="163"/>
                    </a:lnTo>
                    <a:lnTo>
                      <a:pt x="360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6"/>
                    </a:lnTo>
                    <a:lnTo>
                      <a:pt x="358" y="166"/>
                    </a:lnTo>
                    <a:lnTo>
                      <a:pt x="355" y="166"/>
                    </a:lnTo>
                    <a:lnTo>
                      <a:pt x="355" y="168"/>
                    </a:lnTo>
                    <a:lnTo>
                      <a:pt x="355" y="168"/>
                    </a:lnTo>
                    <a:lnTo>
                      <a:pt x="358" y="168"/>
                    </a:lnTo>
                    <a:lnTo>
                      <a:pt x="358" y="171"/>
                    </a:lnTo>
                    <a:lnTo>
                      <a:pt x="358" y="171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5"/>
                    </a:lnTo>
                    <a:lnTo>
                      <a:pt x="358" y="175"/>
                    </a:lnTo>
                    <a:lnTo>
                      <a:pt x="358" y="175"/>
                    </a:lnTo>
                    <a:lnTo>
                      <a:pt x="358" y="178"/>
                    </a:lnTo>
                    <a:lnTo>
                      <a:pt x="358" y="178"/>
                    </a:lnTo>
                    <a:lnTo>
                      <a:pt x="358" y="180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5"/>
                    </a:lnTo>
                    <a:lnTo>
                      <a:pt x="360" y="185"/>
                    </a:lnTo>
                    <a:lnTo>
                      <a:pt x="360" y="187"/>
                    </a:lnTo>
                    <a:lnTo>
                      <a:pt x="360" y="187"/>
                    </a:lnTo>
                    <a:lnTo>
                      <a:pt x="360" y="190"/>
                    </a:lnTo>
                    <a:lnTo>
                      <a:pt x="362" y="190"/>
                    </a:lnTo>
                    <a:lnTo>
                      <a:pt x="362" y="190"/>
                    </a:lnTo>
                    <a:lnTo>
                      <a:pt x="362" y="192"/>
                    </a:lnTo>
                    <a:lnTo>
                      <a:pt x="362" y="192"/>
                    </a:lnTo>
                    <a:lnTo>
                      <a:pt x="362" y="192"/>
                    </a:lnTo>
                    <a:lnTo>
                      <a:pt x="360" y="192"/>
                    </a:lnTo>
                    <a:lnTo>
                      <a:pt x="360" y="194"/>
                    </a:lnTo>
                    <a:lnTo>
                      <a:pt x="360" y="194"/>
                    </a:lnTo>
                    <a:lnTo>
                      <a:pt x="360" y="197"/>
                    </a:lnTo>
                    <a:lnTo>
                      <a:pt x="360" y="197"/>
                    </a:lnTo>
                    <a:lnTo>
                      <a:pt x="360" y="199"/>
                    </a:lnTo>
                    <a:lnTo>
                      <a:pt x="360" y="199"/>
                    </a:lnTo>
                    <a:lnTo>
                      <a:pt x="360" y="201"/>
                    </a:lnTo>
                    <a:lnTo>
                      <a:pt x="360" y="201"/>
                    </a:lnTo>
                    <a:lnTo>
                      <a:pt x="360" y="201"/>
                    </a:lnTo>
                    <a:lnTo>
                      <a:pt x="360" y="204"/>
                    </a:lnTo>
                    <a:lnTo>
                      <a:pt x="360" y="204"/>
                    </a:lnTo>
                    <a:lnTo>
                      <a:pt x="360" y="206"/>
                    </a:lnTo>
                    <a:lnTo>
                      <a:pt x="360" y="206"/>
                    </a:lnTo>
                    <a:lnTo>
                      <a:pt x="360" y="209"/>
                    </a:lnTo>
                    <a:lnTo>
                      <a:pt x="360" y="209"/>
                    </a:lnTo>
                    <a:lnTo>
                      <a:pt x="362" y="209"/>
                    </a:lnTo>
                    <a:lnTo>
                      <a:pt x="362" y="209"/>
                    </a:lnTo>
                    <a:lnTo>
                      <a:pt x="365" y="209"/>
                    </a:lnTo>
                    <a:lnTo>
                      <a:pt x="365" y="211"/>
                    </a:lnTo>
                    <a:lnTo>
                      <a:pt x="365" y="211"/>
                    </a:lnTo>
                    <a:lnTo>
                      <a:pt x="365" y="211"/>
                    </a:lnTo>
                    <a:lnTo>
                      <a:pt x="367" y="211"/>
                    </a:lnTo>
                    <a:lnTo>
                      <a:pt x="367" y="211"/>
                    </a:lnTo>
                    <a:lnTo>
                      <a:pt x="367" y="211"/>
                    </a:lnTo>
                    <a:lnTo>
                      <a:pt x="370" y="211"/>
                    </a:lnTo>
                    <a:lnTo>
                      <a:pt x="370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4" y="211"/>
                    </a:lnTo>
                    <a:lnTo>
                      <a:pt x="374" y="211"/>
                    </a:lnTo>
                    <a:lnTo>
                      <a:pt x="374" y="211"/>
                    </a:lnTo>
                    <a:lnTo>
                      <a:pt x="377" y="211"/>
                    </a:lnTo>
                    <a:lnTo>
                      <a:pt x="377" y="211"/>
                    </a:lnTo>
                    <a:lnTo>
                      <a:pt x="377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81" y="211"/>
                    </a:lnTo>
                    <a:lnTo>
                      <a:pt x="381" y="213"/>
                    </a:lnTo>
                    <a:lnTo>
                      <a:pt x="381" y="213"/>
                    </a:lnTo>
                    <a:lnTo>
                      <a:pt x="381" y="213"/>
                    </a:lnTo>
                    <a:lnTo>
                      <a:pt x="381" y="216"/>
                    </a:lnTo>
                    <a:lnTo>
                      <a:pt x="381" y="216"/>
                    </a:lnTo>
                    <a:lnTo>
                      <a:pt x="381" y="218"/>
                    </a:lnTo>
                    <a:lnTo>
                      <a:pt x="381" y="218"/>
                    </a:lnTo>
                    <a:lnTo>
                      <a:pt x="381" y="218"/>
                    </a:lnTo>
                    <a:lnTo>
                      <a:pt x="381" y="220"/>
                    </a:lnTo>
                    <a:lnTo>
                      <a:pt x="381" y="220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5"/>
                    </a:lnTo>
                    <a:lnTo>
                      <a:pt x="381" y="225"/>
                    </a:lnTo>
                    <a:lnTo>
                      <a:pt x="381" y="227"/>
                    </a:lnTo>
                    <a:lnTo>
                      <a:pt x="381" y="227"/>
                    </a:lnTo>
                    <a:lnTo>
                      <a:pt x="381" y="227"/>
                    </a:lnTo>
                    <a:lnTo>
                      <a:pt x="379" y="227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4" y="232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7"/>
                    </a:lnTo>
                    <a:lnTo>
                      <a:pt x="372" y="237"/>
                    </a:lnTo>
                    <a:lnTo>
                      <a:pt x="372" y="237"/>
                    </a:lnTo>
                    <a:lnTo>
                      <a:pt x="372" y="237"/>
                    </a:lnTo>
                    <a:lnTo>
                      <a:pt x="372" y="239"/>
                    </a:lnTo>
                    <a:lnTo>
                      <a:pt x="372" y="239"/>
                    </a:lnTo>
                    <a:lnTo>
                      <a:pt x="372" y="239"/>
                    </a:lnTo>
                    <a:lnTo>
                      <a:pt x="370" y="239"/>
                    </a:lnTo>
                    <a:lnTo>
                      <a:pt x="370" y="242"/>
                    </a:lnTo>
                    <a:lnTo>
                      <a:pt x="370" y="242"/>
                    </a:lnTo>
                    <a:lnTo>
                      <a:pt x="370" y="242"/>
                    </a:lnTo>
                    <a:lnTo>
                      <a:pt x="367" y="242"/>
                    </a:lnTo>
                    <a:lnTo>
                      <a:pt x="367" y="242"/>
                    </a:lnTo>
                    <a:lnTo>
                      <a:pt x="367" y="242"/>
                    </a:lnTo>
                    <a:lnTo>
                      <a:pt x="367" y="244"/>
                    </a:lnTo>
                    <a:lnTo>
                      <a:pt x="367" y="244"/>
                    </a:lnTo>
                    <a:lnTo>
                      <a:pt x="367" y="244"/>
                    </a:lnTo>
                    <a:lnTo>
                      <a:pt x="367" y="246"/>
                    </a:lnTo>
                    <a:lnTo>
                      <a:pt x="365" y="246"/>
                    </a:lnTo>
                    <a:lnTo>
                      <a:pt x="365" y="246"/>
                    </a:lnTo>
                    <a:lnTo>
                      <a:pt x="365" y="246"/>
                    </a:lnTo>
                    <a:lnTo>
                      <a:pt x="365" y="249"/>
                    </a:lnTo>
                    <a:lnTo>
                      <a:pt x="365" y="249"/>
                    </a:lnTo>
                    <a:lnTo>
                      <a:pt x="365" y="249"/>
                    </a:lnTo>
                    <a:lnTo>
                      <a:pt x="362" y="249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5" y="251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6"/>
                    </a:lnTo>
                    <a:lnTo>
                      <a:pt x="367" y="256"/>
                    </a:lnTo>
                    <a:lnTo>
                      <a:pt x="367" y="256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2" y="261"/>
                    </a:lnTo>
                    <a:lnTo>
                      <a:pt x="372" y="261"/>
                    </a:lnTo>
                    <a:lnTo>
                      <a:pt x="372" y="263"/>
                    </a:lnTo>
                    <a:lnTo>
                      <a:pt x="372" y="263"/>
                    </a:lnTo>
                    <a:lnTo>
                      <a:pt x="372" y="263"/>
                    </a:lnTo>
                    <a:lnTo>
                      <a:pt x="372" y="265"/>
                    </a:lnTo>
                    <a:lnTo>
                      <a:pt x="372" y="265"/>
                    </a:lnTo>
                    <a:lnTo>
                      <a:pt x="372" y="268"/>
                    </a:lnTo>
                    <a:lnTo>
                      <a:pt x="374" y="268"/>
                    </a:lnTo>
                    <a:lnTo>
                      <a:pt x="374" y="268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3"/>
                    </a:lnTo>
                    <a:lnTo>
                      <a:pt x="377" y="273"/>
                    </a:lnTo>
                    <a:lnTo>
                      <a:pt x="377" y="273"/>
                    </a:lnTo>
                    <a:lnTo>
                      <a:pt x="377" y="273"/>
                    </a:lnTo>
                    <a:lnTo>
                      <a:pt x="377" y="275"/>
                    </a:lnTo>
                    <a:lnTo>
                      <a:pt x="377" y="275"/>
                    </a:lnTo>
                    <a:lnTo>
                      <a:pt x="379" y="275"/>
                    </a:lnTo>
                    <a:lnTo>
                      <a:pt x="379" y="277"/>
                    </a:lnTo>
                    <a:lnTo>
                      <a:pt x="379" y="277"/>
                    </a:lnTo>
                    <a:lnTo>
                      <a:pt x="379" y="277"/>
                    </a:lnTo>
                    <a:lnTo>
                      <a:pt x="379" y="280"/>
                    </a:lnTo>
                    <a:lnTo>
                      <a:pt x="379" y="280"/>
                    </a:lnTo>
                    <a:lnTo>
                      <a:pt x="381" y="280"/>
                    </a:lnTo>
                    <a:lnTo>
                      <a:pt x="381" y="280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4" y="282"/>
                    </a:lnTo>
                    <a:lnTo>
                      <a:pt x="384" y="282"/>
                    </a:lnTo>
                    <a:lnTo>
                      <a:pt x="384" y="282"/>
                    </a:lnTo>
                    <a:lnTo>
                      <a:pt x="384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9" y="284"/>
                    </a:lnTo>
                    <a:lnTo>
                      <a:pt x="389" y="284"/>
                    </a:lnTo>
                    <a:lnTo>
                      <a:pt x="391" y="284"/>
                    </a:lnTo>
                    <a:lnTo>
                      <a:pt x="391" y="284"/>
                    </a:lnTo>
                    <a:lnTo>
                      <a:pt x="391" y="287"/>
                    </a:lnTo>
                    <a:lnTo>
                      <a:pt x="391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6" y="287"/>
                    </a:lnTo>
                    <a:lnTo>
                      <a:pt x="396" y="287"/>
                    </a:lnTo>
                    <a:lnTo>
                      <a:pt x="396" y="289"/>
                    </a:lnTo>
                    <a:lnTo>
                      <a:pt x="398" y="289"/>
                    </a:lnTo>
                    <a:lnTo>
                      <a:pt x="398" y="289"/>
                    </a:lnTo>
                    <a:lnTo>
                      <a:pt x="398" y="289"/>
                    </a:lnTo>
                    <a:lnTo>
                      <a:pt x="398" y="291"/>
                    </a:lnTo>
                    <a:lnTo>
                      <a:pt x="398" y="291"/>
                    </a:lnTo>
                    <a:lnTo>
                      <a:pt x="398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4"/>
                    </a:lnTo>
                    <a:lnTo>
                      <a:pt x="403" y="294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3" y="299"/>
                    </a:lnTo>
                    <a:lnTo>
                      <a:pt x="403" y="299"/>
                    </a:lnTo>
                    <a:lnTo>
                      <a:pt x="403" y="301"/>
                    </a:lnTo>
                    <a:lnTo>
                      <a:pt x="403" y="301"/>
                    </a:lnTo>
                    <a:lnTo>
                      <a:pt x="403" y="301"/>
                    </a:lnTo>
                    <a:lnTo>
                      <a:pt x="405" y="301"/>
                    </a:lnTo>
                    <a:lnTo>
                      <a:pt x="405" y="303"/>
                    </a:lnTo>
                    <a:lnTo>
                      <a:pt x="405" y="303"/>
                    </a:lnTo>
                    <a:lnTo>
                      <a:pt x="405" y="306"/>
                    </a:lnTo>
                    <a:lnTo>
                      <a:pt x="405" y="306"/>
                    </a:lnTo>
                    <a:lnTo>
                      <a:pt x="405" y="308"/>
                    </a:lnTo>
                    <a:lnTo>
                      <a:pt x="405" y="308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3"/>
                    </a:lnTo>
                    <a:lnTo>
                      <a:pt x="405" y="313"/>
                    </a:lnTo>
                    <a:lnTo>
                      <a:pt x="405" y="315"/>
                    </a:lnTo>
                    <a:lnTo>
                      <a:pt x="405" y="315"/>
                    </a:lnTo>
                    <a:lnTo>
                      <a:pt x="403" y="315"/>
                    </a:lnTo>
                    <a:lnTo>
                      <a:pt x="403" y="318"/>
                    </a:lnTo>
                    <a:lnTo>
                      <a:pt x="403" y="318"/>
                    </a:lnTo>
                    <a:lnTo>
                      <a:pt x="405" y="318"/>
                    </a:lnTo>
                    <a:lnTo>
                      <a:pt x="405" y="318"/>
                    </a:lnTo>
                    <a:lnTo>
                      <a:pt x="405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10" y="318"/>
                    </a:lnTo>
                    <a:lnTo>
                      <a:pt x="410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5" y="318"/>
                    </a:lnTo>
                    <a:lnTo>
                      <a:pt x="415" y="320"/>
                    </a:lnTo>
                    <a:lnTo>
                      <a:pt x="415" y="320"/>
                    </a:lnTo>
                    <a:lnTo>
                      <a:pt x="415" y="320"/>
                    </a:lnTo>
                    <a:lnTo>
                      <a:pt x="412" y="320"/>
                    </a:lnTo>
                    <a:lnTo>
                      <a:pt x="412" y="322"/>
                    </a:lnTo>
                    <a:lnTo>
                      <a:pt x="412" y="322"/>
                    </a:lnTo>
                    <a:lnTo>
                      <a:pt x="412" y="325"/>
                    </a:lnTo>
                    <a:lnTo>
                      <a:pt x="412" y="325"/>
                    </a:lnTo>
                    <a:lnTo>
                      <a:pt x="415" y="325"/>
                    </a:lnTo>
                    <a:lnTo>
                      <a:pt x="415" y="327"/>
                    </a:lnTo>
                    <a:lnTo>
                      <a:pt x="412" y="327"/>
                    </a:lnTo>
                    <a:lnTo>
                      <a:pt x="412" y="327"/>
                    </a:lnTo>
                    <a:lnTo>
                      <a:pt x="412" y="327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32"/>
                    </a:lnTo>
                    <a:lnTo>
                      <a:pt x="412" y="332"/>
                    </a:lnTo>
                    <a:lnTo>
                      <a:pt x="410" y="332"/>
                    </a:lnTo>
                    <a:lnTo>
                      <a:pt x="410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5" y="332"/>
                    </a:lnTo>
                    <a:lnTo>
                      <a:pt x="405" y="332"/>
                    </a:lnTo>
                    <a:lnTo>
                      <a:pt x="405" y="332"/>
                    </a:lnTo>
                    <a:lnTo>
                      <a:pt x="403" y="332"/>
                    </a:lnTo>
                    <a:lnTo>
                      <a:pt x="403" y="332"/>
                    </a:lnTo>
                    <a:lnTo>
                      <a:pt x="403" y="332"/>
                    </a:lnTo>
                    <a:lnTo>
                      <a:pt x="400" y="332"/>
                    </a:lnTo>
                    <a:lnTo>
                      <a:pt x="400" y="332"/>
                    </a:lnTo>
                    <a:lnTo>
                      <a:pt x="400" y="332"/>
                    </a:lnTo>
                    <a:lnTo>
                      <a:pt x="400" y="334"/>
                    </a:lnTo>
                    <a:lnTo>
                      <a:pt x="398" y="334"/>
                    </a:lnTo>
                    <a:lnTo>
                      <a:pt x="398" y="334"/>
                    </a:lnTo>
                    <a:lnTo>
                      <a:pt x="398" y="334"/>
                    </a:lnTo>
                    <a:lnTo>
                      <a:pt x="396" y="334"/>
                    </a:lnTo>
                    <a:lnTo>
                      <a:pt x="396" y="334"/>
                    </a:lnTo>
                    <a:lnTo>
                      <a:pt x="396" y="334"/>
                    </a:lnTo>
                    <a:lnTo>
                      <a:pt x="393" y="334"/>
                    </a:lnTo>
                    <a:lnTo>
                      <a:pt x="393" y="334"/>
                    </a:lnTo>
                    <a:lnTo>
                      <a:pt x="393" y="334"/>
                    </a:lnTo>
                    <a:lnTo>
                      <a:pt x="393" y="336"/>
                    </a:lnTo>
                    <a:lnTo>
                      <a:pt x="393" y="336"/>
                    </a:lnTo>
                    <a:lnTo>
                      <a:pt x="391" y="336"/>
                    </a:lnTo>
                    <a:lnTo>
                      <a:pt x="391" y="339"/>
                    </a:lnTo>
                    <a:lnTo>
                      <a:pt x="393" y="339"/>
                    </a:lnTo>
                    <a:lnTo>
                      <a:pt x="393" y="339"/>
                    </a:lnTo>
                    <a:lnTo>
                      <a:pt x="391" y="339"/>
                    </a:lnTo>
                    <a:lnTo>
                      <a:pt x="391" y="339"/>
                    </a:lnTo>
                    <a:lnTo>
                      <a:pt x="391" y="339"/>
                    </a:lnTo>
                    <a:lnTo>
                      <a:pt x="389" y="339"/>
                    </a:lnTo>
                    <a:lnTo>
                      <a:pt x="389" y="341"/>
                    </a:lnTo>
                    <a:lnTo>
                      <a:pt x="389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4" y="341"/>
                    </a:lnTo>
                    <a:lnTo>
                      <a:pt x="384" y="341"/>
                    </a:lnTo>
                    <a:lnTo>
                      <a:pt x="381" y="341"/>
                    </a:lnTo>
                    <a:lnTo>
                      <a:pt x="381" y="344"/>
                    </a:lnTo>
                    <a:lnTo>
                      <a:pt x="381" y="344"/>
                    </a:lnTo>
                    <a:lnTo>
                      <a:pt x="381" y="346"/>
                    </a:lnTo>
                    <a:lnTo>
                      <a:pt x="381" y="346"/>
                    </a:lnTo>
                    <a:lnTo>
                      <a:pt x="381" y="348"/>
                    </a:lnTo>
                    <a:lnTo>
                      <a:pt x="381" y="348"/>
                    </a:lnTo>
                    <a:lnTo>
                      <a:pt x="381" y="348"/>
                    </a:lnTo>
                    <a:lnTo>
                      <a:pt x="381" y="351"/>
                    </a:lnTo>
                    <a:lnTo>
                      <a:pt x="381" y="351"/>
                    </a:lnTo>
                    <a:lnTo>
                      <a:pt x="381" y="351"/>
                    </a:lnTo>
                    <a:lnTo>
                      <a:pt x="381" y="353"/>
                    </a:lnTo>
                    <a:lnTo>
                      <a:pt x="381" y="353"/>
                    </a:lnTo>
                    <a:lnTo>
                      <a:pt x="381" y="353"/>
                    </a:lnTo>
                    <a:lnTo>
                      <a:pt x="379" y="353"/>
                    </a:lnTo>
                    <a:lnTo>
                      <a:pt x="379" y="355"/>
                    </a:lnTo>
                    <a:lnTo>
                      <a:pt x="379" y="355"/>
                    </a:lnTo>
                    <a:lnTo>
                      <a:pt x="379" y="358"/>
                    </a:lnTo>
                    <a:lnTo>
                      <a:pt x="379" y="358"/>
                    </a:lnTo>
                    <a:lnTo>
                      <a:pt x="379" y="358"/>
                    </a:lnTo>
                    <a:lnTo>
                      <a:pt x="379" y="360"/>
                    </a:lnTo>
                    <a:lnTo>
                      <a:pt x="379" y="360"/>
                    </a:lnTo>
                    <a:lnTo>
                      <a:pt x="379" y="360"/>
                    </a:lnTo>
                    <a:lnTo>
                      <a:pt x="379" y="363"/>
                    </a:lnTo>
                    <a:lnTo>
                      <a:pt x="379" y="363"/>
                    </a:lnTo>
                    <a:lnTo>
                      <a:pt x="379" y="365"/>
                    </a:lnTo>
                    <a:lnTo>
                      <a:pt x="379" y="365"/>
                    </a:lnTo>
                    <a:lnTo>
                      <a:pt x="379" y="367"/>
                    </a:lnTo>
                    <a:lnTo>
                      <a:pt x="379" y="367"/>
                    </a:lnTo>
                    <a:lnTo>
                      <a:pt x="379" y="367"/>
                    </a:lnTo>
                    <a:lnTo>
                      <a:pt x="379" y="370"/>
                    </a:lnTo>
                    <a:lnTo>
                      <a:pt x="379" y="370"/>
                    </a:lnTo>
                    <a:lnTo>
                      <a:pt x="377" y="370"/>
                    </a:lnTo>
                    <a:lnTo>
                      <a:pt x="377" y="370"/>
                    </a:lnTo>
                    <a:lnTo>
                      <a:pt x="374" y="370"/>
                    </a:lnTo>
                    <a:lnTo>
                      <a:pt x="374" y="370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0" y="372"/>
                    </a:lnTo>
                    <a:lnTo>
                      <a:pt x="370" y="372"/>
                    </a:lnTo>
                    <a:lnTo>
                      <a:pt x="367" y="372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2" y="370"/>
                    </a:lnTo>
                    <a:lnTo>
                      <a:pt x="362" y="370"/>
                    </a:lnTo>
                    <a:lnTo>
                      <a:pt x="360" y="370"/>
                    </a:lnTo>
                    <a:lnTo>
                      <a:pt x="360" y="367"/>
                    </a:lnTo>
                    <a:lnTo>
                      <a:pt x="360" y="367"/>
                    </a:lnTo>
                    <a:lnTo>
                      <a:pt x="360" y="367"/>
                    </a:lnTo>
                    <a:lnTo>
                      <a:pt x="358" y="367"/>
                    </a:lnTo>
                    <a:lnTo>
                      <a:pt x="358" y="367"/>
                    </a:lnTo>
                    <a:lnTo>
                      <a:pt x="358" y="367"/>
                    </a:lnTo>
                    <a:lnTo>
                      <a:pt x="355" y="367"/>
                    </a:lnTo>
                    <a:lnTo>
                      <a:pt x="355" y="367"/>
                    </a:lnTo>
                    <a:lnTo>
                      <a:pt x="355" y="365"/>
                    </a:lnTo>
                    <a:lnTo>
                      <a:pt x="355" y="365"/>
                    </a:lnTo>
                    <a:lnTo>
                      <a:pt x="355" y="363"/>
                    </a:lnTo>
                    <a:lnTo>
                      <a:pt x="355" y="363"/>
                    </a:lnTo>
                    <a:lnTo>
                      <a:pt x="353" y="363"/>
                    </a:lnTo>
                    <a:lnTo>
                      <a:pt x="353" y="363"/>
                    </a:lnTo>
                    <a:lnTo>
                      <a:pt x="353" y="365"/>
                    </a:lnTo>
                    <a:lnTo>
                      <a:pt x="353" y="365"/>
                    </a:lnTo>
                    <a:lnTo>
                      <a:pt x="353" y="365"/>
                    </a:lnTo>
                    <a:lnTo>
                      <a:pt x="353" y="367"/>
                    </a:lnTo>
                    <a:lnTo>
                      <a:pt x="353" y="367"/>
                    </a:lnTo>
                    <a:lnTo>
                      <a:pt x="353" y="367"/>
                    </a:lnTo>
                    <a:lnTo>
                      <a:pt x="351" y="367"/>
                    </a:lnTo>
                    <a:lnTo>
                      <a:pt x="351" y="367"/>
                    </a:lnTo>
                    <a:lnTo>
                      <a:pt x="351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7"/>
                    </a:lnTo>
                    <a:lnTo>
                      <a:pt x="346" y="367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4" y="365"/>
                    </a:lnTo>
                    <a:lnTo>
                      <a:pt x="344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6" y="365"/>
                    </a:lnTo>
                    <a:lnTo>
                      <a:pt x="336" y="365"/>
                    </a:lnTo>
                    <a:lnTo>
                      <a:pt x="334" y="365"/>
                    </a:lnTo>
                    <a:lnTo>
                      <a:pt x="334" y="365"/>
                    </a:lnTo>
                    <a:lnTo>
                      <a:pt x="334" y="365"/>
                    </a:lnTo>
                    <a:lnTo>
                      <a:pt x="332" y="365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29" y="363"/>
                    </a:lnTo>
                    <a:lnTo>
                      <a:pt x="329" y="363"/>
                    </a:lnTo>
                    <a:lnTo>
                      <a:pt x="329" y="363"/>
                    </a:lnTo>
                    <a:lnTo>
                      <a:pt x="327" y="363"/>
                    </a:lnTo>
                    <a:lnTo>
                      <a:pt x="327" y="363"/>
                    </a:lnTo>
                    <a:lnTo>
                      <a:pt x="327" y="363"/>
                    </a:lnTo>
                    <a:lnTo>
                      <a:pt x="325" y="363"/>
                    </a:lnTo>
                    <a:lnTo>
                      <a:pt x="325" y="365"/>
                    </a:lnTo>
                    <a:lnTo>
                      <a:pt x="325" y="365"/>
                    </a:lnTo>
                    <a:lnTo>
                      <a:pt x="325" y="365"/>
                    </a:lnTo>
                    <a:lnTo>
                      <a:pt x="322" y="365"/>
                    </a:lnTo>
                    <a:lnTo>
                      <a:pt x="322" y="365"/>
                    </a:lnTo>
                    <a:lnTo>
                      <a:pt x="322" y="363"/>
                    </a:lnTo>
                    <a:lnTo>
                      <a:pt x="320" y="363"/>
                    </a:lnTo>
                    <a:lnTo>
                      <a:pt x="320" y="363"/>
                    </a:lnTo>
                    <a:lnTo>
                      <a:pt x="320" y="363"/>
                    </a:lnTo>
                    <a:lnTo>
                      <a:pt x="320" y="360"/>
                    </a:lnTo>
                    <a:lnTo>
                      <a:pt x="320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5" y="360"/>
                    </a:lnTo>
                    <a:lnTo>
                      <a:pt x="315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0" y="360"/>
                    </a:lnTo>
                    <a:lnTo>
                      <a:pt x="310" y="360"/>
                    </a:lnTo>
                    <a:lnTo>
                      <a:pt x="308" y="360"/>
                    </a:lnTo>
                    <a:lnTo>
                      <a:pt x="308" y="360"/>
                    </a:lnTo>
                    <a:lnTo>
                      <a:pt x="308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3" y="360"/>
                    </a:lnTo>
                    <a:lnTo>
                      <a:pt x="303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6" y="358"/>
                    </a:lnTo>
                    <a:lnTo>
                      <a:pt x="296" y="358"/>
                    </a:lnTo>
                    <a:lnTo>
                      <a:pt x="296" y="358"/>
                    </a:lnTo>
                    <a:lnTo>
                      <a:pt x="294" y="358"/>
                    </a:lnTo>
                    <a:lnTo>
                      <a:pt x="294" y="358"/>
                    </a:lnTo>
                    <a:lnTo>
                      <a:pt x="294" y="355"/>
                    </a:lnTo>
                    <a:lnTo>
                      <a:pt x="294" y="355"/>
                    </a:lnTo>
                    <a:lnTo>
                      <a:pt x="294" y="355"/>
                    </a:lnTo>
                    <a:lnTo>
                      <a:pt x="291" y="355"/>
                    </a:lnTo>
                    <a:lnTo>
                      <a:pt x="291" y="355"/>
                    </a:lnTo>
                    <a:lnTo>
                      <a:pt x="291" y="355"/>
                    </a:lnTo>
                    <a:lnTo>
                      <a:pt x="289" y="355"/>
                    </a:lnTo>
                    <a:lnTo>
                      <a:pt x="289" y="355"/>
                    </a:lnTo>
                    <a:lnTo>
                      <a:pt x="289" y="355"/>
                    </a:lnTo>
                    <a:lnTo>
                      <a:pt x="287" y="355"/>
                    </a:lnTo>
                    <a:lnTo>
                      <a:pt x="287" y="355"/>
                    </a:lnTo>
                    <a:lnTo>
                      <a:pt x="287" y="355"/>
                    </a:lnTo>
                    <a:lnTo>
                      <a:pt x="284" y="355"/>
                    </a:lnTo>
                    <a:lnTo>
                      <a:pt x="284" y="353"/>
                    </a:lnTo>
                    <a:lnTo>
                      <a:pt x="284" y="353"/>
                    </a:lnTo>
                    <a:lnTo>
                      <a:pt x="284" y="353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48"/>
                    </a:lnTo>
                    <a:lnTo>
                      <a:pt x="282" y="348"/>
                    </a:lnTo>
                    <a:lnTo>
                      <a:pt x="282" y="348"/>
                    </a:lnTo>
                    <a:lnTo>
                      <a:pt x="282" y="346"/>
                    </a:lnTo>
                    <a:lnTo>
                      <a:pt x="282" y="346"/>
                    </a:lnTo>
                    <a:lnTo>
                      <a:pt x="282" y="344"/>
                    </a:lnTo>
                    <a:lnTo>
                      <a:pt x="282" y="344"/>
                    </a:lnTo>
                    <a:lnTo>
                      <a:pt x="282" y="344"/>
                    </a:lnTo>
                    <a:lnTo>
                      <a:pt x="282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39"/>
                    </a:lnTo>
                    <a:lnTo>
                      <a:pt x="280" y="339"/>
                    </a:lnTo>
                    <a:lnTo>
                      <a:pt x="280" y="336"/>
                    </a:lnTo>
                    <a:lnTo>
                      <a:pt x="280" y="336"/>
                    </a:lnTo>
                    <a:lnTo>
                      <a:pt x="280" y="334"/>
                    </a:lnTo>
                    <a:lnTo>
                      <a:pt x="280" y="334"/>
                    </a:lnTo>
                    <a:lnTo>
                      <a:pt x="280" y="332"/>
                    </a:lnTo>
                    <a:lnTo>
                      <a:pt x="280" y="332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7"/>
                    </a:lnTo>
                    <a:lnTo>
                      <a:pt x="277" y="327"/>
                    </a:lnTo>
                    <a:lnTo>
                      <a:pt x="277" y="327"/>
                    </a:lnTo>
                    <a:lnTo>
                      <a:pt x="277" y="327"/>
                    </a:lnTo>
                    <a:lnTo>
                      <a:pt x="277" y="325"/>
                    </a:lnTo>
                    <a:lnTo>
                      <a:pt x="275" y="325"/>
                    </a:lnTo>
                    <a:lnTo>
                      <a:pt x="275" y="325"/>
                    </a:lnTo>
                    <a:lnTo>
                      <a:pt x="275" y="322"/>
                    </a:lnTo>
                    <a:lnTo>
                      <a:pt x="275" y="322"/>
                    </a:lnTo>
                    <a:lnTo>
                      <a:pt x="275" y="322"/>
                    </a:lnTo>
                    <a:lnTo>
                      <a:pt x="275" y="320"/>
                    </a:lnTo>
                    <a:lnTo>
                      <a:pt x="275" y="320"/>
                    </a:lnTo>
                    <a:lnTo>
                      <a:pt x="275" y="320"/>
                    </a:lnTo>
                    <a:lnTo>
                      <a:pt x="273" y="320"/>
                    </a:lnTo>
                    <a:lnTo>
                      <a:pt x="273" y="320"/>
                    </a:lnTo>
                    <a:lnTo>
                      <a:pt x="273" y="320"/>
                    </a:lnTo>
                    <a:lnTo>
                      <a:pt x="270" y="320"/>
                    </a:lnTo>
                    <a:lnTo>
                      <a:pt x="270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2"/>
                    </a:lnTo>
                    <a:lnTo>
                      <a:pt x="268" y="322"/>
                    </a:lnTo>
                    <a:lnTo>
                      <a:pt x="268" y="322"/>
                    </a:lnTo>
                    <a:lnTo>
                      <a:pt x="265" y="322"/>
                    </a:lnTo>
                    <a:lnTo>
                      <a:pt x="265" y="322"/>
                    </a:lnTo>
                    <a:lnTo>
                      <a:pt x="265" y="322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3" y="320"/>
                    </a:lnTo>
                    <a:lnTo>
                      <a:pt x="263" y="320"/>
                    </a:lnTo>
                    <a:lnTo>
                      <a:pt x="263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58" y="320"/>
                    </a:lnTo>
                    <a:lnTo>
                      <a:pt x="258" y="320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56" y="322"/>
                    </a:lnTo>
                    <a:lnTo>
                      <a:pt x="256" y="322"/>
                    </a:lnTo>
                    <a:lnTo>
                      <a:pt x="256" y="322"/>
                    </a:lnTo>
                    <a:lnTo>
                      <a:pt x="254" y="322"/>
                    </a:lnTo>
                    <a:lnTo>
                      <a:pt x="254" y="322"/>
                    </a:lnTo>
                    <a:lnTo>
                      <a:pt x="254" y="325"/>
                    </a:lnTo>
                    <a:lnTo>
                      <a:pt x="254" y="325"/>
                    </a:lnTo>
                    <a:lnTo>
                      <a:pt x="254" y="325"/>
                    </a:lnTo>
                    <a:lnTo>
                      <a:pt x="256" y="325"/>
                    </a:lnTo>
                    <a:lnTo>
                      <a:pt x="256" y="325"/>
                    </a:lnTo>
                    <a:lnTo>
                      <a:pt x="256" y="325"/>
                    </a:lnTo>
                    <a:lnTo>
                      <a:pt x="258" y="325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61" y="322"/>
                    </a:lnTo>
                    <a:lnTo>
                      <a:pt x="261" y="322"/>
                    </a:lnTo>
                    <a:lnTo>
                      <a:pt x="261" y="322"/>
                    </a:lnTo>
                    <a:lnTo>
                      <a:pt x="263" y="322"/>
                    </a:lnTo>
                    <a:lnTo>
                      <a:pt x="263" y="322"/>
                    </a:lnTo>
                    <a:lnTo>
                      <a:pt x="263" y="325"/>
                    </a:lnTo>
                    <a:lnTo>
                      <a:pt x="263" y="325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0" name="Freeform 154"/>
              <p:cNvSpPr>
                <a:spLocks/>
              </p:cNvSpPr>
              <p:nvPr/>
            </p:nvSpPr>
            <p:spPr bwMode="auto">
              <a:xfrm>
                <a:off x="1775" y="1746"/>
                <a:ext cx="415" cy="372"/>
              </a:xfrm>
              <a:custGeom>
                <a:avLst/>
                <a:gdLst/>
                <a:ahLst/>
                <a:cxnLst>
                  <a:cxn ang="0">
                    <a:pos x="244" y="334"/>
                  </a:cxn>
                  <a:cxn ang="0">
                    <a:pos x="232" y="336"/>
                  </a:cxn>
                  <a:cxn ang="0">
                    <a:pos x="209" y="332"/>
                  </a:cxn>
                  <a:cxn ang="0">
                    <a:pos x="192" y="320"/>
                  </a:cxn>
                  <a:cxn ang="0">
                    <a:pos x="173" y="306"/>
                  </a:cxn>
                  <a:cxn ang="0">
                    <a:pos x="154" y="296"/>
                  </a:cxn>
                  <a:cxn ang="0">
                    <a:pos x="147" y="270"/>
                  </a:cxn>
                  <a:cxn ang="0">
                    <a:pos x="133" y="251"/>
                  </a:cxn>
                  <a:cxn ang="0">
                    <a:pos x="119" y="244"/>
                  </a:cxn>
                  <a:cxn ang="0">
                    <a:pos x="102" y="246"/>
                  </a:cxn>
                  <a:cxn ang="0">
                    <a:pos x="86" y="232"/>
                  </a:cxn>
                  <a:cxn ang="0">
                    <a:pos x="81" y="206"/>
                  </a:cxn>
                  <a:cxn ang="0">
                    <a:pos x="71" y="182"/>
                  </a:cxn>
                  <a:cxn ang="0">
                    <a:pos x="50" y="173"/>
                  </a:cxn>
                  <a:cxn ang="0">
                    <a:pos x="41" y="159"/>
                  </a:cxn>
                  <a:cxn ang="0">
                    <a:pos x="33" y="140"/>
                  </a:cxn>
                  <a:cxn ang="0">
                    <a:pos x="41" y="121"/>
                  </a:cxn>
                  <a:cxn ang="0">
                    <a:pos x="45" y="104"/>
                  </a:cxn>
                  <a:cxn ang="0">
                    <a:pos x="33" y="95"/>
                  </a:cxn>
                  <a:cxn ang="0">
                    <a:pos x="22" y="76"/>
                  </a:cxn>
                  <a:cxn ang="0">
                    <a:pos x="12" y="54"/>
                  </a:cxn>
                  <a:cxn ang="0">
                    <a:pos x="10" y="36"/>
                  </a:cxn>
                  <a:cxn ang="0">
                    <a:pos x="3" y="12"/>
                  </a:cxn>
                  <a:cxn ang="0">
                    <a:pos x="15" y="2"/>
                  </a:cxn>
                  <a:cxn ang="0">
                    <a:pos x="33" y="19"/>
                  </a:cxn>
                  <a:cxn ang="0">
                    <a:pos x="55" y="19"/>
                  </a:cxn>
                  <a:cxn ang="0">
                    <a:pos x="74" y="5"/>
                  </a:cxn>
                  <a:cxn ang="0">
                    <a:pos x="90" y="12"/>
                  </a:cxn>
                  <a:cxn ang="0">
                    <a:pos x="90" y="24"/>
                  </a:cxn>
                  <a:cxn ang="0">
                    <a:pos x="105" y="40"/>
                  </a:cxn>
                  <a:cxn ang="0">
                    <a:pos x="121" y="57"/>
                  </a:cxn>
                  <a:cxn ang="0">
                    <a:pos x="142" y="69"/>
                  </a:cxn>
                  <a:cxn ang="0">
                    <a:pos x="166" y="78"/>
                  </a:cxn>
                  <a:cxn ang="0">
                    <a:pos x="192" y="73"/>
                  </a:cxn>
                  <a:cxn ang="0">
                    <a:pos x="211" y="62"/>
                  </a:cxn>
                  <a:cxn ang="0">
                    <a:pos x="232" y="52"/>
                  </a:cxn>
                  <a:cxn ang="0">
                    <a:pos x="254" y="43"/>
                  </a:cxn>
                  <a:cxn ang="0">
                    <a:pos x="280" y="40"/>
                  </a:cxn>
                  <a:cxn ang="0">
                    <a:pos x="301" y="47"/>
                  </a:cxn>
                  <a:cxn ang="0">
                    <a:pos x="322" y="54"/>
                  </a:cxn>
                  <a:cxn ang="0">
                    <a:pos x="341" y="69"/>
                  </a:cxn>
                  <a:cxn ang="0">
                    <a:pos x="365" y="78"/>
                  </a:cxn>
                  <a:cxn ang="0">
                    <a:pos x="370" y="102"/>
                  </a:cxn>
                  <a:cxn ang="0">
                    <a:pos x="365" y="126"/>
                  </a:cxn>
                  <a:cxn ang="0">
                    <a:pos x="353" y="142"/>
                  </a:cxn>
                  <a:cxn ang="0">
                    <a:pos x="358" y="163"/>
                  </a:cxn>
                  <a:cxn ang="0">
                    <a:pos x="362" y="192"/>
                  </a:cxn>
                  <a:cxn ang="0">
                    <a:pos x="374" y="211"/>
                  </a:cxn>
                  <a:cxn ang="0">
                    <a:pos x="377" y="232"/>
                  </a:cxn>
                  <a:cxn ang="0">
                    <a:pos x="362" y="251"/>
                  </a:cxn>
                  <a:cxn ang="0">
                    <a:pos x="377" y="273"/>
                  </a:cxn>
                  <a:cxn ang="0">
                    <a:pos x="396" y="289"/>
                  </a:cxn>
                  <a:cxn ang="0">
                    <a:pos x="405" y="313"/>
                  </a:cxn>
                  <a:cxn ang="0">
                    <a:pos x="412" y="329"/>
                  </a:cxn>
                  <a:cxn ang="0">
                    <a:pos x="391" y="339"/>
                  </a:cxn>
                  <a:cxn ang="0">
                    <a:pos x="379" y="363"/>
                  </a:cxn>
                  <a:cxn ang="0">
                    <a:pos x="360" y="367"/>
                  </a:cxn>
                  <a:cxn ang="0">
                    <a:pos x="341" y="365"/>
                  </a:cxn>
                  <a:cxn ang="0">
                    <a:pos x="318" y="360"/>
                  </a:cxn>
                  <a:cxn ang="0">
                    <a:pos x="291" y="355"/>
                  </a:cxn>
                  <a:cxn ang="0">
                    <a:pos x="280" y="332"/>
                  </a:cxn>
                  <a:cxn ang="0">
                    <a:pos x="265" y="320"/>
                  </a:cxn>
                  <a:cxn ang="0">
                    <a:pos x="263" y="325"/>
                  </a:cxn>
                </a:cxnLst>
                <a:rect l="0" t="0" r="r" b="b"/>
                <a:pathLst>
                  <a:path w="415" h="372">
                    <a:moveTo>
                      <a:pt x="263" y="325"/>
                    </a:moveTo>
                    <a:lnTo>
                      <a:pt x="263" y="325"/>
                    </a:lnTo>
                    <a:lnTo>
                      <a:pt x="261" y="325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7"/>
                    </a:lnTo>
                    <a:lnTo>
                      <a:pt x="261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29"/>
                    </a:lnTo>
                    <a:lnTo>
                      <a:pt x="258" y="332"/>
                    </a:lnTo>
                    <a:lnTo>
                      <a:pt x="256" y="332"/>
                    </a:lnTo>
                    <a:lnTo>
                      <a:pt x="256" y="332"/>
                    </a:lnTo>
                    <a:lnTo>
                      <a:pt x="256" y="332"/>
                    </a:lnTo>
                    <a:lnTo>
                      <a:pt x="256" y="334"/>
                    </a:lnTo>
                    <a:lnTo>
                      <a:pt x="254" y="334"/>
                    </a:lnTo>
                    <a:lnTo>
                      <a:pt x="254" y="334"/>
                    </a:lnTo>
                    <a:lnTo>
                      <a:pt x="254" y="332"/>
                    </a:lnTo>
                    <a:lnTo>
                      <a:pt x="254" y="332"/>
                    </a:lnTo>
                    <a:lnTo>
                      <a:pt x="254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51" y="332"/>
                    </a:lnTo>
                    <a:lnTo>
                      <a:pt x="249" y="332"/>
                    </a:lnTo>
                    <a:lnTo>
                      <a:pt x="249" y="332"/>
                    </a:lnTo>
                    <a:lnTo>
                      <a:pt x="247" y="332"/>
                    </a:lnTo>
                    <a:lnTo>
                      <a:pt x="247" y="334"/>
                    </a:lnTo>
                    <a:lnTo>
                      <a:pt x="247" y="334"/>
                    </a:lnTo>
                    <a:lnTo>
                      <a:pt x="247" y="334"/>
                    </a:lnTo>
                    <a:lnTo>
                      <a:pt x="244" y="334"/>
                    </a:lnTo>
                    <a:lnTo>
                      <a:pt x="244" y="334"/>
                    </a:lnTo>
                    <a:lnTo>
                      <a:pt x="244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4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2" y="332"/>
                    </a:lnTo>
                    <a:lnTo>
                      <a:pt x="244" y="332"/>
                    </a:lnTo>
                    <a:lnTo>
                      <a:pt x="244" y="329"/>
                    </a:lnTo>
                    <a:lnTo>
                      <a:pt x="244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7" y="329"/>
                    </a:lnTo>
                    <a:lnTo>
                      <a:pt x="244" y="329"/>
                    </a:lnTo>
                    <a:lnTo>
                      <a:pt x="244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42" y="329"/>
                    </a:lnTo>
                    <a:lnTo>
                      <a:pt x="239" y="329"/>
                    </a:lnTo>
                    <a:lnTo>
                      <a:pt x="239" y="329"/>
                    </a:lnTo>
                    <a:lnTo>
                      <a:pt x="239" y="332"/>
                    </a:lnTo>
                    <a:lnTo>
                      <a:pt x="239" y="332"/>
                    </a:lnTo>
                    <a:lnTo>
                      <a:pt x="237" y="332"/>
                    </a:lnTo>
                    <a:lnTo>
                      <a:pt x="237" y="332"/>
                    </a:lnTo>
                    <a:lnTo>
                      <a:pt x="237" y="332"/>
                    </a:lnTo>
                    <a:lnTo>
                      <a:pt x="235" y="332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5" y="334"/>
                    </a:lnTo>
                    <a:lnTo>
                      <a:pt x="232" y="334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2" y="336"/>
                    </a:lnTo>
                    <a:lnTo>
                      <a:pt x="230" y="336"/>
                    </a:lnTo>
                    <a:lnTo>
                      <a:pt x="230" y="336"/>
                    </a:lnTo>
                    <a:lnTo>
                      <a:pt x="230" y="336"/>
                    </a:lnTo>
                    <a:lnTo>
                      <a:pt x="228" y="336"/>
                    </a:lnTo>
                    <a:lnTo>
                      <a:pt x="228" y="336"/>
                    </a:lnTo>
                    <a:lnTo>
                      <a:pt x="228" y="336"/>
                    </a:lnTo>
                    <a:lnTo>
                      <a:pt x="228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5" y="334"/>
                    </a:lnTo>
                    <a:lnTo>
                      <a:pt x="223" y="334"/>
                    </a:lnTo>
                    <a:lnTo>
                      <a:pt x="223" y="334"/>
                    </a:lnTo>
                    <a:lnTo>
                      <a:pt x="220" y="334"/>
                    </a:lnTo>
                    <a:lnTo>
                      <a:pt x="220" y="332"/>
                    </a:lnTo>
                    <a:lnTo>
                      <a:pt x="220" y="332"/>
                    </a:lnTo>
                    <a:lnTo>
                      <a:pt x="220" y="332"/>
                    </a:lnTo>
                    <a:lnTo>
                      <a:pt x="220" y="329"/>
                    </a:lnTo>
                    <a:lnTo>
                      <a:pt x="220" y="329"/>
                    </a:lnTo>
                    <a:lnTo>
                      <a:pt x="218" y="329"/>
                    </a:lnTo>
                    <a:lnTo>
                      <a:pt x="218" y="332"/>
                    </a:lnTo>
                    <a:lnTo>
                      <a:pt x="218" y="332"/>
                    </a:lnTo>
                    <a:lnTo>
                      <a:pt x="218" y="329"/>
                    </a:lnTo>
                    <a:lnTo>
                      <a:pt x="218" y="329"/>
                    </a:lnTo>
                    <a:lnTo>
                      <a:pt x="216" y="329"/>
                    </a:lnTo>
                    <a:lnTo>
                      <a:pt x="216" y="329"/>
                    </a:lnTo>
                    <a:lnTo>
                      <a:pt x="213" y="329"/>
                    </a:lnTo>
                    <a:lnTo>
                      <a:pt x="213" y="329"/>
                    </a:lnTo>
                    <a:lnTo>
                      <a:pt x="213" y="329"/>
                    </a:lnTo>
                    <a:lnTo>
                      <a:pt x="211" y="329"/>
                    </a:lnTo>
                    <a:lnTo>
                      <a:pt x="211" y="329"/>
                    </a:lnTo>
                    <a:lnTo>
                      <a:pt x="211" y="329"/>
                    </a:lnTo>
                    <a:lnTo>
                      <a:pt x="209" y="329"/>
                    </a:lnTo>
                    <a:lnTo>
                      <a:pt x="209" y="332"/>
                    </a:lnTo>
                    <a:lnTo>
                      <a:pt x="209" y="332"/>
                    </a:lnTo>
                    <a:lnTo>
                      <a:pt x="209" y="329"/>
                    </a:lnTo>
                    <a:lnTo>
                      <a:pt x="206" y="329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32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6" y="329"/>
                    </a:lnTo>
                    <a:lnTo>
                      <a:pt x="204" y="329"/>
                    </a:lnTo>
                    <a:lnTo>
                      <a:pt x="204" y="329"/>
                    </a:lnTo>
                    <a:lnTo>
                      <a:pt x="204" y="329"/>
                    </a:lnTo>
                    <a:lnTo>
                      <a:pt x="204" y="327"/>
                    </a:lnTo>
                    <a:lnTo>
                      <a:pt x="202" y="327"/>
                    </a:lnTo>
                    <a:lnTo>
                      <a:pt x="202" y="327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202" y="325"/>
                    </a:lnTo>
                    <a:lnTo>
                      <a:pt x="199" y="325"/>
                    </a:lnTo>
                    <a:lnTo>
                      <a:pt x="199" y="322"/>
                    </a:lnTo>
                    <a:lnTo>
                      <a:pt x="199" y="322"/>
                    </a:lnTo>
                    <a:lnTo>
                      <a:pt x="199" y="322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7" y="322"/>
                    </a:lnTo>
                    <a:lnTo>
                      <a:pt x="194" y="322"/>
                    </a:lnTo>
                    <a:lnTo>
                      <a:pt x="194" y="320"/>
                    </a:lnTo>
                    <a:lnTo>
                      <a:pt x="194" y="320"/>
                    </a:lnTo>
                    <a:lnTo>
                      <a:pt x="194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2" y="320"/>
                    </a:lnTo>
                    <a:lnTo>
                      <a:pt x="190" y="320"/>
                    </a:lnTo>
                    <a:lnTo>
                      <a:pt x="190" y="320"/>
                    </a:lnTo>
                    <a:lnTo>
                      <a:pt x="187" y="320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7" y="318"/>
                    </a:lnTo>
                    <a:lnTo>
                      <a:pt x="185" y="318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5"/>
                    </a:lnTo>
                    <a:lnTo>
                      <a:pt x="185" y="313"/>
                    </a:lnTo>
                    <a:lnTo>
                      <a:pt x="183" y="313"/>
                    </a:lnTo>
                    <a:lnTo>
                      <a:pt x="183" y="313"/>
                    </a:lnTo>
                    <a:lnTo>
                      <a:pt x="185" y="313"/>
                    </a:lnTo>
                    <a:lnTo>
                      <a:pt x="185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10"/>
                    </a:lnTo>
                    <a:lnTo>
                      <a:pt x="183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80" y="308"/>
                    </a:lnTo>
                    <a:lnTo>
                      <a:pt x="178" y="308"/>
                    </a:lnTo>
                    <a:lnTo>
                      <a:pt x="178" y="308"/>
                    </a:lnTo>
                    <a:lnTo>
                      <a:pt x="178" y="306"/>
                    </a:lnTo>
                    <a:lnTo>
                      <a:pt x="178" y="306"/>
                    </a:lnTo>
                    <a:lnTo>
                      <a:pt x="176" y="306"/>
                    </a:lnTo>
                    <a:lnTo>
                      <a:pt x="176" y="306"/>
                    </a:lnTo>
                    <a:lnTo>
                      <a:pt x="176" y="306"/>
                    </a:lnTo>
                    <a:lnTo>
                      <a:pt x="173" y="306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3"/>
                    </a:lnTo>
                    <a:lnTo>
                      <a:pt x="173" y="301"/>
                    </a:lnTo>
                    <a:lnTo>
                      <a:pt x="171" y="301"/>
                    </a:lnTo>
                    <a:lnTo>
                      <a:pt x="171" y="301"/>
                    </a:lnTo>
                    <a:lnTo>
                      <a:pt x="171" y="303"/>
                    </a:lnTo>
                    <a:lnTo>
                      <a:pt x="168" y="303"/>
                    </a:lnTo>
                    <a:lnTo>
                      <a:pt x="168" y="303"/>
                    </a:lnTo>
                    <a:lnTo>
                      <a:pt x="168" y="301"/>
                    </a:lnTo>
                    <a:lnTo>
                      <a:pt x="168" y="301"/>
                    </a:lnTo>
                    <a:lnTo>
                      <a:pt x="166" y="301"/>
                    </a:lnTo>
                    <a:lnTo>
                      <a:pt x="166" y="303"/>
                    </a:lnTo>
                    <a:lnTo>
                      <a:pt x="166" y="303"/>
                    </a:lnTo>
                    <a:lnTo>
                      <a:pt x="166" y="303"/>
                    </a:lnTo>
                    <a:lnTo>
                      <a:pt x="164" y="303"/>
                    </a:lnTo>
                    <a:lnTo>
                      <a:pt x="164" y="301"/>
                    </a:lnTo>
                    <a:lnTo>
                      <a:pt x="164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61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301"/>
                    </a:lnTo>
                    <a:lnTo>
                      <a:pt x="159" y="299"/>
                    </a:lnTo>
                    <a:lnTo>
                      <a:pt x="157" y="299"/>
                    </a:lnTo>
                    <a:lnTo>
                      <a:pt x="157" y="299"/>
                    </a:lnTo>
                    <a:lnTo>
                      <a:pt x="157" y="299"/>
                    </a:lnTo>
                    <a:lnTo>
                      <a:pt x="157" y="296"/>
                    </a:lnTo>
                    <a:lnTo>
                      <a:pt x="154" y="296"/>
                    </a:lnTo>
                    <a:lnTo>
                      <a:pt x="154" y="296"/>
                    </a:lnTo>
                    <a:lnTo>
                      <a:pt x="154" y="294"/>
                    </a:lnTo>
                    <a:lnTo>
                      <a:pt x="154" y="294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91"/>
                    </a:lnTo>
                    <a:lnTo>
                      <a:pt x="154" y="289"/>
                    </a:lnTo>
                    <a:lnTo>
                      <a:pt x="154" y="289"/>
                    </a:lnTo>
                    <a:lnTo>
                      <a:pt x="152" y="289"/>
                    </a:lnTo>
                    <a:lnTo>
                      <a:pt x="152" y="287"/>
                    </a:lnTo>
                    <a:lnTo>
                      <a:pt x="152" y="287"/>
                    </a:lnTo>
                    <a:lnTo>
                      <a:pt x="152" y="287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4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2"/>
                    </a:lnTo>
                    <a:lnTo>
                      <a:pt x="152" y="280"/>
                    </a:lnTo>
                    <a:lnTo>
                      <a:pt x="152" y="280"/>
                    </a:lnTo>
                    <a:lnTo>
                      <a:pt x="149" y="280"/>
                    </a:lnTo>
                    <a:lnTo>
                      <a:pt x="149" y="277"/>
                    </a:lnTo>
                    <a:lnTo>
                      <a:pt x="149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7"/>
                    </a:lnTo>
                    <a:lnTo>
                      <a:pt x="147" y="275"/>
                    </a:lnTo>
                    <a:lnTo>
                      <a:pt x="145" y="275"/>
                    </a:lnTo>
                    <a:lnTo>
                      <a:pt x="145" y="275"/>
                    </a:lnTo>
                    <a:lnTo>
                      <a:pt x="145" y="273"/>
                    </a:lnTo>
                    <a:lnTo>
                      <a:pt x="145" y="273"/>
                    </a:lnTo>
                    <a:lnTo>
                      <a:pt x="147" y="273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7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5" y="270"/>
                    </a:lnTo>
                    <a:lnTo>
                      <a:pt x="142" y="270"/>
                    </a:lnTo>
                    <a:lnTo>
                      <a:pt x="142" y="270"/>
                    </a:lnTo>
                    <a:lnTo>
                      <a:pt x="142" y="270"/>
                    </a:lnTo>
                    <a:lnTo>
                      <a:pt x="142" y="268"/>
                    </a:lnTo>
                    <a:lnTo>
                      <a:pt x="142" y="268"/>
                    </a:lnTo>
                    <a:lnTo>
                      <a:pt x="142" y="265"/>
                    </a:lnTo>
                    <a:lnTo>
                      <a:pt x="142" y="265"/>
                    </a:lnTo>
                    <a:lnTo>
                      <a:pt x="142" y="265"/>
                    </a:lnTo>
                    <a:lnTo>
                      <a:pt x="142" y="263"/>
                    </a:lnTo>
                    <a:lnTo>
                      <a:pt x="142" y="263"/>
                    </a:lnTo>
                    <a:lnTo>
                      <a:pt x="142" y="263"/>
                    </a:lnTo>
                    <a:lnTo>
                      <a:pt x="142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61"/>
                    </a:lnTo>
                    <a:lnTo>
                      <a:pt x="140" y="258"/>
                    </a:lnTo>
                    <a:lnTo>
                      <a:pt x="140" y="258"/>
                    </a:lnTo>
                    <a:lnTo>
                      <a:pt x="138" y="258"/>
                    </a:lnTo>
                    <a:lnTo>
                      <a:pt x="138" y="256"/>
                    </a:lnTo>
                    <a:lnTo>
                      <a:pt x="138" y="256"/>
                    </a:lnTo>
                    <a:lnTo>
                      <a:pt x="135" y="256"/>
                    </a:lnTo>
                    <a:lnTo>
                      <a:pt x="135" y="256"/>
                    </a:lnTo>
                    <a:lnTo>
                      <a:pt x="135" y="256"/>
                    </a:lnTo>
                    <a:lnTo>
                      <a:pt x="135" y="254"/>
                    </a:lnTo>
                    <a:lnTo>
                      <a:pt x="135" y="254"/>
                    </a:lnTo>
                    <a:lnTo>
                      <a:pt x="135" y="254"/>
                    </a:lnTo>
                    <a:lnTo>
                      <a:pt x="133" y="254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51"/>
                    </a:lnTo>
                    <a:lnTo>
                      <a:pt x="133" y="249"/>
                    </a:lnTo>
                    <a:lnTo>
                      <a:pt x="131" y="249"/>
                    </a:lnTo>
                    <a:lnTo>
                      <a:pt x="131" y="249"/>
                    </a:lnTo>
                    <a:lnTo>
                      <a:pt x="131" y="246"/>
                    </a:lnTo>
                    <a:lnTo>
                      <a:pt x="131" y="246"/>
                    </a:lnTo>
                    <a:lnTo>
                      <a:pt x="131" y="244"/>
                    </a:lnTo>
                    <a:lnTo>
                      <a:pt x="131" y="244"/>
                    </a:lnTo>
                    <a:lnTo>
                      <a:pt x="131" y="244"/>
                    </a:lnTo>
                    <a:lnTo>
                      <a:pt x="131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8" y="242"/>
                    </a:lnTo>
                    <a:lnTo>
                      <a:pt x="126" y="242"/>
                    </a:lnTo>
                    <a:lnTo>
                      <a:pt x="126" y="242"/>
                    </a:lnTo>
                    <a:lnTo>
                      <a:pt x="126" y="244"/>
                    </a:lnTo>
                    <a:lnTo>
                      <a:pt x="126" y="244"/>
                    </a:lnTo>
                    <a:lnTo>
                      <a:pt x="126" y="244"/>
                    </a:lnTo>
                    <a:lnTo>
                      <a:pt x="123" y="244"/>
                    </a:lnTo>
                    <a:lnTo>
                      <a:pt x="123" y="244"/>
                    </a:lnTo>
                    <a:lnTo>
                      <a:pt x="123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21" y="246"/>
                    </a:lnTo>
                    <a:lnTo>
                      <a:pt x="119" y="246"/>
                    </a:lnTo>
                    <a:lnTo>
                      <a:pt x="119" y="249"/>
                    </a:lnTo>
                    <a:lnTo>
                      <a:pt x="119" y="249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19" y="244"/>
                    </a:lnTo>
                    <a:lnTo>
                      <a:pt x="119" y="244"/>
                    </a:lnTo>
                    <a:lnTo>
                      <a:pt x="116" y="244"/>
                    </a:lnTo>
                    <a:lnTo>
                      <a:pt x="116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4" y="244"/>
                    </a:lnTo>
                    <a:lnTo>
                      <a:pt x="112" y="244"/>
                    </a:lnTo>
                    <a:lnTo>
                      <a:pt x="112" y="244"/>
                    </a:lnTo>
                    <a:lnTo>
                      <a:pt x="112" y="244"/>
                    </a:lnTo>
                    <a:lnTo>
                      <a:pt x="109" y="244"/>
                    </a:lnTo>
                    <a:lnTo>
                      <a:pt x="109" y="242"/>
                    </a:lnTo>
                    <a:lnTo>
                      <a:pt x="112" y="242"/>
                    </a:lnTo>
                    <a:lnTo>
                      <a:pt x="112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9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39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2"/>
                    </a:lnTo>
                    <a:lnTo>
                      <a:pt x="107" y="244"/>
                    </a:lnTo>
                    <a:lnTo>
                      <a:pt x="107" y="244"/>
                    </a:lnTo>
                    <a:lnTo>
                      <a:pt x="107" y="246"/>
                    </a:lnTo>
                    <a:lnTo>
                      <a:pt x="107" y="246"/>
                    </a:lnTo>
                    <a:lnTo>
                      <a:pt x="105" y="246"/>
                    </a:lnTo>
                    <a:lnTo>
                      <a:pt x="105" y="246"/>
                    </a:lnTo>
                    <a:lnTo>
                      <a:pt x="105" y="246"/>
                    </a:lnTo>
                    <a:lnTo>
                      <a:pt x="102" y="246"/>
                    </a:lnTo>
                    <a:lnTo>
                      <a:pt x="102" y="246"/>
                    </a:lnTo>
                    <a:lnTo>
                      <a:pt x="100" y="246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100" y="249"/>
                    </a:lnTo>
                    <a:lnTo>
                      <a:pt x="97" y="249"/>
                    </a:lnTo>
                    <a:lnTo>
                      <a:pt x="97" y="249"/>
                    </a:lnTo>
                    <a:lnTo>
                      <a:pt x="97" y="249"/>
                    </a:lnTo>
                    <a:lnTo>
                      <a:pt x="95" y="249"/>
                    </a:lnTo>
                    <a:lnTo>
                      <a:pt x="95" y="246"/>
                    </a:lnTo>
                    <a:lnTo>
                      <a:pt x="95" y="246"/>
                    </a:lnTo>
                    <a:lnTo>
                      <a:pt x="95" y="246"/>
                    </a:lnTo>
                    <a:lnTo>
                      <a:pt x="95" y="244"/>
                    </a:lnTo>
                    <a:lnTo>
                      <a:pt x="95" y="244"/>
                    </a:lnTo>
                    <a:lnTo>
                      <a:pt x="95" y="244"/>
                    </a:lnTo>
                    <a:lnTo>
                      <a:pt x="93" y="244"/>
                    </a:lnTo>
                    <a:lnTo>
                      <a:pt x="93" y="242"/>
                    </a:lnTo>
                    <a:lnTo>
                      <a:pt x="95" y="242"/>
                    </a:lnTo>
                    <a:lnTo>
                      <a:pt x="95" y="242"/>
                    </a:lnTo>
                    <a:lnTo>
                      <a:pt x="93" y="242"/>
                    </a:lnTo>
                    <a:lnTo>
                      <a:pt x="93" y="242"/>
                    </a:lnTo>
                    <a:lnTo>
                      <a:pt x="93" y="242"/>
                    </a:lnTo>
                    <a:lnTo>
                      <a:pt x="93" y="239"/>
                    </a:lnTo>
                    <a:lnTo>
                      <a:pt x="93" y="239"/>
                    </a:lnTo>
                    <a:lnTo>
                      <a:pt x="93" y="239"/>
                    </a:lnTo>
                    <a:lnTo>
                      <a:pt x="90" y="239"/>
                    </a:lnTo>
                    <a:lnTo>
                      <a:pt x="90" y="239"/>
                    </a:lnTo>
                    <a:lnTo>
                      <a:pt x="90" y="237"/>
                    </a:lnTo>
                    <a:lnTo>
                      <a:pt x="88" y="237"/>
                    </a:lnTo>
                    <a:lnTo>
                      <a:pt x="88" y="237"/>
                    </a:lnTo>
                    <a:lnTo>
                      <a:pt x="88" y="235"/>
                    </a:lnTo>
                    <a:lnTo>
                      <a:pt x="88" y="235"/>
                    </a:lnTo>
                    <a:lnTo>
                      <a:pt x="88" y="235"/>
                    </a:lnTo>
                    <a:lnTo>
                      <a:pt x="86" y="235"/>
                    </a:lnTo>
                    <a:lnTo>
                      <a:pt x="86" y="235"/>
                    </a:lnTo>
                    <a:lnTo>
                      <a:pt x="86" y="232"/>
                    </a:lnTo>
                    <a:lnTo>
                      <a:pt x="86" y="232"/>
                    </a:lnTo>
                    <a:lnTo>
                      <a:pt x="86" y="232"/>
                    </a:lnTo>
                    <a:lnTo>
                      <a:pt x="86" y="230"/>
                    </a:lnTo>
                    <a:lnTo>
                      <a:pt x="86" y="230"/>
                    </a:lnTo>
                    <a:lnTo>
                      <a:pt x="86" y="227"/>
                    </a:lnTo>
                    <a:lnTo>
                      <a:pt x="86" y="227"/>
                    </a:lnTo>
                    <a:lnTo>
                      <a:pt x="86" y="225"/>
                    </a:lnTo>
                    <a:lnTo>
                      <a:pt x="86" y="225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6" y="223"/>
                    </a:lnTo>
                    <a:lnTo>
                      <a:pt x="83" y="223"/>
                    </a:lnTo>
                    <a:lnTo>
                      <a:pt x="83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81" y="223"/>
                    </a:lnTo>
                    <a:lnTo>
                      <a:pt x="78" y="223"/>
                    </a:lnTo>
                    <a:lnTo>
                      <a:pt x="78" y="220"/>
                    </a:lnTo>
                    <a:lnTo>
                      <a:pt x="78" y="220"/>
                    </a:lnTo>
                    <a:lnTo>
                      <a:pt x="78" y="218"/>
                    </a:lnTo>
                    <a:lnTo>
                      <a:pt x="78" y="218"/>
                    </a:lnTo>
                    <a:lnTo>
                      <a:pt x="78" y="216"/>
                    </a:lnTo>
                    <a:lnTo>
                      <a:pt x="78" y="216"/>
                    </a:lnTo>
                    <a:lnTo>
                      <a:pt x="78" y="213"/>
                    </a:lnTo>
                    <a:lnTo>
                      <a:pt x="78" y="213"/>
                    </a:lnTo>
                    <a:lnTo>
                      <a:pt x="78" y="211"/>
                    </a:lnTo>
                    <a:lnTo>
                      <a:pt x="78" y="211"/>
                    </a:lnTo>
                    <a:lnTo>
                      <a:pt x="78" y="211"/>
                    </a:lnTo>
                    <a:lnTo>
                      <a:pt x="81" y="211"/>
                    </a:lnTo>
                    <a:lnTo>
                      <a:pt x="81" y="209"/>
                    </a:lnTo>
                    <a:lnTo>
                      <a:pt x="81" y="209"/>
                    </a:lnTo>
                    <a:lnTo>
                      <a:pt x="81" y="206"/>
                    </a:lnTo>
                    <a:lnTo>
                      <a:pt x="81" y="206"/>
                    </a:lnTo>
                    <a:lnTo>
                      <a:pt x="81" y="206"/>
                    </a:lnTo>
                    <a:lnTo>
                      <a:pt x="81" y="204"/>
                    </a:lnTo>
                    <a:lnTo>
                      <a:pt x="81" y="204"/>
                    </a:lnTo>
                    <a:lnTo>
                      <a:pt x="81" y="204"/>
                    </a:lnTo>
                    <a:lnTo>
                      <a:pt x="81" y="201"/>
                    </a:lnTo>
                    <a:lnTo>
                      <a:pt x="83" y="201"/>
                    </a:lnTo>
                    <a:lnTo>
                      <a:pt x="83" y="201"/>
                    </a:lnTo>
                    <a:lnTo>
                      <a:pt x="81" y="201"/>
                    </a:lnTo>
                    <a:lnTo>
                      <a:pt x="81" y="201"/>
                    </a:lnTo>
                    <a:lnTo>
                      <a:pt x="81" y="201"/>
                    </a:lnTo>
                    <a:lnTo>
                      <a:pt x="81" y="199"/>
                    </a:lnTo>
                    <a:lnTo>
                      <a:pt x="81" y="199"/>
                    </a:lnTo>
                    <a:lnTo>
                      <a:pt x="81" y="199"/>
                    </a:lnTo>
                    <a:lnTo>
                      <a:pt x="81" y="197"/>
                    </a:lnTo>
                    <a:lnTo>
                      <a:pt x="78" y="197"/>
                    </a:lnTo>
                    <a:lnTo>
                      <a:pt x="78" y="197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4"/>
                    </a:lnTo>
                    <a:lnTo>
                      <a:pt x="78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2"/>
                    </a:lnTo>
                    <a:lnTo>
                      <a:pt x="76" y="190"/>
                    </a:lnTo>
                    <a:lnTo>
                      <a:pt x="74" y="190"/>
                    </a:lnTo>
                    <a:lnTo>
                      <a:pt x="74" y="190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4" y="187"/>
                    </a:lnTo>
                    <a:lnTo>
                      <a:pt x="74" y="185"/>
                    </a:lnTo>
                    <a:lnTo>
                      <a:pt x="74" y="185"/>
                    </a:lnTo>
                    <a:lnTo>
                      <a:pt x="74" y="185"/>
                    </a:lnTo>
                    <a:lnTo>
                      <a:pt x="71" y="185"/>
                    </a:lnTo>
                    <a:lnTo>
                      <a:pt x="71" y="185"/>
                    </a:lnTo>
                    <a:lnTo>
                      <a:pt x="71" y="182"/>
                    </a:lnTo>
                    <a:lnTo>
                      <a:pt x="71" y="182"/>
                    </a:lnTo>
                    <a:lnTo>
                      <a:pt x="71" y="185"/>
                    </a:lnTo>
                    <a:lnTo>
                      <a:pt x="69" y="185"/>
                    </a:lnTo>
                    <a:lnTo>
                      <a:pt x="69" y="185"/>
                    </a:lnTo>
                    <a:lnTo>
                      <a:pt x="67" y="185"/>
                    </a:lnTo>
                    <a:lnTo>
                      <a:pt x="67" y="185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4" y="182"/>
                    </a:lnTo>
                    <a:lnTo>
                      <a:pt x="62" y="182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2" y="180"/>
                    </a:lnTo>
                    <a:lnTo>
                      <a:pt x="60" y="180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60" y="178"/>
                    </a:lnTo>
                    <a:lnTo>
                      <a:pt x="57" y="178"/>
                    </a:lnTo>
                    <a:lnTo>
                      <a:pt x="57" y="175"/>
                    </a:lnTo>
                    <a:lnTo>
                      <a:pt x="57" y="175"/>
                    </a:lnTo>
                    <a:lnTo>
                      <a:pt x="57" y="175"/>
                    </a:lnTo>
                    <a:lnTo>
                      <a:pt x="55" y="175"/>
                    </a:lnTo>
                    <a:lnTo>
                      <a:pt x="55" y="175"/>
                    </a:lnTo>
                    <a:lnTo>
                      <a:pt x="55" y="173"/>
                    </a:lnTo>
                    <a:lnTo>
                      <a:pt x="55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2" y="173"/>
                    </a:lnTo>
                    <a:lnTo>
                      <a:pt x="50" y="173"/>
                    </a:lnTo>
                    <a:lnTo>
                      <a:pt x="50" y="173"/>
                    </a:lnTo>
                    <a:lnTo>
                      <a:pt x="48" y="173"/>
                    </a:lnTo>
                    <a:lnTo>
                      <a:pt x="48" y="173"/>
                    </a:lnTo>
                    <a:lnTo>
                      <a:pt x="48" y="173"/>
                    </a:lnTo>
                    <a:lnTo>
                      <a:pt x="45" y="173"/>
                    </a:lnTo>
                    <a:lnTo>
                      <a:pt x="45" y="173"/>
                    </a:lnTo>
                    <a:lnTo>
                      <a:pt x="45" y="173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71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3" y="168"/>
                    </a:lnTo>
                    <a:lnTo>
                      <a:pt x="43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8"/>
                    </a:lnTo>
                    <a:lnTo>
                      <a:pt x="45" y="166"/>
                    </a:lnTo>
                    <a:lnTo>
                      <a:pt x="48" y="166"/>
                    </a:lnTo>
                    <a:lnTo>
                      <a:pt x="48" y="166"/>
                    </a:lnTo>
                    <a:lnTo>
                      <a:pt x="48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3"/>
                    </a:lnTo>
                    <a:lnTo>
                      <a:pt x="45" y="161"/>
                    </a:lnTo>
                    <a:lnTo>
                      <a:pt x="43" y="161"/>
                    </a:lnTo>
                    <a:lnTo>
                      <a:pt x="43" y="161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3" y="159"/>
                    </a:lnTo>
                    <a:lnTo>
                      <a:pt x="41" y="159"/>
                    </a:lnTo>
                    <a:lnTo>
                      <a:pt x="41" y="159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6"/>
                    </a:lnTo>
                    <a:lnTo>
                      <a:pt x="41" y="154"/>
                    </a:lnTo>
                    <a:lnTo>
                      <a:pt x="41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8" y="154"/>
                    </a:lnTo>
                    <a:lnTo>
                      <a:pt x="36" y="154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6" y="152"/>
                    </a:lnTo>
                    <a:lnTo>
                      <a:pt x="33" y="152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9"/>
                    </a:lnTo>
                    <a:lnTo>
                      <a:pt x="33" y="147"/>
                    </a:lnTo>
                    <a:lnTo>
                      <a:pt x="31" y="147"/>
                    </a:lnTo>
                    <a:lnTo>
                      <a:pt x="31" y="147"/>
                    </a:lnTo>
                    <a:lnTo>
                      <a:pt x="31" y="147"/>
                    </a:lnTo>
                    <a:lnTo>
                      <a:pt x="29" y="147"/>
                    </a:lnTo>
                    <a:lnTo>
                      <a:pt x="29" y="145"/>
                    </a:lnTo>
                    <a:lnTo>
                      <a:pt x="31" y="145"/>
                    </a:lnTo>
                    <a:lnTo>
                      <a:pt x="31" y="145"/>
                    </a:lnTo>
                    <a:lnTo>
                      <a:pt x="31" y="145"/>
                    </a:lnTo>
                    <a:lnTo>
                      <a:pt x="31" y="142"/>
                    </a:lnTo>
                    <a:lnTo>
                      <a:pt x="31" y="142"/>
                    </a:lnTo>
                    <a:lnTo>
                      <a:pt x="33" y="142"/>
                    </a:lnTo>
                    <a:lnTo>
                      <a:pt x="33" y="142"/>
                    </a:lnTo>
                    <a:lnTo>
                      <a:pt x="33" y="142"/>
                    </a:lnTo>
                    <a:lnTo>
                      <a:pt x="33" y="140"/>
                    </a:lnTo>
                    <a:lnTo>
                      <a:pt x="33" y="140"/>
                    </a:lnTo>
                    <a:lnTo>
                      <a:pt x="33" y="137"/>
                    </a:lnTo>
                    <a:lnTo>
                      <a:pt x="33" y="137"/>
                    </a:lnTo>
                    <a:lnTo>
                      <a:pt x="33" y="137"/>
                    </a:lnTo>
                    <a:lnTo>
                      <a:pt x="31" y="137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5"/>
                    </a:lnTo>
                    <a:lnTo>
                      <a:pt x="31" y="133"/>
                    </a:lnTo>
                    <a:lnTo>
                      <a:pt x="31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3" y="130"/>
                    </a:lnTo>
                    <a:lnTo>
                      <a:pt x="33" y="130"/>
                    </a:lnTo>
                    <a:lnTo>
                      <a:pt x="33" y="133"/>
                    </a:lnTo>
                    <a:lnTo>
                      <a:pt x="33" y="133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8" y="133"/>
                    </a:lnTo>
                    <a:lnTo>
                      <a:pt x="38" y="130"/>
                    </a:lnTo>
                    <a:lnTo>
                      <a:pt x="38" y="130"/>
                    </a:lnTo>
                    <a:lnTo>
                      <a:pt x="38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8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6"/>
                    </a:lnTo>
                    <a:lnTo>
                      <a:pt x="36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38" y="123"/>
                    </a:lnTo>
                    <a:lnTo>
                      <a:pt x="41" y="123"/>
                    </a:lnTo>
                    <a:lnTo>
                      <a:pt x="41" y="121"/>
                    </a:lnTo>
                    <a:lnTo>
                      <a:pt x="41" y="121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1" y="118"/>
                    </a:lnTo>
                    <a:lnTo>
                      <a:pt x="43" y="118"/>
                    </a:lnTo>
                    <a:lnTo>
                      <a:pt x="43" y="118"/>
                    </a:lnTo>
                    <a:lnTo>
                      <a:pt x="43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8"/>
                    </a:lnTo>
                    <a:lnTo>
                      <a:pt x="45" y="116"/>
                    </a:lnTo>
                    <a:lnTo>
                      <a:pt x="45" y="116"/>
                    </a:lnTo>
                    <a:lnTo>
                      <a:pt x="48" y="116"/>
                    </a:lnTo>
                    <a:lnTo>
                      <a:pt x="48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4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5" y="111"/>
                    </a:lnTo>
                    <a:lnTo>
                      <a:pt x="43" y="111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9"/>
                    </a:lnTo>
                    <a:lnTo>
                      <a:pt x="43" y="107"/>
                    </a:lnTo>
                    <a:lnTo>
                      <a:pt x="43" y="107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4"/>
                    </a:lnTo>
                    <a:lnTo>
                      <a:pt x="43" y="102"/>
                    </a:lnTo>
                    <a:lnTo>
                      <a:pt x="45" y="102"/>
                    </a:lnTo>
                    <a:lnTo>
                      <a:pt x="45" y="104"/>
                    </a:lnTo>
                    <a:lnTo>
                      <a:pt x="45" y="104"/>
                    </a:lnTo>
                    <a:lnTo>
                      <a:pt x="45" y="102"/>
                    </a:lnTo>
                    <a:lnTo>
                      <a:pt x="45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48" y="102"/>
                    </a:lnTo>
                    <a:lnTo>
                      <a:pt x="50" y="102"/>
                    </a:lnTo>
                    <a:lnTo>
                      <a:pt x="50" y="100"/>
                    </a:lnTo>
                    <a:lnTo>
                      <a:pt x="50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8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5" y="100"/>
                    </a:lnTo>
                    <a:lnTo>
                      <a:pt x="43" y="100"/>
                    </a:lnTo>
                    <a:lnTo>
                      <a:pt x="43" y="100"/>
                    </a:lnTo>
                    <a:lnTo>
                      <a:pt x="41" y="100"/>
                    </a:lnTo>
                    <a:lnTo>
                      <a:pt x="41" y="100"/>
                    </a:lnTo>
                    <a:lnTo>
                      <a:pt x="41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8" y="100"/>
                    </a:lnTo>
                    <a:lnTo>
                      <a:pt x="36" y="100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36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3" y="95"/>
                    </a:lnTo>
                    <a:lnTo>
                      <a:pt x="31" y="95"/>
                    </a:lnTo>
                    <a:lnTo>
                      <a:pt x="31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5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2"/>
                    </a:lnTo>
                    <a:lnTo>
                      <a:pt x="29" y="90"/>
                    </a:lnTo>
                    <a:lnTo>
                      <a:pt x="29" y="90"/>
                    </a:lnTo>
                    <a:lnTo>
                      <a:pt x="29" y="88"/>
                    </a:lnTo>
                    <a:lnTo>
                      <a:pt x="26" y="88"/>
                    </a:lnTo>
                    <a:lnTo>
                      <a:pt x="26" y="88"/>
                    </a:lnTo>
                    <a:lnTo>
                      <a:pt x="26" y="85"/>
                    </a:lnTo>
                    <a:lnTo>
                      <a:pt x="26" y="85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6" y="83"/>
                    </a:lnTo>
                    <a:lnTo>
                      <a:pt x="24" y="83"/>
                    </a:lnTo>
                    <a:lnTo>
                      <a:pt x="24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22" y="81"/>
                    </a:lnTo>
                    <a:lnTo>
                      <a:pt x="22" y="81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8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22" y="76"/>
                    </a:lnTo>
                    <a:lnTo>
                      <a:pt x="19" y="76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3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9" y="69"/>
                    </a:lnTo>
                    <a:lnTo>
                      <a:pt x="17" y="69"/>
                    </a:lnTo>
                    <a:lnTo>
                      <a:pt x="17" y="69"/>
                    </a:lnTo>
                    <a:lnTo>
                      <a:pt x="17" y="66"/>
                    </a:lnTo>
                    <a:lnTo>
                      <a:pt x="17" y="66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4"/>
                    </a:lnTo>
                    <a:lnTo>
                      <a:pt x="17" y="62"/>
                    </a:lnTo>
                    <a:lnTo>
                      <a:pt x="17" y="62"/>
                    </a:lnTo>
                    <a:lnTo>
                      <a:pt x="17" y="62"/>
                    </a:lnTo>
                    <a:lnTo>
                      <a:pt x="15" y="62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5" y="59"/>
                    </a:lnTo>
                    <a:lnTo>
                      <a:pt x="12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10" y="50"/>
                    </a:lnTo>
                    <a:lnTo>
                      <a:pt x="7" y="50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7" y="47"/>
                    </a:lnTo>
                    <a:lnTo>
                      <a:pt x="5" y="47"/>
                    </a:lnTo>
                    <a:lnTo>
                      <a:pt x="5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5" y="43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3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6"/>
                    </a:lnTo>
                    <a:lnTo>
                      <a:pt x="10" y="33"/>
                    </a:lnTo>
                    <a:lnTo>
                      <a:pt x="10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3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28"/>
                    </a:lnTo>
                    <a:lnTo>
                      <a:pt x="7" y="28"/>
                    </a:lnTo>
                    <a:lnTo>
                      <a:pt x="5" y="28"/>
                    </a:lnTo>
                    <a:lnTo>
                      <a:pt x="5" y="26"/>
                    </a:lnTo>
                    <a:lnTo>
                      <a:pt x="5" y="26"/>
                    </a:lnTo>
                    <a:lnTo>
                      <a:pt x="5" y="24"/>
                    </a:lnTo>
                    <a:lnTo>
                      <a:pt x="5" y="24"/>
                    </a:lnTo>
                    <a:lnTo>
                      <a:pt x="7" y="24"/>
                    </a:lnTo>
                    <a:lnTo>
                      <a:pt x="7" y="24"/>
                    </a:lnTo>
                    <a:lnTo>
                      <a:pt x="5" y="24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3" y="7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7" y="9"/>
                    </a:lnTo>
                    <a:lnTo>
                      <a:pt x="7" y="9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15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4" y="9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6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31" y="17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1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3" y="19"/>
                    </a:lnTo>
                    <a:lnTo>
                      <a:pt x="36" y="19"/>
                    </a:lnTo>
                    <a:lnTo>
                      <a:pt x="36" y="19"/>
                    </a:lnTo>
                    <a:lnTo>
                      <a:pt x="36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38" y="21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3" y="21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43" y="21"/>
                    </a:lnTo>
                    <a:lnTo>
                      <a:pt x="45" y="21"/>
                    </a:lnTo>
                    <a:lnTo>
                      <a:pt x="45" y="21"/>
                    </a:lnTo>
                    <a:lnTo>
                      <a:pt x="45" y="24"/>
                    </a:lnTo>
                    <a:lnTo>
                      <a:pt x="45" y="24"/>
                    </a:lnTo>
                    <a:lnTo>
                      <a:pt x="48" y="24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48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0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2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21"/>
                    </a:lnTo>
                    <a:lnTo>
                      <a:pt x="55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57" y="19"/>
                    </a:lnTo>
                    <a:lnTo>
                      <a:pt x="60" y="19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7"/>
                    </a:lnTo>
                    <a:lnTo>
                      <a:pt x="60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2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4"/>
                    </a:lnTo>
                    <a:lnTo>
                      <a:pt x="64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7" y="12"/>
                    </a:lnTo>
                    <a:lnTo>
                      <a:pt x="69" y="12"/>
                    </a:lnTo>
                    <a:lnTo>
                      <a:pt x="69" y="9"/>
                    </a:lnTo>
                    <a:lnTo>
                      <a:pt x="69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1" y="7"/>
                    </a:lnTo>
                    <a:lnTo>
                      <a:pt x="74" y="7"/>
                    </a:lnTo>
                    <a:lnTo>
                      <a:pt x="74" y="7"/>
                    </a:lnTo>
                    <a:lnTo>
                      <a:pt x="74" y="5"/>
                    </a:lnTo>
                    <a:lnTo>
                      <a:pt x="74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6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78" y="5"/>
                    </a:lnTo>
                    <a:lnTo>
                      <a:pt x="81" y="5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6" y="2"/>
                    </a:lnTo>
                    <a:lnTo>
                      <a:pt x="88" y="2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88" y="5"/>
                    </a:lnTo>
                    <a:lnTo>
                      <a:pt x="90" y="5"/>
                    </a:lnTo>
                    <a:lnTo>
                      <a:pt x="90" y="7"/>
                    </a:lnTo>
                    <a:lnTo>
                      <a:pt x="90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3" y="9"/>
                    </a:lnTo>
                    <a:lnTo>
                      <a:pt x="93" y="9"/>
                    </a:lnTo>
                    <a:lnTo>
                      <a:pt x="93" y="9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0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2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88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0" y="14"/>
                    </a:lnTo>
                    <a:lnTo>
                      <a:pt x="93" y="14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7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3" y="19"/>
                    </a:lnTo>
                    <a:lnTo>
                      <a:pt x="90" y="19"/>
                    </a:lnTo>
                    <a:lnTo>
                      <a:pt x="90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19"/>
                    </a:lnTo>
                    <a:lnTo>
                      <a:pt x="88" y="21"/>
                    </a:lnTo>
                    <a:lnTo>
                      <a:pt x="86" y="21"/>
                    </a:lnTo>
                    <a:lnTo>
                      <a:pt x="86" y="21"/>
                    </a:lnTo>
                    <a:lnTo>
                      <a:pt x="86" y="21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6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88" y="24"/>
                    </a:lnTo>
                    <a:lnTo>
                      <a:pt x="90" y="24"/>
                    </a:lnTo>
                    <a:lnTo>
                      <a:pt x="90" y="24"/>
                    </a:lnTo>
                    <a:lnTo>
                      <a:pt x="90" y="26"/>
                    </a:lnTo>
                    <a:lnTo>
                      <a:pt x="90" y="26"/>
                    </a:lnTo>
                    <a:lnTo>
                      <a:pt x="93" y="26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3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28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5" y="31"/>
                    </a:lnTo>
                    <a:lnTo>
                      <a:pt x="97" y="31"/>
                    </a:lnTo>
                    <a:lnTo>
                      <a:pt x="97" y="31"/>
                    </a:lnTo>
                    <a:lnTo>
                      <a:pt x="97" y="33"/>
                    </a:lnTo>
                    <a:lnTo>
                      <a:pt x="97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0" y="33"/>
                    </a:lnTo>
                    <a:lnTo>
                      <a:pt x="102" y="33"/>
                    </a:lnTo>
                    <a:lnTo>
                      <a:pt x="102" y="33"/>
                    </a:lnTo>
                    <a:lnTo>
                      <a:pt x="102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3"/>
                    </a:lnTo>
                    <a:lnTo>
                      <a:pt x="105" y="36"/>
                    </a:lnTo>
                    <a:lnTo>
                      <a:pt x="105" y="36"/>
                    </a:lnTo>
                    <a:lnTo>
                      <a:pt x="105" y="38"/>
                    </a:lnTo>
                    <a:lnTo>
                      <a:pt x="105" y="38"/>
                    </a:lnTo>
                    <a:lnTo>
                      <a:pt x="105" y="38"/>
                    </a:lnTo>
                    <a:lnTo>
                      <a:pt x="105" y="40"/>
                    </a:lnTo>
                    <a:lnTo>
                      <a:pt x="105" y="40"/>
                    </a:lnTo>
                    <a:lnTo>
                      <a:pt x="105" y="43"/>
                    </a:lnTo>
                    <a:lnTo>
                      <a:pt x="105" y="43"/>
                    </a:lnTo>
                    <a:lnTo>
                      <a:pt x="107" y="43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5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107" y="50"/>
                    </a:lnTo>
                    <a:lnTo>
                      <a:pt x="107" y="50"/>
                    </a:lnTo>
                    <a:lnTo>
                      <a:pt x="107" y="50"/>
                    </a:lnTo>
                    <a:lnTo>
                      <a:pt x="107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2"/>
                    </a:lnTo>
                    <a:lnTo>
                      <a:pt x="109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2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4" y="54"/>
                    </a:lnTo>
                    <a:lnTo>
                      <a:pt x="116" y="54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19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1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6" y="57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8" y="57"/>
                    </a:lnTo>
                    <a:lnTo>
                      <a:pt x="128" y="59"/>
                    </a:lnTo>
                    <a:lnTo>
                      <a:pt x="128" y="59"/>
                    </a:lnTo>
                    <a:lnTo>
                      <a:pt x="131" y="59"/>
                    </a:lnTo>
                    <a:lnTo>
                      <a:pt x="131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59"/>
                    </a:lnTo>
                    <a:lnTo>
                      <a:pt x="133" y="62"/>
                    </a:lnTo>
                    <a:lnTo>
                      <a:pt x="133" y="62"/>
                    </a:lnTo>
                    <a:lnTo>
                      <a:pt x="135" y="62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4"/>
                    </a:lnTo>
                    <a:lnTo>
                      <a:pt x="135" y="66"/>
                    </a:lnTo>
                    <a:lnTo>
                      <a:pt x="138" y="66"/>
                    </a:lnTo>
                    <a:lnTo>
                      <a:pt x="138" y="66"/>
                    </a:lnTo>
                    <a:lnTo>
                      <a:pt x="138" y="66"/>
                    </a:lnTo>
                    <a:lnTo>
                      <a:pt x="140" y="66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0" y="69"/>
                    </a:lnTo>
                    <a:lnTo>
                      <a:pt x="142" y="69"/>
                    </a:lnTo>
                    <a:lnTo>
                      <a:pt x="142" y="69"/>
                    </a:lnTo>
                    <a:lnTo>
                      <a:pt x="142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1"/>
                    </a:lnTo>
                    <a:lnTo>
                      <a:pt x="145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7" y="73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49" y="73"/>
                    </a:lnTo>
                    <a:lnTo>
                      <a:pt x="152" y="73"/>
                    </a:lnTo>
                    <a:lnTo>
                      <a:pt x="152" y="73"/>
                    </a:lnTo>
                    <a:lnTo>
                      <a:pt x="152" y="76"/>
                    </a:lnTo>
                    <a:lnTo>
                      <a:pt x="152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4" y="76"/>
                    </a:lnTo>
                    <a:lnTo>
                      <a:pt x="157" y="76"/>
                    </a:lnTo>
                    <a:lnTo>
                      <a:pt x="157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59" y="76"/>
                    </a:lnTo>
                    <a:lnTo>
                      <a:pt x="161" y="76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4" y="78"/>
                    </a:lnTo>
                    <a:lnTo>
                      <a:pt x="164" y="78"/>
                    </a:lnTo>
                    <a:lnTo>
                      <a:pt x="164" y="78"/>
                    </a:lnTo>
                    <a:lnTo>
                      <a:pt x="166" y="78"/>
                    </a:lnTo>
                    <a:lnTo>
                      <a:pt x="166" y="78"/>
                    </a:lnTo>
                    <a:lnTo>
                      <a:pt x="166" y="78"/>
                    </a:lnTo>
                    <a:lnTo>
                      <a:pt x="168" y="78"/>
                    </a:lnTo>
                    <a:lnTo>
                      <a:pt x="168" y="81"/>
                    </a:lnTo>
                    <a:lnTo>
                      <a:pt x="168" y="81"/>
                    </a:lnTo>
                    <a:lnTo>
                      <a:pt x="168" y="81"/>
                    </a:lnTo>
                    <a:lnTo>
                      <a:pt x="171" y="81"/>
                    </a:lnTo>
                    <a:lnTo>
                      <a:pt x="171" y="81"/>
                    </a:lnTo>
                    <a:lnTo>
                      <a:pt x="171" y="78"/>
                    </a:lnTo>
                    <a:lnTo>
                      <a:pt x="173" y="78"/>
                    </a:lnTo>
                    <a:lnTo>
                      <a:pt x="173" y="78"/>
                    </a:lnTo>
                    <a:lnTo>
                      <a:pt x="173" y="78"/>
                    </a:lnTo>
                    <a:lnTo>
                      <a:pt x="176" y="78"/>
                    </a:lnTo>
                    <a:lnTo>
                      <a:pt x="176" y="78"/>
                    </a:lnTo>
                    <a:lnTo>
                      <a:pt x="176" y="78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178" y="78"/>
                    </a:lnTo>
                    <a:lnTo>
                      <a:pt x="180" y="78"/>
                    </a:lnTo>
                    <a:lnTo>
                      <a:pt x="180" y="76"/>
                    </a:lnTo>
                    <a:lnTo>
                      <a:pt x="180" y="76"/>
                    </a:lnTo>
                    <a:lnTo>
                      <a:pt x="180" y="76"/>
                    </a:lnTo>
                    <a:lnTo>
                      <a:pt x="183" y="76"/>
                    </a:lnTo>
                    <a:lnTo>
                      <a:pt x="183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5" y="76"/>
                    </a:lnTo>
                    <a:lnTo>
                      <a:pt x="187" y="76"/>
                    </a:lnTo>
                    <a:lnTo>
                      <a:pt x="187" y="76"/>
                    </a:lnTo>
                    <a:lnTo>
                      <a:pt x="187" y="76"/>
                    </a:lnTo>
                    <a:lnTo>
                      <a:pt x="190" y="76"/>
                    </a:lnTo>
                    <a:lnTo>
                      <a:pt x="190" y="73"/>
                    </a:lnTo>
                    <a:lnTo>
                      <a:pt x="190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2" y="73"/>
                    </a:lnTo>
                    <a:lnTo>
                      <a:pt x="194" y="73"/>
                    </a:lnTo>
                    <a:lnTo>
                      <a:pt x="194" y="73"/>
                    </a:lnTo>
                    <a:lnTo>
                      <a:pt x="194" y="73"/>
                    </a:lnTo>
                    <a:lnTo>
                      <a:pt x="197" y="73"/>
                    </a:lnTo>
                    <a:lnTo>
                      <a:pt x="197" y="73"/>
                    </a:lnTo>
                    <a:lnTo>
                      <a:pt x="197" y="73"/>
                    </a:lnTo>
                    <a:lnTo>
                      <a:pt x="199" y="73"/>
                    </a:lnTo>
                    <a:lnTo>
                      <a:pt x="199" y="73"/>
                    </a:lnTo>
                    <a:lnTo>
                      <a:pt x="199" y="73"/>
                    </a:lnTo>
                    <a:lnTo>
                      <a:pt x="202" y="73"/>
                    </a:lnTo>
                    <a:lnTo>
                      <a:pt x="202" y="73"/>
                    </a:lnTo>
                    <a:lnTo>
                      <a:pt x="202" y="73"/>
                    </a:lnTo>
                    <a:lnTo>
                      <a:pt x="204" y="73"/>
                    </a:lnTo>
                    <a:lnTo>
                      <a:pt x="204" y="71"/>
                    </a:lnTo>
                    <a:lnTo>
                      <a:pt x="204" y="71"/>
                    </a:lnTo>
                    <a:lnTo>
                      <a:pt x="206" y="71"/>
                    </a:lnTo>
                    <a:lnTo>
                      <a:pt x="206" y="71"/>
                    </a:lnTo>
                    <a:lnTo>
                      <a:pt x="206" y="71"/>
                    </a:lnTo>
                    <a:lnTo>
                      <a:pt x="209" y="71"/>
                    </a:lnTo>
                    <a:lnTo>
                      <a:pt x="209" y="71"/>
                    </a:lnTo>
                    <a:lnTo>
                      <a:pt x="211" y="71"/>
                    </a:lnTo>
                    <a:lnTo>
                      <a:pt x="211" y="71"/>
                    </a:lnTo>
                    <a:lnTo>
                      <a:pt x="211" y="71"/>
                    </a:lnTo>
                    <a:lnTo>
                      <a:pt x="213" y="71"/>
                    </a:lnTo>
                    <a:lnTo>
                      <a:pt x="213" y="71"/>
                    </a:lnTo>
                    <a:lnTo>
                      <a:pt x="213" y="71"/>
                    </a:lnTo>
                    <a:lnTo>
                      <a:pt x="213" y="69"/>
                    </a:lnTo>
                    <a:lnTo>
                      <a:pt x="213" y="69"/>
                    </a:lnTo>
                    <a:lnTo>
                      <a:pt x="213" y="66"/>
                    </a:lnTo>
                    <a:lnTo>
                      <a:pt x="213" y="66"/>
                    </a:lnTo>
                    <a:lnTo>
                      <a:pt x="213" y="66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3" y="64"/>
                    </a:lnTo>
                    <a:lnTo>
                      <a:pt x="211" y="64"/>
                    </a:lnTo>
                    <a:lnTo>
                      <a:pt x="211" y="62"/>
                    </a:lnTo>
                    <a:lnTo>
                      <a:pt x="211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3" y="62"/>
                    </a:lnTo>
                    <a:lnTo>
                      <a:pt x="216" y="62"/>
                    </a:lnTo>
                    <a:lnTo>
                      <a:pt x="216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18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0" y="62"/>
                    </a:lnTo>
                    <a:lnTo>
                      <a:pt x="223" y="62"/>
                    </a:lnTo>
                    <a:lnTo>
                      <a:pt x="223" y="59"/>
                    </a:lnTo>
                    <a:lnTo>
                      <a:pt x="223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9"/>
                    </a:lnTo>
                    <a:lnTo>
                      <a:pt x="225" y="57"/>
                    </a:lnTo>
                    <a:lnTo>
                      <a:pt x="228" y="57"/>
                    </a:lnTo>
                    <a:lnTo>
                      <a:pt x="228" y="57"/>
                    </a:lnTo>
                    <a:lnTo>
                      <a:pt x="228" y="59"/>
                    </a:lnTo>
                    <a:lnTo>
                      <a:pt x="228" y="59"/>
                    </a:lnTo>
                    <a:lnTo>
                      <a:pt x="228" y="57"/>
                    </a:lnTo>
                    <a:lnTo>
                      <a:pt x="230" y="57"/>
                    </a:lnTo>
                    <a:lnTo>
                      <a:pt x="230" y="57"/>
                    </a:lnTo>
                    <a:lnTo>
                      <a:pt x="230" y="57"/>
                    </a:lnTo>
                    <a:lnTo>
                      <a:pt x="232" y="57"/>
                    </a:lnTo>
                    <a:lnTo>
                      <a:pt x="232" y="54"/>
                    </a:lnTo>
                    <a:lnTo>
                      <a:pt x="232" y="54"/>
                    </a:lnTo>
                    <a:lnTo>
                      <a:pt x="232" y="54"/>
                    </a:lnTo>
                    <a:lnTo>
                      <a:pt x="232" y="52"/>
                    </a:lnTo>
                    <a:lnTo>
                      <a:pt x="232" y="52"/>
                    </a:lnTo>
                    <a:lnTo>
                      <a:pt x="232" y="52"/>
                    </a:lnTo>
                    <a:lnTo>
                      <a:pt x="232" y="50"/>
                    </a:lnTo>
                    <a:lnTo>
                      <a:pt x="232" y="50"/>
                    </a:lnTo>
                    <a:lnTo>
                      <a:pt x="232" y="50"/>
                    </a:lnTo>
                    <a:lnTo>
                      <a:pt x="235" y="50"/>
                    </a:lnTo>
                    <a:lnTo>
                      <a:pt x="235" y="50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7" y="47"/>
                    </a:lnTo>
                    <a:lnTo>
                      <a:pt x="237" y="45"/>
                    </a:lnTo>
                    <a:lnTo>
                      <a:pt x="237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39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2" y="45"/>
                    </a:lnTo>
                    <a:lnTo>
                      <a:pt x="244" y="45"/>
                    </a:lnTo>
                    <a:lnTo>
                      <a:pt x="244" y="43"/>
                    </a:lnTo>
                    <a:lnTo>
                      <a:pt x="244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7" y="43"/>
                    </a:lnTo>
                    <a:lnTo>
                      <a:pt x="249" y="43"/>
                    </a:lnTo>
                    <a:lnTo>
                      <a:pt x="249" y="43"/>
                    </a:lnTo>
                    <a:lnTo>
                      <a:pt x="251" y="43"/>
                    </a:lnTo>
                    <a:lnTo>
                      <a:pt x="251" y="43"/>
                    </a:lnTo>
                    <a:lnTo>
                      <a:pt x="251" y="40"/>
                    </a:lnTo>
                    <a:lnTo>
                      <a:pt x="251" y="40"/>
                    </a:lnTo>
                    <a:lnTo>
                      <a:pt x="254" y="40"/>
                    </a:lnTo>
                    <a:lnTo>
                      <a:pt x="254" y="40"/>
                    </a:lnTo>
                    <a:lnTo>
                      <a:pt x="254" y="43"/>
                    </a:lnTo>
                    <a:lnTo>
                      <a:pt x="254" y="43"/>
                    </a:lnTo>
                    <a:lnTo>
                      <a:pt x="256" y="43"/>
                    </a:lnTo>
                    <a:lnTo>
                      <a:pt x="256" y="43"/>
                    </a:lnTo>
                    <a:lnTo>
                      <a:pt x="258" y="43"/>
                    </a:lnTo>
                    <a:lnTo>
                      <a:pt x="258" y="43"/>
                    </a:lnTo>
                    <a:lnTo>
                      <a:pt x="258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1" y="43"/>
                    </a:lnTo>
                    <a:lnTo>
                      <a:pt x="263" y="43"/>
                    </a:lnTo>
                    <a:lnTo>
                      <a:pt x="263" y="43"/>
                    </a:lnTo>
                    <a:lnTo>
                      <a:pt x="263" y="43"/>
                    </a:lnTo>
                    <a:lnTo>
                      <a:pt x="265" y="43"/>
                    </a:lnTo>
                    <a:lnTo>
                      <a:pt x="265" y="40"/>
                    </a:lnTo>
                    <a:lnTo>
                      <a:pt x="265" y="40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5" y="38"/>
                    </a:lnTo>
                    <a:lnTo>
                      <a:pt x="268" y="38"/>
                    </a:lnTo>
                    <a:lnTo>
                      <a:pt x="268" y="38"/>
                    </a:lnTo>
                    <a:lnTo>
                      <a:pt x="268" y="38"/>
                    </a:lnTo>
                    <a:lnTo>
                      <a:pt x="270" y="38"/>
                    </a:lnTo>
                    <a:lnTo>
                      <a:pt x="270" y="38"/>
                    </a:lnTo>
                    <a:lnTo>
                      <a:pt x="273" y="38"/>
                    </a:lnTo>
                    <a:lnTo>
                      <a:pt x="273" y="38"/>
                    </a:lnTo>
                    <a:lnTo>
                      <a:pt x="273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5" y="38"/>
                    </a:lnTo>
                    <a:lnTo>
                      <a:pt x="277" y="38"/>
                    </a:lnTo>
                    <a:lnTo>
                      <a:pt x="277" y="38"/>
                    </a:lnTo>
                    <a:lnTo>
                      <a:pt x="280" y="38"/>
                    </a:lnTo>
                    <a:lnTo>
                      <a:pt x="280" y="40"/>
                    </a:lnTo>
                    <a:lnTo>
                      <a:pt x="280" y="40"/>
                    </a:lnTo>
                    <a:lnTo>
                      <a:pt x="280" y="40"/>
                    </a:lnTo>
                    <a:lnTo>
                      <a:pt x="280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38"/>
                    </a:lnTo>
                    <a:lnTo>
                      <a:pt x="284" y="40"/>
                    </a:lnTo>
                    <a:lnTo>
                      <a:pt x="284" y="40"/>
                    </a:lnTo>
                    <a:lnTo>
                      <a:pt x="287" y="40"/>
                    </a:lnTo>
                    <a:lnTo>
                      <a:pt x="287" y="43"/>
                    </a:lnTo>
                    <a:lnTo>
                      <a:pt x="287" y="43"/>
                    </a:lnTo>
                    <a:lnTo>
                      <a:pt x="287" y="43"/>
                    </a:lnTo>
                    <a:lnTo>
                      <a:pt x="287" y="45"/>
                    </a:lnTo>
                    <a:lnTo>
                      <a:pt x="287" y="45"/>
                    </a:lnTo>
                    <a:lnTo>
                      <a:pt x="287" y="45"/>
                    </a:lnTo>
                    <a:lnTo>
                      <a:pt x="289" y="45"/>
                    </a:lnTo>
                    <a:lnTo>
                      <a:pt x="289" y="45"/>
                    </a:lnTo>
                    <a:lnTo>
                      <a:pt x="289" y="45"/>
                    </a:lnTo>
                    <a:lnTo>
                      <a:pt x="291" y="45"/>
                    </a:lnTo>
                    <a:lnTo>
                      <a:pt x="291" y="45"/>
                    </a:lnTo>
                    <a:lnTo>
                      <a:pt x="291" y="45"/>
                    </a:lnTo>
                    <a:lnTo>
                      <a:pt x="294" y="45"/>
                    </a:lnTo>
                    <a:lnTo>
                      <a:pt x="294" y="45"/>
                    </a:lnTo>
                    <a:lnTo>
                      <a:pt x="294" y="45"/>
                    </a:lnTo>
                    <a:lnTo>
                      <a:pt x="294" y="47"/>
                    </a:lnTo>
                    <a:lnTo>
                      <a:pt x="296" y="47"/>
                    </a:lnTo>
                    <a:lnTo>
                      <a:pt x="296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299" y="47"/>
                    </a:lnTo>
                    <a:lnTo>
                      <a:pt x="301" y="47"/>
                    </a:lnTo>
                    <a:lnTo>
                      <a:pt x="301" y="50"/>
                    </a:lnTo>
                    <a:lnTo>
                      <a:pt x="301" y="50"/>
                    </a:lnTo>
                    <a:lnTo>
                      <a:pt x="301" y="50"/>
                    </a:lnTo>
                    <a:lnTo>
                      <a:pt x="303" y="50"/>
                    </a:lnTo>
                    <a:lnTo>
                      <a:pt x="303" y="50"/>
                    </a:lnTo>
                    <a:lnTo>
                      <a:pt x="306" y="50"/>
                    </a:lnTo>
                    <a:lnTo>
                      <a:pt x="306" y="50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6" y="52"/>
                    </a:lnTo>
                    <a:lnTo>
                      <a:pt x="308" y="52"/>
                    </a:lnTo>
                    <a:lnTo>
                      <a:pt x="308" y="52"/>
                    </a:lnTo>
                    <a:lnTo>
                      <a:pt x="308" y="54"/>
                    </a:lnTo>
                    <a:lnTo>
                      <a:pt x="308" y="54"/>
                    </a:lnTo>
                    <a:lnTo>
                      <a:pt x="310" y="54"/>
                    </a:lnTo>
                    <a:lnTo>
                      <a:pt x="310" y="54"/>
                    </a:lnTo>
                    <a:lnTo>
                      <a:pt x="310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2"/>
                    </a:lnTo>
                    <a:lnTo>
                      <a:pt x="313" y="54"/>
                    </a:lnTo>
                    <a:lnTo>
                      <a:pt x="315" y="54"/>
                    </a:lnTo>
                    <a:lnTo>
                      <a:pt x="315" y="54"/>
                    </a:lnTo>
                    <a:lnTo>
                      <a:pt x="318" y="54"/>
                    </a:lnTo>
                    <a:lnTo>
                      <a:pt x="318" y="52"/>
                    </a:lnTo>
                    <a:lnTo>
                      <a:pt x="318" y="52"/>
                    </a:lnTo>
                    <a:lnTo>
                      <a:pt x="318" y="52"/>
                    </a:lnTo>
                    <a:lnTo>
                      <a:pt x="320" y="52"/>
                    </a:lnTo>
                    <a:lnTo>
                      <a:pt x="320" y="52"/>
                    </a:lnTo>
                    <a:lnTo>
                      <a:pt x="320" y="52"/>
                    </a:lnTo>
                    <a:lnTo>
                      <a:pt x="320" y="54"/>
                    </a:lnTo>
                    <a:lnTo>
                      <a:pt x="322" y="54"/>
                    </a:lnTo>
                    <a:lnTo>
                      <a:pt x="322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5" y="54"/>
                    </a:lnTo>
                    <a:lnTo>
                      <a:pt x="327" y="54"/>
                    </a:lnTo>
                    <a:lnTo>
                      <a:pt x="327" y="57"/>
                    </a:lnTo>
                    <a:lnTo>
                      <a:pt x="327" y="57"/>
                    </a:lnTo>
                    <a:lnTo>
                      <a:pt x="327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7"/>
                    </a:lnTo>
                    <a:lnTo>
                      <a:pt x="329" y="59"/>
                    </a:lnTo>
                    <a:lnTo>
                      <a:pt x="329" y="59"/>
                    </a:lnTo>
                    <a:lnTo>
                      <a:pt x="329" y="62"/>
                    </a:lnTo>
                    <a:lnTo>
                      <a:pt x="332" y="62"/>
                    </a:lnTo>
                    <a:lnTo>
                      <a:pt x="332" y="62"/>
                    </a:lnTo>
                    <a:lnTo>
                      <a:pt x="332" y="62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2" y="64"/>
                    </a:lnTo>
                    <a:lnTo>
                      <a:pt x="334" y="64"/>
                    </a:lnTo>
                    <a:lnTo>
                      <a:pt x="334" y="66"/>
                    </a:lnTo>
                    <a:lnTo>
                      <a:pt x="334" y="66"/>
                    </a:lnTo>
                    <a:lnTo>
                      <a:pt x="334" y="66"/>
                    </a:lnTo>
                    <a:lnTo>
                      <a:pt x="336" y="66"/>
                    </a:lnTo>
                    <a:lnTo>
                      <a:pt x="336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39" y="66"/>
                    </a:lnTo>
                    <a:lnTo>
                      <a:pt x="341" y="66"/>
                    </a:lnTo>
                    <a:lnTo>
                      <a:pt x="341" y="69"/>
                    </a:lnTo>
                    <a:lnTo>
                      <a:pt x="341" y="69"/>
                    </a:lnTo>
                    <a:lnTo>
                      <a:pt x="341" y="69"/>
                    </a:lnTo>
                    <a:lnTo>
                      <a:pt x="344" y="69"/>
                    </a:lnTo>
                    <a:lnTo>
                      <a:pt x="344" y="69"/>
                    </a:lnTo>
                    <a:lnTo>
                      <a:pt x="344" y="69"/>
                    </a:lnTo>
                    <a:lnTo>
                      <a:pt x="346" y="69"/>
                    </a:lnTo>
                    <a:lnTo>
                      <a:pt x="346" y="71"/>
                    </a:lnTo>
                    <a:lnTo>
                      <a:pt x="346" y="71"/>
                    </a:lnTo>
                    <a:lnTo>
                      <a:pt x="346" y="71"/>
                    </a:lnTo>
                    <a:lnTo>
                      <a:pt x="346" y="73"/>
                    </a:lnTo>
                    <a:lnTo>
                      <a:pt x="346" y="73"/>
                    </a:lnTo>
                    <a:lnTo>
                      <a:pt x="346" y="73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48" y="76"/>
                    </a:lnTo>
                    <a:lnTo>
                      <a:pt x="348" y="76"/>
                    </a:lnTo>
                    <a:lnTo>
                      <a:pt x="348" y="76"/>
                    </a:lnTo>
                    <a:lnTo>
                      <a:pt x="348" y="78"/>
                    </a:lnTo>
                    <a:lnTo>
                      <a:pt x="351" y="78"/>
                    </a:lnTo>
                    <a:lnTo>
                      <a:pt x="351" y="78"/>
                    </a:lnTo>
                    <a:lnTo>
                      <a:pt x="351" y="78"/>
                    </a:lnTo>
                    <a:lnTo>
                      <a:pt x="353" y="78"/>
                    </a:lnTo>
                    <a:lnTo>
                      <a:pt x="353" y="78"/>
                    </a:lnTo>
                    <a:lnTo>
                      <a:pt x="353" y="78"/>
                    </a:lnTo>
                    <a:lnTo>
                      <a:pt x="355" y="78"/>
                    </a:lnTo>
                    <a:lnTo>
                      <a:pt x="355" y="78"/>
                    </a:lnTo>
                    <a:lnTo>
                      <a:pt x="358" y="78"/>
                    </a:lnTo>
                    <a:lnTo>
                      <a:pt x="358" y="78"/>
                    </a:lnTo>
                    <a:lnTo>
                      <a:pt x="358" y="78"/>
                    </a:lnTo>
                    <a:lnTo>
                      <a:pt x="360" y="78"/>
                    </a:lnTo>
                    <a:lnTo>
                      <a:pt x="360" y="78"/>
                    </a:lnTo>
                    <a:lnTo>
                      <a:pt x="360" y="78"/>
                    </a:lnTo>
                    <a:lnTo>
                      <a:pt x="362" y="78"/>
                    </a:lnTo>
                    <a:lnTo>
                      <a:pt x="362" y="78"/>
                    </a:lnTo>
                    <a:lnTo>
                      <a:pt x="362" y="78"/>
                    </a:lnTo>
                    <a:lnTo>
                      <a:pt x="365" y="78"/>
                    </a:lnTo>
                    <a:lnTo>
                      <a:pt x="365" y="78"/>
                    </a:lnTo>
                    <a:lnTo>
                      <a:pt x="365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78"/>
                    </a:lnTo>
                    <a:lnTo>
                      <a:pt x="367" y="81"/>
                    </a:lnTo>
                    <a:lnTo>
                      <a:pt x="370" y="81"/>
                    </a:lnTo>
                    <a:lnTo>
                      <a:pt x="370" y="81"/>
                    </a:lnTo>
                    <a:lnTo>
                      <a:pt x="367" y="81"/>
                    </a:lnTo>
                    <a:lnTo>
                      <a:pt x="367" y="83"/>
                    </a:lnTo>
                    <a:lnTo>
                      <a:pt x="367" y="83"/>
                    </a:lnTo>
                    <a:lnTo>
                      <a:pt x="367" y="83"/>
                    </a:lnTo>
                    <a:lnTo>
                      <a:pt x="367" y="85"/>
                    </a:lnTo>
                    <a:lnTo>
                      <a:pt x="367" y="85"/>
                    </a:lnTo>
                    <a:lnTo>
                      <a:pt x="367" y="88"/>
                    </a:lnTo>
                    <a:lnTo>
                      <a:pt x="370" y="88"/>
                    </a:lnTo>
                    <a:lnTo>
                      <a:pt x="370" y="88"/>
                    </a:lnTo>
                    <a:lnTo>
                      <a:pt x="370" y="90"/>
                    </a:lnTo>
                    <a:lnTo>
                      <a:pt x="370" y="90"/>
                    </a:lnTo>
                    <a:lnTo>
                      <a:pt x="370" y="90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70" y="92"/>
                    </a:lnTo>
                    <a:lnTo>
                      <a:pt x="367" y="92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67" y="95"/>
                    </a:lnTo>
                    <a:lnTo>
                      <a:pt x="370" y="95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0" y="97"/>
                    </a:lnTo>
                    <a:lnTo>
                      <a:pt x="370" y="100"/>
                    </a:lnTo>
                    <a:lnTo>
                      <a:pt x="370" y="100"/>
                    </a:lnTo>
                    <a:lnTo>
                      <a:pt x="370" y="102"/>
                    </a:lnTo>
                    <a:lnTo>
                      <a:pt x="370" y="102"/>
                    </a:lnTo>
                    <a:lnTo>
                      <a:pt x="370" y="102"/>
                    </a:lnTo>
                    <a:lnTo>
                      <a:pt x="370" y="104"/>
                    </a:lnTo>
                    <a:lnTo>
                      <a:pt x="370" y="104"/>
                    </a:lnTo>
                    <a:lnTo>
                      <a:pt x="370" y="104"/>
                    </a:lnTo>
                    <a:lnTo>
                      <a:pt x="372" y="104"/>
                    </a:lnTo>
                    <a:lnTo>
                      <a:pt x="372" y="104"/>
                    </a:lnTo>
                    <a:lnTo>
                      <a:pt x="372" y="107"/>
                    </a:lnTo>
                    <a:lnTo>
                      <a:pt x="370" y="107"/>
                    </a:lnTo>
                    <a:lnTo>
                      <a:pt x="370" y="107"/>
                    </a:lnTo>
                    <a:lnTo>
                      <a:pt x="370" y="109"/>
                    </a:lnTo>
                    <a:lnTo>
                      <a:pt x="370" y="109"/>
                    </a:lnTo>
                    <a:lnTo>
                      <a:pt x="370" y="109"/>
                    </a:lnTo>
                    <a:lnTo>
                      <a:pt x="370" y="111"/>
                    </a:lnTo>
                    <a:lnTo>
                      <a:pt x="367" y="111"/>
                    </a:lnTo>
                    <a:lnTo>
                      <a:pt x="367" y="111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4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7" y="116"/>
                    </a:lnTo>
                    <a:lnTo>
                      <a:pt x="367" y="118"/>
                    </a:lnTo>
                    <a:lnTo>
                      <a:pt x="367" y="118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1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7" y="123"/>
                    </a:lnTo>
                    <a:lnTo>
                      <a:pt x="367" y="126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65" y="128"/>
                    </a:lnTo>
                    <a:lnTo>
                      <a:pt x="365" y="128"/>
                    </a:lnTo>
                    <a:lnTo>
                      <a:pt x="365" y="130"/>
                    </a:lnTo>
                    <a:lnTo>
                      <a:pt x="365" y="130"/>
                    </a:lnTo>
                    <a:lnTo>
                      <a:pt x="362" y="130"/>
                    </a:lnTo>
                    <a:lnTo>
                      <a:pt x="362" y="130"/>
                    </a:lnTo>
                    <a:lnTo>
                      <a:pt x="362" y="130"/>
                    </a:lnTo>
                    <a:lnTo>
                      <a:pt x="362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3"/>
                    </a:lnTo>
                    <a:lnTo>
                      <a:pt x="360" y="135"/>
                    </a:lnTo>
                    <a:lnTo>
                      <a:pt x="360" y="135"/>
                    </a:lnTo>
                    <a:lnTo>
                      <a:pt x="362" y="135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2" y="137"/>
                    </a:lnTo>
                    <a:lnTo>
                      <a:pt x="360" y="137"/>
                    </a:lnTo>
                    <a:lnTo>
                      <a:pt x="360" y="137"/>
                    </a:lnTo>
                    <a:lnTo>
                      <a:pt x="360" y="137"/>
                    </a:lnTo>
                    <a:lnTo>
                      <a:pt x="358" y="137"/>
                    </a:lnTo>
                    <a:lnTo>
                      <a:pt x="358" y="137"/>
                    </a:lnTo>
                    <a:lnTo>
                      <a:pt x="358" y="140"/>
                    </a:lnTo>
                    <a:lnTo>
                      <a:pt x="358" y="140"/>
                    </a:lnTo>
                    <a:lnTo>
                      <a:pt x="358" y="140"/>
                    </a:lnTo>
                    <a:lnTo>
                      <a:pt x="355" y="140"/>
                    </a:lnTo>
                    <a:lnTo>
                      <a:pt x="355" y="142"/>
                    </a:lnTo>
                    <a:lnTo>
                      <a:pt x="355" y="142"/>
                    </a:lnTo>
                    <a:lnTo>
                      <a:pt x="355" y="142"/>
                    </a:lnTo>
                    <a:lnTo>
                      <a:pt x="353" y="142"/>
                    </a:lnTo>
                    <a:lnTo>
                      <a:pt x="353" y="142"/>
                    </a:lnTo>
                    <a:lnTo>
                      <a:pt x="353" y="145"/>
                    </a:lnTo>
                    <a:lnTo>
                      <a:pt x="353" y="145"/>
                    </a:lnTo>
                    <a:lnTo>
                      <a:pt x="353" y="147"/>
                    </a:lnTo>
                    <a:lnTo>
                      <a:pt x="355" y="147"/>
                    </a:lnTo>
                    <a:lnTo>
                      <a:pt x="355" y="147"/>
                    </a:lnTo>
                    <a:lnTo>
                      <a:pt x="355" y="147"/>
                    </a:lnTo>
                    <a:lnTo>
                      <a:pt x="355" y="149"/>
                    </a:lnTo>
                    <a:lnTo>
                      <a:pt x="355" y="149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2"/>
                    </a:lnTo>
                    <a:lnTo>
                      <a:pt x="355" y="154"/>
                    </a:lnTo>
                    <a:lnTo>
                      <a:pt x="355" y="154"/>
                    </a:lnTo>
                    <a:lnTo>
                      <a:pt x="358" y="154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60" y="156"/>
                    </a:lnTo>
                    <a:lnTo>
                      <a:pt x="360" y="156"/>
                    </a:lnTo>
                    <a:lnTo>
                      <a:pt x="360" y="156"/>
                    </a:lnTo>
                    <a:lnTo>
                      <a:pt x="362" y="156"/>
                    </a:lnTo>
                    <a:lnTo>
                      <a:pt x="362" y="156"/>
                    </a:lnTo>
                    <a:lnTo>
                      <a:pt x="362" y="159"/>
                    </a:lnTo>
                    <a:lnTo>
                      <a:pt x="362" y="159"/>
                    </a:lnTo>
                    <a:lnTo>
                      <a:pt x="362" y="159"/>
                    </a:lnTo>
                    <a:lnTo>
                      <a:pt x="362" y="161"/>
                    </a:lnTo>
                    <a:lnTo>
                      <a:pt x="360" y="161"/>
                    </a:lnTo>
                    <a:lnTo>
                      <a:pt x="360" y="161"/>
                    </a:lnTo>
                    <a:lnTo>
                      <a:pt x="360" y="161"/>
                    </a:lnTo>
                    <a:lnTo>
                      <a:pt x="360" y="163"/>
                    </a:lnTo>
                    <a:lnTo>
                      <a:pt x="360" y="163"/>
                    </a:lnTo>
                    <a:lnTo>
                      <a:pt x="360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3"/>
                    </a:lnTo>
                    <a:lnTo>
                      <a:pt x="358" y="166"/>
                    </a:lnTo>
                    <a:lnTo>
                      <a:pt x="358" y="166"/>
                    </a:lnTo>
                    <a:lnTo>
                      <a:pt x="355" y="166"/>
                    </a:lnTo>
                    <a:lnTo>
                      <a:pt x="355" y="168"/>
                    </a:lnTo>
                    <a:lnTo>
                      <a:pt x="355" y="168"/>
                    </a:lnTo>
                    <a:lnTo>
                      <a:pt x="358" y="168"/>
                    </a:lnTo>
                    <a:lnTo>
                      <a:pt x="358" y="171"/>
                    </a:lnTo>
                    <a:lnTo>
                      <a:pt x="358" y="171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3"/>
                    </a:lnTo>
                    <a:lnTo>
                      <a:pt x="358" y="175"/>
                    </a:lnTo>
                    <a:lnTo>
                      <a:pt x="358" y="175"/>
                    </a:lnTo>
                    <a:lnTo>
                      <a:pt x="358" y="175"/>
                    </a:lnTo>
                    <a:lnTo>
                      <a:pt x="358" y="178"/>
                    </a:lnTo>
                    <a:lnTo>
                      <a:pt x="358" y="178"/>
                    </a:lnTo>
                    <a:lnTo>
                      <a:pt x="358" y="180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2"/>
                    </a:lnTo>
                    <a:lnTo>
                      <a:pt x="360" y="185"/>
                    </a:lnTo>
                    <a:lnTo>
                      <a:pt x="360" y="185"/>
                    </a:lnTo>
                    <a:lnTo>
                      <a:pt x="360" y="187"/>
                    </a:lnTo>
                    <a:lnTo>
                      <a:pt x="360" y="187"/>
                    </a:lnTo>
                    <a:lnTo>
                      <a:pt x="360" y="190"/>
                    </a:lnTo>
                    <a:lnTo>
                      <a:pt x="362" y="190"/>
                    </a:lnTo>
                    <a:lnTo>
                      <a:pt x="362" y="190"/>
                    </a:lnTo>
                    <a:lnTo>
                      <a:pt x="362" y="192"/>
                    </a:lnTo>
                    <a:lnTo>
                      <a:pt x="362" y="192"/>
                    </a:lnTo>
                    <a:lnTo>
                      <a:pt x="362" y="192"/>
                    </a:lnTo>
                    <a:lnTo>
                      <a:pt x="360" y="192"/>
                    </a:lnTo>
                    <a:lnTo>
                      <a:pt x="360" y="194"/>
                    </a:lnTo>
                    <a:lnTo>
                      <a:pt x="360" y="194"/>
                    </a:lnTo>
                    <a:lnTo>
                      <a:pt x="360" y="197"/>
                    </a:lnTo>
                    <a:lnTo>
                      <a:pt x="360" y="197"/>
                    </a:lnTo>
                    <a:lnTo>
                      <a:pt x="360" y="199"/>
                    </a:lnTo>
                    <a:lnTo>
                      <a:pt x="360" y="199"/>
                    </a:lnTo>
                    <a:lnTo>
                      <a:pt x="360" y="201"/>
                    </a:lnTo>
                    <a:lnTo>
                      <a:pt x="360" y="201"/>
                    </a:lnTo>
                    <a:lnTo>
                      <a:pt x="360" y="201"/>
                    </a:lnTo>
                    <a:lnTo>
                      <a:pt x="360" y="204"/>
                    </a:lnTo>
                    <a:lnTo>
                      <a:pt x="360" y="204"/>
                    </a:lnTo>
                    <a:lnTo>
                      <a:pt x="360" y="206"/>
                    </a:lnTo>
                    <a:lnTo>
                      <a:pt x="360" y="206"/>
                    </a:lnTo>
                    <a:lnTo>
                      <a:pt x="360" y="209"/>
                    </a:lnTo>
                    <a:lnTo>
                      <a:pt x="360" y="209"/>
                    </a:lnTo>
                    <a:lnTo>
                      <a:pt x="362" y="209"/>
                    </a:lnTo>
                    <a:lnTo>
                      <a:pt x="362" y="209"/>
                    </a:lnTo>
                    <a:lnTo>
                      <a:pt x="365" y="209"/>
                    </a:lnTo>
                    <a:lnTo>
                      <a:pt x="365" y="211"/>
                    </a:lnTo>
                    <a:lnTo>
                      <a:pt x="365" y="211"/>
                    </a:lnTo>
                    <a:lnTo>
                      <a:pt x="365" y="211"/>
                    </a:lnTo>
                    <a:lnTo>
                      <a:pt x="367" y="211"/>
                    </a:lnTo>
                    <a:lnTo>
                      <a:pt x="367" y="211"/>
                    </a:lnTo>
                    <a:lnTo>
                      <a:pt x="367" y="211"/>
                    </a:lnTo>
                    <a:lnTo>
                      <a:pt x="370" y="211"/>
                    </a:lnTo>
                    <a:lnTo>
                      <a:pt x="370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2" y="211"/>
                    </a:lnTo>
                    <a:lnTo>
                      <a:pt x="374" y="211"/>
                    </a:lnTo>
                    <a:lnTo>
                      <a:pt x="374" y="211"/>
                    </a:lnTo>
                    <a:lnTo>
                      <a:pt x="374" y="211"/>
                    </a:lnTo>
                    <a:lnTo>
                      <a:pt x="377" y="211"/>
                    </a:lnTo>
                    <a:lnTo>
                      <a:pt x="377" y="211"/>
                    </a:lnTo>
                    <a:lnTo>
                      <a:pt x="377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79" y="211"/>
                    </a:lnTo>
                    <a:lnTo>
                      <a:pt x="381" y="211"/>
                    </a:lnTo>
                    <a:lnTo>
                      <a:pt x="381" y="213"/>
                    </a:lnTo>
                    <a:lnTo>
                      <a:pt x="381" y="213"/>
                    </a:lnTo>
                    <a:lnTo>
                      <a:pt x="381" y="213"/>
                    </a:lnTo>
                    <a:lnTo>
                      <a:pt x="381" y="216"/>
                    </a:lnTo>
                    <a:lnTo>
                      <a:pt x="381" y="216"/>
                    </a:lnTo>
                    <a:lnTo>
                      <a:pt x="381" y="218"/>
                    </a:lnTo>
                    <a:lnTo>
                      <a:pt x="381" y="218"/>
                    </a:lnTo>
                    <a:lnTo>
                      <a:pt x="381" y="218"/>
                    </a:lnTo>
                    <a:lnTo>
                      <a:pt x="381" y="220"/>
                    </a:lnTo>
                    <a:lnTo>
                      <a:pt x="381" y="220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3"/>
                    </a:lnTo>
                    <a:lnTo>
                      <a:pt x="381" y="225"/>
                    </a:lnTo>
                    <a:lnTo>
                      <a:pt x="381" y="225"/>
                    </a:lnTo>
                    <a:lnTo>
                      <a:pt x="381" y="227"/>
                    </a:lnTo>
                    <a:lnTo>
                      <a:pt x="381" y="227"/>
                    </a:lnTo>
                    <a:lnTo>
                      <a:pt x="381" y="227"/>
                    </a:lnTo>
                    <a:lnTo>
                      <a:pt x="379" y="227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0"/>
                    </a:lnTo>
                    <a:lnTo>
                      <a:pt x="379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7" y="232"/>
                    </a:lnTo>
                    <a:lnTo>
                      <a:pt x="374" y="232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5"/>
                    </a:lnTo>
                    <a:lnTo>
                      <a:pt x="374" y="237"/>
                    </a:lnTo>
                    <a:lnTo>
                      <a:pt x="372" y="237"/>
                    </a:lnTo>
                    <a:lnTo>
                      <a:pt x="372" y="237"/>
                    </a:lnTo>
                    <a:lnTo>
                      <a:pt x="372" y="237"/>
                    </a:lnTo>
                    <a:lnTo>
                      <a:pt x="372" y="239"/>
                    </a:lnTo>
                    <a:lnTo>
                      <a:pt x="372" y="239"/>
                    </a:lnTo>
                    <a:lnTo>
                      <a:pt x="372" y="239"/>
                    </a:lnTo>
                    <a:lnTo>
                      <a:pt x="370" y="239"/>
                    </a:lnTo>
                    <a:lnTo>
                      <a:pt x="370" y="242"/>
                    </a:lnTo>
                    <a:lnTo>
                      <a:pt x="370" y="242"/>
                    </a:lnTo>
                    <a:lnTo>
                      <a:pt x="370" y="242"/>
                    </a:lnTo>
                    <a:lnTo>
                      <a:pt x="367" y="242"/>
                    </a:lnTo>
                    <a:lnTo>
                      <a:pt x="367" y="242"/>
                    </a:lnTo>
                    <a:lnTo>
                      <a:pt x="367" y="242"/>
                    </a:lnTo>
                    <a:lnTo>
                      <a:pt x="367" y="244"/>
                    </a:lnTo>
                    <a:lnTo>
                      <a:pt x="367" y="244"/>
                    </a:lnTo>
                    <a:lnTo>
                      <a:pt x="367" y="244"/>
                    </a:lnTo>
                    <a:lnTo>
                      <a:pt x="367" y="246"/>
                    </a:lnTo>
                    <a:lnTo>
                      <a:pt x="365" y="246"/>
                    </a:lnTo>
                    <a:lnTo>
                      <a:pt x="365" y="246"/>
                    </a:lnTo>
                    <a:lnTo>
                      <a:pt x="365" y="246"/>
                    </a:lnTo>
                    <a:lnTo>
                      <a:pt x="365" y="249"/>
                    </a:lnTo>
                    <a:lnTo>
                      <a:pt x="365" y="249"/>
                    </a:lnTo>
                    <a:lnTo>
                      <a:pt x="365" y="249"/>
                    </a:lnTo>
                    <a:lnTo>
                      <a:pt x="362" y="249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2" y="251"/>
                    </a:lnTo>
                    <a:lnTo>
                      <a:pt x="365" y="251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4"/>
                    </a:lnTo>
                    <a:lnTo>
                      <a:pt x="365" y="256"/>
                    </a:lnTo>
                    <a:lnTo>
                      <a:pt x="367" y="256"/>
                    </a:lnTo>
                    <a:lnTo>
                      <a:pt x="367" y="256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58"/>
                    </a:lnTo>
                    <a:lnTo>
                      <a:pt x="367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0" y="261"/>
                    </a:lnTo>
                    <a:lnTo>
                      <a:pt x="372" y="261"/>
                    </a:lnTo>
                    <a:lnTo>
                      <a:pt x="372" y="261"/>
                    </a:lnTo>
                    <a:lnTo>
                      <a:pt x="372" y="263"/>
                    </a:lnTo>
                    <a:lnTo>
                      <a:pt x="372" y="263"/>
                    </a:lnTo>
                    <a:lnTo>
                      <a:pt x="372" y="263"/>
                    </a:lnTo>
                    <a:lnTo>
                      <a:pt x="372" y="265"/>
                    </a:lnTo>
                    <a:lnTo>
                      <a:pt x="372" y="265"/>
                    </a:lnTo>
                    <a:lnTo>
                      <a:pt x="372" y="268"/>
                    </a:lnTo>
                    <a:lnTo>
                      <a:pt x="374" y="268"/>
                    </a:lnTo>
                    <a:lnTo>
                      <a:pt x="374" y="268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0"/>
                    </a:lnTo>
                    <a:lnTo>
                      <a:pt x="374" y="273"/>
                    </a:lnTo>
                    <a:lnTo>
                      <a:pt x="377" y="273"/>
                    </a:lnTo>
                    <a:lnTo>
                      <a:pt x="377" y="273"/>
                    </a:lnTo>
                    <a:lnTo>
                      <a:pt x="377" y="273"/>
                    </a:lnTo>
                    <a:lnTo>
                      <a:pt x="377" y="275"/>
                    </a:lnTo>
                    <a:lnTo>
                      <a:pt x="377" y="275"/>
                    </a:lnTo>
                    <a:lnTo>
                      <a:pt x="379" y="275"/>
                    </a:lnTo>
                    <a:lnTo>
                      <a:pt x="379" y="277"/>
                    </a:lnTo>
                    <a:lnTo>
                      <a:pt x="379" y="277"/>
                    </a:lnTo>
                    <a:lnTo>
                      <a:pt x="379" y="277"/>
                    </a:lnTo>
                    <a:lnTo>
                      <a:pt x="379" y="280"/>
                    </a:lnTo>
                    <a:lnTo>
                      <a:pt x="379" y="280"/>
                    </a:lnTo>
                    <a:lnTo>
                      <a:pt x="381" y="280"/>
                    </a:lnTo>
                    <a:lnTo>
                      <a:pt x="381" y="280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1" y="282"/>
                    </a:lnTo>
                    <a:lnTo>
                      <a:pt x="384" y="282"/>
                    </a:lnTo>
                    <a:lnTo>
                      <a:pt x="384" y="282"/>
                    </a:lnTo>
                    <a:lnTo>
                      <a:pt x="384" y="282"/>
                    </a:lnTo>
                    <a:lnTo>
                      <a:pt x="384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6" y="284"/>
                    </a:lnTo>
                    <a:lnTo>
                      <a:pt x="389" y="284"/>
                    </a:lnTo>
                    <a:lnTo>
                      <a:pt x="389" y="284"/>
                    </a:lnTo>
                    <a:lnTo>
                      <a:pt x="391" y="284"/>
                    </a:lnTo>
                    <a:lnTo>
                      <a:pt x="391" y="284"/>
                    </a:lnTo>
                    <a:lnTo>
                      <a:pt x="391" y="287"/>
                    </a:lnTo>
                    <a:lnTo>
                      <a:pt x="391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3" y="287"/>
                    </a:lnTo>
                    <a:lnTo>
                      <a:pt x="396" y="287"/>
                    </a:lnTo>
                    <a:lnTo>
                      <a:pt x="396" y="287"/>
                    </a:lnTo>
                    <a:lnTo>
                      <a:pt x="396" y="289"/>
                    </a:lnTo>
                    <a:lnTo>
                      <a:pt x="398" y="289"/>
                    </a:lnTo>
                    <a:lnTo>
                      <a:pt x="398" y="289"/>
                    </a:lnTo>
                    <a:lnTo>
                      <a:pt x="398" y="289"/>
                    </a:lnTo>
                    <a:lnTo>
                      <a:pt x="398" y="291"/>
                    </a:lnTo>
                    <a:lnTo>
                      <a:pt x="398" y="291"/>
                    </a:lnTo>
                    <a:lnTo>
                      <a:pt x="398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0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1"/>
                    </a:lnTo>
                    <a:lnTo>
                      <a:pt x="403" y="294"/>
                    </a:lnTo>
                    <a:lnTo>
                      <a:pt x="403" y="294"/>
                    </a:lnTo>
                    <a:lnTo>
                      <a:pt x="403" y="296"/>
                    </a:lnTo>
                    <a:lnTo>
                      <a:pt x="403" y="296"/>
                    </a:lnTo>
                    <a:lnTo>
                      <a:pt x="403" y="299"/>
                    </a:lnTo>
                    <a:lnTo>
                      <a:pt x="403" y="299"/>
                    </a:lnTo>
                    <a:lnTo>
                      <a:pt x="403" y="301"/>
                    </a:lnTo>
                    <a:lnTo>
                      <a:pt x="403" y="301"/>
                    </a:lnTo>
                    <a:lnTo>
                      <a:pt x="403" y="301"/>
                    </a:lnTo>
                    <a:lnTo>
                      <a:pt x="405" y="301"/>
                    </a:lnTo>
                    <a:lnTo>
                      <a:pt x="405" y="303"/>
                    </a:lnTo>
                    <a:lnTo>
                      <a:pt x="405" y="303"/>
                    </a:lnTo>
                    <a:lnTo>
                      <a:pt x="405" y="306"/>
                    </a:lnTo>
                    <a:lnTo>
                      <a:pt x="405" y="306"/>
                    </a:lnTo>
                    <a:lnTo>
                      <a:pt x="405" y="308"/>
                    </a:lnTo>
                    <a:lnTo>
                      <a:pt x="405" y="308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0"/>
                    </a:lnTo>
                    <a:lnTo>
                      <a:pt x="405" y="313"/>
                    </a:lnTo>
                    <a:lnTo>
                      <a:pt x="405" y="313"/>
                    </a:lnTo>
                    <a:lnTo>
                      <a:pt x="405" y="315"/>
                    </a:lnTo>
                    <a:lnTo>
                      <a:pt x="405" y="315"/>
                    </a:lnTo>
                    <a:lnTo>
                      <a:pt x="403" y="315"/>
                    </a:lnTo>
                    <a:lnTo>
                      <a:pt x="403" y="318"/>
                    </a:lnTo>
                    <a:lnTo>
                      <a:pt x="403" y="318"/>
                    </a:lnTo>
                    <a:lnTo>
                      <a:pt x="405" y="318"/>
                    </a:lnTo>
                    <a:lnTo>
                      <a:pt x="405" y="318"/>
                    </a:lnTo>
                    <a:lnTo>
                      <a:pt x="405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07" y="318"/>
                    </a:lnTo>
                    <a:lnTo>
                      <a:pt x="410" y="318"/>
                    </a:lnTo>
                    <a:lnTo>
                      <a:pt x="410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2" y="318"/>
                    </a:lnTo>
                    <a:lnTo>
                      <a:pt x="415" y="318"/>
                    </a:lnTo>
                    <a:lnTo>
                      <a:pt x="415" y="320"/>
                    </a:lnTo>
                    <a:lnTo>
                      <a:pt x="415" y="320"/>
                    </a:lnTo>
                    <a:lnTo>
                      <a:pt x="415" y="320"/>
                    </a:lnTo>
                    <a:lnTo>
                      <a:pt x="412" y="320"/>
                    </a:lnTo>
                    <a:lnTo>
                      <a:pt x="412" y="322"/>
                    </a:lnTo>
                    <a:lnTo>
                      <a:pt x="412" y="322"/>
                    </a:lnTo>
                    <a:lnTo>
                      <a:pt x="412" y="325"/>
                    </a:lnTo>
                    <a:lnTo>
                      <a:pt x="412" y="325"/>
                    </a:lnTo>
                    <a:lnTo>
                      <a:pt x="415" y="325"/>
                    </a:lnTo>
                    <a:lnTo>
                      <a:pt x="415" y="327"/>
                    </a:lnTo>
                    <a:lnTo>
                      <a:pt x="412" y="327"/>
                    </a:lnTo>
                    <a:lnTo>
                      <a:pt x="412" y="327"/>
                    </a:lnTo>
                    <a:lnTo>
                      <a:pt x="412" y="327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29"/>
                    </a:lnTo>
                    <a:lnTo>
                      <a:pt x="412" y="332"/>
                    </a:lnTo>
                    <a:lnTo>
                      <a:pt x="412" y="332"/>
                    </a:lnTo>
                    <a:lnTo>
                      <a:pt x="410" y="332"/>
                    </a:lnTo>
                    <a:lnTo>
                      <a:pt x="410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7" y="332"/>
                    </a:lnTo>
                    <a:lnTo>
                      <a:pt x="405" y="332"/>
                    </a:lnTo>
                    <a:lnTo>
                      <a:pt x="405" y="332"/>
                    </a:lnTo>
                    <a:lnTo>
                      <a:pt x="405" y="332"/>
                    </a:lnTo>
                    <a:lnTo>
                      <a:pt x="403" y="332"/>
                    </a:lnTo>
                    <a:lnTo>
                      <a:pt x="403" y="332"/>
                    </a:lnTo>
                    <a:lnTo>
                      <a:pt x="403" y="332"/>
                    </a:lnTo>
                    <a:lnTo>
                      <a:pt x="400" y="332"/>
                    </a:lnTo>
                    <a:lnTo>
                      <a:pt x="400" y="332"/>
                    </a:lnTo>
                    <a:lnTo>
                      <a:pt x="400" y="332"/>
                    </a:lnTo>
                    <a:lnTo>
                      <a:pt x="400" y="334"/>
                    </a:lnTo>
                    <a:lnTo>
                      <a:pt x="398" y="334"/>
                    </a:lnTo>
                    <a:lnTo>
                      <a:pt x="398" y="334"/>
                    </a:lnTo>
                    <a:lnTo>
                      <a:pt x="398" y="334"/>
                    </a:lnTo>
                    <a:lnTo>
                      <a:pt x="396" y="334"/>
                    </a:lnTo>
                    <a:lnTo>
                      <a:pt x="396" y="334"/>
                    </a:lnTo>
                    <a:lnTo>
                      <a:pt x="396" y="334"/>
                    </a:lnTo>
                    <a:lnTo>
                      <a:pt x="393" y="334"/>
                    </a:lnTo>
                    <a:lnTo>
                      <a:pt x="393" y="334"/>
                    </a:lnTo>
                    <a:lnTo>
                      <a:pt x="393" y="334"/>
                    </a:lnTo>
                    <a:lnTo>
                      <a:pt x="393" y="336"/>
                    </a:lnTo>
                    <a:lnTo>
                      <a:pt x="393" y="336"/>
                    </a:lnTo>
                    <a:lnTo>
                      <a:pt x="391" y="336"/>
                    </a:lnTo>
                    <a:lnTo>
                      <a:pt x="391" y="339"/>
                    </a:lnTo>
                    <a:lnTo>
                      <a:pt x="393" y="339"/>
                    </a:lnTo>
                    <a:lnTo>
                      <a:pt x="393" y="339"/>
                    </a:lnTo>
                    <a:lnTo>
                      <a:pt x="391" y="339"/>
                    </a:lnTo>
                    <a:lnTo>
                      <a:pt x="391" y="339"/>
                    </a:lnTo>
                    <a:lnTo>
                      <a:pt x="391" y="339"/>
                    </a:lnTo>
                    <a:lnTo>
                      <a:pt x="389" y="339"/>
                    </a:lnTo>
                    <a:lnTo>
                      <a:pt x="389" y="341"/>
                    </a:lnTo>
                    <a:lnTo>
                      <a:pt x="389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6" y="341"/>
                    </a:lnTo>
                    <a:lnTo>
                      <a:pt x="384" y="341"/>
                    </a:lnTo>
                    <a:lnTo>
                      <a:pt x="384" y="341"/>
                    </a:lnTo>
                    <a:lnTo>
                      <a:pt x="381" y="341"/>
                    </a:lnTo>
                    <a:lnTo>
                      <a:pt x="381" y="344"/>
                    </a:lnTo>
                    <a:lnTo>
                      <a:pt x="381" y="344"/>
                    </a:lnTo>
                    <a:lnTo>
                      <a:pt x="381" y="346"/>
                    </a:lnTo>
                    <a:lnTo>
                      <a:pt x="381" y="346"/>
                    </a:lnTo>
                    <a:lnTo>
                      <a:pt x="381" y="348"/>
                    </a:lnTo>
                    <a:lnTo>
                      <a:pt x="381" y="348"/>
                    </a:lnTo>
                    <a:lnTo>
                      <a:pt x="381" y="348"/>
                    </a:lnTo>
                    <a:lnTo>
                      <a:pt x="381" y="351"/>
                    </a:lnTo>
                    <a:lnTo>
                      <a:pt x="381" y="351"/>
                    </a:lnTo>
                    <a:lnTo>
                      <a:pt x="381" y="351"/>
                    </a:lnTo>
                    <a:lnTo>
                      <a:pt x="381" y="353"/>
                    </a:lnTo>
                    <a:lnTo>
                      <a:pt x="381" y="353"/>
                    </a:lnTo>
                    <a:lnTo>
                      <a:pt x="381" y="353"/>
                    </a:lnTo>
                    <a:lnTo>
                      <a:pt x="379" y="353"/>
                    </a:lnTo>
                    <a:lnTo>
                      <a:pt x="379" y="355"/>
                    </a:lnTo>
                    <a:lnTo>
                      <a:pt x="379" y="355"/>
                    </a:lnTo>
                    <a:lnTo>
                      <a:pt x="379" y="358"/>
                    </a:lnTo>
                    <a:lnTo>
                      <a:pt x="379" y="358"/>
                    </a:lnTo>
                    <a:lnTo>
                      <a:pt x="379" y="358"/>
                    </a:lnTo>
                    <a:lnTo>
                      <a:pt x="379" y="360"/>
                    </a:lnTo>
                    <a:lnTo>
                      <a:pt x="379" y="360"/>
                    </a:lnTo>
                    <a:lnTo>
                      <a:pt x="379" y="360"/>
                    </a:lnTo>
                    <a:lnTo>
                      <a:pt x="379" y="363"/>
                    </a:lnTo>
                    <a:lnTo>
                      <a:pt x="379" y="363"/>
                    </a:lnTo>
                    <a:lnTo>
                      <a:pt x="379" y="365"/>
                    </a:lnTo>
                    <a:lnTo>
                      <a:pt x="379" y="365"/>
                    </a:lnTo>
                    <a:lnTo>
                      <a:pt x="379" y="367"/>
                    </a:lnTo>
                    <a:lnTo>
                      <a:pt x="379" y="367"/>
                    </a:lnTo>
                    <a:lnTo>
                      <a:pt x="379" y="367"/>
                    </a:lnTo>
                    <a:lnTo>
                      <a:pt x="379" y="370"/>
                    </a:lnTo>
                    <a:lnTo>
                      <a:pt x="379" y="370"/>
                    </a:lnTo>
                    <a:lnTo>
                      <a:pt x="377" y="370"/>
                    </a:lnTo>
                    <a:lnTo>
                      <a:pt x="377" y="370"/>
                    </a:lnTo>
                    <a:lnTo>
                      <a:pt x="374" y="370"/>
                    </a:lnTo>
                    <a:lnTo>
                      <a:pt x="374" y="370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4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2" y="372"/>
                    </a:lnTo>
                    <a:lnTo>
                      <a:pt x="370" y="372"/>
                    </a:lnTo>
                    <a:lnTo>
                      <a:pt x="370" y="372"/>
                    </a:lnTo>
                    <a:lnTo>
                      <a:pt x="367" y="372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7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5" y="370"/>
                    </a:lnTo>
                    <a:lnTo>
                      <a:pt x="362" y="370"/>
                    </a:lnTo>
                    <a:lnTo>
                      <a:pt x="362" y="370"/>
                    </a:lnTo>
                    <a:lnTo>
                      <a:pt x="360" y="370"/>
                    </a:lnTo>
                    <a:lnTo>
                      <a:pt x="360" y="367"/>
                    </a:lnTo>
                    <a:lnTo>
                      <a:pt x="360" y="367"/>
                    </a:lnTo>
                    <a:lnTo>
                      <a:pt x="360" y="367"/>
                    </a:lnTo>
                    <a:lnTo>
                      <a:pt x="358" y="367"/>
                    </a:lnTo>
                    <a:lnTo>
                      <a:pt x="358" y="367"/>
                    </a:lnTo>
                    <a:lnTo>
                      <a:pt x="358" y="367"/>
                    </a:lnTo>
                    <a:lnTo>
                      <a:pt x="355" y="367"/>
                    </a:lnTo>
                    <a:lnTo>
                      <a:pt x="355" y="367"/>
                    </a:lnTo>
                    <a:lnTo>
                      <a:pt x="355" y="365"/>
                    </a:lnTo>
                    <a:lnTo>
                      <a:pt x="355" y="365"/>
                    </a:lnTo>
                    <a:lnTo>
                      <a:pt x="355" y="363"/>
                    </a:lnTo>
                    <a:lnTo>
                      <a:pt x="355" y="363"/>
                    </a:lnTo>
                    <a:lnTo>
                      <a:pt x="353" y="363"/>
                    </a:lnTo>
                    <a:lnTo>
                      <a:pt x="353" y="363"/>
                    </a:lnTo>
                    <a:lnTo>
                      <a:pt x="353" y="365"/>
                    </a:lnTo>
                    <a:lnTo>
                      <a:pt x="353" y="365"/>
                    </a:lnTo>
                    <a:lnTo>
                      <a:pt x="353" y="365"/>
                    </a:lnTo>
                    <a:lnTo>
                      <a:pt x="353" y="367"/>
                    </a:lnTo>
                    <a:lnTo>
                      <a:pt x="353" y="367"/>
                    </a:lnTo>
                    <a:lnTo>
                      <a:pt x="353" y="367"/>
                    </a:lnTo>
                    <a:lnTo>
                      <a:pt x="351" y="367"/>
                    </a:lnTo>
                    <a:lnTo>
                      <a:pt x="351" y="367"/>
                    </a:lnTo>
                    <a:lnTo>
                      <a:pt x="351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5"/>
                    </a:lnTo>
                    <a:lnTo>
                      <a:pt x="348" y="367"/>
                    </a:lnTo>
                    <a:lnTo>
                      <a:pt x="346" y="367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6" y="365"/>
                    </a:lnTo>
                    <a:lnTo>
                      <a:pt x="344" y="365"/>
                    </a:lnTo>
                    <a:lnTo>
                      <a:pt x="344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41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9" y="365"/>
                    </a:lnTo>
                    <a:lnTo>
                      <a:pt x="336" y="365"/>
                    </a:lnTo>
                    <a:lnTo>
                      <a:pt x="336" y="365"/>
                    </a:lnTo>
                    <a:lnTo>
                      <a:pt x="334" y="365"/>
                    </a:lnTo>
                    <a:lnTo>
                      <a:pt x="334" y="365"/>
                    </a:lnTo>
                    <a:lnTo>
                      <a:pt x="334" y="365"/>
                    </a:lnTo>
                    <a:lnTo>
                      <a:pt x="332" y="365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32" y="363"/>
                    </a:lnTo>
                    <a:lnTo>
                      <a:pt x="329" y="363"/>
                    </a:lnTo>
                    <a:lnTo>
                      <a:pt x="329" y="363"/>
                    </a:lnTo>
                    <a:lnTo>
                      <a:pt x="329" y="363"/>
                    </a:lnTo>
                    <a:lnTo>
                      <a:pt x="327" y="363"/>
                    </a:lnTo>
                    <a:lnTo>
                      <a:pt x="327" y="363"/>
                    </a:lnTo>
                    <a:lnTo>
                      <a:pt x="327" y="363"/>
                    </a:lnTo>
                    <a:lnTo>
                      <a:pt x="325" y="363"/>
                    </a:lnTo>
                    <a:lnTo>
                      <a:pt x="325" y="365"/>
                    </a:lnTo>
                    <a:lnTo>
                      <a:pt x="325" y="365"/>
                    </a:lnTo>
                    <a:lnTo>
                      <a:pt x="325" y="365"/>
                    </a:lnTo>
                    <a:lnTo>
                      <a:pt x="322" y="365"/>
                    </a:lnTo>
                    <a:lnTo>
                      <a:pt x="322" y="365"/>
                    </a:lnTo>
                    <a:lnTo>
                      <a:pt x="322" y="363"/>
                    </a:lnTo>
                    <a:lnTo>
                      <a:pt x="320" y="363"/>
                    </a:lnTo>
                    <a:lnTo>
                      <a:pt x="320" y="363"/>
                    </a:lnTo>
                    <a:lnTo>
                      <a:pt x="320" y="363"/>
                    </a:lnTo>
                    <a:lnTo>
                      <a:pt x="320" y="360"/>
                    </a:lnTo>
                    <a:lnTo>
                      <a:pt x="320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15" y="360"/>
                    </a:lnTo>
                    <a:lnTo>
                      <a:pt x="315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3" y="360"/>
                    </a:lnTo>
                    <a:lnTo>
                      <a:pt x="310" y="360"/>
                    </a:lnTo>
                    <a:lnTo>
                      <a:pt x="310" y="360"/>
                    </a:lnTo>
                    <a:lnTo>
                      <a:pt x="308" y="360"/>
                    </a:lnTo>
                    <a:lnTo>
                      <a:pt x="308" y="360"/>
                    </a:lnTo>
                    <a:lnTo>
                      <a:pt x="308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6" y="360"/>
                    </a:lnTo>
                    <a:lnTo>
                      <a:pt x="303" y="360"/>
                    </a:lnTo>
                    <a:lnTo>
                      <a:pt x="303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60"/>
                    </a:lnTo>
                    <a:lnTo>
                      <a:pt x="301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9" y="358"/>
                    </a:lnTo>
                    <a:lnTo>
                      <a:pt x="296" y="358"/>
                    </a:lnTo>
                    <a:lnTo>
                      <a:pt x="296" y="358"/>
                    </a:lnTo>
                    <a:lnTo>
                      <a:pt x="296" y="358"/>
                    </a:lnTo>
                    <a:lnTo>
                      <a:pt x="294" y="358"/>
                    </a:lnTo>
                    <a:lnTo>
                      <a:pt x="294" y="358"/>
                    </a:lnTo>
                    <a:lnTo>
                      <a:pt x="294" y="355"/>
                    </a:lnTo>
                    <a:lnTo>
                      <a:pt x="294" y="355"/>
                    </a:lnTo>
                    <a:lnTo>
                      <a:pt x="294" y="355"/>
                    </a:lnTo>
                    <a:lnTo>
                      <a:pt x="291" y="355"/>
                    </a:lnTo>
                    <a:lnTo>
                      <a:pt x="291" y="355"/>
                    </a:lnTo>
                    <a:lnTo>
                      <a:pt x="291" y="355"/>
                    </a:lnTo>
                    <a:lnTo>
                      <a:pt x="289" y="355"/>
                    </a:lnTo>
                    <a:lnTo>
                      <a:pt x="289" y="355"/>
                    </a:lnTo>
                    <a:lnTo>
                      <a:pt x="289" y="355"/>
                    </a:lnTo>
                    <a:lnTo>
                      <a:pt x="287" y="355"/>
                    </a:lnTo>
                    <a:lnTo>
                      <a:pt x="287" y="355"/>
                    </a:lnTo>
                    <a:lnTo>
                      <a:pt x="287" y="355"/>
                    </a:lnTo>
                    <a:lnTo>
                      <a:pt x="284" y="355"/>
                    </a:lnTo>
                    <a:lnTo>
                      <a:pt x="284" y="353"/>
                    </a:lnTo>
                    <a:lnTo>
                      <a:pt x="284" y="353"/>
                    </a:lnTo>
                    <a:lnTo>
                      <a:pt x="284" y="353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51"/>
                    </a:lnTo>
                    <a:lnTo>
                      <a:pt x="284" y="348"/>
                    </a:lnTo>
                    <a:lnTo>
                      <a:pt x="282" y="348"/>
                    </a:lnTo>
                    <a:lnTo>
                      <a:pt x="282" y="348"/>
                    </a:lnTo>
                    <a:lnTo>
                      <a:pt x="282" y="346"/>
                    </a:lnTo>
                    <a:lnTo>
                      <a:pt x="282" y="346"/>
                    </a:lnTo>
                    <a:lnTo>
                      <a:pt x="282" y="344"/>
                    </a:lnTo>
                    <a:lnTo>
                      <a:pt x="282" y="344"/>
                    </a:lnTo>
                    <a:lnTo>
                      <a:pt x="282" y="344"/>
                    </a:lnTo>
                    <a:lnTo>
                      <a:pt x="282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41"/>
                    </a:lnTo>
                    <a:lnTo>
                      <a:pt x="280" y="339"/>
                    </a:lnTo>
                    <a:lnTo>
                      <a:pt x="280" y="339"/>
                    </a:lnTo>
                    <a:lnTo>
                      <a:pt x="280" y="336"/>
                    </a:lnTo>
                    <a:lnTo>
                      <a:pt x="280" y="336"/>
                    </a:lnTo>
                    <a:lnTo>
                      <a:pt x="280" y="334"/>
                    </a:lnTo>
                    <a:lnTo>
                      <a:pt x="280" y="334"/>
                    </a:lnTo>
                    <a:lnTo>
                      <a:pt x="280" y="332"/>
                    </a:lnTo>
                    <a:lnTo>
                      <a:pt x="280" y="332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9"/>
                    </a:lnTo>
                    <a:lnTo>
                      <a:pt x="280" y="327"/>
                    </a:lnTo>
                    <a:lnTo>
                      <a:pt x="277" y="327"/>
                    </a:lnTo>
                    <a:lnTo>
                      <a:pt x="277" y="327"/>
                    </a:lnTo>
                    <a:lnTo>
                      <a:pt x="277" y="327"/>
                    </a:lnTo>
                    <a:lnTo>
                      <a:pt x="277" y="325"/>
                    </a:lnTo>
                    <a:lnTo>
                      <a:pt x="275" y="325"/>
                    </a:lnTo>
                    <a:lnTo>
                      <a:pt x="275" y="325"/>
                    </a:lnTo>
                    <a:lnTo>
                      <a:pt x="275" y="322"/>
                    </a:lnTo>
                    <a:lnTo>
                      <a:pt x="275" y="322"/>
                    </a:lnTo>
                    <a:lnTo>
                      <a:pt x="275" y="322"/>
                    </a:lnTo>
                    <a:lnTo>
                      <a:pt x="275" y="320"/>
                    </a:lnTo>
                    <a:lnTo>
                      <a:pt x="275" y="320"/>
                    </a:lnTo>
                    <a:lnTo>
                      <a:pt x="275" y="320"/>
                    </a:lnTo>
                    <a:lnTo>
                      <a:pt x="273" y="320"/>
                    </a:lnTo>
                    <a:lnTo>
                      <a:pt x="273" y="320"/>
                    </a:lnTo>
                    <a:lnTo>
                      <a:pt x="273" y="320"/>
                    </a:lnTo>
                    <a:lnTo>
                      <a:pt x="270" y="320"/>
                    </a:lnTo>
                    <a:lnTo>
                      <a:pt x="270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0"/>
                    </a:lnTo>
                    <a:lnTo>
                      <a:pt x="268" y="322"/>
                    </a:lnTo>
                    <a:lnTo>
                      <a:pt x="268" y="322"/>
                    </a:lnTo>
                    <a:lnTo>
                      <a:pt x="268" y="322"/>
                    </a:lnTo>
                    <a:lnTo>
                      <a:pt x="265" y="322"/>
                    </a:lnTo>
                    <a:lnTo>
                      <a:pt x="265" y="322"/>
                    </a:lnTo>
                    <a:lnTo>
                      <a:pt x="265" y="322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5" y="320"/>
                    </a:lnTo>
                    <a:lnTo>
                      <a:pt x="263" y="320"/>
                    </a:lnTo>
                    <a:lnTo>
                      <a:pt x="263" y="320"/>
                    </a:lnTo>
                    <a:lnTo>
                      <a:pt x="263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61" y="320"/>
                    </a:lnTo>
                    <a:lnTo>
                      <a:pt x="258" y="320"/>
                    </a:lnTo>
                    <a:lnTo>
                      <a:pt x="258" y="320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56" y="322"/>
                    </a:lnTo>
                    <a:lnTo>
                      <a:pt x="256" y="322"/>
                    </a:lnTo>
                    <a:lnTo>
                      <a:pt x="256" y="322"/>
                    </a:lnTo>
                    <a:lnTo>
                      <a:pt x="254" y="322"/>
                    </a:lnTo>
                    <a:lnTo>
                      <a:pt x="254" y="322"/>
                    </a:lnTo>
                    <a:lnTo>
                      <a:pt x="254" y="325"/>
                    </a:lnTo>
                    <a:lnTo>
                      <a:pt x="254" y="325"/>
                    </a:lnTo>
                    <a:lnTo>
                      <a:pt x="254" y="325"/>
                    </a:lnTo>
                    <a:lnTo>
                      <a:pt x="256" y="325"/>
                    </a:lnTo>
                    <a:lnTo>
                      <a:pt x="256" y="325"/>
                    </a:lnTo>
                    <a:lnTo>
                      <a:pt x="256" y="325"/>
                    </a:lnTo>
                    <a:lnTo>
                      <a:pt x="258" y="325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58" y="322"/>
                    </a:lnTo>
                    <a:lnTo>
                      <a:pt x="261" y="322"/>
                    </a:lnTo>
                    <a:lnTo>
                      <a:pt x="261" y="322"/>
                    </a:lnTo>
                    <a:lnTo>
                      <a:pt x="261" y="322"/>
                    </a:lnTo>
                    <a:lnTo>
                      <a:pt x="263" y="322"/>
                    </a:lnTo>
                    <a:lnTo>
                      <a:pt x="263" y="322"/>
                    </a:lnTo>
                    <a:lnTo>
                      <a:pt x="263" y="325"/>
                    </a:lnTo>
                    <a:lnTo>
                      <a:pt x="263" y="325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1" name="Freeform 155"/>
              <p:cNvSpPr>
                <a:spLocks/>
              </p:cNvSpPr>
              <p:nvPr/>
            </p:nvSpPr>
            <p:spPr bwMode="auto">
              <a:xfrm>
                <a:off x="2277" y="2146"/>
                <a:ext cx="1" cy="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2" name="Freeform 156"/>
              <p:cNvSpPr>
                <a:spLocks/>
              </p:cNvSpPr>
              <p:nvPr/>
            </p:nvSpPr>
            <p:spPr bwMode="auto">
              <a:xfrm>
                <a:off x="2277" y="2146"/>
                <a:ext cx="1" cy="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3" name="Freeform 157"/>
              <p:cNvSpPr>
                <a:spLocks/>
              </p:cNvSpPr>
              <p:nvPr/>
            </p:nvSpPr>
            <p:spPr bwMode="auto">
              <a:xfrm>
                <a:off x="2317" y="2182"/>
                <a:ext cx="3" cy="5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</a:cxnLst>
                <a:rect l="0" t="0" r="r" b="b"/>
                <a:pathLst>
                  <a:path w="3" h="5">
                    <a:moveTo>
                      <a:pt x="3" y="2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4" name="Freeform 158"/>
              <p:cNvSpPr>
                <a:spLocks/>
              </p:cNvSpPr>
              <p:nvPr/>
            </p:nvSpPr>
            <p:spPr bwMode="auto">
              <a:xfrm>
                <a:off x="2317" y="2182"/>
                <a:ext cx="3" cy="5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</a:cxnLst>
                <a:rect l="0" t="0" r="r" b="b"/>
                <a:pathLst>
                  <a:path w="3" h="5">
                    <a:moveTo>
                      <a:pt x="3" y="2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5" name="Freeform 159"/>
              <p:cNvSpPr>
                <a:spLocks/>
              </p:cNvSpPr>
              <p:nvPr/>
            </p:nvSpPr>
            <p:spPr bwMode="auto">
              <a:xfrm>
                <a:off x="2294" y="1812"/>
                <a:ext cx="627" cy="740"/>
              </a:xfrm>
              <a:custGeom>
                <a:avLst/>
                <a:gdLst/>
                <a:ahLst/>
                <a:cxnLst>
                  <a:cxn ang="0">
                    <a:pos x="494" y="344"/>
                  </a:cxn>
                  <a:cxn ang="0">
                    <a:pos x="520" y="306"/>
                  </a:cxn>
                  <a:cxn ang="0">
                    <a:pos x="466" y="297"/>
                  </a:cxn>
                  <a:cxn ang="0">
                    <a:pos x="442" y="275"/>
                  </a:cxn>
                  <a:cxn ang="0">
                    <a:pos x="440" y="294"/>
                  </a:cxn>
                  <a:cxn ang="0">
                    <a:pos x="435" y="325"/>
                  </a:cxn>
                  <a:cxn ang="0">
                    <a:pos x="447" y="370"/>
                  </a:cxn>
                  <a:cxn ang="0">
                    <a:pos x="433" y="396"/>
                  </a:cxn>
                  <a:cxn ang="0">
                    <a:pos x="404" y="415"/>
                  </a:cxn>
                  <a:cxn ang="0">
                    <a:pos x="367" y="448"/>
                  </a:cxn>
                  <a:cxn ang="0">
                    <a:pos x="331" y="489"/>
                  </a:cxn>
                  <a:cxn ang="0">
                    <a:pos x="298" y="526"/>
                  </a:cxn>
                  <a:cxn ang="0">
                    <a:pos x="260" y="545"/>
                  </a:cxn>
                  <a:cxn ang="0">
                    <a:pos x="260" y="612"/>
                  </a:cxn>
                  <a:cxn ang="0">
                    <a:pos x="251" y="676"/>
                  </a:cxn>
                  <a:cxn ang="0">
                    <a:pos x="239" y="709"/>
                  </a:cxn>
                  <a:cxn ang="0">
                    <a:pos x="201" y="740"/>
                  </a:cxn>
                  <a:cxn ang="0">
                    <a:pos x="173" y="690"/>
                  </a:cxn>
                  <a:cxn ang="0">
                    <a:pos x="149" y="633"/>
                  </a:cxn>
                  <a:cxn ang="0">
                    <a:pos x="132" y="574"/>
                  </a:cxn>
                  <a:cxn ang="0">
                    <a:pos x="111" y="526"/>
                  </a:cxn>
                  <a:cxn ang="0">
                    <a:pos x="101" y="465"/>
                  </a:cxn>
                  <a:cxn ang="0">
                    <a:pos x="94" y="406"/>
                  </a:cxn>
                  <a:cxn ang="0">
                    <a:pos x="85" y="403"/>
                  </a:cxn>
                  <a:cxn ang="0">
                    <a:pos x="38" y="406"/>
                  </a:cxn>
                  <a:cxn ang="0">
                    <a:pos x="28" y="372"/>
                  </a:cxn>
                  <a:cxn ang="0">
                    <a:pos x="19" y="363"/>
                  </a:cxn>
                  <a:cxn ang="0">
                    <a:pos x="7" y="332"/>
                  </a:cxn>
                  <a:cxn ang="0">
                    <a:pos x="52" y="327"/>
                  </a:cxn>
                  <a:cxn ang="0">
                    <a:pos x="45" y="287"/>
                  </a:cxn>
                  <a:cxn ang="0">
                    <a:pos x="40" y="242"/>
                  </a:cxn>
                  <a:cxn ang="0">
                    <a:pos x="83" y="225"/>
                  </a:cxn>
                  <a:cxn ang="0">
                    <a:pos x="113" y="183"/>
                  </a:cxn>
                  <a:cxn ang="0">
                    <a:pos x="137" y="140"/>
                  </a:cxn>
                  <a:cxn ang="0">
                    <a:pos x="139" y="112"/>
                  </a:cxn>
                  <a:cxn ang="0">
                    <a:pos x="113" y="67"/>
                  </a:cxn>
                  <a:cxn ang="0">
                    <a:pos x="104" y="34"/>
                  </a:cxn>
                  <a:cxn ang="0">
                    <a:pos x="120" y="7"/>
                  </a:cxn>
                  <a:cxn ang="0">
                    <a:pos x="161" y="10"/>
                  </a:cxn>
                  <a:cxn ang="0">
                    <a:pos x="191" y="38"/>
                  </a:cxn>
                  <a:cxn ang="0">
                    <a:pos x="239" y="29"/>
                  </a:cxn>
                  <a:cxn ang="0">
                    <a:pos x="253" y="62"/>
                  </a:cxn>
                  <a:cxn ang="0">
                    <a:pos x="234" y="97"/>
                  </a:cxn>
                  <a:cxn ang="0">
                    <a:pos x="220" y="116"/>
                  </a:cxn>
                  <a:cxn ang="0">
                    <a:pos x="241" y="152"/>
                  </a:cxn>
                  <a:cxn ang="0">
                    <a:pos x="272" y="178"/>
                  </a:cxn>
                  <a:cxn ang="0">
                    <a:pos x="267" y="216"/>
                  </a:cxn>
                  <a:cxn ang="0">
                    <a:pos x="312" y="240"/>
                  </a:cxn>
                  <a:cxn ang="0">
                    <a:pos x="357" y="256"/>
                  </a:cxn>
                  <a:cxn ang="0">
                    <a:pos x="400" y="270"/>
                  </a:cxn>
                  <a:cxn ang="0">
                    <a:pos x="426" y="249"/>
                  </a:cxn>
                  <a:cxn ang="0">
                    <a:pos x="438" y="230"/>
                  </a:cxn>
                  <a:cxn ang="0">
                    <a:pos x="459" y="263"/>
                  </a:cxn>
                  <a:cxn ang="0">
                    <a:pos x="511" y="261"/>
                  </a:cxn>
                  <a:cxn ang="0">
                    <a:pos x="525" y="233"/>
                  </a:cxn>
                  <a:cxn ang="0">
                    <a:pos x="563" y="202"/>
                  </a:cxn>
                  <a:cxn ang="0">
                    <a:pos x="603" y="202"/>
                  </a:cxn>
                  <a:cxn ang="0">
                    <a:pos x="622" y="223"/>
                  </a:cxn>
                  <a:cxn ang="0">
                    <a:pos x="613" y="249"/>
                  </a:cxn>
                  <a:cxn ang="0">
                    <a:pos x="577" y="285"/>
                  </a:cxn>
                  <a:cxn ang="0">
                    <a:pos x="558" y="334"/>
                  </a:cxn>
                  <a:cxn ang="0">
                    <a:pos x="535" y="363"/>
                  </a:cxn>
                  <a:cxn ang="0">
                    <a:pos x="518" y="356"/>
                  </a:cxn>
                </a:cxnLst>
                <a:rect l="0" t="0" r="r" b="b"/>
                <a:pathLst>
                  <a:path w="627" h="740">
                    <a:moveTo>
                      <a:pt x="518" y="342"/>
                    </a:moveTo>
                    <a:lnTo>
                      <a:pt x="516" y="342"/>
                    </a:lnTo>
                    <a:lnTo>
                      <a:pt x="516" y="342"/>
                    </a:lnTo>
                    <a:lnTo>
                      <a:pt x="516" y="342"/>
                    </a:lnTo>
                    <a:lnTo>
                      <a:pt x="513" y="342"/>
                    </a:lnTo>
                    <a:lnTo>
                      <a:pt x="513" y="342"/>
                    </a:lnTo>
                    <a:lnTo>
                      <a:pt x="513" y="342"/>
                    </a:lnTo>
                    <a:lnTo>
                      <a:pt x="513" y="344"/>
                    </a:lnTo>
                    <a:lnTo>
                      <a:pt x="513" y="344"/>
                    </a:lnTo>
                    <a:lnTo>
                      <a:pt x="513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4"/>
                    </a:lnTo>
                    <a:lnTo>
                      <a:pt x="511" y="344"/>
                    </a:lnTo>
                    <a:lnTo>
                      <a:pt x="511" y="344"/>
                    </a:lnTo>
                    <a:lnTo>
                      <a:pt x="511" y="346"/>
                    </a:lnTo>
                    <a:lnTo>
                      <a:pt x="511" y="346"/>
                    </a:lnTo>
                    <a:lnTo>
                      <a:pt x="511" y="346"/>
                    </a:lnTo>
                    <a:lnTo>
                      <a:pt x="511" y="349"/>
                    </a:lnTo>
                    <a:lnTo>
                      <a:pt x="509" y="349"/>
                    </a:lnTo>
                    <a:lnTo>
                      <a:pt x="509" y="349"/>
                    </a:lnTo>
                    <a:lnTo>
                      <a:pt x="509" y="349"/>
                    </a:lnTo>
                    <a:lnTo>
                      <a:pt x="509" y="351"/>
                    </a:lnTo>
                    <a:lnTo>
                      <a:pt x="506" y="351"/>
                    </a:lnTo>
                    <a:lnTo>
                      <a:pt x="506" y="351"/>
                    </a:lnTo>
                    <a:lnTo>
                      <a:pt x="506" y="353"/>
                    </a:lnTo>
                    <a:lnTo>
                      <a:pt x="506" y="353"/>
                    </a:lnTo>
                    <a:lnTo>
                      <a:pt x="506" y="353"/>
                    </a:lnTo>
                    <a:lnTo>
                      <a:pt x="506" y="356"/>
                    </a:lnTo>
                    <a:lnTo>
                      <a:pt x="509" y="356"/>
                    </a:lnTo>
                    <a:lnTo>
                      <a:pt x="509" y="356"/>
                    </a:lnTo>
                    <a:lnTo>
                      <a:pt x="506" y="356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61"/>
                    </a:lnTo>
                    <a:lnTo>
                      <a:pt x="504" y="361"/>
                    </a:lnTo>
                    <a:lnTo>
                      <a:pt x="504" y="361"/>
                    </a:lnTo>
                    <a:lnTo>
                      <a:pt x="502" y="361"/>
                    </a:lnTo>
                    <a:lnTo>
                      <a:pt x="502" y="361"/>
                    </a:lnTo>
                    <a:lnTo>
                      <a:pt x="502" y="358"/>
                    </a:lnTo>
                    <a:lnTo>
                      <a:pt x="502" y="358"/>
                    </a:lnTo>
                    <a:lnTo>
                      <a:pt x="502" y="356"/>
                    </a:lnTo>
                    <a:lnTo>
                      <a:pt x="502" y="356"/>
                    </a:lnTo>
                    <a:lnTo>
                      <a:pt x="502" y="356"/>
                    </a:lnTo>
                    <a:lnTo>
                      <a:pt x="502" y="353"/>
                    </a:lnTo>
                    <a:lnTo>
                      <a:pt x="502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7" y="356"/>
                    </a:lnTo>
                    <a:lnTo>
                      <a:pt x="497" y="356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1"/>
                    </a:lnTo>
                    <a:lnTo>
                      <a:pt x="497" y="351"/>
                    </a:lnTo>
                    <a:lnTo>
                      <a:pt x="497" y="349"/>
                    </a:lnTo>
                    <a:lnTo>
                      <a:pt x="497" y="349"/>
                    </a:lnTo>
                    <a:lnTo>
                      <a:pt x="494" y="349"/>
                    </a:lnTo>
                    <a:lnTo>
                      <a:pt x="494" y="346"/>
                    </a:lnTo>
                    <a:lnTo>
                      <a:pt x="494" y="346"/>
                    </a:lnTo>
                    <a:lnTo>
                      <a:pt x="494" y="346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7"/>
                    </a:lnTo>
                    <a:lnTo>
                      <a:pt x="494" y="337"/>
                    </a:lnTo>
                    <a:lnTo>
                      <a:pt x="494" y="334"/>
                    </a:lnTo>
                    <a:lnTo>
                      <a:pt x="494" y="334"/>
                    </a:lnTo>
                    <a:lnTo>
                      <a:pt x="497" y="334"/>
                    </a:lnTo>
                    <a:lnTo>
                      <a:pt x="497" y="334"/>
                    </a:lnTo>
                    <a:lnTo>
                      <a:pt x="497" y="334"/>
                    </a:lnTo>
                    <a:lnTo>
                      <a:pt x="499" y="334"/>
                    </a:lnTo>
                    <a:lnTo>
                      <a:pt x="499" y="332"/>
                    </a:lnTo>
                    <a:lnTo>
                      <a:pt x="499" y="332"/>
                    </a:lnTo>
                    <a:lnTo>
                      <a:pt x="499" y="332"/>
                    </a:lnTo>
                    <a:lnTo>
                      <a:pt x="499" y="330"/>
                    </a:lnTo>
                    <a:lnTo>
                      <a:pt x="499" y="330"/>
                    </a:lnTo>
                    <a:lnTo>
                      <a:pt x="502" y="330"/>
                    </a:lnTo>
                    <a:lnTo>
                      <a:pt x="502" y="332"/>
                    </a:lnTo>
                    <a:lnTo>
                      <a:pt x="502" y="332"/>
                    </a:lnTo>
                    <a:lnTo>
                      <a:pt x="502" y="332"/>
                    </a:lnTo>
                    <a:lnTo>
                      <a:pt x="504" y="332"/>
                    </a:lnTo>
                    <a:lnTo>
                      <a:pt x="504" y="330"/>
                    </a:lnTo>
                    <a:lnTo>
                      <a:pt x="504" y="330"/>
                    </a:lnTo>
                    <a:lnTo>
                      <a:pt x="504" y="330"/>
                    </a:lnTo>
                    <a:lnTo>
                      <a:pt x="506" y="330"/>
                    </a:lnTo>
                    <a:lnTo>
                      <a:pt x="506" y="330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9" y="327"/>
                    </a:lnTo>
                    <a:lnTo>
                      <a:pt x="509" y="327"/>
                    </a:lnTo>
                    <a:lnTo>
                      <a:pt x="509" y="330"/>
                    </a:lnTo>
                    <a:lnTo>
                      <a:pt x="511" y="330"/>
                    </a:lnTo>
                    <a:lnTo>
                      <a:pt x="511" y="327"/>
                    </a:lnTo>
                    <a:lnTo>
                      <a:pt x="511" y="327"/>
                    </a:lnTo>
                    <a:lnTo>
                      <a:pt x="511" y="327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0"/>
                    </a:lnTo>
                    <a:lnTo>
                      <a:pt x="513" y="320"/>
                    </a:lnTo>
                    <a:lnTo>
                      <a:pt x="516" y="320"/>
                    </a:lnTo>
                    <a:lnTo>
                      <a:pt x="516" y="318"/>
                    </a:lnTo>
                    <a:lnTo>
                      <a:pt x="516" y="318"/>
                    </a:lnTo>
                    <a:lnTo>
                      <a:pt x="516" y="318"/>
                    </a:lnTo>
                    <a:lnTo>
                      <a:pt x="516" y="316"/>
                    </a:lnTo>
                    <a:lnTo>
                      <a:pt x="518" y="316"/>
                    </a:lnTo>
                    <a:lnTo>
                      <a:pt x="518" y="316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1"/>
                    </a:lnTo>
                    <a:lnTo>
                      <a:pt x="520" y="311"/>
                    </a:lnTo>
                    <a:lnTo>
                      <a:pt x="520" y="311"/>
                    </a:lnTo>
                    <a:lnTo>
                      <a:pt x="520" y="311"/>
                    </a:lnTo>
                    <a:lnTo>
                      <a:pt x="523" y="311"/>
                    </a:lnTo>
                    <a:lnTo>
                      <a:pt x="523" y="311"/>
                    </a:lnTo>
                    <a:lnTo>
                      <a:pt x="520" y="311"/>
                    </a:lnTo>
                    <a:lnTo>
                      <a:pt x="520" y="308"/>
                    </a:lnTo>
                    <a:lnTo>
                      <a:pt x="520" y="308"/>
                    </a:lnTo>
                    <a:lnTo>
                      <a:pt x="520" y="308"/>
                    </a:lnTo>
                    <a:lnTo>
                      <a:pt x="520" y="306"/>
                    </a:lnTo>
                    <a:lnTo>
                      <a:pt x="520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6" y="306"/>
                    </a:lnTo>
                    <a:lnTo>
                      <a:pt x="516" y="304"/>
                    </a:lnTo>
                    <a:lnTo>
                      <a:pt x="516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1" y="304"/>
                    </a:lnTo>
                    <a:lnTo>
                      <a:pt x="511" y="304"/>
                    </a:lnTo>
                    <a:lnTo>
                      <a:pt x="511" y="304"/>
                    </a:lnTo>
                    <a:lnTo>
                      <a:pt x="509" y="304"/>
                    </a:lnTo>
                    <a:lnTo>
                      <a:pt x="509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4" y="304"/>
                    </a:lnTo>
                    <a:lnTo>
                      <a:pt x="504" y="304"/>
                    </a:lnTo>
                    <a:lnTo>
                      <a:pt x="504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7" y="304"/>
                    </a:lnTo>
                    <a:lnTo>
                      <a:pt x="497" y="304"/>
                    </a:lnTo>
                    <a:lnTo>
                      <a:pt x="497" y="304"/>
                    </a:lnTo>
                    <a:lnTo>
                      <a:pt x="494" y="304"/>
                    </a:lnTo>
                    <a:lnTo>
                      <a:pt x="494" y="304"/>
                    </a:lnTo>
                    <a:lnTo>
                      <a:pt x="494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0" y="304"/>
                    </a:lnTo>
                    <a:lnTo>
                      <a:pt x="490" y="304"/>
                    </a:lnTo>
                    <a:lnTo>
                      <a:pt x="487" y="304"/>
                    </a:lnTo>
                    <a:lnTo>
                      <a:pt x="487" y="304"/>
                    </a:lnTo>
                    <a:lnTo>
                      <a:pt x="487" y="304"/>
                    </a:lnTo>
                    <a:lnTo>
                      <a:pt x="485" y="304"/>
                    </a:lnTo>
                    <a:lnTo>
                      <a:pt x="485" y="304"/>
                    </a:lnTo>
                    <a:lnTo>
                      <a:pt x="485" y="304"/>
                    </a:lnTo>
                    <a:lnTo>
                      <a:pt x="483" y="304"/>
                    </a:lnTo>
                    <a:lnTo>
                      <a:pt x="483" y="304"/>
                    </a:lnTo>
                    <a:lnTo>
                      <a:pt x="480" y="304"/>
                    </a:lnTo>
                    <a:lnTo>
                      <a:pt x="480" y="304"/>
                    </a:lnTo>
                    <a:lnTo>
                      <a:pt x="480" y="304"/>
                    </a:lnTo>
                    <a:lnTo>
                      <a:pt x="478" y="304"/>
                    </a:lnTo>
                    <a:lnTo>
                      <a:pt x="478" y="304"/>
                    </a:lnTo>
                    <a:lnTo>
                      <a:pt x="478" y="304"/>
                    </a:lnTo>
                    <a:lnTo>
                      <a:pt x="475" y="304"/>
                    </a:lnTo>
                    <a:lnTo>
                      <a:pt x="475" y="304"/>
                    </a:lnTo>
                    <a:lnTo>
                      <a:pt x="475" y="304"/>
                    </a:lnTo>
                    <a:lnTo>
                      <a:pt x="473" y="304"/>
                    </a:lnTo>
                    <a:lnTo>
                      <a:pt x="473" y="304"/>
                    </a:lnTo>
                    <a:lnTo>
                      <a:pt x="473" y="304"/>
                    </a:lnTo>
                    <a:lnTo>
                      <a:pt x="471" y="304"/>
                    </a:lnTo>
                    <a:lnTo>
                      <a:pt x="471" y="301"/>
                    </a:lnTo>
                    <a:lnTo>
                      <a:pt x="471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6" y="301"/>
                    </a:lnTo>
                    <a:lnTo>
                      <a:pt x="466" y="301"/>
                    </a:lnTo>
                    <a:lnTo>
                      <a:pt x="466" y="301"/>
                    </a:lnTo>
                    <a:lnTo>
                      <a:pt x="466" y="299"/>
                    </a:lnTo>
                    <a:lnTo>
                      <a:pt x="466" y="299"/>
                    </a:lnTo>
                    <a:lnTo>
                      <a:pt x="466" y="297"/>
                    </a:lnTo>
                    <a:lnTo>
                      <a:pt x="466" y="297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2"/>
                    </a:lnTo>
                    <a:lnTo>
                      <a:pt x="466" y="292"/>
                    </a:lnTo>
                    <a:lnTo>
                      <a:pt x="466" y="292"/>
                    </a:lnTo>
                    <a:lnTo>
                      <a:pt x="466" y="289"/>
                    </a:lnTo>
                    <a:lnTo>
                      <a:pt x="466" y="289"/>
                    </a:lnTo>
                    <a:lnTo>
                      <a:pt x="466" y="287"/>
                    </a:lnTo>
                    <a:lnTo>
                      <a:pt x="466" y="287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2"/>
                    </a:lnTo>
                    <a:lnTo>
                      <a:pt x="464" y="282"/>
                    </a:lnTo>
                    <a:lnTo>
                      <a:pt x="464" y="282"/>
                    </a:lnTo>
                    <a:lnTo>
                      <a:pt x="464" y="280"/>
                    </a:lnTo>
                    <a:lnTo>
                      <a:pt x="464" y="280"/>
                    </a:lnTo>
                    <a:lnTo>
                      <a:pt x="464" y="280"/>
                    </a:lnTo>
                    <a:lnTo>
                      <a:pt x="464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59" y="278"/>
                    </a:lnTo>
                    <a:lnTo>
                      <a:pt x="459" y="280"/>
                    </a:lnTo>
                    <a:lnTo>
                      <a:pt x="459" y="280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2" y="282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78"/>
                    </a:lnTo>
                    <a:lnTo>
                      <a:pt x="449" y="278"/>
                    </a:lnTo>
                    <a:lnTo>
                      <a:pt x="449" y="278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3"/>
                    </a:lnTo>
                    <a:lnTo>
                      <a:pt x="449" y="273"/>
                    </a:lnTo>
                    <a:lnTo>
                      <a:pt x="447" y="273"/>
                    </a:lnTo>
                    <a:lnTo>
                      <a:pt x="447" y="273"/>
                    </a:lnTo>
                    <a:lnTo>
                      <a:pt x="447" y="270"/>
                    </a:lnTo>
                    <a:lnTo>
                      <a:pt x="447" y="270"/>
                    </a:lnTo>
                    <a:lnTo>
                      <a:pt x="447" y="273"/>
                    </a:lnTo>
                    <a:lnTo>
                      <a:pt x="445" y="273"/>
                    </a:lnTo>
                    <a:lnTo>
                      <a:pt x="445" y="273"/>
                    </a:lnTo>
                    <a:lnTo>
                      <a:pt x="447" y="273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2" y="275"/>
                    </a:lnTo>
                    <a:lnTo>
                      <a:pt x="442" y="275"/>
                    </a:lnTo>
                    <a:lnTo>
                      <a:pt x="442" y="275"/>
                    </a:lnTo>
                    <a:lnTo>
                      <a:pt x="440" y="275"/>
                    </a:lnTo>
                    <a:lnTo>
                      <a:pt x="440" y="275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68"/>
                    </a:lnTo>
                    <a:lnTo>
                      <a:pt x="435" y="268"/>
                    </a:lnTo>
                    <a:lnTo>
                      <a:pt x="435" y="268"/>
                    </a:lnTo>
                    <a:lnTo>
                      <a:pt x="435" y="268"/>
                    </a:lnTo>
                    <a:lnTo>
                      <a:pt x="435" y="266"/>
                    </a:lnTo>
                    <a:lnTo>
                      <a:pt x="433" y="266"/>
                    </a:lnTo>
                    <a:lnTo>
                      <a:pt x="433" y="268"/>
                    </a:lnTo>
                    <a:lnTo>
                      <a:pt x="433" y="268"/>
                    </a:lnTo>
                    <a:lnTo>
                      <a:pt x="433" y="268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5" y="270"/>
                    </a:lnTo>
                    <a:lnTo>
                      <a:pt x="435" y="270"/>
                    </a:lnTo>
                    <a:lnTo>
                      <a:pt x="435" y="270"/>
                    </a:lnTo>
                    <a:lnTo>
                      <a:pt x="438" y="270"/>
                    </a:lnTo>
                    <a:lnTo>
                      <a:pt x="438" y="273"/>
                    </a:lnTo>
                    <a:lnTo>
                      <a:pt x="438" y="273"/>
                    </a:lnTo>
                    <a:lnTo>
                      <a:pt x="435" y="273"/>
                    </a:lnTo>
                    <a:lnTo>
                      <a:pt x="435" y="275"/>
                    </a:lnTo>
                    <a:lnTo>
                      <a:pt x="435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8"/>
                    </a:lnTo>
                    <a:lnTo>
                      <a:pt x="433" y="278"/>
                    </a:lnTo>
                    <a:lnTo>
                      <a:pt x="430" y="278"/>
                    </a:lnTo>
                    <a:lnTo>
                      <a:pt x="430" y="278"/>
                    </a:lnTo>
                    <a:lnTo>
                      <a:pt x="430" y="278"/>
                    </a:lnTo>
                    <a:lnTo>
                      <a:pt x="430" y="280"/>
                    </a:lnTo>
                    <a:lnTo>
                      <a:pt x="428" y="280"/>
                    </a:lnTo>
                    <a:lnTo>
                      <a:pt x="428" y="280"/>
                    </a:lnTo>
                    <a:lnTo>
                      <a:pt x="428" y="282"/>
                    </a:lnTo>
                    <a:lnTo>
                      <a:pt x="428" y="282"/>
                    </a:lnTo>
                    <a:lnTo>
                      <a:pt x="428" y="282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7"/>
                    </a:lnTo>
                    <a:lnTo>
                      <a:pt x="428" y="287"/>
                    </a:lnTo>
                    <a:lnTo>
                      <a:pt x="428" y="287"/>
                    </a:lnTo>
                    <a:lnTo>
                      <a:pt x="430" y="287"/>
                    </a:lnTo>
                    <a:lnTo>
                      <a:pt x="430" y="287"/>
                    </a:lnTo>
                    <a:lnTo>
                      <a:pt x="433" y="287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92"/>
                    </a:lnTo>
                    <a:lnTo>
                      <a:pt x="435" y="292"/>
                    </a:lnTo>
                    <a:lnTo>
                      <a:pt x="435" y="292"/>
                    </a:lnTo>
                    <a:lnTo>
                      <a:pt x="435" y="292"/>
                    </a:lnTo>
                    <a:lnTo>
                      <a:pt x="435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40" y="294"/>
                    </a:lnTo>
                    <a:lnTo>
                      <a:pt x="440" y="294"/>
                    </a:lnTo>
                    <a:lnTo>
                      <a:pt x="440" y="294"/>
                    </a:lnTo>
                    <a:lnTo>
                      <a:pt x="442" y="294"/>
                    </a:lnTo>
                    <a:lnTo>
                      <a:pt x="442" y="294"/>
                    </a:lnTo>
                    <a:lnTo>
                      <a:pt x="445" y="294"/>
                    </a:lnTo>
                    <a:lnTo>
                      <a:pt x="445" y="297"/>
                    </a:lnTo>
                    <a:lnTo>
                      <a:pt x="445" y="297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7" y="299"/>
                    </a:lnTo>
                    <a:lnTo>
                      <a:pt x="447" y="299"/>
                    </a:lnTo>
                    <a:lnTo>
                      <a:pt x="447" y="301"/>
                    </a:lnTo>
                    <a:lnTo>
                      <a:pt x="447" y="301"/>
                    </a:lnTo>
                    <a:lnTo>
                      <a:pt x="447" y="301"/>
                    </a:lnTo>
                    <a:lnTo>
                      <a:pt x="447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0" y="304"/>
                    </a:lnTo>
                    <a:lnTo>
                      <a:pt x="440" y="304"/>
                    </a:lnTo>
                    <a:lnTo>
                      <a:pt x="440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5" y="304"/>
                    </a:lnTo>
                    <a:lnTo>
                      <a:pt x="435" y="304"/>
                    </a:lnTo>
                    <a:lnTo>
                      <a:pt x="435" y="304"/>
                    </a:lnTo>
                    <a:lnTo>
                      <a:pt x="435" y="306"/>
                    </a:lnTo>
                    <a:lnTo>
                      <a:pt x="435" y="306"/>
                    </a:lnTo>
                    <a:lnTo>
                      <a:pt x="435" y="306"/>
                    </a:lnTo>
                    <a:lnTo>
                      <a:pt x="435" y="308"/>
                    </a:lnTo>
                    <a:lnTo>
                      <a:pt x="435" y="308"/>
                    </a:lnTo>
                    <a:lnTo>
                      <a:pt x="433" y="308"/>
                    </a:lnTo>
                    <a:lnTo>
                      <a:pt x="433" y="308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0" y="311"/>
                    </a:lnTo>
                    <a:lnTo>
                      <a:pt x="430" y="308"/>
                    </a:lnTo>
                    <a:lnTo>
                      <a:pt x="430" y="308"/>
                    </a:lnTo>
                    <a:lnTo>
                      <a:pt x="428" y="308"/>
                    </a:lnTo>
                    <a:lnTo>
                      <a:pt x="428" y="311"/>
                    </a:lnTo>
                    <a:lnTo>
                      <a:pt x="428" y="311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6" y="313"/>
                    </a:lnTo>
                    <a:lnTo>
                      <a:pt x="426" y="316"/>
                    </a:lnTo>
                    <a:lnTo>
                      <a:pt x="426" y="316"/>
                    </a:lnTo>
                    <a:lnTo>
                      <a:pt x="428" y="316"/>
                    </a:lnTo>
                    <a:lnTo>
                      <a:pt x="428" y="318"/>
                    </a:lnTo>
                    <a:lnTo>
                      <a:pt x="428" y="318"/>
                    </a:lnTo>
                    <a:lnTo>
                      <a:pt x="428" y="318"/>
                    </a:lnTo>
                    <a:lnTo>
                      <a:pt x="428" y="320"/>
                    </a:lnTo>
                    <a:lnTo>
                      <a:pt x="428" y="320"/>
                    </a:lnTo>
                    <a:lnTo>
                      <a:pt x="428" y="320"/>
                    </a:lnTo>
                    <a:lnTo>
                      <a:pt x="430" y="320"/>
                    </a:lnTo>
                    <a:lnTo>
                      <a:pt x="430" y="323"/>
                    </a:lnTo>
                    <a:lnTo>
                      <a:pt x="430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5" y="323"/>
                    </a:lnTo>
                    <a:lnTo>
                      <a:pt x="435" y="323"/>
                    </a:lnTo>
                    <a:lnTo>
                      <a:pt x="435" y="325"/>
                    </a:lnTo>
                    <a:lnTo>
                      <a:pt x="438" y="325"/>
                    </a:lnTo>
                    <a:lnTo>
                      <a:pt x="438" y="325"/>
                    </a:lnTo>
                    <a:lnTo>
                      <a:pt x="438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2" y="325"/>
                    </a:lnTo>
                    <a:lnTo>
                      <a:pt x="442" y="327"/>
                    </a:lnTo>
                    <a:lnTo>
                      <a:pt x="442" y="327"/>
                    </a:lnTo>
                    <a:lnTo>
                      <a:pt x="440" y="327"/>
                    </a:lnTo>
                    <a:lnTo>
                      <a:pt x="440" y="330"/>
                    </a:lnTo>
                    <a:lnTo>
                      <a:pt x="440" y="330"/>
                    </a:lnTo>
                    <a:lnTo>
                      <a:pt x="440" y="332"/>
                    </a:lnTo>
                    <a:lnTo>
                      <a:pt x="442" y="332"/>
                    </a:lnTo>
                    <a:lnTo>
                      <a:pt x="442" y="332"/>
                    </a:lnTo>
                    <a:lnTo>
                      <a:pt x="442" y="334"/>
                    </a:lnTo>
                    <a:lnTo>
                      <a:pt x="442" y="334"/>
                    </a:lnTo>
                    <a:lnTo>
                      <a:pt x="442" y="334"/>
                    </a:lnTo>
                    <a:lnTo>
                      <a:pt x="440" y="334"/>
                    </a:lnTo>
                    <a:lnTo>
                      <a:pt x="440" y="337"/>
                    </a:lnTo>
                    <a:lnTo>
                      <a:pt x="440" y="337"/>
                    </a:lnTo>
                    <a:lnTo>
                      <a:pt x="440" y="337"/>
                    </a:lnTo>
                    <a:lnTo>
                      <a:pt x="438" y="337"/>
                    </a:lnTo>
                    <a:lnTo>
                      <a:pt x="438" y="337"/>
                    </a:lnTo>
                    <a:lnTo>
                      <a:pt x="440" y="337"/>
                    </a:lnTo>
                    <a:lnTo>
                      <a:pt x="440" y="339"/>
                    </a:lnTo>
                    <a:lnTo>
                      <a:pt x="438" y="339"/>
                    </a:lnTo>
                    <a:lnTo>
                      <a:pt x="438" y="339"/>
                    </a:lnTo>
                    <a:lnTo>
                      <a:pt x="438" y="342"/>
                    </a:lnTo>
                    <a:lnTo>
                      <a:pt x="438" y="342"/>
                    </a:lnTo>
                    <a:lnTo>
                      <a:pt x="438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6"/>
                    </a:lnTo>
                    <a:lnTo>
                      <a:pt x="442" y="346"/>
                    </a:lnTo>
                    <a:lnTo>
                      <a:pt x="442" y="346"/>
                    </a:lnTo>
                    <a:lnTo>
                      <a:pt x="442" y="346"/>
                    </a:lnTo>
                    <a:lnTo>
                      <a:pt x="442" y="349"/>
                    </a:lnTo>
                    <a:lnTo>
                      <a:pt x="442" y="349"/>
                    </a:lnTo>
                    <a:lnTo>
                      <a:pt x="442" y="349"/>
                    </a:lnTo>
                    <a:lnTo>
                      <a:pt x="442" y="351"/>
                    </a:lnTo>
                    <a:lnTo>
                      <a:pt x="440" y="351"/>
                    </a:lnTo>
                    <a:lnTo>
                      <a:pt x="440" y="351"/>
                    </a:lnTo>
                    <a:lnTo>
                      <a:pt x="440" y="353"/>
                    </a:lnTo>
                    <a:lnTo>
                      <a:pt x="442" y="353"/>
                    </a:lnTo>
                    <a:lnTo>
                      <a:pt x="442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7" y="353"/>
                    </a:lnTo>
                    <a:lnTo>
                      <a:pt x="447" y="353"/>
                    </a:lnTo>
                    <a:lnTo>
                      <a:pt x="445" y="353"/>
                    </a:lnTo>
                    <a:lnTo>
                      <a:pt x="445" y="356"/>
                    </a:lnTo>
                    <a:lnTo>
                      <a:pt x="445" y="356"/>
                    </a:lnTo>
                    <a:lnTo>
                      <a:pt x="445" y="356"/>
                    </a:lnTo>
                    <a:lnTo>
                      <a:pt x="445" y="358"/>
                    </a:lnTo>
                    <a:lnTo>
                      <a:pt x="445" y="358"/>
                    </a:lnTo>
                    <a:lnTo>
                      <a:pt x="445" y="361"/>
                    </a:lnTo>
                    <a:lnTo>
                      <a:pt x="445" y="361"/>
                    </a:lnTo>
                    <a:lnTo>
                      <a:pt x="445" y="361"/>
                    </a:lnTo>
                    <a:lnTo>
                      <a:pt x="445" y="363"/>
                    </a:lnTo>
                    <a:lnTo>
                      <a:pt x="447" y="363"/>
                    </a:lnTo>
                    <a:lnTo>
                      <a:pt x="447" y="363"/>
                    </a:lnTo>
                    <a:lnTo>
                      <a:pt x="447" y="363"/>
                    </a:lnTo>
                    <a:lnTo>
                      <a:pt x="447" y="365"/>
                    </a:lnTo>
                    <a:lnTo>
                      <a:pt x="445" y="365"/>
                    </a:lnTo>
                    <a:lnTo>
                      <a:pt x="445" y="365"/>
                    </a:lnTo>
                    <a:lnTo>
                      <a:pt x="447" y="365"/>
                    </a:lnTo>
                    <a:lnTo>
                      <a:pt x="447" y="368"/>
                    </a:lnTo>
                    <a:lnTo>
                      <a:pt x="447" y="368"/>
                    </a:lnTo>
                    <a:lnTo>
                      <a:pt x="447" y="370"/>
                    </a:lnTo>
                    <a:lnTo>
                      <a:pt x="447" y="370"/>
                    </a:lnTo>
                    <a:lnTo>
                      <a:pt x="447" y="370"/>
                    </a:lnTo>
                    <a:lnTo>
                      <a:pt x="447" y="372"/>
                    </a:lnTo>
                    <a:lnTo>
                      <a:pt x="447" y="372"/>
                    </a:lnTo>
                    <a:lnTo>
                      <a:pt x="447" y="372"/>
                    </a:lnTo>
                    <a:lnTo>
                      <a:pt x="447" y="375"/>
                    </a:lnTo>
                    <a:lnTo>
                      <a:pt x="447" y="375"/>
                    </a:lnTo>
                    <a:lnTo>
                      <a:pt x="447" y="375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80"/>
                    </a:lnTo>
                    <a:lnTo>
                      <a:pt x="449" y="380"/>
                    </a:lnTo>
                    <a:lnTo>
                      <a:pt x="449" y="380"/>
                    </a:lnTo>
                    <a:lnTo>
                      <a:pt x="449" y="382"/>
                    </a:lnTo>
                    <a:lnTo>
                      <a:pt x="447" y="382"/>
                    </a:lnTo>
                    <a:lnTo>
                      <a:pt x="447" y="382"/>
                    </a:lnTo>
                    <a:lnTo>
                      <a:pt x="447" y="382"/>
                    </a:lnTo>
                    <a:lnTo>
                      <a:pt x="449" y="382"/>
                    </a:lnTo>
                    <a:lnTo>
                      <a:pt x="449" y="384"/>
                    </a:lnTo>
                    <a:lnTo>
                      <a:pt x="449" y="384"/>
                    </a:lnTo>
                    <a:lnTo>
                      <a:pt x="449" y="387"/>
                    </a:lnTo>
                    <a:lnTo>
                      <a:pt x="447" y="387"/>
                    </a:lnTo>
                    <a:lnTo>
                      <a:pt x="447" y="387"/>
                    </a:lnTo>
                    <a:lnTo>
                      <a:pt x="449" y="387"/>
                    </a:lnTo>
                    <a:lnTo>
                      <a:pt x="449" y="389"/>
                    </a:lnTo>
                    <a:lnTo>
                      <a:pt x="449" y="389"/>
                    </a:lnTo>
                    <a:lnTo>
                      <a:pt x="447" y="389"/>
                    </a:lnTo>
                    <a:lnTo>
                      <a:pt x="447" y="391"/>
                    </a:lnTo>
                    <a:lnTo>
                      <a:pt x="449" y="391"/>
                    </a:lnTo>
                    <a:lnTo>
                      <a:pt x="449" y="391"/>
                    </a:lnTo>
                    <a:lnTo>
                      <a:pt x="449" y="391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1"/>
                    </a:lnTo>
                    <a:lnTo>
                      <a:pt x="447" y="391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6"/>
                    </a:lnTo>
                    <a:lnTo>
                      <a:pt x="447" y="396"/>
                    </a:lnTo>
                    <a:lnTo>
                      <a:pt x="445" y="396"/>
                    </a:lnTo>
                    <a:lnTo>
                      <a:pt x="445" y="396"/>
                    </a:lnTo>
                    <a:lnTo>
                      <a:pt x="445" y="396"/>
                    </a:lnTo>
                    <a:lnTo>
                      <a:pt x="442" y="396"/>
                    </a:lnTo>
                    <a:lnTo>
                      <a:pt x="442" y="396"/>
                    </a:lnTo>
                    <a:lnTo>
                      <a:pt x="440" y="396"/>
                    </a:lnTo>
                    <a:lnTo>
                      <a:pt x="440" y="396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4"/>
                    </a:lnTo>
                    <a:lnTo>
                      <a:pt x="435" y="394"/>
                    </a:lnTo>
                    <a:lnTo>
                      <a:pt x="435" y="396"/>
                    </a:lnTo>
                    <a:lnTo>
                      <a:pt x="435" y="396"/>
                    </a:lnTo>
                    <a:lnTo>
                      <a:pt x="433" y="396"/>
                    </a:lnTo>
                    <a:lnTo>
                      <a:pt x="433" y="394"/>
                    </a:lnTo>
                    <a:lnTo>
                      <a:pt x="433" y="394"/>
                    </a:lnTo>
                    <a:lnTo>
                      <a:pt x="433" y="396"/>
                    </a:lnTo>
                    <a:lnTo>
                      <a:pt x="433" y="396"/>
                    </a:lnTo>
                    <a:lnTo>
                      <a:pt x="433" y="396"/>
                    </a:lnTo>
                    <a:lnTo>
                      <a:pt x="430" y="396"/>
                    </a:lnTo>
                    <a:lnTo>
                      <a:pt x="430" y="396"/>
                    </a:lnTo>
                    <a:lnTo>
                      <a:pt x="430" y="394"/>
                    </a:lnTo>
                    <a:lnTo>
                      <a:pt x="430" y="394"/>
                    </a:lnTo>
                    <a:lnTo>
                      <a:pt x="428" y="394"/>
                    </a:lnTo>
                    <a:lnTo>
                      <a:pt x="428" y="394"/>
                    </a:lnTo>
                    <a:lnTo>
                      <a:pt x="428" y="394"/>
                    </a:lnTo>
                    <a:lnTo>
                      <a:pt x="426" y="394"/>
                    </a:lnTo>
                    <a:lnTo>
                      <a:pt x="426" y="394"/>
                    </a:lnTo>
                    <a:lnTo>
                      <a:pt x="426" y="394"/>
                    </a:lnTo>
                    <a:lnTo>
                      <a:pt x="426" y="391"/>
                    </a:lnTo>
                    <a:lnTo>
                      <a:pt x="426" y="391"/>
                    </a:lnTo>
                    <a:lnTo>
                      <a:pt x="426" y="389"/>
                    </a:lnTo>
                    <a:lnTo>
                      <a:pt x="428" y="389"/>
                    </a:lnTo>
                    <a:lnTo>
                      <a:pt x="428" y="389"/>
                    </a:lnTo>
                    <a:lnTo>
                      <a:pt x="428" y="387"/>
                    </a:lnTo>
                    <a:lnTo>
                      <a:pt x="428" y="387"/>
                    </a:lnTo>
                    <a:lnTo>
                      <a:pt x="426" y="387"/>
                    </a:lnTo>
                    <a:lnTo>
                      <a:pt x="426" y="387"/>
                    </a:lnTo>
                    <a:lnTo>
                      <a:pt x="426" y="387"/>
                    </a:lnTo>
                    <a:lnTo>
                      <a:pt x="426" y="389"/>
                    </a:lnTo>
                    <a:lnTo>
                      <a:pt x="426" y="389"/>
                    </a:lnTo>
                    <a:lnTo>
                      <a:pt x="426" y="389"/>
                    </a:lnTo>
                    <a:lnTo>
                      <a:pt x="423" y="389"/>
                    </a:lnTo>
                    <a:lnTo>
                      <a:pt x="423" y="391"/>
                    </a:lnTo>
                    <a:lnTo>
                      <a:pt x="423" y="391"/>
                    </a:lnTo>
                    <a:lnTo>
                      <a:pt x="423" y="391"/>
                    </a:lnTo>
                    <a:lnTo>
                      <a:pt x="421" y="391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19" y="394"/>
                    </a:lnTo>
                    <a:lnTo>
                      <a:pt x="419" y="394"/>
                    </a:lnTo>
                    <a:lnTo>
                      <a:pt x="419" y="394"/>
                    </a:lnTo>
                    <a:lnTo>
                      <a:pt x="416" y="394"/>
                    </a:lnTo>
                    <a:lnTo>
                      <a:pt x="416" y="394"/>
                    </a:lnTo>
                    <a:lnTo>
                      <a:pt x="416" y="394"/>
                    </a:lnTo>
                    <a:lnTo>
                      <a:pt x="414" y="394"/>
                    </a:lnTo>
                    <a:lnTo>
                      <a:pt x="414" y="394"/>
                    </a:lnTo>
                    <a:lnTo>
                      <a:pt x="414" y="394"/>
                    </a:lnTo>
                    <a:lnTo>
                      <a:pt x="414" y="396"/>
                    </a:lnTo>
                    <a:lnTo>
                      <a:pt x="412" y="396"/>
                    </a:lnTo>
                    <a:lnTo>
                      <a:pt x="412" y="396"/>
                    </a:lnTo>
                    <a:lnTo>
                      <a:pt x="412" y="396"/>
                    </a:lnTo>
                    <a:lnTo>
                      <a:pt x="409" y="396"/>
                    </a:lnTo>
                    <a:lnTo>
                      <a:pt x="409" y="396"/>
                    </a:lnTo>
                    <a:lnTo>
                      <a:pt x="409" y="396"/>
                    </a:lnTo>
                    <a:lnTo>
                      <a:pt x="407" y="396"/>
                    </a:lnTo>
                    <a:lnTo>
                      <a:pt x="407" y="396"/>
                    </a:lnTo>
                    <a:lnTo>
                      <a:pt x="407" y="398"/>
                    </a:lnTo>
                    <a:lnTo>
                      <a:pt x="407" y="398"/>
                    </a:lnTo>
                    <a:lnTo>
                      <a:pt x="407" y="398"/>
                    </a:lnTo>
                    <a:lnTo>
                      <a:pt x="404" y="398"/>
                    </a:lnTo>
                    <a:lnTo>
                      <a:pt x="404" y="398"/>
                    </a:lnTo>
                    <a:lnTo>
                      <a:pt x="404" y="401"/>
                    </a:lnTo>
                    <a:lnTo>
                      <a:pt x="404" y="401"/>
                    </a:lnTo>
                    <a:lnTo>
                      <a:pt x="404" y="401"/>
                    </a:lnTo>
                    <a:lnTo>
                      <a:pt x="404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6"/>
                    </a:lnTo>
                    <a:lnTo>
                      <a:pt x="400" y="406"/>
                    </a:lnTo>
                    <a:lnTo>
                      <a:pt x="400" y="406"/>
                    </a:lnTo>
                    <a:lnTo>
                      <a:pt x="402" y="406"/>
                    </a:lnTo>
                    <a:lnTo>
                      <a:pt x="402" y="408"/>
                    </a:lnTo>
                    <a:lnTo>
                      <a:pt x="402" y="408"/>
                    </a:lnTo>
                    <a:lnTo>
                      <a:pt x="402" y="408"/>
                    </a:lnTo>
                    <a:lnTo>
                      <a:pt x="402" y="410"/>
                    </a:lnTo>
                    <a:lnTo>
                      <a:pt x="402" y="410"/>
                    </a:lnTo>
                    <a:lnTo>
                      <a:pt x="404" y="410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5"/>
                    </a:lnTo>
                    <a:lnTo>
                      <a:pt x="404" y="415"/>
                    </a:lnTo>
                    <a:lnTo>
                      <a:pt x="404" y="415"/>
                    </a:lnTo>
                    <a:lnTo>
                      <a:pt x="404" y="417"/>
                    </a:lnTo>
                    <a:lnTo>
                      <a:pt x="407" y="417"/>
                    </a:lnTo>
                    <a:lnTo>
                      <a:pt x="407" y="417"/>
                    </a:lnTo>
                    <a:lnTo>
                      <a:pt x="404" y="417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2" y="420"/>
                    </a:lnTo>
                    <a:lnTo>
                      <a:pt x="402" y="422"/>
                    </a:lnTo>
                    <a:lnTo>
                      <a:pt x="402" y="422"/>
                    </a:lnTo>
                    <a:lnTo>
                      <a:pt x="400" y="422"/>
                    </a:lnTo>
                    <a:lnTo>
                      <a:pt x="400" y="422"/>
                    </a:lnTo>
                    <a:lnTo>
                      <a:pt x="400" y="422"/>
                    </a:lnTo>
                    <a:lnTo>
                      <a:pt x="400" y="425"/>
                    </a:lnTo>
                    <a:lnTo>
                      <a:pt x="400" y="425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9"/>
                    </a:lnTo>
                    <a:lnTo>
                      <a:pt x="397" y="429"/>
                    </a:lnTo>
                    <a:lnTo>
                      <a:pt x="397" y="429"/>
                    </a:lnTo>
                    <a:lnTo>
                      <a:pt x="397" y="429"/>
                    </a:lnTo>
                    <a:lnTo>
                      <a:pt x="395" y="429"/>
                    </a:lnTo>
                    <a:lnTo>
                      <a:pt x="395" y="429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3" y="432"/>
                    </a:lnTo>
                    <a:lnTo>
                      <a:pt x="393" y="434"/>
                    </a:lnTo>
                    <a:lnTo>
                      <a:pt x="393" y="434"/>
                    </a:lnTo>
                    <a:lnTo>
                      <a:pt x="393" y="434"/>
                    </a:lnTo>
                    <a:lnTo>
                      <a:pt x="393" y="436"/>
                    </a:lnTo>
                    <a:lnTo>
                      <a:pt x="393" y="436"/>
                    </a:lnTo>
                    <a:lnTo>
                      <a:pt x="390" y="436"/>
                    </a:lnTo>
                    <a:lnTo>
                      <a:pt x="390" y="436"/>
                    </a:lnTo>
                    <a:lnTo>
                      <a:pt x="390" y="436"/>
                    </a:lnTo>
                    <a:lnTo>
                      <a:pt x="388" y="436"/>
                    </a:lnTo>
                    <a:lnTo>
                      <a:pt x="388" y="439"/>
                    </a:lnTo>
                    <a:lnTo>
                      <a:pt x="388" y="439"/>
                    </a:lnTo>
                    <a:lnTo>
                      <a:pt x="388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3" y="439"/>
                    </a:lnTo>
                    <a:lnTo>
                      <a:pt x="383" y="439"/>
                    </a:lnTo>
                    <a:lnTo>
                      <a:pt x="383" y="441"/>
                    </a:lnTo>
                    <a:lnTo>
                      <a:pt x="381" y="441"/>
                    </a:lnTo>
                    <a:lnTo>
                      <a:pt x="381" y="441"/>
                    </a:lnTo>
                    <a:lnTo>
                      <a:pt x="381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6" y="441"/>
                    </a:lnTo>
                    <a:lnTo>
                      <a:pt x="376" y="443"/>
                    </a:lnTo>
                    <a:lnTo>
                      <a:pt x="376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1" y="443"/>
                    </a:lnTo>
                    <a:lnTo>
                      <a:pt x="371" y="443"/>
                    </a:lnTo>
                    <a:lnTo>
                      <a:pt x="371" y="446"/>
                    </a:lnTo>
                    <a:lnTo>
                      <a:pt x="371" y="446"/>
                    </a:lnTo>
                    <a:lnTo>
                      <a:pt x="369" y="446"/>
                    </a:lnTo>
                    <a:lnTo>
                      <a:pt x="369" y="446"/>
                    </a:lnTo>
                    <a:lnTo>
                      <a:pt x="369" y="446"/>
                    </a:lnTo>
                    <a:lnTo>
                      <a:pt x="367" y="446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51"/>
                    </a:lnTo>
                    <a:lnTo>
                      <a:pt x="364" y="451"/>
                    </a:lnTo>
                    <a:lnTo>
                      <a:pt x="364" y="451"/>
                    </a:lnTo>
                    <a:lnTo>
                      <a:pt x="364" y="451"/>
                    </a:lnTo>
                    <a:lnTo>
                      <a:pt x="364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59" y="453"/>
                    </a:lnTo>
                    <a:lnTo>
                      <a:pt x="359" y="453"/>
                    </a:lnTo>
                    <a:lnTo>
                      <a:pt x="359" y="455"/>
                    </a:lnTo>
                    <a:lnTo>
                      <a:pt x="359" y="455"/>
                    </a:lnTo>
                    <a:lnTo>
                      <a:pt x="359" y="455"/>
                    </a:lnTo>
                    <a:lnTo>
                      <a:pt x="357" y="455"/>
                    </a:lnTo>
                    <a:lnTo>
                      <a:pt x="357" y="458"/>
                    </a:lnTo>
                    <a:lnTo>
                      <a:pt x="357" y="458"/>
                    </a:lnTo>
                    <a:lnTo>
                      <a:pt x="357" y="458"/>
                    </a:lnTo>
                    <a:lnTo>
                      <a:pt x="357" y="460"/>
                    </a:lnTo>
                    <a:lnTo>
                      <a:pt x="357" y="460"/>
                    </a:lnTo>
                    <a:lnTo>
                      <a:pt x="355" y="460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2" y="462"/>
                    </a:lnTo>
                    <a:lnTo>
                      <a:pt x="352" y="465"/>
                    </a:lnTo>
                    <a:lnTo>
                      <a:pt x="352" y="465"/>
                    </a:lnTo>
                    <a:lnTo>
                      <a:pt x="352" y="465"/>
                    </a:lnTo>
                    <a:lnTo>
                      <a:pt x="352" y="467"/>
                    </a:lnTo>
                    <a:lnTo>
                      <a:pt x="352" y="467"/>
                    </a:lnTo>
                    <a:lnTo>
                      <a:pt x="352" y="467"/>
                    </a:lnTo>
                    <a:lnTo>
                      <a:pt x="350" y="467"/>
                    </a:lnTo>
                    <a:lnTo>
                      <a:pt x="350" y="470"/>
                    </a:lnTo>
                    <a:lnTo>
                      <a:pt x="350" y="470"/>
                    </a:lnTo>
                    <a:lnTo>
                      <a:pt x="350" y="470"/>
                    </a:lnTo>
                    <a:lnTo>
                      <a:pt x="348" y="470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7"/>
                    </a:lnTo>
                    <a:lnTo>
                      <a:pt x="343" y="477"/>
                    </a:lnTo>
                    <a:lnTo>
                      <a:pt x="343" y="477"/>
                    </a:lnTo>
                    <a:lnTo>
                      <a:pt x="343" y="479"/>
                    </a:lnTo>
                    <a:lnTo>
                      <a:pt x="343" y="479"/>
                    </a:lnTo>
                    <a:lnTo>
                      <a:pt x="343" y="479"/>
                    </a:lnTo>
                    <a:lnTo>
                      <a:pt x="341" y="479"/>
                    </a:lnTo>
                    <a:lnTo>
                      <a:pt x="341" y="479"/>
                    </a:lnTo>
                    <a:lnTo>
                      <a:pt x="341" y="481"/>
                    </a:lnTo>
                    <a:lnTo>
                      <a:pt x="341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6" y="481"/>
                    </a:lnTo>
                    <a:lnTo>
                      <a:pt x="336" y="481"/>
                    </a:lnTo>
                    <a:lnTo>
                      <a:pt x="336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1" y="484"/>
                    </a:lnTo>
                    <a:lnTo>
                      <a:pt x="331" y="486"/>
                    </a:lnTo>
                    <a:lnTo>
                      <a:pt x="331" y="486"/>
                    </a:lnTo>
                    <a:lnTo>
                      <a:pt x="331" y="486"/>
                    </a:lnTo>
                    <a:lnTo>
                      <a:pt x="331" y="489"/>
                    </a:lnTo>
                    <a:lnTo>
                      <a:pt x="331" y="489"/>
                    </a:lnTo>
                    <a:lnTo>
                      <a:pt x="329" y="489"/>
                    </a:lnTo>
                    <a:lnTo>
                      <a:pt x="329" y="489"/>
                    </a:lnTo>
                    <a:lnTo>
                      <a:pt x="329" y="489"/>
                    </a:lnTo>
                    <a:lnTo>
                      <a:pt x="329" y="491"/>
                    </a:lnTo>
                    <a:lnTo>
                      <a:pt x="329" y="491"/>
                    </a:lnTo>
                    <a:lnTo>
                      <a:pt x="326" y="491"/>
                    </a:lnTo>
                    <a:lnTo>
                      <a:pt x="326" y="491"/>
                    </a:lnTo>
                    <a:lnTo>
                      <a:pt x="326" y="491"/>
                    </a:lnTo>
                    <a:lnTo>
                      <a:pt x="326" y="493"/>
                    </a:lnTo>
                    <a:lnTo>
                      <a:pt x="326" y="493"/>
                    </a:lnTo>
                    <a:lnTo>
                      <a:pt x="326" y="493"/>
                    </a:lnTo>
                    <a:lnTo>
                      <a:pt x="324" y="493"/>
                    </a:lnTo>
                    <a:lnTo>
                      <a:pt x="324" y="496"/>
                    </a:lnTo>
                    <a:lnTo>
                      <a:pt x="324" y="496"/>
                    </a:lnTo>
                    <a:lnTo>
                      <a:pt x="324" y="496"/>
                    </a:lnTo>
                    <a:lnTo>
                      <a:pt x="322" y="496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19" y="498"/>
                    </a:lnTo>
                    <a:lnTo>
                      <a:pt x="319" y="498"/>
                    </a:lnTo>
                    <a:lnTo>
                      <a:pt x="319" y="500"/>
                    </a:lnTo>
                    <a:lnTo>
                      <a:pt x="319" y="500"/>
                    </a:lnTo>
                    <a:lnTo>
                      <a:pt x="317" y="500"/>
                    </a:lnTo>
                    <a:lnTo>
                      <a:pt x="317" y="500"/>
                    </a:lnTo>
                    <a:lnTo>
                      <a:pt x="317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0" y="503"/>
                    </a:lnTo>
                    <a:lnTo>
                      <a:pt x="310" y="505"/>
                    </a:lnTo>
                    <a:lnTo>
                      <a:pt x="310" y="505"/>
                    </a:lnTo>
                    <a:lnTo>
                      <a:pt x="310" y="505"/>
                    </a:lnTo>
                    <a:lnTo>
                      <a:pt x="307" y="505"/>
                    </a:lnTo>
                    <a:lnTo>
                      <a:pt x="307" y="505"/>
                    </a:lnTo>
                    <a:lnTo>
                      <a:pt x="307" y="507"/>
                    </a:lnTo>
                    <a:lnTo>
                      <a:pt x="307" y="507"/>
                    </a:lnTo>
                    <a:lnTo>
                      <a:pt x="307" y="507"/>
                    </a:lnTo>
                    <a:lnTo>
                      <a:pt x="305" y="507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5"/>
                    </a:lnTo>
                    <a:lnTo>
                      <a:pt x="305" y="515"/>
                    </a:lnTo>
                    <a:lnTo>
                      <a:pt x="305" y="517"/>
                    </a:lnTo>
                    <a:lnTo>
                      <a:pt x="305" y="517"/>
                    </a:lnTo>
                    <a:lnTo>
                      <a:pt x="305" y="517"/>
                    </a:lnTo>
                    <a:lnTo>
                      <a:pt x="305" y="519"/>
                    </a:lnTo>
                    <a:lnTo>
                      <a:pt x="305" y="519"/>
                    </a:lnTo>
                    <a:lnTo>
                      <a:pt x="305" y="519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3" y="522"/>
                    </a:lnTo>
                    <a:lnTo>
                      <a:pt x="303" y="522"/>
                    </a:lnTo>
                    <a:lnTo>
                      <a:pt x="303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298" y="524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6" y="526"/>
                    </a:lnTo>
                    <a:lnTo>
                      <a:pt x="296" y="526"/>
                    </a:lnTo>
                    <a:lnTo>
                      <a:pt x="293" y="526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1" y="529"/>
                    </a:lnTo>
                    <a:lnTo>
                      <a:pt x="291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6" y="529"/>
                    </a:lnTo>
                    <a:lnTo>
                      <a:pt x="286" y="529"/>
                    </a:lnTo>
                    <a:lnTo>
                      <a:pt x="286" y="529"/>
                    </a:lnTo>
                    <a:lnTo>
                      <a:pt x="284" y="529"/>
                    </a:lnTo>
                    <a:lnTo>
                      <a:pt x="284" y="529"/>
                    </a:lnTo>
                    <a:lnTo>
                      <a:pt x="284" y="529"/>
                    </a:lnTo>
                    <a:lnTo>
                      <a:pt x="281" y="529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4"/>
                    </a:lnTo>
                    <a:lnTo>
                      <a:pt x="279" y="534"/>
                    </a:lnTo>
                    <a:lnTo>
                      <a:pt x="279" y="534"/>
                    </a:lnTo>
                    <a:lnTo>
                      <a:pt x="279" y="536"/>
                    </a:lnTo>
                    <a:lnTo>
                      <a:pt x="279" y="536"/>
                    </a:lnTo>
                    <a:lnTo>
                      <a:pt x="279" y="536"/>
                    </a:lnTo>
                    <a:lnTo>
                      <a:pt x="279" y="538"/>
                    </a:lnTo>
                    <a:lnTo>
                      <a:pt x="279" y="538"/>
                    </a:lnTo>
                    <a:lnTo>
                      <a:pt x="279" y="538"/>
                    </a:lnTo>
                    <a:lnTo>
                      <a:pt x="277" y="538"/>
                    </a:lnTo>
                    <a:lnTo>
                      <a:pt x="277" y="541"/>
                    </a:lnTo>
                    <a:lnTo>
                      <a:pt x="277" y="541"/>
                    </a:lnTo>
                    <a:lnTo>
                      <a:pt x="277" y="541"/>
                    </a:lnTo>
                    <a:lnTo>
                      <a:pt x="274" y="541"/>
                    </a:lnTo>
                    <a:lnTo>
                      <a:pt x="274" y="541"/>
                    </a:lnTo>
                    <a:lnTo>
                      <a:pt x="277" y="541"/>
                    </a:lnTo>
                    <a:lnTo>
                      <a:pt x="277" y="543"/>
                    </a:lnTo>
                    <a:lnTo>
                      <a:pt x="277" y="543"/>
                    </a:lnTo>
                    <a:lnTo>
                      <a:pt x="274" y="543"/>
                    </a:lnTo>
                    <a:lnTo>
                      <a:pt x="274" y="543"/>
                    </a:lnTo>
                    <a:lnTo>
                      <a:pt x="274" y="545"/>
                    </a:lnTo>
                    <a:lnTo>
                      <a:pt x="274" y="545"/>
                    </a:lnTo>
                    <a:lnTo>
                      <a:pt x="274" y="543"/>
                    </a:lnTo>
                    <a:lnTo>
                      <a:pt x="272" y="543"/>
                    </a:lnTo>
                    <a:lnTo>
                      <a:pt x="272" y="545"/>
                    </a:lnTo>
                    <a:lnTo>
                      <a:pt x="272" y="545"/>
                    </a:lnTo>
                    <a:lnTo>
                      <a:pt x="272" y="545"/>
                    </a:lnTo>
                    <a:lnTo>
                      <a:pt x="272" y="543"/>
                    </a:lnTo>
                    <a:lnTo>
                      <a:pt x="272" y="543"/>
                    </a:lnTo>
                    <a:lnTo>
                      <a:pt x="270" y="543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2" y="541"/>
                    </a:lnTo>
                    <a:lnTo>
                      <a:pt x="262" y="543"/>
                    </a:lnTo>
                    <a:lnTo>
                      <a:pt x="262" y="543"/>
                    </a:lnTo>
                    <a:lnTo>
                      <a:pt x="262" y="543"/>
                    </a:lnTo>
                    <a:lnTo>
                      <a:pt x="260" y="543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8"/>
                    </a:lnTo>
                    <a:lnTo>
                      <a:pt x="260" y="548"/>
                    </a:lnTo>
                    <a:lnTo>
                      <a:pt x="260" y="550"/>
                    </a:lnTo>
                    <a:lnTo>
                      <a:pt x="260" y="550"/>
                    </a:lnTo>
                    <a:lnTo>
                      <a:pt x="258" y="550"/>
                    </a:lnTo>
                    <a:lnTo>
                      <a:pt x="258" y="550"/>
                    </a:lnTo>
                    <a:lnTo>
                      <a:pt x="258" y="550"/>
                    </a:lnTo>
                    <a:lnTo>
                      <a:pt x="258" y="553"/>
                    </a:lnTo>
                    <a:lnTo>
                      <a:pt x="258" y="553"/>
                    </a:lnTo>
                    <a:lnTo>
                      <a:pt x="255" y="553"/>
                    </a:lnTo>
                    <a:lnTo>
                      <a:pt x="255" y="555"/>
                    </a:lnTo>
                    <a:lnTo>
                      <a:pt x="255" y="555"/>
                    </a:lnTo>
                    <a:lnTo>
                      <a:pt x="255" y="557"/>
                    </a:lnTo>
                    <a:lnTo>
                      <a:pt x="255" y="557"/>
                    </a:lnTo>
                    <a:lnTo>
                      <a:pt x="255" y="557"/>
                    </a:lnTo>
                    <a:lnTo>
                      <a:pt x="255" y="560"/>
                    </a:lnTo>
                    <a:lnTo>
                      <a:pt x="255" y="560"/>
                    </a:lnTo>
                    <a:lnTo>
                      <a:pt x="255" y="562"/>
                    </a:lnTo>
                    <a:lnTo>
                      <a:pt x="255" y="562"/>
                    </a:lnTo>
                    <a:lnTo>
                      <a:pt x="255" y="562"/>
                    </a:lnTo>
                    <a:lnTo>
                      <a:pt x="255" y="564"/>
                    </a:lnTo>
                    <a:lnTo>
                      <a:pt x="255" y="564"/>
                    </a:lnTo>
                    <a:lnTo>
                      <a:pt x="255" y="564"/>
                    </a:lnTo>
                    <a:lnTo>
                      <a:pt x="255" y="567"/>
                    </a:lnTo>
                    <a:lnTo>
                      <a:pt x="255" y="567"/>
                    </a:lnTo>
                    <a:lnTo>
                      <a:pt x="255" y="569"/>
                    </a:lnTo>
                    <a:lnTo>
                      <a:pt x="258" y="569"/>
                    </a:lnTo>
                    <a:lnTo>
                      <a:pt x="258" y="569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4"/>
                    </a:lnTo>
                    <a:lnTo>
                      <a:pt x="258" y="574"/>
                    </a:lnTo>
                    <a:lnTo>
                      <a:pt x="258" y="576"/>
                    </a:lnTo>
                    <a:lnTo>
                      <a:pt x="258" y="576"/>
                    </a:lnTo>
                    <a:lnTo>
                      <a:pt x="258" y="579"/>
                    </a:lnTo>
                    <a:lnTo>
                      <a:pt x="258" y="579"/>
                    </a:lnTo>
                    <a:lnTo>
                      <a:pt x="258" y="579"/>
                    </a:lnTo>
                    <a:lnTo>
                      <a:pt x="258" y="581"/>
                    </a:lnTo>
                    <a:lnTo>
                      <a:pt x="258" y="581"/>
                    </a:lnTo>
                    <a:lnTo>
                      <a:pt x="258" y="581"/>
                    </a:lnTo>
                    <a:lnTo>
                      <a:pt x="258" y="583"/>
                    </a:lnTo>
                    <a:lnTo>
                      <a:pt x="258" y="583"/>
                    </a:lnTo>
                    <a:lnTo>
                      <a:pt x="258" y="586"/>
                    </a:lnTo>
                    <a:lnTo>
                      <a:pt x="258" y="586"/>
                    </a:lnTo>
                    <a:lnTo>
                      <a:pt x="258" y="588"/>
                    </a:lnTo>
                    <a:lnTo>
                      <a:pt x="258" y="588"/>
                    </a:lnTo>
                    <a:lnTo>
                      <a:pt x="258" y="588"/>
                    </a:lnTo>
                    <a:lnTo>
                      <a:pt x="258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3"/>
                    </a:lnTo>
                    <a:lnTo>
                      <a:pt x="260" y="593"/>
                    </a:lnTo>
                    <a:lnTo>
                      <a:pt x="260" y="593"/>
                    </a:lnTo>
                    <a:lnTo>
                      <a:pt x="260" y="595"/>
                    </a:lnTo>
                    <a:lnTo>
                      <a:pt x="260" y="595"/>
                    </a:lnTo>
                    <a:lnTo>
                      <a:pt x="260" y="598"/>
                    </a:lnTo>
                    <a:lnTo>
                      <a:pt x="260" y="598"/>
                    </a:lnTo>
                    <a:lnTo>
                      <a:pt x="260" y="598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2"/>
                    </a:lnTo>
                    <a:lnTo>
                      <a:pt x="260" y="602"/>
                    </a:lnTo>
                    <a:lnTo>
                      <a:pt x="260" y="605"/>
                    </a:lnTo>
                    <a:lnTo>
                      <a:pt x="260" y="605"/>
                    </a:lnTo>
                    <a:lnTo>
                      <a:pt x="260" y="607"/>
                    </a:lnTo>
                    <a:lnTo>
                      <a:pt x="260" y="607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12"/>
                    </a:lnTo>
                    <a:lnTo>
                      <a:pt x="262" y="612"/>
                    </a:lnTo>
                    <a:lnTo>
                      <a:pt x="262" y="612"/>
                    </a:lnTo>
                    <a:lnTo>
                      <a:pt x="260" y="612"/>
                    </a:lnTo>
                    <a:lnTo>
                      <a:pt x="260" y="612"/>
                    </a:lnTo>
                    <a:lnTo>
                      <a:pt x="260" y="614"/>
                    </a:lnTo>
                    <a:lnTo>
                      <a:pt x="260" y="614"/>
                    </a:lnTo>
                    <a:lnTo>
                      <a:pt x="260" y="614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60" y="619"/>
                    </a:lnTo>
                    <a:lnTo>
                      <a:pt x="260" y="619"/>
                    </a:lnTo>
                    <a:lnTo>
                      <a:pt x="260" y="621"/>
                    </a:lnTo>
                    <a:lnTo>
                      <a:pt x="260" y="621"/>
                    </a:lnTo>
                    <a:lnTo>
                      <a:pt x="258" y="621"/>
                    </a:lnTo>
                    <a:lnTo>
                      <a:pt x="258" y="621"/>
                    </a:lnTo>
                    <a:lnTo>
                      <a:pt x="258" y="624"/>
                    </a:lnTo>
                    <a:lnTo>
                      <a:pt x="258" y="624"/>
                    </a:lnTo>
                    <a:lnTo>
                      <a:pt x="258" y="624"/>
                    </a:lnTo>
                    <a:lnTo>
                      <a:pt x="258" y="626"/>
                    </a:lnTo>
                    <a:lnTo>
                      <a:pt x="258" y="626"/>
                    </a:lnTo>
                    <a:lnTo>
                      <a:pt x="258" y="628"/>
                    </a:lnTo>
                    <a:lnTo>
                      <a:pt x="255" y="628"/>
                    </a:lnTo>
                    <a:lnTo>
                      <a:pt x="255" y="628"/>
                    </a:lnTo>
                    <a:lnTo>
                      <a:pt x="255" y="628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3" y="631"/>
                    </a:lnTo>
                    <a:lnTo>
                      <a:pt x="253" y="633"/>
                    </a:lnTo>
                    <a:lnTo>
                      <a:pt x="253" y="633"/>
                    </a:lnTo>
                    <a:lnTo>
                      <a:pt x="253" y="633"/>
                    </a:lnTo>
                    <a:lnTo>
                      <a:pt x="253" y="635"/>
                    </a:lnTo>
                    <a:lnTo>
                      <a:pt x="253" y="635"/>
                    </a:lnTo>
                    <a:lnTo>
                      <a:pt x="253" y="635"/>
                    </a:lnTo>
                    <a:lnTo>
                      <a:pt x="253" y="638"/>
                    </a:lnTo>
                    <a:lnTo>
                      <a:pt x="251" y="638"/>
                    </a:lnTo>
                    <a:lnTo>
                      <a:pt x="251" y="638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3"/>
                    </a:lnTo>
                    <a:lnTo>
                      <a:pt x="251" y="643"/>
                    </a:lnTo>
                    <a:lnTo>
                      <a:pt x="251" y="645"/>
                    </a:lnTo>
                    <a:lnTo>
                      <a:pt x="248" y="645"/>
                    </a:lnTo>
                    <a:lnTo>
                      <a:pt x="248" y="645"/>
                    </a:lnTo>
                    <a:lnTo>
                      <a:pt x="248" y="647"/>
                    </a:lnTo>
                    <a:lnTo>
                      <a:pt x="248" y="647"/>
                    </a:lnTo>
                    <a:lnTo>
                      <a:pt x="248" y="650"/>
                    </a:lnTo>
                    <a:lnTo>
                      <a:pt x="248" y="650"/>
                    </a:lnTo>
                    <a:lnTo>
                      <a:pt x="248" y="650"/>
                    </a:lnTo>
                    <a:lnTo>
                      <a:pt x="251" y="650"/>
                    </a:lnTo>
                    <a:lnTo>
                      <a:pt x="251" y="652"/>
                    </a:lnTo>
                    <a:lnTo>
                      <a:pt x="251" y="652"/>
                    </a:lnTo>
                    <a:lnTo>
                      <a:pt x="251" y="652"/>
                    </a:lnTo>
                    <a:lnTo>
                      <a:pt x="251" y="654"/>
                    </a:lnTo>
                    <a:lnTo>
                      <a:pt x="251" y="654"/>
                    </a:lnTo>
                    <a:lnTo>
                      <a:pt x="251" y="657"/>
                    </a:lnTo>
                    <a:lnTo>
                      <a:pt x="251" y="657"/>
                    </a:lnTo>
                    <a:lnTo>
                      <a:pt x="251" y="659"/>
                    </a:lnTo>
                    <a:lnTo>
                      <a:pt x="251" y="659"/>
                    </a:lnTo>
                    <a:lnTo>
                      <a:pt x="251" y="659"/>
                    </a:lnTo>
                    <a:lnTo>
                      <a:pt x="251" y="662"/>
                    </a:lnTo>
                    <a:lnTo>
                      <a:pt x="251" y="662"/>
                    </a:lnTo>
                    <a:lnTo>
                      <a:pt x="251" y="664"/>
                    </a:lnTo>
                    <a:lnTo>
                      <a:pt x="251" y="664"/>
                    </a:lnTo>
                    <a:lnTo>
                      <a:pt x="251" y="666"/>
                    </a:lnTo>
                    <a:lnTo>
                      <a:pt x="251" y="666"/>
                    </a:lnTo>
                    <a:lnTo>
                      <a:pt x="251" y="669"/>
                    </a:lnTo>
                    <a:lnTo>
                      <a:pt x="251" y="669"/>
                    </a:lnTo>
                    <a:lnTo>
                      <a:pt x="251" y="669"/>
                    </a:lnTo>
                    <a:lnTo>
                      <a:pt x="251" y="671"/>
                    </a:lnTo>
                    <a:lnTo>
                      <a:pt x="251" y="671"/>
                    </a:lnTo>
                    <a:lnTo>
                      <a:pt x="251" y="673"/>
                    </a:lnTo>
                    <a:lnTo>
                      <a:pt x="251" y="673"/>
                    </a:lnTo>
                    <a:lnTo>
                      <a:pt x="251" y="676"/>
                    </a:lnTo>
                    <a:lnTo>
                      <a:pt x="251" y="676"/>
                    </a:lnTo>
                    <a:lnTo>
                      <a:pt x="251" y="678"/>
                    </a:lnTo>
                    <a:lnTo>
                      <a:pt x="251" y="678"/>
                    </a:lnTo>
                    <a:lnTo>
                      <a:pt x="253" y="678"/>
                    </a:lnTo>
                    <a:lnTo>
                      <a:pt x="253" y="680"/>
                    </a:lnTo>
                    <a:lnTo>
                      <a:pt x="253" y="680"/>
                    </a:lnTo>
                    <a:lnTo>
                      <a:pt x="253" y="680"/>
                    </a:lnTo>
                    <a:lnTo>
                      <a:pt x="251" y="680"/>
                    </a:lnTo>
                    <a:lnTo>
                      <a:pt x="251" y="683"/>
                    </a:lnTo>
                    <a:lnTo>
                      <a:pt x="251" y="683"/>
                    </a:lnTo>
                    <a:lnTo>
                      <a:pt x="248" y="683"/>
                    </a:lnTo>
                    <a:lnTo>
                      <a:pt x="248" y="683"/>
                    </a:lnTo>
                    <a:lnTo>
                      <a:pt x="248" y="683"/>
                    </a:lnTo>
                    <a:lnTo>
                      <a:pt x="248" y="680"/>
                    </a:lnTo>
                    <a:lnTo>
                      <a:pt x="246" y="680"/>
                    </a:lnTo>
                    <a:lnTo>
                      <a:pt x="246" y="680"/>
                    </a:lnTo>
                    <a:lnTo>
                      <a:pt x="246" y="680"/>
                    </a:lnTo>
                    <a:lnTo>
                      <a:pt x="244" y="680"/>
                    </a:lnTo>
                    <a:lnTo>
                      <a:pt x="244" y="680"/>
                    </a:lnTo>
                    <a:lnTo>
                      <a:pt x="241" y="680"/>
                    </a:lnTo>
                    <a:lnTo>
                      <a:pt x="241" y="680"/>
                    </a:lnTo>
                    <a:lnTo>
                      <a:pt x="241" y="680"/>
                    </a:lnTo>
                    <a:lnTo>
                      <a:pt x="241" y="683"/>
                    </a:lnTo>
                    <a:lnTo>
                      <a:pt x="239" y="683"/>
                    </a:lnTo>
                    <a:lnTo>
                      <a:pt x="239" y="683"/>
                    </a:lnTo>
                    <a:lnTo>
                      <a:pt x="239" y="683"/>
                    </a:lnTo>
                    <a:lnTo>
                      <a:pt x="239" y="685"/>
                    </a:lnTo>
                    <a:lnTo>
                      <a:pt x="239" y="685"/>
                    </a:lnTo>
                    <a:lnTo>
                      <a:pt x="239" y="685"/>
                    </a:lnTo>
                    <a:lnTo>
                      <a:pt x="239" y="688"/>
                    </a:lnTo>
                    <a:lnTo>
                      <a:pt x="239" y="688"/>
                    </a:lnTo>
                    <a:lnTo>
                      <a:pt x="239" y="688"/>
                    </a:lnTo>
                    <a:lnTo>
                      <a:pt x="239" y="690"/>
                    </a:lnTo>
                    <a:lnTo>
                      <a:pt x="239" y="690"/>
                    </a:lnTo>
                    <a:lnTo>
                      <a:pt x="239" y="690"/>
                    </a:lnTo>
                    <a:lnTo>
                      <a:pt x="236" y="690"/>
                    </a:lnTo>
                    <a:lnTo>
                      <a:pt x="236" y="690"/>
                    </a:lnTo>
                    <a:lnTo>
                      <a:pt x="236" y="690"/>
                    </a:lnTo>
                    <a:lnTo>
                      <a:pt x="236" y="692"/>
                    </a:lnTo>
                    <a:lnTo>
                      <a:pt x="236" y="692"/>
                    </a:lnTo>
                    <a:lnTo>
                      <a:pt x="234" y="692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7"/>
                    </a:lnTo>
                    <a:lnTo>
                      <a:pt x="232" y="697"/>
                    </a:lnTo>
                    <a:lnTo>
                      <a:pt x="232" y="697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702"/>
                    </a:lnTo>
                    <a:lnTo>
                      <a:pt x="232" y="702"/>
                    </a:lnTo>
                    <a:lnTo>
                      <a:pt x="232" y="702"/>
                    </a:lnTo>
                    <a:lnTo>
                      <a:pt x="232" y="704"/>
                    </a:lnTo>
                    <a:lnTo>
                      <a:pt x="234" y="704"/>
                    </a:lnTo>
                    <a:lnTo>
                      <a:pt x="234" y="704"/>
                    </a:lnTo>
                    <a:lnTo>
                      <a:pt x="234" y="704"/>
                    </a:lnTo>
                    <a:lnTo>
                      <a:pt x="234" y="707"/>
                    </a:lnTo>
                    <a:lnTo>
                      <a:pt x="234" y="707"/>
                    </a:lnTo>
                    <a:lnTo>
                      <a:pt x="236" y="707"/>
                    </a:lnTo>
                    <a:lnTo>
                      <a:pt x="236" y="707"/>
                    </a:lnTo>
                    <a:lnTo>
                      <a:pt x="239" y="707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41" y="704"/>
                    </a:lnTo>
                    <a:lnTo>
                      <a:pt x="241" y="707"/>
                    </a:lnTo>
                    <a:lnTo>
                      <a:pt x="241" y="707"/>
                    </a:lnTo>
                    <a:lnTo>
                      <a:pt x="241" y="707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6" y="709"/>
                    </a:lnTo>
                    <a:lnTo>
                      <a:pt x="236" y="707"/>
                    </a:lnTo>
                    <a:lnTo>
                      <a:pt x="236" y="707"/>
                    </a:lnTo>
                    <a:lnTo>
                      <a:pt x="236" y="709"/>
                    </a:lnTo>
                    <a:lnTo>
                      <a:pt x="234" y="709"/>
                    </a:lnTo>
                    <a:lnTo>
                      <a:pt x="234" y="709"/>
                    </a:lnTo>
                    <a:lnTo>
                      <a:pt x="234" y="709"/>
                    </a:lnTo>
                    <a:lnTo>
                      <a:pt x="232" y="709"/>
                    </a:lnTo>
                    <a:lnTo>
                      <a:pt x="232" y="709"/>
                    </a:lnTo>
                    <a:lnTo>
                      <a:pt x="232" y="709"/>
                    </a:lnTo>
                    <a:lnTo>
                      <a:pt x="229" y="709"/>
                    </a:lnTo>
                    <a:lnTo>
                      <a:pt x="229" y="709"/>
                    </a:lnTo>
                    <a:lnTo>
                      <a:pt x="229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11"/>
                    </a:lnTo>
                    <a:lnTo>
                      <a:pt x="225" y="711"/>
                    </a:lnTo>
                    <a:lnTo>
                      <a:pt x="225" y="711"/>
                    </a:lnTo>
                    <a:lnTo>
                      <a:pt x="225" y="711"/>
                    </a:lnTo>
                    <a:lnTo>
                      <a:pt x="222" y="711"/>
                    </a:lnTo>
                    <a:lnTo>
                      <a:pt x="222" y="711"/>
                    </a:lnTo>
                    <a:lnTo>
                      <a:pt x="222" y="711"/>
                    </a:lnTo>
                    <a:lnTo>
                      <a:pt x="220" y="711"/>
                    </a:lnTo>
                    <a:lnTo>
                      <a:pt x="220" y="711"/>
                    </a:lnTo>
                    <a:lnTo>
                      <a:pt x="220" y="714"/>
                    </a:lnTo>
                    <a:lnTo>
                      <a:pt x="220" y="714"/>
                    </a:lnTo>
                    <a:lnTo>
                      <a:pt x="217" y="714"/>
                    </a:lnTo>
                    <a:lnTo>
                      <a:pt x="217" y="714"/>
                    </a:lnTo>
                    <a:lnTo>
                      <a:pt x="217" y="714"/>
                    </a:lnTo>
                    <a:lnTo>
                      <a:pt x="217" y="716"/>
                    </a:lnTo>
                    <a:lnTo>
                      <a:pt x="215" y="716"/>
                    </a:lnTo>
                    <a:lnTo>
                      <a:pt x="215" y="716"/>
                    </a:lnTo>
                    <a:lnTo>
                      <a:pt x="215" y="716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3"/>
                    </a:lnTo>
                    <a:lnTo>
                      <a:pt x="215" y="723"/>
                    </a:lnTo>
                    <a:lnTo>
                      <a:pt x="215" y="726"/>
                    </a:lnTo>
                    <a:lnTo>
                      <a:pt x="215" y="726"/>
                    </a:lnTo>
                    <a:lnTo>
                      <a:pt x="215" y="728"/>
                    </a:lnTo>
                    <a:lnTo>
                      <a:pt x="215" y="728"/>
                    </a:lnTo>
                    <a:lnTo>
                      <a:pt x="213" y="728"/>
                    </a:lnTo>
                    <a:lnTo>
                      <a:pt x="213" y="728"/>
                    </a:lnTo>
                    <a:lnTo>
                      <a:pt x="213" y="728"/>
                    </a:lnTo>
                    <a:lnTo>
                      <a:pt x="213" y="730"/>
                    </a:lnTo>
                    <a:lnTo>
                      <a:pt x="213" y="730"/>
                    </a:lnTo>
                    <a:lnTo>
                      <a:pt x="213" y="730"/>
                    </a:lnTo>
                    <a:lnTo>
                      <a:pt x="210" y="730"/>
                    </a:lnTo>
                    <a:lnTo>
                      <a:pt x="210" y="730"/>
                    </a:lnTo>
                    <a:lnTo>
                      <a:pt x="210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5"/>
                    </a:lnTo>
                    <a:lnTo>
                      <a:pt x="206" y="735"/>
                    </a:lnTo>
                    <a:lnTo>
                      <a:pt x="206" y="735"/>
                    </a:lnTo>
                    <a:lnTo>
                      <a:pt x="206" y="735"/>
                    </a:lnTo>
                    <a:lnTo>
                      <a:pt x="206" y="737"/>
                    </a:lnTo>
                    <a:lnTo>
                      <a:pt x="206" y="737"/>
                    </a:lnTo>
                    <a:lnTo>
                      <a:pt x="203" y="737"/>
                    </a:lnTo>
                    <a:lnTo>
                      <a:pt x="203" y="737"/>
                    </a:lnTo>
                    <a:lnTo>
                      <a:pt x="201" y="737"/>
                    </a:lnTo>
                    <a:lnTo>
                      <a:pt x="201" y="737"/>
                    </a:lnTo>
                    <a:lnTo>
                      <a:pt x="201" y="740"/>
                    </a:lnTo>
                    <a:lnTo>
                      <a:pt x="201" y="740"/>
                    </a:lnTo>
                    <a:lnTo>
                      <a:pt x="201" y="740"/>
                    </a:lnTo>
                    <a:lnTo>
                      <a:pt x="201" y="737"/>
                    </a:lnTo>
                    <a:lnTo>
                      <a:pt x="199" y="737"/>
                    </a:lnTo>
                    <a:lnTo>
                      <a:pt x="199" y="737"/>
                    </a:lnTo>
                    <a:lnTo>
                      <a:pt x="199" y="737"/>
                    </a:lnTo>
                    <a:lnTo>
                      <a:pt x="196" y="737"/>
                    </a:lnTo>
                    <a:lnTo>
                      <a:pt x="196" y="737"/>
                    </a:lnTo>
                    <a:lnTo>
                      <a:pt x="196" y="737"/>
                    </a:lnTo>
                    <a:lnTo>
                      <a:pt x="194" y="737"/>
                    </a:lnTo>
                    <a:lnTo>
                      <a:pt x="194" y="737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191" y="735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89" y="733"/>
                    </a:lnTo>
                    <a:lnTo>
                      <a:pt x="189" y="730"/>
                    </a:lnTo>
                    <a:lnTo>
                      <a:pt x="189" y="730"/>
                    </a:lnTo>
                    <a:lnTo>
                      <a:pt x="189" y="730"/>
                    </a:lnTo>
                    <a:lnTo>
                      <a:pt x="187" y="730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6"/>
                    </a:lnTo>
                    <a:lnTo>
                      <a:pt x="184" y="726"/>
                    </a:lnTo>
                    <a:lnTo>
                      <a:pt x="184" y="726"/>
                    </a:lnTo>
                    <a:lnTo>
                      <a:pt x="184" y="726"/>
                    </a:lnTo>
                    <a:lnTo>
                      <a:pt x="184" y="723"/>
                    </a:lnTo>
                    <a:lnTo>
                      <a:pt x="182" y="723"/>
                    </a:lnTo>
                    <a:lnTo>
                      <a:pt x="182" y="723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6"/>
                    </a:lnTo>
                    <a:lnTo>
                      <a:pt x="180" y="716"/>
                    </a:lnTo>
                    <a:lnTo>
                      <a:pt x="177" y="716"/>
                    </a:lnTo>
                    <a:lnTo>
                      <a:pt x="177" y="714"/>
                    </a:lnTo>
                    <a:lnTo>
                      <a:pt x="177" y="714"/>
                    </a:lnTo>
                    <a:lnTo>
                      <a:pt x="177" y="711"/>
                    </a:lnTo>
                    <a:lnTo>
                      <a:pt x="177" y="711"/>
                    </a:lnTo>
                    <a:lnTo>
                      <a:pt x="177" y="711"/>
                    </a:lnTo>
                    <a:lnTo>
                      <a:pt x="177" y="709"/>
                    </a:lnTo>
                    <a:lnTo>
                      <a:pt x="177" y="709"/>
                    </a:lnTo>
                    <a:lnTo>
                      <a:pt x="175" y="709"/>
                    </a:lnTo>
                    <a:lnTo>
                      <a:pt x="175" y="709"/>
                    </a:lnTo>
                    <a:lnTo>
                      <a:pt x="175" y="707"/>
                    </a:lnTo>
                    <a:lnTo>
                      <a:pt x="175" y="707"/>
                    </a:lnTo>
                    <a:lnTo>
                      <a:pt x="175" y="707"/>
                    </a:lnTo>
                    <a:lnTo>
                      <a:pt x="175" y="704"/>
                    </a:lnTo>
                    <a:lnTo>
                      <a:pt x="175" y="704"/>
                    </a:lnTo>
                    <a:lnTo>
                      <a:pt x="175" y="704"/>
                    </a:lnTo>
                    <a:lnTo>
                      <a:pt x="175" y="702"/>
                    </a:lnTo>
                    <a:lnTo>
                      <a:pt x="175" y="702"/>
                    </a:lnTo>
                    <a:lnTo>
                      <a:pt x="173" y="702"/>
                    </a:lnTo>
                    <a:lnTo>
                      <a:pt x="173" y="699"/>
                    </a:lnTo>
                    <a:lnTo>
                      <a:pt x="173" y="699"/>
                    </a:lnTo>
                    <a:lnTo>
                      <a:pt x="173" y="699"/>
                    </a:lnTo>
                    <a:lnTo>
                      <a:pt x="173" y="697"/>
                    </a:lnTo>
                    <a:lnTo>
                      <a:pt x="173" y="697"/>
                    </a:lnTo>
                    <a:lnTo>
                      <a:pt x="173" y="695"/>
                    </a:lnTo>
                    <a:lnTo>
                      <a:pt x="173" y="695"/>
                    </a:lnTo>
                    <a:lnTo>
                      <a:pt x="173" y="692"/>
                    </a:lnTo>
                    <a:lnTo>
                      <a:pt x="173" y="692"/>
                    </a:lnTo>
                    <a:lnTo>
                      <a:pt x="173" y="692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88"/>
                    </a:lnTo>
                    <a:lnTo>
                      <a:pt x="173" y="688"/>
                    </a:lnTo>
                    <a:lnTo>
                      <a:pt x="173" y="685"/>
                    </a:lnTo>
                    <a:lnTo>
                      <a:pt x="173" y="685"/>
                    </a:lnTo>
                    <a:lnTo>
                      <a:pt x="170" y="685"/>
                    </a:lnTo>
                    <a:lnTo>
                      <a:pt x="170" y="683"/>
                    </a:lnTo>
                    <a:lnTo>
                      <a:pt x="170" y="683"/>
                    </a:lnTo>
                    <a:lnTo>
                      <a:pt x="170" y="683"/>
                    </a:lnTo>
                    <a:lnTo>
                      <a:pt x="170" y="680"/>
                    </a:lnTo>
                    <a:lnTo>
                      <a:pt x="170" y="680"/>
                    </a:lnTo>
                    <a:lnTo>
                      <a:pt x="170" y="680"/>
                    </a:lnTo>
                    <a:lnTo>
                      <a:pt x="168" y="680"/>
                    </a:lnTo>
                    <a:lnTo>
                      <a:pt x="168" y="678"/>
                    </a:lnTo>
                    <a:lnTo>
                      <a:pt x="168" y="678"/>
                    </a:lnTo>
                    <a:lnTo>
                      <a:pt x="168" y="676"/>
                    </a:lnTo>
                    <a:lnTo>
                      <a:pt x="168" y="676"/>
                    </a:lnTo>
                    <a:lnTo>
                      <a:pt x="168" y="676"/>
                    </a:lnTo>
                    <a:lnTo>
                      <a:pt x="168" y="673"/>
                    </a:lnTo>
                    <a:lnTo>
                      <a:pt x="168" y="673"/>
                    </a:lnTo>
                    <a:lnTo>
                      <a:pt x="168" y="673"/>
                    </a:lnTo>
                    <a:lnTo>
                      <a:pt x="168" y="671"/>
                    </a:lnTo>
                    <a:lnTo>
                      <a:pt x="165" y="671"/>
                    </a:lnTo>
                    <a:lnTo>
                      <a:pt x="165" y="671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6"/>
                    </a:lnTo>
                    <a:lnTo>
                      <a:pt x="165" y="666"/>
                    </a:lnTo>
                    <a:lnTo>
                      <a:pt x="165" y="664"/>
                    </a:lnTo>
                    <a:lnTo>
                      <a:pt x="165" y="664"/>
                    </a:lnTo>
                    <a:lnTo>
                      <a:pt x="165" y="664"/>
                    </a:lnTo>
                    <a:lnTo>
                      <a:pt x="165" y="662"/>
                    </a:lnTo>
                    <a:lnTo>
                      <a:pt x="165" y="662"/>
                    </a:lnTo>
                    <a:lnTo>
                      <a:pt x="163" y="662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7"/>
                    </a:lnTo>
                    <a:lnTo>
                      <a:pt x="163" y="657"/>
                    </a:lnTo>
                    <a:lnTo>
                      <a:pt x="161" y="657"/>
                    </a:lnTo>
                    <a:lnTo>
                      <a:pt x="161" y="654"/>
                    </a:lnTo>
                    <a:lnTo>
                      <a:pt x="161" y="654"/>
                    </a:lnTo>
                    <a:lnTo>
                      <a:pt x="161" y="654"/>
                    </a:lnTo>
                    <a:lnTo>
                      <a:pt x="161" y="652"/>
                    </a:lnTo>
                    <a:lnTo>
                      <a:pt x="161" y="652"/>
                    </a:lnTo>
                    <a:lnTo>
                      <a:pt x="161" y="652"/>
                    </a:lnTo>
                    <a:lnTo>
                      <a:pt x="158" y="652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47"/>
                    </a:lnTo>
                    <a:lnTo>
                      <a:pt x="158" y="647"/>
                    </a:lnTo>
                    <a:lnTo>
                      <a:pt x="158" y="647"/>
                    </a:lnTo>
                    <a:lnTo>
                      <a:pt x="158" y="645"/>
                    </a:lnTo>
                    <a:lnTo>
                      <a:pt x="156" y="645"/>
                    </a:lnTo>
                    <a:lnTo>
                      <a:pt x="156" y="645"/>
                    </a:lnTo>
                    <a:lnTo>
                      <a:pt x="156" y="645"/>
                    </a:lnTo>
                    <a:lnTo>
                      <a:pt x="156" y="643"/>
                    </a:lnTo>
                    <a:lnTo>
                      <a:pt x="154" y="643"/>
                    </a:lnTo>
                    <a:lnTo>
                      <a:pt x="154" y="643"/>
                    </a:lnTo>
                    <a:lnTo>
                      <a:pt x="154" y="643"/>
                    </a:lnTo>
                    <a:lnTo>
                      <a:pt x="154" y="640"/>
                    </a:lnTo>
                    <a:lnTo>
                      <a:pt x="154" y="640"/>
                    </a:lnTo>
                    <a:lnTo>
                      <a:pt x="154" y="640"/>
                    </a:lnTo>
                    <a:lnTo>
                      <a:pt x="151" y="640"/>
                    </a:lnTo>
                    <a:lnTo>
                      <a:pt x="151" y="640"/>
                    </a:lnTo>
                    <a:lnTo>
                      <a:pt x="151" y="640"/>
                    </a:lnTo>
                    <a:lnTo>
                      <a:pt x="149" y="640"/>
                    </a:lnTo>
                    <a:lnTo>
                      <a:pt x="149" y="638"/>
                    </a:lnTo>
                    <a:lnTo>
                      <a:pt x="149" y="638"/>
                    </a:lnTo>
                    <a:lnTo>
                      <a:pt x="149" y="635"/>
                    </a:lnTo>
                    <a:lnTo>
                      <a:pt x="149" y="635"/>
                    </a:lnTo>
                    <a:lnTo>
                      <a:pt x="149" y="635"/>
                    </a:lnTo>
                    <a:lnTo>
                      <a:pt x="149" y="633"/>
                    </a:lnTo>
                    <a:lnTo>
                      <a:pt x="149" y="633"/>
                    </a:lnTo>
                    <a:lnTo>
                      <a:pt x="149" y="633"/>
                    </a:lnTo>
                    <a:lnTo>
                      <a:pt x="149" y="631"/>
                    </a:lnTo>
                    <a:lnTo>
                      <a:pt x="149" y="631"/>
                    </a:lnTo>
                    <a:lnTo>
                      <a:pt x="146" y="631"/>
                    </a:lnTo>
                    <a:lnTo>
                      <a:pt x="146" y="631"/>
                    </a:lnTo>
                    <a:lnTo>
                      <a:pt x="146" y="628"/>
                    </a:lnTo>
                    <a:lnTo>
                      <a:pt x="146" y="628"/>
                    </a:lnTo>
                    <a:lnTo>
                      <a:pt x="146" y="628"/>
                    </a:lnTo>
                    <a:lnTo>
                      <a:pt x="146" y="626"/>
                    </a:lnTo>
                    <a:lnTo>
                      <a:pt x="146" y="626"/>
                    </a:lnTo>
                    <a:lnTo>
                      <a:pt x="146" y="626"/>
                    </a:lnTo>
                    <a:lnTo>
                      <a:pt x="146" y="624"/>
                    </a:lnTo>
                    <a:lnTo>
                      <a:pt x="146" y="624"/>
                    </a:lnTo>
                    <a:lnTo>
                      <a:pt x="144" y="624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19"/>
                    </a:lnTo>
                    <a:lnTo>
                      <a:pt x="142" y="619"/>
                    </a:lnTo>
                    <a:lnTo>
                      <a:pt x="142" y="619"/>
                    </a:lnTo>
                    <a:lnTo>
                      <a:pt x="142" y="619"/>
                    </a:lnTo>
                    <a:lnTo>
                      <a:pt x="142" y="616"/>
                    </a:lnTo>
                    <a:lnTo>
                      <a:pt x="142" y="616"/>
                    </a:lnTo>
                    <a:lnTo>
                      <a:pt x="142" y="614"/>
                    </a:lnTo>
                    <a:lnTo>
                      <a:pt x="142" y="614"/>
                    </a:lnTo>
                    <a:lnTo>
                      <a:pt x="142" y="614"/>
                    </a:lnTo>
                    <a:lnTo>
                      <a:pt x="142" y="612"/>
                    </a:lnTo>
                    <a:lnTo>
                      <a:pt x="142" y="612"/>
                    </a:lnTo>
                    <a:lnTo>
                      <a:pt x="142" y="609"/>
                    </a:lnTo>
                    <a:lnTo>
                      <a:pt x="142" y="609"/>
                    </a:lnTo>
                    <a:lnTo>
                      <a:pt x="139" y="609"/>
                    </a:lnTo>
                    <a:lnTo>
                      <a:pt x="139" y="609"/>
                    </a:lnTo>
                    <a:lnTo>
                      <a:pt x="139" y="607"/>
                    </a:lnTo>
                    <a:lnTo>
                      <a:pt x="139" y="607"/>
                    </a:lnTo>
                    <a:lnTo>
                      <a:pt x="139" y="607"/>
                    </a:lnTo>
                    <a:lnTo>
                      <a:pt x="139" y="605"/>
                    </a:lnTo>
                    <a:lnTo>
                      <a:pt x="139" y="605"/>
                    </a:lnTo>
                    <a:lnTo>
                      <a:pt x="139" y="605"/>
                    </a:lnTo>
                    <a:lnTo>
                      <a:pt x="139" y="602"/>
                    </a:lnTo>
                    <a:lnTo>
                      <a:pt x="139" y="602"/>
                    </a:lnTo>
                    <a:lnTo>
                      <a:pt x="139" y="602"/>
                    </a:lnTo>
                    <a:lnTo>
                      <a:pt x="139" y="600"/>
                    </a:lnTo>
                    <a:lnTo>
                      <a:pt x="139" y="600"/>
                    </a:lnTo>
                    <a:lnTo>
                      <a:pt x="139" y="600"/>
                    </a:lnTo>
                    <a:lnTo>
                      <a:pt x="139" y="598"/>
                    </a:lnTo>
                    <a:lnTo>
                      <a:pt x="139" y="598"/>
                    </a:lnTo>
                    <a:lnTo>
                      <a:pt x="139" y="598"/>
                    </a:lnTo>
                    <a:lnTo>
                      <a:pt x="139" y="595"/>
                    </a:lnTo>
                    <a:lnTo>
                      <a:pt x="139" y="595"/>
                    </a:lnTo>
                    <a:lnTo>
                      <a:pt x="139" y="593"/>
                    </a:lnTo>
                    <a:lnTo>
                      <a:pt x="137" y="593"/>
                    </a:lnTo>
                    <a:lnTo>
                      <a:pt x="137" y="593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5" y="590"/>
                    </a:lnTo>
                    <a:lnTo>
                      <a:pt x="135" y="588"/>
                    </a:lnTo>
                    <a:lnTo>
                      <a:pt x="135" y="588"/>
                    </a:lnTo>
                    <a:lnTo>
                      <a:pt x="135" y="588"/>
                    </a:lnTo>
                    <a:lnTo>
                      <a:pt x="135" y="586"/>
                    </a:lnTo>
                    <a:lnTo>
                      <a:pt x="135" y="586"/>
                    </a:lnTo>
                    <a:lnTo>
                      <a:pt x="135" y="583"/>
                    </a:lnTo>
                    <a:lnTo>
                      <a:pt x="135" y="583"/>
                    </a:lnTo>
                    <a:lnTo>
                      <a:pt x="135" y="583"/>
                    </a:lnTo>
                    <a:lnTo>
                      <a:pt x="135" y="581"/>
                    </a:lnTo>
                    <a:lnTo>
                      <a:pt x="135" y="581"/>
                    </a:lnTo>
                    <a:lnTo>
                      <a:pt x="132" y="581"/>
                    </a:lnTo>
                    <a:lnTo>
                      <a:pt x="132" y="581"/>
                    </a:lnTo>
                    <a:lnTo>
                      <a:pt x="132" y="579"/>
                    </a:lnTo>
                    <a:lnTo>
                      <a:pt x="132" y="579"/>
                    </a:lnTo>
                    <a:lnTo>
                      <a:pt x="132" y="576"/>
                    </a:lnTo>
                    <a:lnTo>
                      <a:pt x="132" y="576"/>
                    </a:lnTo>
                    <a:lnTo>
                      <a:pt x="132" y="576"/>
                    </a:lnTo>
                    <a:lnTo>
                      <a:pt x="132" y="574"/>
                    </a:lnTo>
                    <a:lnTo>
                      <a:pt x="132" y="574"/>
                    </a:lnTo>
                    <a:lnTo>
                      <a:pt x="132" y="574"/>
                    </a:lnTo>
                    <a:lnTo>
                      <a:pt x="132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5" y="569"/>
                    </a:lnTo>
                    <a:lnTo>
                      <a:pt x="125" y="567"/>
                    </a:lnTo>
                    <a:lnTo>
                      <a:pt x="125" y="567"/>
                    </a:lnTo>
                    <a:lnTo>
                      <a:pt x="128" y="567"/>
                    </a:lnTo>
                    <a:lnTo>
                      <a:pt x="128" y="564"/>
                    </a:lnTo>
                    <a:lnTo>
                      <a:pt x="125" y="564"/>
                    </a:lnTo>
                    <a:lnTo>
                      <a:pt x="125" y="564"/>
                    </a:lnTo>
                    <a:lnTo>
                      <a:pt x="125" y="564"/>
                    </a:lnTo>
                    <a:lnTo>
                      <a:pt x="125" y="562"/>
                    </a:lnTo>
                    <a:lnTo>
                      <a:pt x="125" y="562"/>
                    </a:lnTo>
                    <a:lnTo>
                      <a:pt x="125" y="562"/>
                    </a:lnTo>
                    <a:lnTo>
                      <a:pt x="123" y="562"/>
                    </a:lnTo>
                    <a:lnTo>
                      <a:pt x="123" y="562"/>
                    </a:lnTo>
                    <a:lnTo>
                      <a:pt x="123" y="562"/>
                    </a:lnTo>
                    <a:lnTo>
                      <a:pt x="123" y="560"/>
                    </a:lnTo>
                    <a:lnTo>
                      <a:pt x="123" y="560"/>
                    </a:lnTo>
                    <a:lnTo>
                      <a:pt x="123" y="560"/>
                    </a:lnTo>
                    <a:lnTo>
                      <a:pt x="123" y="557"/>
                    </a:lnTo>
                    <a:lnTo>
                      <a:pt x="123" y="557"/>
                    </a:lnTo>
                    <a:lnTo>
                      <a:pt x="123" y="557"/>
                    </a:lnTo>
                    <a:lnTo>
                      <a:pt x="123" y="555"/>
                    </a:lnTo>
                    <a:lnTo>
                      <a:pt x="123" y="555"/>
                    </a:lnTo>
                    <a:lnTo>
                      <a:pt x="123" y="553"/>
                    </a:lnTo>
                    <a:lnTo>
                      <a:pt x="120" y="553"/>
                    </a:lnTo>
                    <a:lnTo>
                      <a:pt x="120" y="553"/>
                    </a:lnTo>
                    <a:lnTo>
                      <a:pt x="120" y="555"/>
                    </a:lnTo>
                    <a:lnTo>
                      <a:pt x="120" y="555"/>
                    </a:lnTo>
                    <a:lnTo>
                      <a:pt x="120" y="553"/>
                    </a:lnTo>
                    <a:lnTo>
                      <a:pt x="120" y="553"/>
                    </a:lnTo>
                    <a:lnTo>
                      <a:pt x="120" y="550"/>
                    </a:lnTo>
                    <a:lnTo>
                      <a:pt x="120" y="550"/>
                    </a:lnTo>
                    <a:lnTo>
                      <a:pt x="120" y="550"/>
                    </a:lnTo>
                    <a:lnTo>
                      <a:pt x="118" y="550"/>
                    </a:lnTo>
                    <a:lnTo>
                      <a:pt x="118" y="548"/>
                    </a:lnTo>
                    <a:lnTo>
                      <a:pt x="118" y="548"/>
                    </a:lnTo>
                    <a:lnTo>
                      <a:pt x="118" y="545"/>
                    </a:lnTo>
                    <a:lnTo>
                      <a:pt x="118" y="545"/>
                    </a:lnTo>
                    <a:lnTo>
                      <a:pt x="118" y="545"/>
                    </a:lnTo>
                    <a:lnTo>
                      <a:pt x="118" y="543"/>
                    </a:lnTo>
                    <a:lnTo>
                      <a:pt x="118" y="543"/>
                    </a:lnTo>
                    <a:lnTo>
                      <a:pt x="118" y="543"/>
                    </a:lnTo>
                    <a:lnTo>
                      <a:pt x="118" y="541"/>
                    </a:lnTo>
                    <a:lnTo>
                      <a:pt x="118" y="541"/>
                    </a:lnTo>
                    <a:lnTo>
                      <a:pt x="116" y="541"/>
                    </a:lnTo>
                    <a:lnTo>
                      <a:pt x="116" y="541"/>
                    </a:lnTo>
                    <a:lnTo>
                      <a:pt x="116" y="541"/>
                    </a:lnTo>
                    <a:lnTo>
                      <a:pt x="116" y="538"/>
                    </a:lnTo>
                    <a:lnTo>
                      <a:pt x="113" y="538"/>
                    </a:lnTo>
                    <a:lnTo>
                      <a:pt x="113" y="538"/>
                    </a:lnTo>
                    <a:lnTo>
                      <a:pt x="113" y="541"/>
                    </a:lnTo>
                    <a:lnTo>
                      <a:pt x="113" y="541"/>
                    </a:lnTo>
                    <a:lnTo>
                      <a:pt x="113" y="538"/>
                    </a:lnTo>
                    <a:lnTo>
                      <a:pt x="113" y="538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4"/>
                    </a:lnTo>
                    <a:lnTo>
                      <a:pt x="113" y="534"/>
                    </a:lnTo>
                    <a:lnTo>
                      <a:pt x="113" y="531"/>
                    </a:lnTo>
                    <a:lnTo>
                      <a:pt x="113" y="531"/>
                    </a:lnTo>
                    <a:lnTo>
                      <a:pt x="111" y="531"/>
                    </a:lnTo>
                    <a:lnTo>
                      <a:pt x="111" y="531"/>
                    </a:lnTo>
                    <a:lnTo>
                      <a:pt x="111" y="529"/>
                    </a:lnTo>
                    <a:lnTo>
                      <a:pt x="111" y="529"/>
                    </a:lnTo>
                    <a:lnTo>
                      <a:pt x="111" y="529"/>
                    </a:lnTo>
                    <a:lnTo>
                      <a:pt x="111" y="526"/>
                    </a:lnTo>
                    <a:lnTo>
                      <a:pt x="111" y="526"/>
                    </a:lnTo>
                    <a:lnTo>
                      <a:pt x="111" y="524"/>
                    </a:lnTo>
                    <a:lnTo>
                      <a:pt x="109" y="524"/>
                    </a:lnTo>
                    <a:lnTo>
                      <a:pt x="109" y="524"/>
                    </a:lnTo>
                    <a:lnTo>
                      <a:pt x="109" y="522"/>
                    </a:lnTo>
                    <a:lnTo>
                      <a:pt x="109" y="522"/>
                    </a:lnTo>
                    <a:lnTo>
                      <a:pt x="109" y="522"/>
                    </a:lnTo>
                    <a:lnTo>
                      <a:pt x="109" y="519"/>
                    </a:lnTo>
                    <a:lnTo>
                      <a:pt x="109" y="519"/>
                    </a:lnTo>
                    <a:lnTo>
                      <a:pt x="109" y="517"/>
                    </a:lnTo>
                    <a:lnTo>
                      <a:pt x="109" y="517"/>
                    </a:lnTo>
                    <a:lnTo>
                      <a:pt x="109" y="517"/>
                    </a:lnTo>
                    <a:lnTo>
                      <a:pt x="109" y="515"/>
                    </a:lnTo>
                    <a:lnTo>
                      <a:pt x="109" y="515"/>
                    </a:lnTo>
                    <a:lnTo>
                      <a:pt x="109" y="512"/>
                    </a:lnTo>
                    <a:lnTo>
                      <a:pt x="109" y="512"/>
                    </a:lnTo>
                    <a:lnTo>
                      <a:pt x="109" y="512"/>
                    </a:lnTo>
                    <a:lnTo>
                      <a:pt x="109" y="510"/>
                    </a:lnTo>
                    <a:lnTo>
                      <a:pt x="109" y="510"/>
                    </a:lnTo>
                    <a:lnTo>
                      <a:pt x="109" y="507"/>
                    </a:lnTo>
                    <a:lnTo>
                      <a:pt x="109" y="507"/>
                    </a:lnTo>
                    <a:lnTo>
                      <a:pt x="109" y="507"/>
                    </a:lnTo>
                    <a:lnTo>
                      <a:pt x="109" y="505"/>
                    </a:lnTo>
                    <a:lnTo>
                      <a:pt x="109" y="505"/>
                    </a:lnTo>
                    <a:lnTo>
                      <a:pt x="106" y="505"/>
                    </a:lnTo>
                    <a:lnTo>
                      <a:pt x="106" y="503"/>
                    </a:lnTo>
                    <a:lnTo>
                      <a:pt x="106" y="503"/>
                    </a:lnTo>
                    <a:lnTo>
                      <a:pt x="109" y="503"/>
                    </a:lnTo>
                    <a:lnTo>
                      <a:pt x="109" y="500"/>
                    </a:lnTo>
                    <a:lnTo>
                      <a:pt x="106" y="500"/>
                    </a:lnTo>
                    <a:lnTo>
                      <a:pt x="106" y="500"/>
                    </a:lnTo>
                    <a:lnTo>
                      <a:pt x="106" y="500"/>
                    </a:lnTo>
                    <a:lnTo>
                      <a:pt x="106" y="498"/>
                    </a:lnTo>
                    <a:lnTo>
                      <a:pt x="106" y="498"/>
                    </a:lnTo>
                    <a:lnTo>
                      <a:pt x="106" y="498"/>
                    </a:lnTo>
                    <a:lnTo>
                      <a:pt x="106" y="496"/>
                    </a:lnTo>
                    <a:lnTo>
                      <a:pt x="106" y="496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4" y="491"/>
                    </a:lnTo>
                    <a:lnTo>
                      <a:pt x="104" y="489"/>
                    </a:lnTo>
                    <a:lnTo>
                      <a:pt x="104" y="489"/>
                    </a:lnTo>
                    <a:lnTo>
                      <a:pt x="104" y="489"/>
                    </a:lnTo>
                    <a:lnTo>
                      <a:pt x="104" y="486"/>
                    </a:lnTo>
                    <a:lnTo>
                      <a:pt x="104" y="486"/>
                    </a:lnTo>
                    <a:lnTo>
                      <a:pt x="104" y="484"/>
                    </a:lnTo>
                    <a:lnTo>
                      <a:pt x="101" y="484"/>
                    </a:lnTo>
                    <a:lnTo>
                      <a:pt x="101" y="484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79"/>
                    </a:lnTo>
                    <a:lnTo>
                      <a:pt x="101" y="479"/>
                    </a:lnTo>
                    <a:lnTo>
                      <a:pt x="101" y="477"/>
                    </a:lnTo>
                    <a:lnTo>
                      <a:pt x="101" y="477"/>
                    </a:lnTo>
                    <a:lnTo>
                      <a:pt x="101" y="477"/>
                    </a:lnTo>
                    <a:lnTo>
                      <a:pt x="101" y="474"/>
                    </a:lnTo>
                    <a:lnTo>
                      <a:pt x="101" y="474"/>
                    </a:lnTo>
                    <a:lnTo>
                      <a:pt x="101" y="472"/>
                    </a:lnTo>
                    <a:lnTo>
                      <a:pt x="101" y="472"/>
                    </a:lnTo>
                    <a:lnTo>
                      <a:pt x="101" y="472"/>
                    </a:lnTo>
                    <a:lnTo>
                      <a:pt x="101" y="470"/>
                    </a:lnTo>
                    <a:lnTo>
                      <a:pt x="99" y="470"/>
                    </a:lnTo>
                    <a:lnTo>
                      <a:pt x="99" y="470"/>
                    </a:lnTo>
                    <a:lnTo>
                      <a:pt x="99" y="470"/>
                    </a:lnTo>
                    <a:lnTo>
                      <a:pt x="99" y="467"/>
                    </a:lnTo>
                    <a:lnTo>
                      <a:pt x="99" y="467"/>
                    </a:lnTo>
                    <a:lnTo>
                      <a:pt x="99" y="467"/>
                    </a:lnTo>
                    <a:lnTo>
                      <a:pt x="99" y="465"/>
                    </a:lnTo>
                    <a:lnTo>
                      <a:pt x="99" y="465"/>
                    </a:lnTo>
                    <a:lnTo>
                      <a:pt x="101" y="465"/>
                    </a:lnTo>
                    <a:lnTo>
                      <a:pt x="101" y="462"/>
                    </a:lnTo>
                    <a:lnTo>
                      <a:pt x="101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0"/>
                    </a:lnTo>
                    <a:lnTo>
                      <a:pt x="99" y="460"/>
                    </a:lnTo>
                    <a:lnTo>
                      <a:pt x="99" y="458"/>
                    </a:lnTo>
                    <a:lnTo>
                      <a:pt x="99" y="458"/>
                    </a:lnTo>
                    <a:lnTo>
                      <a:pt x="99" y="458"/>
                    </a:lnTo>
                    <a:lnTo>
                      <a:pt x="99" y="455"/>
                    </a:lnTo>
                    <a:lnTo>
                      <a:pt x="99" y="455"/>
                    </a:lnTo>
                    <a:lnTo>
                      <a:pt x="99" y="453"/>
                    </a:lnTo>
                    <a:lnTo>
                      <a:pt x="99" y="453"/>
                    </a:lnTo>
                    <a:lnTo>
                      <a:pt x="99" y="453"/>
                    </a:lnTo>
                    <a:lnTo>
                      <a:pt x="99" y="451"/>
                    </a:lnTo>
                    <a:lnTo>
                      <a:pt x="99" y="451"/>
                    </a:lnTo>
                    <a:lnTo>
                      <a:pt x="97" y="451"/>
                    </a:lnTo>
                    <a:lnTo>
                      <a:pt x="97" y="448"/>
                    </a:lnTo>
                    <a:lnTo>
                      <a:pt x="97" y="448"/>
                    </a:lnTo>
                    <a:lnTo>
                      <a:pt x="97" y="446"/>
                    </a:lnTo>
                    <a:lnTo>
                      <a:pt x="97" y="446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1"/>
                    </a:lnTo>
                    <a:lnTo>
                      <a:pt x="97" y="441"/>
                    </a:lnTo>
                    <a:lnTo>
                      <a:pt x="94" y="441"/>
                    </a:lnTo>
                    <a:lnTo>
                      <a:pt x="94" y="439"/>
                    </a:lnTo>
                    <a:lnTo>
                      <a:pt x="94" y="439"/>
                    </a:lnTo>
                    <a:lnTo>
                      <a:pt x="97" y="439"/>
                    </a:lnTo>
                    <a:lnTo>
                      <a:pt x="97" y="436"/>
                    </a:lnTo>
                    <a:lnTo>
                      <a:pt x="97" y="436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29"/>
                    </a:lnTo>
                    <a:lnTo>
                      <a:pt x="97" y="429"/>
                    </a:lnTo>
                    <a:lnTo>
                      <a:pt x="97" y="427"/>
                    </a:lnTo>
                    <a:lnTo>
                      <a:pt x="99" y="427"/>
                    </a:lnTo>
                    <a:lnTo>
                      <a:pt x="99" y="427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99" y="422"/>
                    </a:lnTo>
                    <a:lnTo>
                      <a:pt x="99" y="422"/>
                    </a:lnTo>
                    <a:lnTo>
                      <a:pt x="99" y="422"/>
                    </a:lnTo>
                    <a:lnTo>
                      <a:pt x="101" y="422"/>
                    </a:lnTo>
                    <a:lnTo>
                      <a:pt x="101" y="422"/>
                    </a:lnTo>
                    <a:lnTo>
                      <a:pt x="101" y="420"/>
                    </a:lnTo>
                    <a:lnTo>
                      <a:pt x="101" y="420"/>
                    </a:lnTo>
                    <a:lnTo>
                      <a:pt x="99" y="420"/>
                    </a:lnTo>
                    <a:lnTo>
                      <a:pt x="99" y="417"/>
                    </a:lnTo>
                    <a:lnTo>
                      <a:pt x="99" y="417"/>
                    </a:lnTo>
                    <a:lnTo>
                      <a:pt x="99" y="415"/>
                    </a:lnTo>
                    <a:lnTo>
                      <a:pt x="99" y="415"/>
                    </a:lnTo>
                    <a:lnTo>
                      <a:pt x="99" y="415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7" y="413"/>
                    </a:lnTo>
                    <a:lnTo>
                      <a:pt x="97" y="410"/>
                    </a:lnTo>
                    <a:lnTo>
                      <a:pt x="97" y="410"/>
                    </a:lnTo>
                    <a:lnTo>
                      <a:pt x="97" y="408"/>
                    </a:lnTo>
                    <a:lnTo>
                      <a:pt x="97" y="408"/>
                    </a:lnTo>
                    <a:lnTo>
                      <a:pt x="94" y="408"/>
                    </a:lnTo>
                    <a:lnTo>
                      <a:pt x="94" y="408"/>
                    </a:lnTo>
                    <a:lnTo>
                      <a:pt x="94" y="408"/>
                    </a:lnTo>
                    <a:lnTo>
                      <a:pt x="94" y="406"/>
                    </a:lnTo>
                    <a:lnTo>
                      <a:pt x="94" y="406"/>
                    </a:lnTo>
                    <a:lnTo>
                      <a:pt x="94" y="403"/>
                    </a:lnTo>
                    <a:lnTo>
                      <a:pt x="94" y="403"/>
                    </a:lnTo>
                    <a:lnTo>
                      <a:pt x="94" y="403"/>
                    </a:lnTo>
                    <a:lnTo>
                      <a:pt x="94" y="401"/>
                    </a:lnTo>
                    <a:lnTo>
                      <a:pt x="94" y="401"/>
                    </a:lnTo>
                    <a:lnTo>
                      <a:pt x="94" y="401"/>
                    </a:lnTo>
                    <a:lnTo>
                      <a:pt x="94" y="398"/>
                    </a:lnTo>
                    <a:lnTo>
                      <a:pt x="94" y="398"/>
                    </a:lnTo>
                    <a:lnTo>
                      <a:pt x="94" y="396"/>
                    </a:lnTo>
                    <a:lnTo>
                      <a:pt x="97" y="396"/>
                    </a:lnTo>
                    <a:lnTo>
                      <a:pt x="97" y="396"/>
                    </a:lnTo>
                    <a:lnTo>
                      <a:pt x="94" y="396"/>
                    </a:lnTo>
                    <a:lnTo>
                      <a:pt x="94" y="396"/>
                    </a:lnTo>
                    <a:lnTo>
                      <a:pt x="94" y="394"/>
                    </a:lnTo>
                    <a:lnTo>
                      <a:pt x="94" y="394"/>
                    </a:lnTo>
                    <a:lnTo>
                      <a:pt x="94" y="394"/>
                    </a:lnTo>
                    <a:lnTo>
                      <a:pt x="92" y="394"/>
                    </a:lnTo>
                    <a:lnTo>
                      <a:pt x="92" y="394"/>
                    </a:lnTo>
                    <a:lnTo>
                      <a:pt x="92" y="391"/>
                    </a:lnTo>
                    <a:lnTo>
                      <a:pt x="92" y="391"/>
                    </a:lnTo>
                    <a:lnTo>
                      <a:pt x="94" y="391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2" y="387"/>
                    </a:lnTo>
                    <a:lnTo>
                      <a:pt x="92" y="387"/>
                    </a:lnTo>
                    <a:lnTo>
                      <a:pt x="92" y="384"/>
                    </a:lnTo>
                    <a:lnTo>
                      <a:pt x="92" y="384"/>
                    </a:lnTo>
                    <a:lnTo>
                      <a:pt x="92" y="382"/>
                    </a:lnTo>
                    <a:lnTo>
                      <a:pt x="92" y="382"/>
                    </a:lnTo>
                    <a:lnTo>
                      <a:pt x="92" y="382"/>
                    </a:lnTo>
                    <a:lnTo>
                      <a:pt x="92" y="380"/>
                    </a:lnTo>
                    <a:lnTo>
                      <a:pt x="92" y="380"/>
                    </a:lnTo>
                    <a:lnTo>
                      <a:pt x="92" y="380"/>
                    </a:lnTo>
                    <a:lnTo>
                      <a:pt x="92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87" y="382"/>
                    </a:lnTo>
                    <a:lnTo>
                      <a:pt x="87" y="384"/>
                    </a:lnTo>
                    <a:lnTo>
                      <a:pt x="87" y="384"/>
                    </a:lnTo>
                    <a:lnTo>
                      <a:pt x="87" y="384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7" y="391"/>
                    </a:lnTo>
                    <a:lnTo>
                      <a:pt x="87" y="391"/>
                    </a:lnTo>
                    <a:lnTo>
                      <a:pt x="87" y="391"/>
                    </a:lnTo>
                    <a:lnTo>
                      <a:pt x="87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87" y="394"/>
                    </a:lnTo>
                    <a:lnTo>
                      <a:pt x="87" y="396"/>
                    </a:lnTo>
                    <a:lnTo>
                      <a:pt x="87" y="396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401"/>
                    </a:lnTo>
                    <a:lnTo>
                      <a:pt x="87" y="401"/>
                    </a:lnTo>
                    <a:lnTo>
                      <a:pt x="85" y="401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6"/>
                    </a:lnTo>
                    <a:lnTo>
                      <a:pt x="85" y="406"/>
                    </a:lnTo>
                    <a:lnTo>
                      <a:pt x="83" y="406"/>
                    </a:lnTo>
                    <a:lnTo>
                      <a:pt x="83" y="406"/>
                    </a:lnTo>
                    <a:lnTo>
                      <a:pt x="83" y="406"/>
                    </a:lnTo>
                    <a:lnTo>
                      <a:pt x="83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78" y="408"/>
                    </a:lnTo>
                    <a:lnTo>
                      <a:pt x="78" y="410"/>
                    </a:lnTo>
                    <a:lnTo>
                      <a:pt x="78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3" y="410"/>
                    </a:lnTo>
                    <a:lnTo>
                      <a:pt x="73" y="410"/>
                    </a:lnTo>
                    <a:lnTo>
                      <a:pt x="73" y="413"/>
                    </a:lnTo>
                    <a:lnTo>
                      <a:pt x="73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68" y="413"/>
                    </a:lnTo>
                    <a:lnTo>
                      <a:pt x="68" y="413"/>
                    </a:lnTo>
                    <a:lnTo>
                      <a:pt x="68" y="413"/>
                    </a:lnTo>
                    <a:lnTo>
                      <a:pt x="68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4" y="415"/>
                    </a:lnTo>
                    <a:lnTo>
                      <a:pt x="64" y="415"/>
                    </a:lnTo>
                    <a:lnTo>
                      <a:pt x="61" y="415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59" y="417"/>
                    </a:lnTo>
                    <a:lnTo>
                      <a:pt x="59" y="417"/>
                    </a:lnTo>
                    <a:lnTo>
                      <a:pt x="59" y="417"/>
                    </a:lnTo>
                    <a:lnTo>
                      <a:pt x="57" y="417"/>
                    </a:lnTo>
                    <a:lnTo>
                      <a:pt x="57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49" y="415"/>
                    </a:lnTo>
                    <a:lnTo>
                      <a:pt x="49" y="415"/>
                    </a:lnTo>
                    <a:lnTo>
                      <a:pt x="49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5" y="413"/>
                    </a:lnTo>
                    <a:lnTo>
                      <a:pt x="45" y="413"/>
                    </a:lnTo>
                    <a:lnTo>
                      <a:pt x="45" y="410"/>
                    </a:lnTo>
                    <a:lnTo>
                      <a:pt x="42" y="410"/>
                    </a:lnTo>
                    <a:lnTo>
                      <a:pt x="42" y="410"/>
                    </a:lnTo>
                    <a:lnTo>
                      <a:pt x="42" y="410"/>
                    </a:lnTo>
                    <a:lnTo>
                      <a:pt x="42" y="408"/>
                    </a:lnTo>
                    <a:lnTo>
                      <a:pt x="42" y="408"/>
                    </a:lnTo>
                    <a:lnTo>
                      <a:pt x="42" y="408"/>
                    </a:lnTo>
                    <a:lnTo>
                      <a:pt x="40" y="408"/>
                    </a:lnTo>
                    <a:lnTo>
                      <a:pt x="40" y="408"/>
                    </a:lnTo>
                    <a:lnTo>
                      <a:pt x="40" y="406"/>
                    </a:lnTo>
                    <a:lnTo>
                      <a:pt x="40" y="406"/>
                    </a:lnTo>
                    <a:lnTo>
                      <a:pt x="40" y="406"/>
                    </a:lnTo>
                    <a:lnTo>
                      <a:pt x="38" y="406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5" y="403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398"/>
                    </a:lnTo>
                    <a:lnTo>
                      <a:pt x="33" y="398"/>
                    </a:lnTo>
                    <a:lnTo>
                      <a:pt x="33" y="398"/>
                    </a:lnTo>
                    <a:lnTo>
                      <a:pt x="33" y="398"/>
                    </a:lnTo>
                    <a:lnTo>
                      <a:pt x="33" y="396"/>
                    </a:lnTo>
                    <a:lnTo>
                      <a:pt x="33" y="396"/>
                    </a:lnTo>
                    <a:lnTo>
                      <a:pt x="33" y="396"/>
                    </a:lnTo>
                    <a:lnTo>
                      <a:pt x="30" y="396"/>
                    </a:lnTo>
                    <a:lnTo>
                      <a:pt x="30" y="394"/>
                    </a:lnTo>
                    <a:lnTo>
                      <a:pt x="30" y="394"/>
                    </a:lnTo>
                    <a:lnTo>
                      <a:pt x="30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1"/>
                    </a:lnTo>
                    <a:lnTo>
                      <a:pt x="26" y="391"/>
                    </a:lnTo>
                    <a:lnTo>
                      <a:pt x="26" y="391"/>
                    </a:lnTo>
                    <a:lnTo>
                      <a:pt x="26" y="391"/>
                    </a:lnTo>
                    <a:lnTo>
                      <a:pt x="26" y="389"/>
                    </a:lnTo>
                    <a:lnTo>
                      <a:pt x="26" y="389"/>
                    </a:lnTo>
                    <a:lnTo>
                      <a:pt x="26" y="389"/>
                    </a:lnTo>
                    <a:lnTo>
                      <a:pt x="23" y="389"/>
                    </a:lnTo>
                    <a:lnTo>
                      <a:pt x="23" y="387"/>
                    </a:lnTo>
                    <a:lnTo>
                      <a:pt x="23" y="387"/>
                    </a:lnTo>
                    <a:lnTo>
                      <a:pt x="23" y="387"/>
                    </a:lnTo>
                    <a:lnTo>
                      <a:pt x="21" y="387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0"/>
                    </a:lnTo>
                    <a:lnTo>
                      <a:pt x="16" y="380"/>
                    </a:lnTo>
                    <a:lnTo>
                      <a:pt x="16" y="380"/>
                    </a:lnTo>
                    <a:lnTo>
                      <a:pt x="16" y="380"/>
                    </a:lnTo>
                    <a:lnTo>
                      <a:pt x="16" y="377"/>
                    </a:lnTo>
                    <a:lnTo>
                      <a:pt x="16" y="377"/>
                    </a:lnTo>
                    <a:lnTo>
                      <a:pt x="16" y="375"/>
                    </a:lnTo>
                    <a:lnTo>
                      <a:pt x="16" y="375"/>
                    </a:lnTo>
                    <a:lnTo>
                      <a:pt x="16" y="375"/>
                    </a:lnTo>
                    <a:lnTo>
                      <a:pt x="16" y="372"/>
                    </a:lnTo>
                    <a:lnTo>
                      <a:pt x="16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5"/>
                    </a:lnTo>
                    <a:lnTo>
                      <a:pt x="21" y="375"/>
                    </a:lnTo>
                    <a:lnTo>
                      <a:pt x="21" y="377"/>
                    </a:lnTo>
                    <a:lnTo>
                      <a:pt x="23" y="377"/>
                    </a:lnTo>
                    <a:lnTo>
                      <a:pt x="23" y="377"/>
                    </a:lnTo>
                    <a:lnTo>
                      <a:pt x="23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8" y="375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30" y="372"/>
                    </a:lnTo>
                    <a:lnTo>
                      <a:pt x="30" y="372"/>
                    </a:lnTo>
                    <a:lnTo>
                      <a:pt x="30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5" y="372"/>
                    </a:lnTo>
                    <a:lnTo>
                      <a:pt x="35" y="372"/>
                    </a:lnTo>
                    <a:lnTo>
                      <a:pt x="35" y="372"/>
                    </a:lnTo>
                    <a:lnTo>
                      <a:pt x="35" y="370"/>
                    </a:lnTo>
                    <a:lnTo>
                      <a:pt x="35" y="370"/>
                    </a:lnTo>
                    <a:lnTo>
                      <a:pt x="35" y="370"/>
                    </a:lnTo>
                    <a:lnTo>
                      <a:pt x="38" y="370"/>
                    </a:lnTo>
                    <a:lnTo>
                      <a:pt x="38" y="368"/>
                    </a:lnTo>
                    <a:lnTo>
                      <a:pt x="38" y="368"/>
                    </a:lnTo>
                    <a:lnTo>
                      <a:pt x="40" y="368"/>
                    </a:lnTo>
                    <a:lnTo>
                      <a:pt x="40" y="368"/>
                    </a:lnTo>
                    <a:lnTo>
                      <a:pt x="40" y="370"/>
                    </a:lnTo>
                    <a:lnTo>
                      <a:pt x="40" y="370"/>
                    </a:lnTo>
                    <a:lnTo>
                      <a:pt x="42" y="370"/>
                    </a:lnTo>
                    <a:lnTo>
                      <a:pt x="42" y="370"/>
                    </a:lnTo>
                    <a:lnTo>
                      <a:pt x="42" y="368"/>
                    </a:lnTo>
                    <a:lnTo>
                      <a:pt x="42" y="368"/>
                    </a:lnTo>
                    <a:lnTo>
                      <a:pt x="42" y="368"/>
                    </a:lnTo>
                    <a:lnTo>
                      <a:pt x="42" y="365"/>
                    </a:lnTo>
                    <a:lnTo>
                      <a:pt x="42" y="365"/>
                    </a:lnTo>
                    <a:lnTo>
                      <a:pt x="45" y="365"/>
                    </a:lnTo>
                    <a:lnTo>
                      <a:pt x="45" y="365"/>
                    </a:lnTo>
                    <a:lnTo>
                      <a:pt x="45" y="363"/>
                    </a:lnTo>
                    <a:lnTo>
                      <a:pt x="45" y="363"/>
                    </a:lnTo>
                    <a:lnTo>
                      <a:pt x="45" y="363"/>
                    </a:lnTo>
                    <a:lnTo>
                      <a:pt x="47" y="363"/>
                    </a:lnTo>
                    <a:lnTo>
                      <a:pt x="47" y="361"/>
                    </a:lnTo>
                    <a:lnTo>
                      <a:pt x="45" y="361"/>
                    </a:lnTo>
                    <a:lnTo>
                      <a:pt x="45" y="361"/>
                    </a:lnTo>
                    <a:lnTo>
                      <a:pt x="42" y="361"/>
                    </a:lnTo>
                    <a:lnTo>
                      <a:pt x="42" y="361"/>
                    </a:lnTo>
                    <a:lnTo>
                      <a:pt x="42" y="361"/>
                    </a:lnTo>
                    <a:lnTo>
                      <a:pt x="42" y="363"/>
                    </a:lnTo>
                    <a:lnTo>
                      <a:pt x="40" y="363"/>
                    </a:lnTo>
                    <a:lnTo>
                      <a:pt x="40" y="363"/>
                    </a:lnTo>
                    <a:lnTo>
                      <a:pt x="40" y="363"/>
                    </a:lnTo>
                    <a:lnTo>
                      <a:pt x="38" y="363"/>
                    </a:lnTo>
                    <a:lnTo>
                      <a:pt x="38" y="363"/>
                    </a:lnTo>
                    <a:lnTo>
                      <a:pt x="38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3" y="363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0" y="365"/>
                    </a:lnTo>
                    <a:lnTo>
                      <a:pt x="30" y="365"/>
                    </a:lnTo>
                    <a:lnTo>
                      <a:pt x="30" y="365"/>
                    </a:lnTo>
                    <a:lnTo>
                      <a:pt x="28" y="365"/>
                    </a:lnTo>
                    <a:lnTo>
                      <a:pt x="28" y="365"/>
                    </a:lnTo>
                    <a:lnTo>
                      <a:pt x="28" y="365"/>
                    </a:lnTo>
                    <a:lnTo>
                      <a:pt x="26" y="365"/>
                    </a:lnTo>
                    <a:lnTo>
                      <a:pt x="26" y="363"/>
                    </a:lnTo>
                    <a:lnTo>
                      <a:pt x="26" y="363"/>
                    </a:lnTo>
                    <a:lnTo>
                      <a:pt x="26" y="363"/>
                    </a:lnTo>
                    <a:lnTo>
                      <a:pt x="23" y="363"/>
                    </a:lnTo>
                    <a:lnTo>
                      <a:pt x="23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19" y="363"/>
                    </a:lnTo>
                    <a:lnTo>
                      <a:pt x="19" y="363"/>
                    </a:lnTo>
                    <a:lnTo>
                      <a:pt x="19" y="361"/>
                    </a:lnTo>
                    <a:lnTo>
                      <a:pt x="19" y="361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4" y="361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2" y="358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9" y="356"/>
                    </a:lnTo>
                    <a:lnTo>
                      <a:pt x="9" y="353"/>
                    </a:lnTo>
                    <a:lnTo>
                      <a:pt x="9" y="353"/>
                    </a:lnTo>
                    <a:lnTo>
                      <a:pt x="9" y="353"/>
                    </a:lnTo>
                    <a:lnTo>
                      <a:pt x="7" y="353"/>
                    </a:lnTo>
                    <a:lnTo>
                      <a:pt x="7" y="353"/>
                    </a:lnTo>
                    <a:lnTo>
                      <a:pt x="7" y="353"/>
                    </a:lnTo>
                    <a:lnTo>
                      <a:pt x="7" y="351"/>
                    </a:lnTo>
                    <a:lnTo>
                      <a:pt x="7" y="351"/>
                    </a:lnTo>
                    <a:lnTo>
                      <a:pt x="7" y="351"/>
                    </a:lnTo>
                    <a:lnTo>
                      <a:pt x="7" y="349"/>
                    </a:lnTo>
                    <a:lnTo>
                      <a:pt x="4" y="349"/>
                    </a:lnTo>
                    <a:lnTo>
                      <a:pt x="4" y="349"/>
                    </a:lnTo>
                    <a:lnTo>
                      <a:pt x="4" y="349"/>
                    </a:lnTo>
                    <a:lnTo>
                      <a:pt x="4" y="346"/>
                    </a:lnTo>
                    <a:lnTo>
                      <a:pt x="4" y="346"/>
                    </a:lnTo>
                    <a:lnTo>
                      <a:pt x="4" y="346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2"/>
                    </a:lnTo>
                    <a:lnTo>
                      <a:pt x="0" y="342"/>
                    </a:lnTo>
                    <a:lnTo>
                      <a:pt x="0" y="339"/>
                    </a:lnTo>
                    <a:lnTo>
                      <a:pt x="0" y="339"/>
                    </a:lnTo>
                    <a:lnTo>
                      <a:pt x="0" y="339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4" y="334"/>
                    </a:lnTo>
                    <a:lnTo>
                      <a:pt x="4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4" y="334"/>
                    </a:lnTo>
                    <a:lnTo>
                      <a:pt x="4" y="332"/>
                    </a:lnTo>
                    <a:lnTo>
                      <a:pt x="4" y="332"/>
                    </a:lnTo>
                    <a:lnTo>
                      <a:pt x="2" y="332"/>
                    </a:lnTo>
                    <a:lnTo>
                      <a:pt x="2" y="332"/>
                    </a:lnTo>
                    <a:lnTo>
                      <a:pt x="4" y="332"/>
                    </a:lnTo>
                    <a:lnTo>
                      <a:pt x="4" y="330"/>
                    </a:lnTo>
                    <a:lnTo>
                      <a:pt x="4" y="330"/>
                    </a:lnTo>
                    <a:lnTo>
                      <a:pt x="7" y="330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12" y="332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27"/>
                    </a:lnTo>
                    <a:lnTo>
                      <a:pt x="12" y="327"/>
                    </a:lnTo>
                    <a:lnTo>
                      <a:pt x="12" y="325"/>
                    </a:lnTo>
                    <a:lnTo>
                      <a:pt x="14" y="325"/>
                    </a:lnTo>
                    <a:lnTo>
                      <a:pt x="14" y="325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6" y="327"/>
                    </a:lnTo>
                    <a:lnTo>
                      <a:pt x="16" y="325"/>
                    </a:lnTo>
                    <a:lnTo>
                      <a:pt x="16" y="325"/>
                    </a:lnTo>
                    <a:lnTo>
                      <a:pt x="16" y="327"/>
                    </a:lnTo>
                    <a:lnTo>
                      <a:pt x="19" y="327"/>
                    </a:lnTo>
                    <a:lnTo>
                      <a:pt x="19" y="327"/>
                    </a:lnTo>
                    <a:lnTo>
                      <a:pt x="19" y="327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3" y="327"/>
                    </a:lnTo>
                    <a:lnTo>
                      <a:pt x="23" y="327"/>
                    </a:lnTo>
                    <a:lnTo>
                      <a:pt x="26" y="327"/>
                    </a:lnTo>
                    <a:lnTo>
                      <a:pt x="26" y="327"/>
                    </a:lnTo>
                    <a:lnTo>
                      <a:pt x="26" y="327"/>
                    </a:lnTo>
                    <a:lnTo>
                      <a:pt x="26" y="325"/>
                    </a:lnTo>
                    <a:lnTo>
                      <a:pt x="28" y="325"/>
                    </a:lnTo>
                    <a:lnTo>
                      <a:pt x="28" y="327"/>
                    </a:lnTo>
                    <a:lnTo>
                      <a:pt x="28" y="327"/>
                    </a:lnTo>
                    <a:lnTo>
                      <a:pt x="28" y="327"/>
                    </a:lnTo>
                    <a:lnTo>
                      <a:pt x="30" y="327"/>
                    </a:lnTo>
                    <a:lnTo>
                      <a:pt x="30" y="327"/>
                    </a:lnTo>
                    <a:lnTo>
                      <a:pt x="30" y="327"/>
                    </a:lnTo>
                    <a:lnTo>
                      <a:pt x="33" y="327"/>
                    </a:lnTo>
                    <a:lnTo>
                      <a:pt x="33" y="330"/>
                    </a:lnTo>
                    <a:lnTo>
                      <a:pt x="33" y="330"/>
                    </a:lnTo>
                    <a:lnTo>
                      <a:pt x="33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0" y="325"/>
                    </a:lnTo>
                    <a:lnTo>
                      <a:pt x="42" y="325"/>
                    </a:lnTo>
                    <a:lnTo>
                      <a:pt x="42" y="325"/>
                    </a:lnTo>
                    <a:lnTo>
                      <a:pt x="42" y="325"/>
                    </a:lnTo>
                    <a:lnTo>
                      <a:pt x="45" y="325"/>
                    </a:lnTo>
                    <a:lnTo>
                      <a:pt x="45" y="325"/>
                    </a:lnTo>
                    <a:lnTo>
                      <a:pt x="45" y="325"/>
                    </a:lnTo>
                    <a:lnTo>
                      <a:pt x="47" y="325"/>
                    </a:lnTo>
                    <a:lnTo>
                      <a:pt x="47" y="325"/>
                    </a:lnTo>
                    <a:lnTo>
                      <a:pt x="47" y="325"/>
                    </a:lnTo>
                    <a:lnTo>
                      <a:pt x="47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52" y="323"/>
                    </a:lnTo>
                    <a:lnTo>
                      <a:pt x="52" y="325"/>
                    </a:lnTo>
                    <a:lnTo>
                      <a:pt x="52" y="325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4" y="327"/>
                    </a:lnTo>
                    <a:lnTo>
                      <a:pt x="54" y="327"/>
                    </a:lnTo>
                    <a:lnTo>
                      <a:pt x="54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9" y="327"/>
                    </a:lnTo>
                    <a:lnTo>
                      <a:pt x="59" y="327"/>
                    </a:lnTo>
                    <a:lnTo>
                      <a:pt x="59" y="327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1" y="323"/>
                    </a:lnTo>
                    <a:lnTo>
                      <a:pt x="64" y="323"/>
                    </a:lnTo>
                    <a:lnTo>
                      <a:pt x="64" y="323"/>
                    </a:lnTo>
                    <a:lnTo>
                      <a:pt x="64" y="323"/>
                    </a:lnTo>
                    <a:lnTo>
                      <a:pt x="61" y="323"/>
                    </a:lnTo>
                    <a:lnTo>
                      <a:pt x="61" y="323"/>
                    </a:lnTo>
                    <a:lnTo>
                      <a:pt x="61" y="323"/>
                    </a:lnTo>
                    <a:lnTo>
                      <a:pt x="61" y="320"/>
                    </a:lnTo>
                    <a:lnTo>
                      <a:pt x="61" y="320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6"/>
                    </a:lnTo>
                    <a:lnTo>
                      <a:pt x="61" y="316"/>
                    </a:lnTo>
                    <a:lnTo>
                      <a:pt x="61" y="316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1"/>
                    </a:lnTo>
                    <a:lnTo>
                      <a:pt x="59" y="311"/>
                    </a:lnTo>
                    <a:lnTo>
                      <a:pt x="59" y="311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4"/>
                    </a:lnTo>
                    <a:lnTo>
                      <a:pt x="59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1"/>
                    </a:lnTo>
                    <a:lnTo>
                      <a:pt x="54" y="301"/>
                    </a:lnTo>
                    <a:lnTo>
                      <a:pt x="54" y="301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7"/>
                    </a:lnTo>
                    <a:lnTo>
                      <a:pt x="54" y="297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89"/>
                    </a:lnTo>
                    <a:lnTo>
                      <a:pt x="52" y="289"/>
                    </a:lnTo>
                    <a:lnTo>
                      <a:pt x="52" y="289"/>
                    </a:lnTo>
                    <a:lnTo>
                      <a:pt x="52" y="289"/>
                    </a:lnTo>
                    <a:lnTo>
                      <a:pt x="49" y="289"/>
                    </a:lnTo>
                    <a:lnTo>
                      <a:pt x="49" y="289"/>
                    </a:lnTo>
                    <a:lnTo>
                      <a:pt x="49" y="292"/>
                    </a:lnTo>
                    <a:lnTo>
                      <a:pt x="47" y="292"/>
                    </a:lnTo>
                    <a:lnTo>
                      <a:pt x="47" y="292"/>
                    </a:lnTo>
                    <a:lnTo>
                      <a:pt x="47" y="289"/>
                    </a:lnTo>
                    <a:lnTo>
                      <a:pt x="47" y="289"/>
                    </a:lnTo>
                    <a:lnTo>
                      <a:pt x="45" y="289"/>
                    </a:lnTo>
                    <a:lnTo>
                      <a:pt x="45" y="289"/>
                    </a:lnTo>
                    <a:lnTo>
                      <a:pt x="45" y="289"/>
                    </a:lnTo>
                    <a:lnTo>
                      <a:pt x="45" y="287"/>
                    </a:lnTo>
                    <a:lnTo>
                      <a:pt x="42" y="287"/>
                    </a:lnTo>
                    <a:lnTo>
                      <a:pt x="42" y="287"/>
                    </a:lnTo>
                    <a:lnTo>
                      <a:pt x="42" y="287"/>
                    </a:lnTo>
                    <a:lnTo>
                      <a:pt x="42" y="285"/>
                    </a:lnTo>
                    <a:lnTo>
                      <a:pt x="42" y="285"/>
                    </a:lnTo>
                    <a:lnTo>
                      <a:pt x="42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2" y="280"/>
                    </a:lnTo>
                    <a:lnTo>
                      <a:pt x="42" y="278"/>
                    </a:lnTo>
                    <a:lnTo>
                      <a:pt x="42" y="278"/>
                    </a:lnTo>
                    <a:lnTo>
                      <a:pt x="42" y="278"/>
                    </a:lnTo>
                    <a:lnTo>
                      <a:pt x="42" y="275"/>
                    </a:lnTo>
                    <a:lnTo>
                      <a:pt x="42" y="275"/>
                    </a:lnTo>
                    <a:lnTo>
                      <a:pt x="42" y="275"/>
                    </a:lnTo>
                    <a:lnTo>
                      <a:pt x="42" y="273"/>
                    </a:lnTo>
                    <a:lnTo>
                      <a:pt x="42" y="273"/>
                    </a:lnTo>
                    <a:lnTo>
                      <a:pt x="42" y="270"/>
                    </a:lnTo>
                    <a:lnTo>
                      <a:pt x="42" y="270"/>
                    </a:lnTo>
                    <a:lnTo>
                      <a:pt x="42" y="268"/>
                    </a:lnTo>
                    <a:lnTo>
                      <a:pt x="42" y="268"/>
                    </a:lnTo>
                    <a:lnTo>
                      <a:pt x="42" y="268"/>
                    </a:lnTo>
                    <a:lnTo>
                      <a:pt x="40" y="268"/>
                    </a:lnTo>
                    <a:lnTo>
                      <a:pt x="40" y="268"/>
                    </a:lnTo>
                    <a:lnTo>
                      <a:pt x="40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5" y="268"/>
                    </a:lnTo>
                    <a:lnTo>
                      <a:pt x="35" y="268"/>
                    </a:lnTo>
                    <a:lnTo>
                      <a:pt x="35" y="268"/>
                    </a:lnTo>
                    <a:lnTo>
                      <a:pt x="35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0" y="266"/>
                    </a:lnTo>
                    <a:lnTo>
                      <a:pt x="30" y="263"/>
                    </a:lnTo>
                    <a:lnTo>
                      <a:pt x="30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1"/>
                    </a:lnTo>
                    <a:lnTo>
                      <a:pt x="28" y="261"/>
                    </a:lnTo>
                    <a:lnTo>
                      <a:pt x="28" y="259"/>
                    </a:lnTo>
                    <a:lnTo>
                      <a:pt x="28" y="259"/>
                    </a:lnTo>
                    <a:lnTo>
                      <a:pt x="28" y="256"/>
                    </a:lnTo>
                    <a:lnTo>
                      <a:pt x="28" y="256"/>
                    </a:lnTo>
                    <a:lnTo>
                      <a:pt x="28" y="256"/>
                    </a:lnTo>
                    <a:lnTo>
                      <a:pt x="28" y="254"/>
                    </a:lnTo>
                    <a:lnTo>
                      <a:pt x="28" y="254"/>
                    </a:lnTo>
                    <a:lnTo>
                      <a:pt x="30" y="254"/>
                    </a:lnTo>
                    <a:lnTo>
                      <a:pt x="30" y="254"/>
                    </a:lnTo>
                    <a:lnTo>
                      <a:pt x="30" y="252"/>
                    </a:lnTo>
                    <a:lnTo>
                      <a:pt x="30" y="252"/>
                    </a:lnTo>
                    <a:lnTo>
                      <a:pt x="30" y="252"/>
                    </a:lnTo>
                    <a:lnTo>
                      <a:pt x="33" y="252"/>
                    </a:lnTo>
                    <a:lnTo>
                      <a:pt x="33" y="252"/>
                    </a:lnTo>
                    <a:lnTo>
                      <a:pt x="33" y="249"/>
                    </a:lnTo>
                    <a:lnTo>
                      <a:pt x="33" y="249"/>
                    </a:lnTo>
                    <a:lnTo>
                      <a:pt x="33" y="249"/>
                    </a:lnTo>
                    <a:lnTo>
                      <a:pt x="35" y="249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40" y="244"/>
                    </a:lnTo>
                    <a:lnTo>
                      <a:pt x="40" y="242"/>
                    </a:lnTo>
                    <a:lnTo>
                      <a:pt x="40" y="242"/>
                    </a:lnTo>
                    <a:lnTo>
                      <a:pt x="40" y="242"/>
                    </a:lnTo>
                    <a:lnTo>
                      <a:pt x="40" y="240"/>
                    </a:lnTo>
                    <a:lnTo>
                      <a:pt x="40" y="240"/>
                    </a:lnTo>
                    <a:lnTo>
                      <a:pt x="40" y="240"/>
                    </a:lnTo>
                    <a:lnTo>
                      <a:pt x="40" y="237"/>
                    </a:lnTo>
                    <a:lnTo>
                      <a:pt x="42" y="237"/>
                    </a:lnTo>
                    <a:lnTo>
                      <a:pt x="42" y="237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5" y="235"/>
                    </a:lnTo>
                    <a:lnTo>
                      <a:pt x="45" y="235"/>
                    </a:lnTo>
                    <a:lnTo>
                      <a:pt x="45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0"/>
                    </a:lnTo>
                    <a:lnTo>
                      <a:pt x="49" y="230"/>
                    </a:lnTo>
                    <a:lnTo>
                      <a:pt x="49" y="230"/>
                    </a:lnTo>
                    <a:lnTo>
                      <a:pt x="52" y="230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4" y="233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7"/>
                    </a:lnTo>
                    <a:lnTo>
                      <a:pt x="54" y="237"/>
                    </a:lnTo>
                    <a:lnTo>
                      <a:pt x="54" y="237"/>
                    </a:lnTo>
                    <a:lnTo>
                      <a:pt x="54" y="240"/>
                    </a:lnTo>
                    <a:lnTo>
                      <a:pt x="57" y="240"/>
                    </a:lnTo>
                    <a:lnTo>
                      <a:pt x="57" y="240"/>
                    </a:lnTo>
                    <a:lnTo>
                      <a:pt x="59" y="240"/>
                    </a:lnTo>
                    <a:lnTo>
                      <a:pt x="59" y="240"/>
                    </a:lnTo>
                    <a:lnTo>
                      <a:pt x="59" y="240"/>
                    </a:lnTo>
                    <a:lnTo>
                      <a:pt x="59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4" y="237"/>
                    </a:lnTo>
                    <a:lnTo>
                      <a:pt x="64" y="237"/>
                    </a:lnTo>
                    <a:lnTo>
                      <a:pt x="64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8" y="235"/>
                    </a:lnTo>
                    <a:lnTo>
                      <a:pt x="68" y="235"/>
                    </a:lnTo>
                    <a:lnTo>
                      <a:pt x="68" y="235"/>
                    </a:lnTo>
                    <a:lnTo>
                      <a:pt x="71" y="235"/>
                    </a:lnTo>
                    <a:lnTo>
                      <a:pt x="71" y="235"/>
                    </a:lnTo>
                    <a:lnTo>
                      <a:pt x="73" y="235"/>
                    </a:lnTo>
                    <a:lnTo>
                      <a:pt x="73" y="235"/>
                    </a:lnTo>
                    <a:lnTo>
                      <a:pt x="73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8" y="235"/>
                    </a:lnTo>
                    <a:lnTo>
                      <a:pt x="78" y="235"/>
                    </a:lnTo>
                    <a:lnTo>
                      <a:pt x="78" y="233"/>
                    </a:lnTo>
                    <a:lnTo>
                      <a:pt x="80" y="233"/>
                    </a:lnTo>
                    <a:lnTo>
                      <a:pt x="80" y="233"/>
                    </a:lnTo>
                    <a:lnTo>
                      <a:pt x="80" y="233"/>
                    </a:lnTo>
                    <a:lnTo>
                      <a:pt x="80" y="230"/>
                    </a:lnTo>
                    <a:lnTo>
                      <a:pt x="80" y="230"/>
                    </a:lnTo>
                    <a:lnTo>
                      <a:pt x="80" y="228"/>
                    </a:lnTo>
                    <a:lnTo>
                      <a:pt x="80" y="228"/>
                    </a:lnTo>
                    <a:lnTo>
                      <a:pt x="80" y="228"/>
                    </a:lnTo>
                    <a:lnTo>
                      <a:pt x="80" y="225"/>
                    </a:lnTo>
                    <a:lnTo>
                      <a:pt x="83" y="225"/>
                    </a:lnTo>
                    <a:lnTo>
                      <a:pt x="83" y="225"/>
                    </a:lnTo>
                    <a:lnTo>
                      <a:pt x="83" y="225"/>
                    </a:lnTo>
                    <a:lnTo>
                      <a:pt x="85" y="225"/>
                    </a:lnTo>
                    <a:lnTo>
                      <a:pt x="85" y="225"/>
                    </a:lnTo>
                    <a:lnTo>
                      <a:pt x="85" y="225"/>
                    </a:lnTo>
                    <a:lnTo>
                      <a:pt x="85" y="223"/>
                    </a:lnTo>
                    <a:lnTo>
                      <a:pt x="85" y="223"/>
                    </a:lnTo>
                    <a:lnTo>
                      <a:pt x="85" y="223"/>
                    </a:lnTo>
                    <a:lnTo>
                      <a:pt x="87" y="223"/>
                    </a:lnTo>
                    <a:lnTo>
                      <a:pt x="87" y="221"/>
                    </a:lnTo>
                    <a:lnTo>
                      <a:pt x="87" y="221"/>
                    </a:lnTo>
                    <a:lnTo>
                      <a:pt x="87" y="221"/>
                    </a:lnTo>
                    <a:lnTo>
                      <a:pt x="87" y="218"/>
                    </a:lnTo>
                    <a:lnTo>
                      <a:pt x="87" y="218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90" y="216"/>
                    </a:lnTo>
                    <a:lnTo>
                      <a:pt x="90" y="214"/>
                    </a:lnTo>
                    <a:lnTo>
                      <a:pt x="90" y="214"/>
                    </a:lnTo>
                    <a:lnTo>
                      <a:pt x="90" y="214"/>
                    </a:lnTo>
                    <a:lnTo>
                      <a:pt x="90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4" y="211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7" y="209"/>
                    </a:lnTo>
                    <a:lnTo>
                      <a:pt x="97" y="209"/>
                    </a:lnTo>
                    <a:lnTo>
                      <a:pt x="97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101" y="207"/>
                    </a:lnTo>
                    <a:lnTo>
                      <a:pt x="101" y="207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4" y="204"/>
                    </a:lnTo>
                    <a:lnTo>
                      <a:pt x="104" y="202"/>
                    </a:lnTo>
                    <a:lnTo>
                      <a:pt x="104" y="202"/>
                    </a:lnTo>
                    <a:lnTo>
                      <a:pt x="104" y="202"/>
                    </a:lnTo>
                    <a:lnTo>
                      <a:pt x="106" y="202"/>
                    </a:lnTo>
                    <a:lnTo>
                      <a:pt x="106" y="199"/>
                    </a:lnTo>
                    <a:lnTo>
                      <a:pt x="106" y="199"/>
                    </a:lnTo>
                    <a:lnTo>
                      <a:pt x="106" y="199"/>
                    </a:lnTo>
                    <a:lnTo>
                      <a:pt x="106" y="197"/>
                    </a:lnTo>
                    <a:lnTo>
                      <a:pt x="106" y="197"/>
                    </a:lnTo>
                    <a:lnTo>
                      <a:pt x="106" y="197"/>
                    </a:lnTo>
                    <a:lnTo>
                      <a:pt x="106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0"/>
                    </a:lnTo>
                    <a:lnTo>
                      <a:pt x="109" y="190"/>
                    </a:lnTo>
                    <a:lnTo>
                      <a:pt x="111" y="190"/>
                    </a:lnTo>
                    <a:lnTo>
                      <a:pt x="111" y="188"/>
                    </a:lnTo>
                    <a:lnTo>
                      <a:pt x="111" y="188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20" y="180"/>
                    </a:lnTo>
                    <a:lnTo>
                      <a:pt x="120" y="180"/>
                    </a:lnTo>
                    <a:lnTo>
                      <a:pt x="120" y="178"/>
                    </a:lnTo>
                    <a:lnTo>
                      <a:pt x="120" y="178"/>
                    </a:lnTo>
                    <a:lnTo>
                      <a:pt x="120" y="178"/>
                    </a:lnTo>
                    <a:lnTo>
                      <a:pt x="123" y="178"/>
                    </a:lnTo>
                    <a:lnTo>
                      <a:pt x="123" y="178"/>
                    </a:lnTo>
                    <a:lnTo>
                      <a:pt x="123" y="176"/>
                    </a:lnTo>
                    <a:lnTo>
                      <a:pt x="125" y="176"/>
                    </a:lnTo>
                    <a:lnTo>
                      <a:pt x="125" y="176"/>
                    </a:lnTo>
                    <a:lnTo>
                      <a:pt x="125" y="176"/>
                    </a:lnTo>
                    <a:lnTo>
                      <a:pt x="125" y="173"/>
                    </a:lnTo>
                    <a:lnTo>
                      <a:pt x="123" y="173"/>
                    </a:lnTo>
                    <a:lnTo>
                      <a:pt x="123" y="173"/>
                    </a:lnTo>
                    <a:lnTo>
                      <a:pt x="123" y="173"/>
                    </a:lnTo>
                    <a:lnTo>
                      <a:pt x="123" y="171"/>
                    </a:lnTo>
                    <a:lnTo>
                      <a:pt x="123" y="171"/>
                    </a:lnTo>
                    <a:lnTo>
                      <a:pt x="123" y="171"/>
                    </a:lnTo>
                    <a:lnTo>
                      <a:pt x="123" y="169"/>
                    </a:lnTo>
                    <a:lnTo>
                      <a:pt x="125" y="169"/>
                    </a:lnTo>
                    <a:lnTo>
                      <a:pt x="125" y="169"/>
                    </a:lnTo>
                    <a:lnTo>
                      <a:pt x="125" y="169"/>
                    </a:lnTo>
                    <a:lnTo>
                      <a:pt x="125" y="166"/>
                    </a:lnTo>
                    <a:lnTo>
                      <a:pt x="125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4"/>
                    </a:lnTo>
                    <a:lnTo>
                      <a:pt x="137" y="154"/>
                    </a:lnTo>
                    <a:lnTo>
                      <a:pt x="139" y="154"/>
                    </a:lnTo>
                    <a:lnTo>
                      <a:pt x="139" y="154"/>
                    </a:lnTo>
                    <a:lnTo>
                      <a:pt x="139" y="154"/>
                    </a:lnTo>
                    <a:lnTo>
                      <a:pt x="139" y="152"/>
                    </a:lnTo>
                    <a:lnTo>
                      <a:pt x="139" y="152"/>
                    </a:lnTo>
                    <a:lnTo>
                      <a:pt x="137" y="152"/>
                    </a:lnTo>
                    <a:lnTo>
                      <a:pt x="137" y="152"/>
                    </a:lnTo>
                    <a:lnTo>
                      <a:pt x="137" y="152"/>
                    </a:lnTo>
                    <a:lnTo>
                      <a:pt x="137" y="150"/>
                    </a:lnTo>
                    <a:lnTo>
                      <a:pt x="137" y="150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37" y="145"/>
                    </a:lnTo>
                    <a:lnTo>
                      <a:pt x="137" y="145"/>
                    </a:lnTo>
                    <a:lnTo>
                      <a:pt x="139" y="145"/>
                    </a:lnTo>
                    <a:lnTo>
                      <a:pt x="139" y="145"/>
                    </a:lnTo>
                    <a:lnTo>
                      <a:pt x="139" y="143"/>
                    </a:lnTo>
                    <a:lnTo>
                      <a:pt x="139" y="143"/>
                    </a:lnTo>
                    <a:lnTo>
                      <a:pt x="137" y="143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38"/>
                    </a:lnTo>
                    <a:lnTo>
                      <a:pt x="137" y="138"/>
                    </a:lnTo>
                    <a:lnTo>
                      <a:pt x="137" y="138"/>
                    </a:lnTo>
                    <a:lnTo>
                      <a:pt x="135" y="138"/>
                    </a:lnTo>
                    <a:lnTo>
                      <a:pt x="135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4" y="131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6" y="128"/>
                    </a:lnTo>
                    <a:lnTo>
                      <a:pt x="146" y="128"/>
                    </a:lnTo>
                    <a:lnTo>
                      <a:pt x="146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51" y="128"/>
                    </a:lnTo>
                    <a:lnTo>
                      <a:pt x="151" y="128"/>
                    </a:lnTo>
                    <a:lnTo>
                      <a:pt x="151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4"/>
                    </a:lnTo>
                    <a:lnTo>
                      <a:pt x="154" y="124"/>
                    </a:lnTo>
                    <a:lnTo>
                      <a:pt x="154" y="124"/>
                    </a:lnTo>
                    <a:lnTo>
                      <a:pt x="154" y="121"/>
                    </a:lnTo>
                    <a:lnTo>
                      <a:pt x="154" y="121"/>
                    </a:lnTo>
                    <a:lnTo>
                      <a:pt x="154" y="121"/>
                    </a:lnTo>
                    <a:lnTo>
                      <a:pt x="151" y="121"/>
                    </a:lnTo>
                    <a:lnTo>
                      <a:pt x="151" y="119"/>
                    </a:lnTo>
                    <a:lnTo>
                      <a:pt x="151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6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6" y="119"/>
                    </a:lnTo>
                    <a:lnTo>
                      <a:pt x="146" y="119"/>
                    </a:lnTo>
                    <a:lnTo>
                      <a:pt x="144" y="119"/>
                    </a:lnTo>
                    <a:lnTo>
                      <a:pt x="144" y="119"/>
                    </a:lnTo>
                    <a:lnTo>
                      <a:pt x="144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4"/>
                    </a:lnTo>
                    <a:lnTo>
                      <a:pt x="139" y="114"/>
                    </a:lnTo>
                    <a:lnTo>
                      <a:pt x="139" y="114"/>
                    </a:lnTo>
                    <a:lnTo>
                      <a:pt x="139" y="112"/>
                    </a:lnTo>
                    <a:lnTo>
                      <a:pt x="139" y="112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12"/>
                    </a:lnTo>
                    <a:lnTo>
                      <a:pt x="137" y="112"/>
                    </a:lnTo>
                    <a:lnTo>
                      <a:pt x="137" y="112"/>
                    </a:lnTo>
                    <a:lnTo>
                      <a:pt x="135" y="112"/>
                    </a:lnTo>
                    <a:lnTo>
                      <a:pt x="135" y="109"/>
                    </a:lnTo>
                    <a:lnTo>
                      <a:pt x="135" y="109"/>
                    </a:lnTo>
                    <a:lnTo>
                      <a:pt x="135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0" y="109"/>
                    </a:lnTo>
                    <a:lnTo>
                      <a:pt x="130" y="107"/>
                    </a:lnTo>
                    <a:lnTo>
                      <a:pt x="130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5"/>
                    </a:lnTo>
                    <a:lnTo>
                      <a:pt x="125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18" y="105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97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8" y="95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6" y="90"/>
                    </a:lnTo>
                    <a:lnTo>
                      <a:pt x="116" y="88"/>
                    </a:lnTo>
                    <a:lnTo>
                      <a:pt x="116" y="88"/>
                    </a:lnTo>
                    <a:lnTo>
                      <a:pt x="116" y="86"/>
                    </a:lnTo>
                    <a:lnTo>
                      <a:pt x="116" y="86"/>
                    </a:lnTo>
                    <a:lnTo>
                      <a:pt x="116" y="86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6" y="81"/>
                    </a:lnTo>
                    <a:lnTo>
                      <a:pt x="116" y="81"/>
                    </a:lnTo>
                    <a:lnTo>
                      <a:pt x="116" y="81"/>
                    </a:lnTo>
                    <a:lnTo>
                      <a:pt x="116" y="79"/>
                    </a:lnTo>
                    <a:lnTo>
                      <a:pt x="113" y="79"/>
                    </a:lnTo>
                    <a:lnTo>
                      <a:pt x="113" y="79"/>
                    </a:lnTo>
                    <a:lnTo>
                      <a:pt x="113" y="76"/>
                    </a:lnTo>
                    <a:lnTo>
                      <a:pt x="113" y="76"/>
                    </a:lnTo>
                    <a:lnTo>
                      <a:pt x="113" y="76"/>
                    </a:lnTo>
                    <a:lnTo>
                      <a:pt x="113" y="74"/>
                    </a:lnTo>
                    <a:lnTo>
                      <a:pt x="113" y="74"/>
                    </a:lnTo>
                    <a:lnTo>
                      <a:pt x="113" y="74"/>
                    </a:lnTo>
                    <a:lnTo>
                      <a:pt x="113" y="71"/>
                    </a:lnTo>
                    <a:lnTo>
                      <a:pt x="113" y="71"/>
                    </a:lnTo>
                    <a:lnTo>
                      <a:pt x="113" y="71"/>
                    </a:lnTo>
                    <a:lnTo>
                      <a:pt x="113" y="69"/>
                    </a:lnTo>
                    <a:lnTo>
                      <a:pt x="113" y="69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4"/>
                    </a:lnTo>
                    <a:lnTo>
                      <a:pt x="113" y="64"/>
                    </a:lnTo>
                    <a:lnTo>
                      <a:pt x="116" y="64"/>
                    </a:lnTo>
                    <a:lnTo>
                      <a:pt x="116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2"/>
                    </a:lnTo>
                    <a:lnTo>
                      <a:pt x="118" y="62"/>
                    </a:lnTo>
                    <a:lnTo>
                      <a:pt x="118" y="62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20" y="60"/>
                    </a:lnTo>
                    <a:lnTo>
                      <a:pt x="120" y="60"/>
                    </a:lnTo>
                    <a:lnTo>
                      <a:pt x="120" y="57"/>
                    </a:lnTo>
                    <a:lnTo>
                      <a:pt x="120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5"/>
                    </a:lnTo>
                    <a:lnTo>
                      <a:pt x="125" y="55"/>
                    </a:lnTo>
                    <a:lnTo>
                      <a:pt x="128" y="55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0"/>
                    </a:lnTo>
                    <a:lnTo>
                      <a:pt x="128" y="50"/>
                    </a:lnTo>
                    <a:lnTo>
                      <a:pt x="125" y="50"/>
                    </a:lnTo>
                    <a:lnTo>
                      <a:pt x="125" y="50"/>
                    </a:lnTo>
                    <a:lnTo>
                      <a:pt x="125" y="50"/>
                    </a:lnTo>
                    <a:lnTo>
                      <a:pt x="125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18" y="48"/>
                    </a:lnTo>
                    <a:lnTo>
                      <a:pt x="118" y="48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0" y="41"/>
                    </a:lnTo>
                    <a:lnTo>
                      <a:pt x="120" y="41"/>
                    </a:lnTo>
                    <a:lnTo>
                      <a:pt x="120" y="41"/>
                    </a:lnTo>
                    <a:lnTo>
                      <a:pt x="118" y="41"/>
                    </a:lnTo>
                    <a:lnTo>
                      <a:pt x="118" y="41"/>
                    </a:lnTo>
                    <a:lnTo>
                      <a:pt x="118" y="41"/>
                    </a:lnTo>
                    <a:lnTo>
                      <a:pt x="116" y="41"/>
                    </a:lnTo>
                    <a:lnTo>
                      <a:pt x="116" y="41"/>
                    </a:lnTo>
                    <a:lnTo>
                      <a:pt x="113" y="41"/>
                    </a:lnTo>
                    <a:lnTo>
                      <a:pt x="113" y="38"/>
                    </a:lnTo>
                    <a:lnTo>
                      <a:pt x="113" y="38"/>
                    </a:lnTo>
                    <a:lnTo>
                      <a:pt x="113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6" y="38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1"/>
                    </a:lnTo>
                    <a:lnTo>
                      <a:pt x="104" y="31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99" y="34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7" y="34"/>
                    </a:lnTo>
                    <a:lnTo>
                      <a:pt x="97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4"/>
                    </a:lnTo>
                    <a:lnTo>
                      <a:pt x="94" y="24"/>
                    </a:lnTo>
                    <a:lnTo>
                      <a:pt x="94" y="22"/>
                    </a:lnTo>
                    <a:lnTo>
                      <a:pt x="94" y="22"/>
                    </a:lnTo>
                    <a:lnTo>
                      <a:pt x="94" y="22"/>
                    </a:lnTo>
                    <a:lnTo>
                      <a:pt x="97" y="22"/>
                    </a:lnTo>
                    <a:lnTo>
                      <a:pt x="97" y="22"/>
                    </a:lnTo>
                    <a:lnTo>
                      <a:pt x="97" y="22"/>
                    </a:lnTo>
                    <a:lnTo>
                      <a:pt x="99" y="22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101" y="19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4" y="17"/>
                    </a:lnTo>
                    <a:lnTo>
                      <a:pt x="104" y="15"/>
                    </a:lnTo>
                    <a:lnTo>
                      <a:pt x="104" y="15"/>
                    </a:lnTo>
                    <a:lnTo>
                      <a:pt x="104" y="15"/>
                    </a:lnTo>
                    <a:lnTo>
                      <a:pt x="106" y="15"/>
                    </a:lnTo>
                    <a:lnTo>
                      <a:pt x="106" y="12"/>
                    </a:lnTo>
                    <a:lnTo>
                      <a:pt x="104" y="12"/>
                    </a:lnTo>
                    <a:lnTo>
                      <a:pt x="104" y="12"/>
                    </a:lnTo>
                    <a:lnTo>
                      <a:pt x="106" y="12"/>
                    </a:lnTo>
                    <a:lnTo>
                      <a:pt x="106" y="10"/>
                    </a:lnTo>
                    <a:lnTo>
                      <a:pt x="106" y="10"/>
                    </a:lnTo>
                    <a:lnTo>
                      <a:pt x="106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3" y="10"/>
                    </a:lnTo>
                    <a:lnTo>
                      <a:pt x="123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8" y="7"/>
                    </a:lnTo>
                    <a:lnTo>
                      <a:pt x="128" y="7"/>
                    </a:lnTo>
                    <a:lnTo>
                      <a:pt x="128" y="7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3"/>
                    </a:lnTo>
                    <a:lnTo>
                      <a:pt x="135" y="3"/>
                    </a:lnTo>
                    <a:lnTo>
                      <a:pt x="135" y="3"/>
                    </a:lnTo>
                    <a:lnTo>
                      <a:pt x="135" y="3"/>
                    </a:lnTo>
                    <a:lnTo>
                      <a:pt x="137" y="3"/>
                    </a:lnTo>
                    <a:lnTo>
                      <a:pt x="137" y="5"/>
                    </a:lnTo>
                    <a:lnTo>
                      <a:pt x="137" y="5"/>
                    </a:lnTo>
                    <a:lnTo>
                      <a:pt x="137" y="3"/>
                    </a:lnTo>
                    <a:lnTo>
                      <a:pt x="137" y="3"/>
                    </a:lnTo>
                    <a:lnTo>
                      <a:pt x="139" y="3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39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5"/>
                    </a:lnTo>
                    <a:lnTo>
                      <a:pt x="144" y="5"/>
                    </a:lnTo>
                    <a:lnTo>
                      <a:pt x="144" y="5"/>
                    </a:lnTo>
                    <a:lnTo>
                      <a:pt x="146" y="5"/>
                    </a:lnTo>
                    <a:lnTo>
                      <a:pt x="146" y="5"/>
                    </a:lnTo>
                    <a:lnTo>
                      <a:pt x="146" y="3"/>
                    </a:lnTo>
                    <a:lnTo>
                      <a:pt x="146" y="3"/>
                    </a:lnTo>
                    <a:lnTo>
                      <a:pt x="149" y="3"/>
                    </a:lnTo>
                    <a:lnTo>
                      <a:pt x="149" y="3"/>
                    </a:lnTo>
                    <a:lnTo>
                      <a:pt x="149" y="3"/>
                    </a:lnTo>
                    <a:lnTo>
                      <a:pt x="151" y="3"/>
                    </a:lnTo>
                    <a:lnTo>
                      <a:pt x="151" y="5"/>
                    </a:lnTo>
                    <a:lnTo>
                      <a:pt x="151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6" y="5"/>
                    </a:lnTo>
                    <a:lnTo>
                      <a:pt x="156" y="5"/>
                    </a:lnTo>
                    <a:lnTo>
                      <a:pt x="156" y="7"/>
                    </a:lnTo>
                    <a:lnTo>
                      <a:pt x="156" y="7"/>
                    </a:lnTo>
                    <a:lnTo>
                      <a:pt x="156" y="7"/>
                    </a:lnTo>
                    <a:lnTo>
                      <a:pt x="156" y="10"/>
                    </a:lnTo>
                    <a:lnTo>
                      <a:pt x="156" y="10"/>
                    </a:lnTo>
                    <a:lnTo>
                      <a:pt x="158" y="10"/>
                    </a:lnTo>
                    <a:lnTo>
                      <a:pt x="158" y="10"/>
                    </a:lnTo>
                    <a:lnTo>
                      <a:pt x="158" y="7"/>
                    </a:lnTo>
                    <a:lnTo>
                      <a:pt x="158" y="7"/>
                    </a:lnTo>
                    <a:lnTo>
                      <a:pt x="161" y="7"/>
                    </a:lnTo>
                    <a:lnTo>
                      <a:pt x="161" y="7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3" y="10"/>
                    </a:lnTo>
                    <a:lnTo>
                      <a:pt x="163" y="10"/>
                    </a:lnTo>
                    <a:lnTo>
                      <a:pt x="163" y="10"/>
                    </a:lnTo>
                    <a:lnTo>
                      <a:pt x="165" y="10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5"/>
                    </a:lnTo>
                    <a:lnTo>
                      <a:pt x="165" y="15"/>
                    </a:lnTo>
                    <a:lnTo>
                      <a:pt x="168" y="15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22"/>
                    </a:lnTo>
                    <a:lnTo>
                      <a:pt x="168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4"/>
                    </a:lnTo>
                    <a:lnTo>
                      <a:pt x="170" y="24"/>
                    </a:lnTo>
                    <a:lnTo>
                      <a:pt x="168" y="24"/>
                    </a:lnTo>
                    <a:lnTo>
                      <a:pt x="168" y="24"/>
                    </a:lnTo>
                    <a:lnTo>
                      <a:pt x="170" y="24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70" y="29"/>
                    </a:lnTo>
                    <a:lnTo>
                      <a:pt x="170" y="29"/>
                    </a:lnTo>
                    <a:lnTo>
                      <a:pt x="170" y="29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0" y="34"/>
                    </a:lnTo>
                    <a:lnTo>
                      <a:pt x="173" y="34"/>
                    </a:lnTo>
                    <a:lnTo>
                      <a:pt x="173" y="34"/>
                    </a:lnTo>
                    <a:lnTo>
                      <a:pt x="173" y="34"/>
                    </a:lnTo>
                    <a:lnTo>
                      <a:pt x="175" y="34"/>
                    </a:lnTo>
                    <a:lnTo>
                      <a:pt x="175" y="34"/>
                    </a:lnTo>
                    <a:lnTo>
                      <a:pt x="175" y="34"/>
                    </a:lnTo>
                    <a:lnTo>
                      <a:pt x="175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4"/>
                    </a:lnTo>
                    <a:lnTo>
                      <a:pt x="180" y="34"/>
                    </a:lnTo>
                    <a:lnTo>
                      <a:pt x="180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4" y="36"/>
                    </a:lnTo>
                    <a:lnTo>
                      <a:pt x="184" y="36"/>
                    </a:lnTo>
                    <a:lnTo>
                      <a:pt x="187" y="36"/>
                    </a:lnTo>
                    <a:lnTo>
                      <a:pt x="187" y="36"/>
                    </a:lnTo>
                    <a:lnTo>
                      <a:pt x="187" y="38"/>
                    </a:lnTo>
                    <a:lnTo>
                      <a:pt x="187" y="38"/>
                    </a:lnTo>
                    <a:lnTo>
                      <a:pt x="189" y="38"/>
                    </a:lnTo>
                    <a:lnTo>
                      <a:pt x="189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4" y="41"/>
                    </a:lnTo>
                    <a:lnTo>
                      <a:pt x="196" y="41"/>
                    </a:lnTo>
                    <a:lnTo>
                      <a:pt x="196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3"/>
                    </a:lnTo>
                    <a:lnTo>
                      <a:pt x="201" y="43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3"/>
                    </a:lnTo>
                    <a:lnTo>
                      <a:pt x="203" y="43"/>
                    </a:lnTo>
                    <a:lnTo>
                      <a:pt x="203" y="41"/>
                    </a:lnTo>
                    <a:lnTo>
                      <a:pt x="203" y="41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10" y="41"/>
                    </a:lnTo>
                    <a:lnTo>
                      <a:pt x="210" y="41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13" y="38"/>
                    </a:lnTo>
                    <a:lnTo>
                      <a:pt x="213" y="38"/>
                    </a:lnTo>
                    <a:lnTo>
                      <a:pt x="213" y="41"/>
                    </a:lnTo>
                    <a:lnTo>
                      <a:pt x="213" y="41"/>
                    </a:lnTo>
                    <a:lnTo>
                      <a:pt x="213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6"/>
                    </a:lnTo>
                    <a:lnTo>
                      <a:pt x="217" y="36"/>
                    </a:lnTo>
                    <a:lnTo>
                      <a:pt x="217" y="3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0" y="34"/>
                    </a:lnTo>
                    <a:lnTo>
                      <a:pt x="220" y="34"/>
                    </a:lnTo>
                    <a:lnTo>
                      <a:pt x="222" y="34"/>
                    </a:lnTo>
                    <a:lnTo>
                      <a:pt x="222" y="34"/>
                    </a:lnTo>
                    <a:lnTo>
                      <a:pt x="222" y="34"/>
                    </a:lnTo>
                    <a:lnTo>
                      <a:pt x="225" y="34"/>
                    </a:lnTo>
                    <a:lnTo>
                      <a:pt x="225" y="34"/>
                    </a:lnTo>
                    <a:lnTo>
                      <a:pt x="225" y="31"/>
                    </a:lnTo>
                    <a:lnTo>
                      <a:pt x="225" y="31"/>
                    </a:lnTo>
                    <a:lnTo>
                      <a:pt x="225" y="31"/>
                    </a:lnTo>
                    <a:lnTo>
                      <a:pt x="227" y="31"/>
                    </a:lnTo>
                    <a:lnTo>
                      <a:pt x="227" y="31"/>
                    </a:lnTo>
                    <a:lnTo>
                      <a:pt x="227" y="31"/>
                    </a:lnTo>
                    <a:lnTo>
                      <a:pt x="227" y="29"/>
                    </a:lnTo>
                    <a:lnTo>
                      <a:pt x="229" y="29"/>
                    </a:lnTo>
                    <a:lnTo>
                      <a:pt x="229" y="29"/>
                    </a:lnTo>
                    <a:lnTo>
                      <a:pt x="229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29"/>
                    </a:lnTo>
                    <a:lnTo>
                      <a:pt x="234" y="29"/>
                    </a:lnTo>
                    <a:lnTo>
                      <a:pt x="234" y="29"/>
                    </a:lnTo>
                    <a:lnTo>
                      <a:pt x="234" y="29"/>
                    </a:lnTo>
                    <a:lnTo>
                      <a:pt x="236" y="29"/>
                    </a:lnTo>
                    <a:lnTo>
                      <a:pt x="236" y="29"/>
                    </a:lnTo>
                    <a:lnTo>
                      <a:pt x="236" y="31"/>
                    </a:lnTo>
                    <a:lnTo>
                      <a:pt x="239" y="31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31"/>
                    </a:lnTo>
                    <a:lnTo>
                      <a:pt x="241" y="31"/>
                    </a:lnTo>
                    <a:lnTo>
                      <a:pt x="244" y="31"/>
                    </a:lnTo>
                    <a:lnTo>
                      <a:pt x="244" y="31"/>
                    </a:lnTo>
                    <a:lnTo>
                      <a:pt x="246" y="31"/>
                    </a:lnTo>
                    <a:lnTo>
                      <a:pt x="246" y="34"/>
                    </a:lnTo>
                    <a:lnTo>
                      <a:pt x="246" y="34"/>
                    </a:lnTo>
                    <a:lnTo>
                      <a:pt x="246" y="34"/>
                    </a:lnTo>
                    <a:lnTo>
                      <a:pt x="246" y="36"/>
                    </a:lnTo>
                    <a:lnTo>
                      <a:pt x="246" y="36"/>
                    </a:lnTo>
                    <a:lnTo>
                      <a:pt x="246" y="36"/>
                    </a:lnTo>
                    <a:lnTo>
                      <a:pt x="248" y="36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41"/>
                    </a:lnTo>
                    <a:lnTo>
                      <a:pt x="253" y="41"/>
                    </a:lnTo>
                    <a:lnTo>
                      <a:pt x="253" y="41"/>
                    </a:lnTo>
                    <a:lnTo>
                      <a:pt x="253" y="43"/>
                    </a:lnTo>
                    <a:lnTo>
                      <a:pt x="253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1"/>
                    </a:lnTo>
                    <a:lnTo>
                      <a:pt x="258" y="41"/>
                    </a:lnTo>
                    <a:lnTo>
                      <a:pt x="258" y="41"/>
                    </a:lnTo>
                    <a:lnTo>
                      <a:pt x="258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2" y="41"/>
                    </a:lnTo>
                    <a:lnTo>
                      <a:pt x="262" y="43"/>
                    </a:lnTo>
                    <a:lnTo>
                      <a:pt x="260" y="43"/>
                    </a:lnTo>
                    <a:lnTo>
                      <a:pt x="260" y="43"/>
                    </a:lnTo>
                    <a:lnTo>
                      <a:pt x="260" y="45"/>
                    </a:lnTo>
                    <a:lnTo>
                      <a:pt x="260" y="45"/>
                    </a:lnTo>
                    <a:lnTo>
                      <a:pt x="260" y="45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50"/>
                    </a:lnTo>
                    <a:lnTo>
                      <a:pt x="260" y="50"/>
                    </a:lnTo>
                    <a:lnTo>
                      <a:pt x="258" y="50"/>
                    </a:lnTo>
                    <a:lnTo>
                      <a:pt x="258" y="52"/>
                    </a:lnTo>
                    <a:lnTo>
                      <a:pt x="258" y="52"/>
                    </a:lnTo>
                    <a:lnTo>
                      <a:pt x="258" y="52"/>
                    </a:lnTo>
                    <a:lnTo>
                      <a:pt x="258" y="55"/>
                    </a:lnTo>
                    <a:lnTo>
                      <a:pt x="258" y="55"/>
                    </a:lnTo>
                    <a:lnTo>
                      <a:pt x="258" y="57"/>
                    </a:lnTo>
                    <a:lnTo>
                      <a:pt x="258" y="57"/>
                    </a:lnTo>
                    <a:lnTo>
                      <a:pt x="258" y="57"/>
                    </a:lnTo>
                    <a:lnTo>
                      <a:pt x="255" y="57"/>
                    </a:lnTo>
                    <a:lnTo>
                      <a:pt x="255" y="60"/>
                    </a:lnTo>
                    <a:lnTo>
                      <a:pt x="255" y="60"/>
                    </a:lnTo>
                    <a:lnTo>
                      <a:pt x="255" y="60"/>
                    </a:lnTo>
                    <a:lnTo>
                      <a:pt x="255" y="62"/>
                    </a:lnTo>
                    <a:lnTo>
                      <a:pt x="255" y="62"/>
                    </a:lnTo>
                    <a:lnTo>
                      <a:pt x="255" y="62"/>
                    </a:lnTo>
                    <a:lnTo>
                      <a:pt x="253" y="62"/>
                    </a:lnTo>
                    <a:lnTo>
                      <a:pt x="253" y="62"/>
                    </a:lnTo>
                    <a:lnTo>
                      <a:pt x="253" y="62"/>
                    </a:lnTo>
                    <a:lnTo>
                      <a:pt x="251" y="62"/>
                    </a:lnTo>
                    <a:lnTo>
                      <a:pt x="251" y="64"/>
                    </a:lnTo>
                    <a:lnTo>
                      <a:pt x="251" y="64"/>
                    </a:lnTo>
                    <a:lnTo>
                      <a:pt x="251" y="64"/>
                    </a:lnTo>
                    <a:lnTo>
                      <a:pt x="251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9"/>
                    </a:lnTo>
                    <a:lnTo>
                      <a:pt x="246" y="69"/>
                    </a:lnTo>
                    <a:lnTo>
                      <a:pt x="246" y="69"/>
                    </a:lnTo>
                    <a:lnTo>
                      <a:pt x="246" y="67"/>
                    </a:lnTo>
                    <a:lnTo>
                      <a:pt x="246" y="67"/>
                    </a:lnTo>
                    <a:lnTo>
                      <a:pt x="244" y="67"/>
                    </a:lnTo>
                    <a:lnTo>
                      <a:pt x="244" y="69"/>
                    </a:lnTo>
                    <a:lnTo>
                      <a:pt x="244" y="69"/>
                    </a:lnTo>
                    <a:lnTo>
                      <a:pt x="244" y="71"/>
                    </a:lnTo>
                    <a:lnTo>
                      <a:pt x="244" y="71"/>
                    </a:lnTo>
                    <a:lnTo>
                      <a:pt x="246" y="71"/>
                    </a:lnTo>
                    <a:lnTo>
                      <a:pt x="246" y="74"/>
                    </a:lnTo>
                    <a:lnTo>
                      <a:pt x="244" y="74"/>
                    </a:lnTo>
                    <a:lnTo>
                      <a:pt x="244" y="74"/>
                    </a:lnTo>
                    <a:lnTo>
                      <a:pt x="244" y="74"/>
                    </a:lnTo>
                    <a:lnTo>
                      <a:pt x="244" y="76"/>
                    </a:lnTo>
                    <a:lnTo>
                      <a:pt x="244" y="76"/>
                    </a:lnTo>
                    <a:lnTo>
                      <a:pt x="241" y="76"/>
                    </a:lnTo>
                    <a:lnTo>
                      <a:pt x="241" y="76"/>
                    </a:lnTo>
                    <a:lnTo>
                      <a:pt x="241" y="76"/>
                    </a:lnTo>
                    <a:lnTo>
                      <a:pt x="241" y="79"/>
                    </a:lnTo>
                    <a:lnTo>
                      <a:pt x="241" y="79"/>
                    </a:lnTo>
                    <a:lnTo>
                      <a:pt x="241" y="79"/>
                    </a:lnTo>
                    <a:lnTo>
                      <a:pt x="239" y="79"/>
                    </a:lnTo>
                    <a:lnTo>
                      <a:pt x="239" y="79"/>
                    </a:lnTo>
                    <a:lnTo>
                      <a:pt x="239" y="79"/>
                    </a:lnTo>
                    <a:lnTo>
                      <a:pt x="236" y="79"/>
                    </a:lnTo>
                    <a:lnTo>
                      <a:pt x="236" y="79"/>
                    </a:lnTo>
                    <a:lnTo>
                      <a:pt x="234" y="79"/>
                    </a:lnTo>
                    <a:lnTo>
                      <a:pt x="234" y="79"/>
                    </a:lnTo>
                    <a:lnTo>
                      <a:pt x="234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6"/>
                    </a:lnTo>
                    <a:lnTo>
                      <a:pt x="232" y="86"/>
                    </a:lnTo>
                    <a:lnTo>
                      <a:pt x="234" y="86"/>
                    </a:lnTo>
                    <a:lnTo>
                      <a:pt x="234" y="86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2" y="88"/>
                    </a:lnTo>
                    <a:lnTo>
                      <a:pt x="232" y="88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3"/>
                    </a:lnTo>
                    <a:lnTo>
                      <a:pt x="232" y="93"/>
                    </a:lnTo>
                    <a:lnTo>
                      <a:pt x="232" y="93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100"/>
                    </a:lnTo>
                    <a:lnTo>
                      <a:pt x="234" y="100"/>
                    </a:lnTo>
                    <a:lnTo>
                      <a:pt x="236" y="100"/>
                    </a:lnTo>
                    <a:lnTo>
                      <a:pt x="236" y="100"/>
                    </a:lnTo>
                    <a:lnTo>
                      <a:pt x="239" y="100"/>
                    </a:lnTo>
                    <a:lnTo>
                      <a:pt x="239" y="100"/>
                    </a:lnTo>
                    <a:lnTo>
                      <a:pt x="239" y="100"/>
                    </a:lnTo>
                    <a:lnTo>
                      <a:pt x="241" y="100"/>
                    </a:lnTo>
                    <a:lnTo>
                      <a:pt x="241" y="100"/>
                    </a:lnTo>
                    <a:lnTo>
                      <a:pt x="241" y="100"/>
                    </a:lnTo>
                    <a:lnTo>
                      <a:pt x="241" y="102"/>
                    </a:lnTo>
                    <a:lnTo>
                      <a:pt x="241" y="102"/>
                    </a:lnTo>
                    <a:lnTo>
                      <a:pt x="241" y="102"/>
                    </a:lnTo>
                    <a:lnTo>
                      <a:pt x="241" y="105"/>
                    </a:lnTo>
                    <a:lnTo>
                      <a:pt x="239" y="105"/>
                    </a:lnTo>
                    <a:lnTo>
                      <a:pt x="239" y="105"/>
                    </a:lnTo>
                    <a:lnTo>
                      <a:pt x="241" y="105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9"/>
                    </a:lnTo>
                    <a:lnTo>
                      <a:pt x="241" y="109"/>
                    </a:lnTo>
                    <a:lnTo>
                      <a:pt x="244" y="109"/>
                    </a:lnTo>
                    <a:lnTo>
                      <a:pt x="244" y="112"/>
                    </a:lnTo>
                    <a:lnTo>
                      <a:pt x="244" y="112"/>
                    </a:lnTo>
                    <a:lnTo>
                      <a:pt x="244" y="112"/>
                    </a:lnTo>
                    <a:lnTo>
                      <a:pt x="244" y="114"/>
                    </a:lnTo>
                    <a:lnTo>
                      <a:pt x="244" y="114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6" y="116"/>
                    </a:lnTo>
                    <a:lnTo>
                      <a:pt x="236" y="116"/>
                    </a:lnTo>
                    <a:lnTo>
                      <a:pt x="234" y="116"/>
                    </a:lnTo>
                    <a:lnTo>
                      <a:pt x="234" y="119"/>
                    </a:lnTo>
                    <a:lnTo>
                      <a:pt x="234" y="119"/>
                    </a:lnTo>
                    <a:lnTo>
                      <a:pt x="234" y="121"/>
                    </a:lnTo>
                    <a:lnTo>
                      <a:pt x="234" y="121"/>
                    </a:lnTo>
                    <a:lnTo>
                      <a:pt x="234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29" y="121"/>
                    </a:lnTo>
                    <a:lnTo>
                      <a:pt x="229" y="119"/>
                    </a:lnTo>
                    <a:lnTo>
                      <a:pt x="229" y="119"/>
                    </a:lnTo>
                    <a:lnTo>
                      <a:pt x="229" y="119"/>
                    </a:lnTo>
                    <a:lnTo>
                      <a:pt x="227" y="119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4"/>
                    </a:lnTo>
                    <a:lnTo>
                      <a:pt x="227" y="114"/>
                    </a:lnTo>
                    <a:lnTo>
                      <a:pt x="227" y="114"/>
                    </a:lnTo>
                    <a:lnTo>
                      <a:pt x="227" y="112"/>
                    </a:lnTo>
                    <a:lnTo>
                      <a:pt x="227" y="112"/>
                    </a:lnTo>
                    <a:lnTo>
                      <a:pt x="227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2" y="114"/>
                    </a:lnTo>
                    <a:lnTo>
                      <a:pt x="222" y="116"/>
                    </a:lnTo>
                    <a:lnTo>
                      <a:pt x="222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9"/>
                    </a:lnTo>
                    <a:lnTo>
                      <a:pt x="220" y="119"/>
                    </a:lnTo>
                    <a:lnTo>
                      <a:pt x="220" y="121"/>
                    </a:lnTo>
                    <a:lnTo>
                      <a:pt x="220" y="121"/>
                    </a:lnTo>
                    <a:lnTo>
                      <a:pt x="222" y="121"/>
                    </a:lnTo>
                    <a:lnTo>
                      <a:pt x="222" y="124"/>
                    </a:lnTo>
                    <a:lnTo>
                      <a:pt x="222" y="124"/>
                    </a:lnTo>
                    <a:lnTo>
                      <a:pt x="222" y="126"/>
                    </a:lnTo>
                    <a:lnTo>
                      <a:pt x="222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8"/>
                    </a:lnTo>
                    <a:lnTo>
                      <a:pt x="227" y="128"/>
                    </a:lnTo>
                    <a:lnTo>
                      <a:pt x="227" y="128"/>
                    </a:lnTo>
                    <a:lnTo>
                      <a:pt x="227" y="131"/>
                    </a:lnTo>
                    <a:lnTo>
                      <a:pt x="227" y="131"/>
                    </a:lnTo>
                    <a:lnTo>
                      <a:pt x="227" y="131"/>
                    </a:lnTo>
                    <a:lnTo>
                      <a:pt x="227" y="133"/>
                    </a:lnTo>
                    <a:lnTo>
                      <a:pt x="227" y="133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40"/>
                    </a:lnTo>
                    <a:lnTo>
                      <a:pt x="229" y="140"/>
                    </a:lnTo>
                    <a:lnTo>
                      <a:pt x="229" y="140"/>
                    </a:lnTo>
                    <a:lnTo>
                      <a:pt x="227" y="140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7"/>
                    </a:lnTo>
                    <a:lnTo>
                      <a:pt x="227" y="147"/>
                    </a:lnTo>
                    <a:lnTo>
                      <a:pt x="227" y="147"/>
                    </a:lnTo>
                    <a:lnTo>
                      <a:pt x="229" y="147"/>
                    </a:lnTo>
                    <a:lnTo>
                      <a:pt x="229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5"/>
                    </a:lnTo>
                    <a:lnTo>
                      <a:pt x="232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6" y="145"/>
                    </a:lnTo>
                    <a:lnTo>
                      <a:pt x="236" y="145"/>
                    </a:lnTo>
                    <a:lnTo>
                      <a:pt x="236" y="147"/>
                    </a:lnTo>
                    <a:lnTo>
                      <a:pt x="236" y="147"/>
                    </a:lnTo>
                    <a:lnTo>
                      <a:pt x="236" y="147"/>
                    </a:lnTo>
                    <a:lnTo>
                      <a:pt x="239" y="147"/>
                    </a:lnTo>
                    <a:lnTo>
                      <a:pt x="239" y="150"/>
                    </a:lnTo>
                    <a:lnTo>
                      <a:pt x="239" y="150"/>
                    </a:lnTo>
                    <a:lnTo>
                      <a:pt x="239" y="150"/>
                    </a:lnTo>
                    <a:lnTo>
                      <a:pt x="239" y="152"/>
                    </a:lnTo>
                    <a:lnTo>
                      <a:pt x="239" y="152"/>
                    </a:lnTo>
                    <a:lnTo>
                      <a:pt x="239" y="152"/>
                    </a:lnTo>
                    <a:lnTo>
                      <a:pt x="241" y="152"/>
                    </a:lnTo>
                    <a:lnTo>
                      <a:pt x="241" y="152"/>
                    </a:lnTo>
                    <a:lnTo>
                      <a:pt x="241" y="154"/>
                    </a:lnTo>
                    <a:lnTo>
                      <a:pt x="241" y="154"/>
                    </a:lnTo>
                    <a:lnTo>
                      <a:pt x="241" y="154"/>
                    </a:lnTo>
                    <a:lnTo>
                      <a:pt x="244" y="154"/>
                    </a:lnTo>
                    <a:lnTo>
                      <a:pt x="244" y="154"/>
                    </a:lnTo>
                    <a:lnTo>
                      <a:pt x="244" y="157"/>
                    </a:lnTo>
                    <a:lnTo>
                      <a:pt x="244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3" y="157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5" y="159"/>
                    </a:lnTo>
                    <a:lnTo>
                      <a:pt x="255" y="161"/>
                    </a:lnTo>
                    <a:lnTo>
                      <a:pt x="255" y="161"/>
                    </a:lnTo>
                    <a:lnTo>
                      <a:pt x="255" y="161"/>
                    </a:lnTo>
                    <a:lnTo>
                      <a:pt x="258" y="161"/>
                    </a:lnTo>
                    <a:lnTo>
                      <a:pt x="258" y="161"/>
                    </a:lnTo>
                    <a:lnTo>
                      <a:pt x="258" y="161"/>
                    </a:lnTo>
                    <a:lnTo>
                      <a:pt x="260" y="161"/>
                    </a:lnTo>
                    <a:lnTo>
                      <a:pt x="260" y="164"/>
                    </a:lnTo>
                    <a:lnTo>
                      <a:pt x="258" y="164"/>
                    </a:lnTo>
                    <a:lnTo>
                      <a:pt x="258" y="164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2" y="166"/>
                    </a:lnTo>
                    <a:lnTo>
                      <a:pt x="262" y="166"/>
                    </a:lnTo>
                    <a:lnTo>
                      <a:pt x="262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7" y="169"/>
                    </a:lnTo>
                    <a:lnTo>
                      <a:pt x="267" y="169"/>
                    </a:lnTo>
                    <a:lnTo>
                      <a:pt x="267" y="169"/>
                    </a:lnTo>
                    <a:lnTo>
                      <a:pt x="267" y="171"/>
                    </a:lnTo>
                    <a:lnTo>
                      <a:pt x="270" y="171"/>
                    </a:lnTo>
                    <a:lnTo>
                      <a:pt x="270" y="171"/>
                    </a:lnTo>
                    <a:lnTo>
                      <a:pt x="270" y="171"/>
                    </a:lnTo>
                    <a:lnTo>
                      <a:pt x="272" y="171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4" y="173"/>
                    </a:lnTo>
                    <a:lnTo>
                      <a:pt x="274" y="173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7" y="176"/>
                    </a:lnTo>
                    <a:lnTo>
                      <a:pt x="277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2" y="176"/>
                    </a:lnTo>
                    <a:lnTo>
                      <a:pt x="272" y="176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80"/>
                    </a:lnTo>
                    <a:lnTo>
                      <a:pt x="270" y="180"/>
                    </a:lnTo>
                    <a:lnTo>
                      <a:pt x="270" y="180"/>
                    </a:lnTo>
                    <a:lnTo>
                      <a:pt x="270" y="180"/>
                    </a:lnTo>
                    <a:lnTo>
                      <a:pt x="270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2" y="185"/>
                    </a:lnTo>
                    <a:lnTo>
                      <a:pt x="262" y="188"/>
                    </a:lnTo>
                    <a:lnTo>
                      <a:pt x="262" y="188"/>
                    </a:lnTo>
                    <a:lnTo>
                      <a:pt x="262" y="188"/>
                    </a:lnTo>
                    <a:lnTo>
                      <a:pt x="262" y="190"/>
                    </a:lnTo>
                    <a:lnTo>
                      <a:pt x="262" y="190"/>
                    </a:lnTo>
                    <a:lnTo>
                      <a:pt x="262" y="190"/>
                    </a:lnTo>
                    <a:lnTo>
                      <a:pt x="262" y="192"/>
                    </a:lnTo>
                    <a:lnTo>
                      <a:pt x="262" y="192"/>
                    </a:lnTo>
                    <a:lnTo>
                      <a:pt x="262" y="192"/>
                    </a:lnTo>
                    <a:lnTo>
                      <a:pt x="260" y="192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9"/>
                    </a:lnTo>
                    <a:lnTo>
                      <a:pt x="260" y="199"/>
                    </a:lnTo>
                    <a:lnTo>
                      <a:pt x="260" y="199"/>
                    </a:lnTo>
                    <a:lnTo>
                      <a:pt x="260" y="202"/>
                    </a:lnTo>
                    <a:lnTo>
                      <a:pt x="260" y="202"/>
                    </a:lnTo>
                    <a:lnTo>
                      <a:pt x="260" y="202"/>
                    </a:lnTo>
                    <a:lnTo>
                      <a:pt x="260" y="204"/>
                    </a:lnTo>
                    <a:lnTo>
                      <a:pt x="258" y="204"/>
                    </a:lnTo>
                    <a:lnTo>
                      <a:pt x="258" y="204"/>
                    </a:lnTo>
                    <a:lnTo>
                      <a:pt x="258" y="204"/>
                    </a:lnTo>
                    <a:lnTo>
                      <a:pt x="255" y="204"/>
                    </a:lnTo>
                    <a:lnTo>
                      <a:pt x="255" y="204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55" y="209"/>
                    </a:lnTo>
                    <a:lnTo>
                      <a:pt x="255" y="209"/>
                    </a:lnTo>
                    <a:lnTo>
                      <a:pt x="255" y="209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8" y="211"/>
                    </a:lnTo>
                    <a:lnTo>
                      <a:pt x="258" y="214"/>
                    </a:lnTo>
                    <a:lnTo>
                      <a:pt x="258" y="214"/>
                    </a:lnTo>
                    <a:lnTo>
                      <a:pt x="260" y="214"/>
                    </a:lnTo>
                    <a:lnTo>
                      <a:pt x="260" y="214"/>
                    </a:lnTo>
                    <a:lnTo>
                      <a:pt x="260" y="214"/>
                    </a:lnTo>
                    <a:lnTo>
                      <a:pt x="260" y="216"/>
                    </a:lnTo>
                    <a:lnTo>
                      <a:pt x="260" y="216"/>
                    </a:lnTo>
                    <a:lnTo>
                      <a:pt x="260" y="216"/>
                    </a:lnTo>
                    <a:lnTo>
                      <a:pt x="262" y="216"/>
                    </a:lnTo>
                    <a:lnTo>
                      <a:pt x="262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70" y="216"/>
                    </a:lnTo>
                    <a:lnTo>
                      <a:pt x="270" y="218"/>
                    </a:lnTo>
                    <a:lnTo>
                      <a:pt x="270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4" y="218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7" y="221"/>
                    </a:lnTo>
                    <a:lnTo>
                      <a:pt x="277" y="223"/>
                    </a:lnTo>
                    <a:lnTo>
                      <a:pt x="277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81" y="223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8"/>
                    </a:lnTo>
                    <a:lnTo>
                      <a:pt x="281" y="228"/>
                    </a:lnTo>
                    <a:lnTo>
                      <a:pt x="284" y="228"/>
                    </a:lnTo>
                    <a:lnTo>
                      <a:pt x="284" y="228"/>
                    </a:lnTo>
                    <a:lnTo>
                      <a:pt x="284" y="228"/>
                    </a:lnTo>
                    <a:lnTo>
                      <a:pt x="286" y="228"/>
                    </a:lnTo>
                    <a:lnTo>
                      <a:pt x="286" y="228"/>
                    </a:lnTo>
                    <a:lnTo>
                      <a:pt x="286" y="228"/>
                    </a:lnTo>
                    <a:lnTo>
                      <a:pt x="286" y="230"/>
                    </a:lnTo>
                    <a:lnTo>
                      <a:pt x="286" y="230"/>
                    </a:lnTo>
                    <a:lnTo>
                      <a:pt x="286" y="230"/>
                    </a:lnTo>
                    <a:lnTo>
                      <a:pt x="288" y="230"/>
                    </a:lnTo>
                    <a:lnTo>
                      <a:pt x="288" y="233"/>
                    </a:lnTo>
                    <a:lnTo>
                      <a:pt x="288" y="233"/>
                    </a:lnTo>
                    <a:lnTo>
                      <a:pt x="288" y="233"/>
                    </a:lnTo>
                    <a:lnTo>
                      <a:pt x="291" y="233"/>
                    </a:lnTo>
                    <a:lnTo>
                      <a:pt x="291" y="233"/>
                    </a:lnTo>
                    <a:lnTo>
                      <a:pt x="291" y="233"/>
                    </a:lnTo>
                    <a:lnTo>
                      <a:pt x="291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3" y="235"/>
                    </a:lnTo>
                    <a:lnTo>
                      <a:pt x="303" y="237"/>
                    </a:lnTo>
                    <a:lnTo>
                      <a:pt x="303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10" y="240"/>
                    </a:lnTo>
                    <a:lnTo>
                      <a:pt x="310" y="240"/>
                    </a:lnTo>
                    <a:lnTo>
                      <a:pt x="310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2"/>
                    </a:lnTo>
                    <a:lnTo>
                      <a:pt x="312" y="242"/>
                    </a:lnTo>
                    <a:lnTo>
                      <a:pt x="315" y="242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7" y="244"/>
                    </a:lnTo>
                    <a:lnTo>
                      <a:pt x="317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22" y="244"/>
                    </a:lnTo>
                    <a:lnTo>
                      <a:pt x="322" y="244"/>
                    </a:lnTo>
                    <a:lnTo>
                      <a:pt x="322" y="244"/>
                    </a:lnTo>
                    <a:lnTo>
                      <a:pt x="324" y="244"/>
                    </a:lnTo>
                    <a:lnTo>
                      <a:pt x="324" y="247"/>
                    </a:lnTo>
                    <a:lnTo>
                      <a:pt x="324" y="247"/>
                    </a:lnTo>
                    <a:lnTo>
                      <a:pt x="324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4"/>
                    </a:lnTo>
                    <a:lnTo>
                      <a:pt x="326" y="244"/>
                    </a:lnTo>
                    <a:lnTo>
                      <a:pt x="329" y="244"/>
                    </a:lnTo>
                    <a:lnTo>
                      <a:pt x="329" y="244"/>
                    </a:lnTo>
                    <a:lnTo>
                      <a:pt x="331" y="244"/>
                    </a:lnTo>
                    <a:lnTo>
                      <a:pt x="331" y="244"/>
                    </a:lnTo>
                    <a:lnTo>
                      <a:pt x="331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7"/>
                    </a:lnTo>
                    <a:lnTo>
                      <a:pt x="336" y="247"/>
                    </a:lnTo>
                    <a:lnTo>
                      <a:pt x="336" y="247"/>
                    </a:lnTo>
                    <a:lnTo>
                      <a:pt x="336" y="244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3" y="244"/>
                    </a:lnTo>
                    <a:lnTo>
                      <a:pt x="343" y="244"/>
                    </a:lnTo>
                    <a:lnTo>
                      <a:pt x="343" y="244"/>
                    </a:lnTo>
                    <a:lnTo>
                      <a:pt x="345" y="244"/>
                    </a:lnTo>
                    <a:lnTo>
                      <a:pt x="345" y="244"/>
                    </a:lnTo>
                    <a:lnTo>
                      <a:pt x="345" y="247"/>
                    </a:lnTo>
                    <a:lnTo>
                      <a:pt x="345" y="247"/>
                    </a:lnTo>
                    <a:lnTo>
                      <a:pt x="345" y="247"/>
                    </a:lnTo>
                    <a:lnTo>
                      <a:pt x="348" y="247"/>
                    </a:lnTo>
                    <a:lnTo>
                      <a:pt x="348" y="247"/>
                    </a:lnTo>
                    <a:lnTo>
                      <a:pt x="348" y="247"/>
                    </a:lnTo>
                    <a:lnTo>
                      <a:pt x="350" y="247"/>
                    </a:lnTo>
                    <a:lnTo>
                      <a:pt x="350" y="247"/>
                    </a:lnTo>
                    <a:lnTo>
                      <a:pt x="350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5" y="249"/>
                    </a:lnTo>
                    <a:lnTo>
                      <a:pt x="355" y="252"/>
                    </a:lnTo>
                    <a:lnTo>
                      <a:pt x="355" y="252"/>
                    </a:lnTo>
                    <a:lnTo>
                      <a:pt x="355" y="254"/>
                    </a:lnTo>
                    <a:lnTo>
                      <a:pt x="355" y="254"/>
                    </a:lnTo>
                    <a:lnTo>
                      <a:pt x="355" y="254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7" y="256"/>
                    </a:lnTo>
                    <a:lnTo>
                      <a:pt x="357" y="256"/>
                    </a:lnTo>
                    <a:lnTo>
                      <a:pt x="359" y="256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62" y="259"/>
                    </a:lnTo>
                    <a:lnTo>
                      <a:pt x="362" y="259"/>
                    </a:lnTo>
                    <a:lnTo>
                      <a:pt x="362" y="261"/>
                    </a:lnTo>
                    <a:lnTo>
                      <a:pt x="362" y="261"/>
                    </a:lnTo>
                    <a:lnTo>
                      <a:pt x="364" y="261"/>
                    </a:lnTo>
                    <a:lnTo>
                      <a:pt x="364" y="261"/>
                    </a:lnTo>
                    <a:lnTo>
                      <a:pt x="367" y="261"/>
                    </a:lnTo>
                    <a:lnTo>
                      <a:pt x="367" y="261"/>
                    </a:lnTo>
                    <a:lnTo>
                      <a:pt x="364" y="261"/>
                    </a:lnTo>
                    <a:lnTo>
                      <a:pt x="364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9" y="263"/>
                    </a:lnTo>
                    <a:lnTo>
                      <a:pt x="369" y="263"/>
                    </a:lnTo>
                    <a:lnTo>
                      <a:pt x="369" y="263"/>
                    </a:lnTo>
                    <a:lnTo>
                      <a:pt x="371" y="263"/>
                    </a:lnTo>
                    <a:lnTo>
                      <a:pt x="371" y="263"/>
                    </a:lnTo>
                    <a:lnTo>
                      <a:pt x="371" y="263"/>
                    </a:lnTo>
                    <a:lnTo>
                      <a:pt x="371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6" y="261"/>
                    </a:lnTo>
                    <a:lnTo>
                      <a:pt x="376" y="261"/>
                    </a:lnTo>
                    <a:lnTo>
                      <a:pt x="376" y="261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8"/>
                    </a:lnTo>
                    <a:lnTo>
                      <a:pt x="381" y="268"/>
                    </a:lnTo>
                    <a:lnTo>
                      <a:pt x="381" y="268"/>
                    </a:lnTo>
                    <a:lnTo>
                      <a:pt x="381" y="266"/>
                    </a:lnTo>
                    <a:lnTo>
                      <a:pt x="381" y="266"/>
                    </a:lnTo>
                    <a:lnTo>
                      <a:pt x="381" y="266"/>
                    </a:lnTo>
                    <a:lnTo>
                      <a:pt x="383" y="266"/>
                    </a:lnTo>
                    <a:lnTo>
                      <a:pt x="383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8" y="266"/>
                    </a:lnTo>
                    <a:lnTo>
                      <a:pt x="388" y="268"/>
                    </a:lnTo>
                    <a:lnTo>
                      <a:pt x="388" y="268"/>
                    </a:lnTo>
                    <a:lnTo>
                      <a:pt x="388" y="266"/>
                    </a:lnTo>
                    <a:lnTo>
                      <a:pt x="388" y="266"/>
                    </a:lnTo>
                    <a:lnTo>
                      <a:pt x="390" y="266"/>
                    </a:lnTo>
                    <a:lnTo>
                      <a:pt x="390" y="266"/>
                    </a:lnTo>
                    <a:lnTo>
                      <a:pt x="390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5" y="268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7" y="270"/>
                    </a:lnTo>
                    <a:lnTo>
                      <a:pt x="397" y="270"/>
                    </a:lnTo>
                    <a:lnTo>
                      <a:pt x="397" y="273"/>
                    </a:lnTo>
                    <a:lnTo>
                      <a:pt x="400" y="273"/>
                    </a:lnTo>
                    <a:lnTo>
                      <a:pt x="400" y="270"/>
                    </a:lnTo>
                    <a:lnTo>
                      <a:pt x="400" y="270"/>
                    </a:lnTo>
                    <a:lnTo>
                      <a:pt x="400" y="270"/>
                    </a:lnTo>
                    <a:lnTo>
                      <a:pt x="402" y="270"/>
                    </a:lnTo>
                    <a:lnTo>
                      <a:pt x="402" y="270"/>
                    </a:lnTo>
                    <a:lnTo>
                      <a:pt x="402" y="270"/>
                    </a:lnTo>
                    <a:lnTo>
                      <a:pt x="404" y="270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7" y="268"/>
                    </a:lnTo>
                    <a:lnTo>
                      <a:pt x="407" y="268"/>
                    </a:lnTo>
                    <a:lnTo>
                      <a:pt x="407" y="270"/>
                    </a:lnTo>
                    <a:lnTo>
                      <a:pt x="407" y="270"/>
                    </a:lnTo>
                    <a:lnTo>
                      <a:pt x="407" y="270"/>
                    </a:lnTo>
                    <a:lnTo>
                      <a:pt x="407" y="273"/>
                    </a:lnTo>
                    <a:lnTo>
                      <a:pt x="407" y="273"/>
                    </a:lnTo>
                    <a:lnTo>
                      <a:pt x="409" y="273"/>
                    </a:lnTo>
                    <a:lnTo>
                      <a:pt x="409" y="273"/>
                    </a:lnTo>
                    <a:lnTo>
                      <a:pt x="409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4" y="273"/>
                    </a:lnTo>
                    <a:lnTo>
                      <a:pt x="414" y="273"/>
                    </a:lnTo>
                    <a:lnTo>
                      <a:pt x="414" y="270"/>
                    </a:lnTo>
                    <a:lnTo>
                      <a:pt x="414" y="270"/>
                    </a:lnTo>
                    <a:lnTo>
                      <a:pt x="414" y="273"/>
                    </a:lnTo>
                    <a:lnTo>
                      <a:pt x="416" y="273"/>
                    </a:lnTo>
                    <a:lnTo>
                      <a:pt x="416" y="273"/>
                    </a:lnTo>
                    <a:lnTo>
                      <a:pt x="416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21" y="273"/>
                    </a:lnTo>
                    <a:lnTo>
                      <a:pt x="421" y="273"/>
                    </a:lnTo>
                    <a:lnTo>
                      <a:pt x="421" y="270"/>
                    </a:lnTo>
                    <a:lnTo>
                      <a:pt x="421" y="270"/>
                    </a:lnTo>
                    <a:lnTo>
                      <a:pt x="423" y="270"/>
                    </a:lnTo>
                    <a:lnTo>
                      <a:pt x="423" y="270"/>
                    </a:lnTo>
                    <a:lnTo>
                      <a:pt x="423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8" y="273"/>
                    </a:lnTo>
                    <a:lnTo>
                      <a:pt x="428" y="270"/>
                    </a:lnTo>
                    <a:lnTo>
                      <a:pt x="428" y="270"/>
                    </a:lnTo>
                    <a:lnTo>
                      <a:pt x="428" y="268"/>
                    </a:lnTo>
                    <a:lnTo>
                      <a:pt x="428" y="268"/>
                    </a:lnTo>
                    <a:lnTo>
                      <a:pt x="428" y="268"/>
                    </a:lnTo>
                    <a:lnTo>
                      <a:pt x="428" y="266"/>
                    </a:lnTo>
                    <a:lnTo>
                      <a:pt x="428" y="266"/>
                    </a:lnTo>
                    <a:lnTo>
                      <a:pt x="428" y="266"/>
                    </a:lnTo>
                    <a:lnTo>
                      <a:pt x="428" y="263"/>
                    </a:lnTo>
                    <a:lnTo>
                      <a:pt x="428" y="263"/>
                    </a:lnTo>
                    <a:lnTo>
                      <a:pt x="430" y="263"/>
                    </a:lnTo>
                    <a:lnTo>
                      <a:pt x="430" y="263"/>
                    </a:lnTo>
                    <a:lnTo>
                      <a:pt x="428" y="263"/>
                    </a:lnTo>
                    <a:lnTo>
                      <a:pt x="428" y="261"/>
                    </a:lnTo>
                    <a:lnTo>
                      <a:pt x="428" y="261"/>
                    </a:lnTo>
                    <a:lnTo>
                      <a:pt x="428" y="259"/>
                    </a:lnTo>
                    <a:lnTo>
                      <a:pt x="428" y="259"/>
                    </a:lnTo>
                    <a:lnTo>
                      <a:pt x="428" y="259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6" y="256"/>
                    </a:lnTo>
                    <a:lnTo>
                      <a:pt x="426" y="256"/>
                    </a:lnTo>
                    <a:lnTo>
                      <a:pt x="426" y="254"/>
                    </a:lnTo>
                    <a:lnTo>
                      <a:pt x="426" y="254"/>
                    </a:lnTo>
                    <a:lnTo>
                      <a:pt x="426" y="254"/>
                    </a:lnTo>
                    <a:lnTo>
                      <a:pt x="426" y="252"/>
                    </a:lnTo>
                    <a:lnTo>
                      <a:pt x="426" y="252"/>
                    </a:lnTo>
                    <a:lnTo>
                      <a:pt x="426" y="252"/>
                    </a:lnTo>
                    <a:lnTo>
                      <a:pt x="426" y="249"/>
                    </a:lnTo>
                    <a:lnTo>
                      <a:pt x="426" y="249"/>
                    </a:lnTo>
                    <a:lnTo>
                      <a:pt x="426" y="247"/>
                    </a:lnTo>
                    <a:lnTo>
                      <a:pt x="426" y="247"/>
                    </a:lnTo>
                    <a:lnTo>
                      <a:pt x="426" y="244"/>
                    </a:lnTo>
                    <a:lnTo>
                      <a:pt x="426" y="244"/>
                    </a:lnTo>
                    <a:lnTo>
                      <a:pt x="426" y="244"/>
                    </a:lnTo>
                    <a:lnTo>
                      <a:pt x="428" y="244"/>
                    </a:lnTo>
                    <a:lnTo>
                      <a:pt x="428" y="242"/>
                    </a:lnTo>
                    <a:lnTo>
                      <a:pt x="428" y="242"/>
                    </a:lnTo>
                    <a:lnTo>
                      <a:pt x="428" y="240"/>
                    </a:lnTo>
                    <a:lnTo>
                      <a:pt x="428" y="240"/>
                    </a:lnTo>
                    <a:lnTo>
                      <a:pt x="426" y="240"/>
                    </a:lnTo>
                    <a:lnTo>
                      <a:pt x="426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6" y="235"/>
                    </a:lnTo>
                    <a:lnTo>
                      <a:pt x="426" y="235"/>
                    </a:lnTo>
                    <a:lnTo>
                      <a:pt x="426" y="235"/>
                    </a:lnTo>
                    <a:lnTo>
                      <a:pt x="423" y="235"/>
                    </a:lnTo>
                    <a:lnTo>
                      <a:pt x="423" y="235"/>
                    </a:lnTo>
                    <a:lnTo>
                      <a:pt x="423" y="237"/>
                    </a:lnTo>
                    <a:lnTo>
                      <a:pt x="423" y="237"/>
                    </a:lnTo>
                    <a:lnTo>
                      <a:pt x="423" y="235"/>
                    </a:lnTo>
                    <a:lnTo>
                      <a:pt x="421" y="235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9" y="235"/>
                    </a:lnTo>
                    <a:lnTo>
                      <a:pt x="416" y="235"/>
                    </a:lnTo>
                    <a:lnTo>
                      <a:pt x="416" y="235"/>
                    </a:lnTo>
                    <a:lnTo>
                      <a:pt x="419" y="235"/>
                    </a:lnTo>
                    <a:lnTo>
                      <a:pt x="419" y="235"/>
                    </a:lnTo>
                    <a:lnTo>
                      <a:pt x="419" y="235"/>
                    </a:lnTo>
                    <a:lnTo>
                      <a:pt x="421" y="235"/>
                    </a:lnTo>
                    <a:lnTo>
                      <a:pt x="421" y="235"/>
                    </a:lnTo>
                    <a:lnTo>
                      <a:pt x="421" y="233"/>
                    </a:lnTo>
                    <a:lnTo>
                      <a:pt x="421" y="233"/>
                    </a:lnTo>
                    <a:lnTo>
                      <a:pt x="421" y="233"/>
                    </a:lnTo>
                    <a:lnTo>
                      <a:pt x="421" y="230"/>
                    </a:lnTo>
                    <a:lnTo>
                      <a:pt x="421" y="230"/>
                    </a:lnTo>
                    <a:lnTo>
                      <a:pt x="421" y="233"/>
                    </a:lnTo>
                    <a:lnTo>
                      <a:pt x="423" y="233"/>
                    </a:lnTo>
                    <a:lnTo>
                      <a:pt x="423" y="233"/>
                    </a:lnTo>
                    <a:lnTo>
                      <a:pt x="423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30" y="233"/>
                    </a:lnTo>
                    <a:lnTo>
                      <a:pt x="430" y="233"/>
                    </a:lnTo>
                    <a:lnTo>
                      <a:pt x="430" y="233"/>
                    </a:lnTo>
                    <a:lnTo>
                      <a:pt x="433" y="233"/>
                    </a:lnTo>
                    <a:lnTo>
                      <a:pt x="433" y="233"/>
                    </a:lnTo>
                    <a:lnTo>
                      <a:pt x="433" y="233"/>
                    </a:lnTo>
                    <a:lnTo>
                      <a:pt x="435" y="233"/>
                    </a:lnTo>
                    <a:lnTo>
                      <a:pt x="435" y="233"/>
                    </a:lnTo>
                    <a:lnTo>
                      <a:pt x="435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40" y="230"/>
                    </a:lnTo>
                    <a:lnTo>
                      <a:pt x="440" y="228"/>
                    </a:lnTo>
                    <a:lnTo>
                      <a:pt x="440" y="228"/>
                    </a:lnTo>
                    <a:lnTo>
                      <a:pt x="440" y="230"/>
                    </a:lnTo>
                    <a:lnTo>
                      <a:pt x="440" y="230"/>
                    </a:lnTo>
                    <a:lnTo>
                      <a:pt x="442" y="230"/>
                    </a:lnTo>
                    <a:lnTo>
                      <a:pt x="442" y="230"/>
                    </a:lnTo>
                    <a:lnTo>
                      <a:pt x="442" y="230"/>
                    </a:lnTo>
                    <a:lnTo>
                      <a:pt x="445" y="230"/>
                    </a:lnTo>
                    <a:lnTo>
                      <a:pt x="445" y="233"/>
                    </a:lnTo>
                    <a:lnTo>
                      <a:pt x="445" y="233"/>
                    </a:lnTo>
                    <a:lnTo>
                      <a:pt x="445" y="233"/>
                    </a:lnTo>
                    <a:lnTo>
                      <a:pt x="445" y="235"/>
                    </a:lnTo>
                    <a:lnTo>
                      <a:pt x="445" y="235"/>
                    </a:lnTo>
                    <a:lnTo>
                      <a:pt x="445" y="235"/>
                    </a:lnTo>
                    <a:lnTo>
                      <a:pt x="447" y="235"/>
                    </a:lnTo>
                    <a:lnTo>
                      <a:pt x="447" y="235"/>
                    </a:lnTo>
                    <a:lnTo>
                      <a:pt x="445" y="235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40"/>
                    </a:lnTo>
                    <a:lnTo>
                      <a:pt x="445" y="240"/>
                    </a:lnTo>
                    <a:lnTo>
                      <a:pt x="445" y="242"/>
                    </a:lnTo>
                    <a:lnTo>
                      <a:pt x="442" y="242"/>
                    </a:lnTo>
                    <a:lnTo>
                      <a:pt x="442" y="242"/>
                    </a:lnTo>
                    <a:lnTo>
                      <a:pt x="442" y="244"/>
                    </a:lnTo>
                    <a:lnTo>
                      <a:pt x="442" y="244"/>
                    </a:lnTo>
                    <a:lnTo>
                      <a:pt x="442" y="244"/>
                    </a:lnTo>
                    <a:lnTo>
                      <a:pt x="442" y="247"/>
                    </a:lnTo>
                    <a:lnTo>
                      <a:pt x="442" y="247"/>
                    </a:lnTo>
                    <a:lnTo>
                      <a:pt x="445" y="247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2" y="252"/>
                    </a:lnTo>
                    <a:lnTo>
                      <a:pt x="442" y="254"/>
                    </a:lnTo>
                    <a:lnTo>
                      <a:pt x="442" y="254"/>
                    </a:lnTo>
                    <a:lnTo>
                      <a:pt x="445" y="254"/>
                    </a:lnTo>
                    <a:lnTo>
                      <a:pt x="445" y="254"/>
                    </a:lnTo>
                    <a:lnTo>
                      <a:pt x="445" y="254"/>
                    </a:lnTo>
                    <a:lnTo>
                      <a:pt x="445" y="256"/>
                    </a:lnTo>
                    <a:lnTo>
                      <a:pt x="445" y="256"/>
                    </a:lnTo>
                    <a:lnTo>
                      <a:pt x="445" y="256"/>
                    </a:lnTo>
                    <a:lnTo>
                      <a:pt x="445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61"/>
                    </a:lnTo>
                    <a:lnTo>
                      <a:pt x="449" y="261"/>
                    </a:lnTo>
                    <a:lnTo>
                      <a:pt x="449" y="261"/>
                    </a:lnTo>
                    <a:lnTo>
                      <a:pt x="449" y="261"/>
                    </a:lnTo>
                    <a:lnTo>
                      <a:pt x="449" y="263"/>
                    </a:lnTo>
                    <a:lnTo>
                      <a:pt x="452" y="263"/>
                    </a:lnTo>
                    <a:lnTo>
                      <a:pt x="452" y="261"/>
                    </a:lnTo>
                    <a:lnTo>
                      <a:pt x="452" y="261"/>
                    </a:lnTo>
                    <a:lnTo>
                      <a:pt x="452" y="261"/>
                    </a:lnTo>
                    <a:lnTo>
                      <a:pt x="454" y="261"/>
                    </a:lnTo>
                    <a:lnTo>
                      <a:pt x="454" y="261"/>
                    </a:lnTo>
                    <a:lnTo>
                      <a:pt x="454" y="261"/>
                    </a:lnTo>
                    <a:lnTo>
                      <a:pt x="457" y="261"/>
                    </a:lnTo>
                    <a:lnTo>
                      <a:pt x="457" y="261"/>
                    </a:lnTo>
                    <a:lnTo>
                      <a:pt x="457" y="263"/>
                    </a:lnTo>
                    <a:lnTo>
                      <a:pt x="459" y="263"/>
                    </a:lnTo>
                    <a:lnTo>
                      <a:pt x="459" y="261"/>
                    </a:lnTo>
                    <a:lnTo>
                      <a:pt x="459" y="261"/>
                    </a:lnTo>
                    <a:lnTo>
                      <a:pt x="459" y="263"/>
                    </a:lnTo>
                    <a:lnTo>
                      <a:pt x="459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4" y="263"/>
                    </a:lnTo>
                    <a:lnTo>
                      <a:pt x="464" y="263"/>
                    </a:lnTo>
                    <a:lnTo>
                      <a:pt x="464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8" y="263"/>
                    </a:lnTo>
                    <a:lnTo>
                      <a:pt x="468" y="263"/>
                    </a:lnTo>
                    <a:lnTo>
                      <a:pt x="468" y="263"/>
                    </a:lnTo>
                    <a:lnTo>
                      <a:pt x="471" y="263"/>
                    </a:lnTo>
                    <a:lnTo>
                      <a:pt x="471" y="263"/>
                    </a:lnTo>
                    <a:lnTo>
                      <a:pt x="473" y="263"/>
                    </a:lnTo>
                    <a:lnTo>
                      <a:pt x="473" y="263"/>
                    </a:lnTo>
                    <a:lnTo>
                      <a:pt x="473" y="263"/>
                    </a:lnTo>
                    <a:lnTo>
                      <a:pt x="473" y="261"/>
                    </a:lnTo>
                    <a:lnTo>
                      <a:pt x="473" y="261"/>
                    </a:lnTo>
                    <a:lnTo>
                      <a:pt x="473" y="261"/>
                    </a:lnTo>
                    <a:lnTo>
                      <a:pt x="475" y="261"/>
                    </a:lnTo>
                    <a:lnTo>
                      <a:pt x="475" y="261"/>
                    </a:lnTo>
                    <a:lnTo>
                      <a:pt x="475" y="259"/>
                    </a:lnTo>
                    <a:lnTo>
                      <a:pt x="478" y="259"/>
                    </a:lnTo>
                    <a:lnTo>
                      <a:pt x="478" y="259"/>
                    </a:lnTo>
                    <a:lnTo>
                      <a:pt x="478" y="261"/>
                    </a:lnTo>
                    <a:lnTo>
                      <a:pt x="478" y="261"/>
                    </a:lnTo>
                    <a:lnTo>
                      <a:pt x="480" y="261"/>
                    </a:lnTo>
                    <a:lnTo>
                      <a:pt x="480" y="261"/>
                    </a:lnTo>
                    <a:lnTo>
                      <a:pt x="480" y="261"/>
                    </a:lnTo>
                    <a:lnTo>
                      <a:pt x="480" y="263"/>
                    </a:lnTo>
                    <a:lnTo>
                      <a:pt x="480" y="263"/>
                    </a:lnTo>
                    <a:lnTo>
                      <a:pt x="483" y="263"/>
                    </a:lnTo>
                    <a:lnTo>
                      <a:pt x="483" y="263"/>
                    </a:lnTo>
                    <a:lnTo>
                      <a:pt x="485" y="263"/>
                    </a:lnTo>
                    <a:lnTo>
                      <a:pt x="485" y="263"/>
                    </a:lnTo>
                    <a:lnTo>
                      <a:pt x="485" y="263"/>
                    </a:lnTo>
                    <a:lnTo>
                      <a:pt x="487" y="263"/>
                    </a:lnTo>
                    <a:lnTo>
                      <a:pt x="487" y="263"/>
                    </a:lnTo>
                    <a:lnTo>
                      <a:pt x="487" y="263"/>
                    </a:lnTo>
                    <a:lnTo>
                      <a:pt x="490" y="263"/>
                    </a:lnTo>
                    <a:lnTo>
                      <a:pt x="490" y="263"/>
                    </a:lnTo>
                    <a:lnTo>
                      <a:pt x="492" y="263"/>
                    </a:lnTo>
                    <a:lnTo>
                      <a:pt x="492" y="263"/>
                    </a:lnTo>
                    <a:lnTo>
                      <a:pt x="492" y="261"/>
                    </a:lnTo>
                    <a:lnTo>
                      <a:pt x="492" y="261"/>
                    </a:lnTo>
                    <a:lnTo>
                      <a:pt x="492" y="263"/>
                    </a:lnTo>
                    <a:lnTo>
                      <a:pt x="494" y="263"/>
                    </a:lnTo>
                    <a:lnTo>
                      <a:pt x="494" y="261"/>
                    </a:lnTo>
                    <a:lnTo>
                      <a:pt x="494" y="261"/>
                    </a:lnTo>
                    <a:lnTo>
                      <a:pt x="494" y="261"/>
                    </a:lnTo>
                    <a:lnTo>
                      <a:pt x="497" y="261"/>
                    </a:lnTo>
                    <a:lnTo>
                      <a:pt x="497" y="263"/>
                    </a:lnTo>
                    <a:lnTo>
                      <a:pt x="497" y="263"/>
                    </a:lnTo>
                    <a:lnTo>
                      <a:pt x="499" y="263"/>
                    </a:lnTo>
                    <a:lnTo>
                      <a:pt x="499" y="263"/>
                    </a:lnTo>
                    <a:lnTo>
                      <a:pt x="499" y="261"/>
                    </a:lnTo>
                    <a:lnTo>
                      <a:pt x="499" y="261"/>
                    </a:lnTo>
                    <a:lnTo>
                      <a:pt x="502" y="261"/>
                    </a:lnTo>
                    <a:lnTo>
                      <a:pt x="502" y="263"/>
                    </a:lnTo>
                    <a:lnTo>
                      <a:pt x="502" y="263"/>
                    </a:lnTo>
                    <a:lnTo>
                      <a:pt x="502" y="263"/>
                    </a:lnTo>
                    <a:lnTo>
                      <a:pt x="504" y="263"/>
                    </a:lnTo>
                    <a:lnTo>
                      <a:pt x="504" y="263"/>
                    </a:lnTo>
                    <a:lnTo>
                      <a:pt x="506" y="263"/>
                    </a:lnTo>
                    <a:lnTo>
                      <a:pt x="506" y="263"/>
                    </a:lnTo>
                    <a:lnTo>
                      <a:pt x="506" y="261"/>
                    </a:lnTo>
                    <a:lnTo>
                      <a:pt x="506" y="261"/>
                    </a:lnTo>
                    <a:lnTo>
                      <a:pt x="509" y="261"/>
                    </a:lnTo>
                    <a:lnTo>
                      <a:pt x="509" y="261"/>
                    </a:lnTo>
                    <a:lnTo>
                      <a:pt x="509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3" y="261"/>
                    </a:lnTo>
                    <a:lnTo>
                      <a:pt x="513" y="261"/>
                    </a:lnTo>
                    <a:lnTo>
                      <a:pt x="513" y="261"/>
                    </a:lnTo>
                    <a:lnTo>
                      <a:pt x="513" y="259"/>
                    </a:lnTo>
                    <a:lnTo>
                      <a:pt x="513" y="259"/>
                    </a:lnTo>
                    <a:lnTo>
                      <a:pt x="513" y="259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4"/>
                    </a:lnTo>
                    <a:lnTo>
                      <a:pt x="513" y="254"/>
                    </a:lnTo>
                    <a:lnTo>
                      <a:pt x="513" y="254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49"/>
                    </a:lnTo>
                    <a:lnTo>
                      <a:pt x="513" y="249"/>
                    </a:lnTo>
                    <a:lnTo>
                      <a:pt x="513" y="249"/>
                    </a:lnTo>
                    <a:lnTo>
                      <a:pt x="513" y="247"/>
                    </a:lnTo>
                    <a:lnTo>
                      <a:pt x="513" y="247"/>
                    </a:lnTo>
                    <a:lnTo>
                      <a:pt x="513" y="247"/>
                    </a:lnTo>
                    <a:lnTo>
                      <a:pt x="513" y="244"/>
                    </a:lnTo>
                    <a:lnTo>
                      <a:pt x="511" y="244"/>
                    </a:lnTo>
                    <a:lnTo>
                      <a:pt x="511" y="244"/>
                    </a:lnTo>
                    <a:lnTo>
                      <a:pt x="511" y="244"/>
                    </a:lnTo>
                    <a:lnTo>
                      <a:pt x="509" y="244"/>
                    </a:lnTo>
                    <a:lnTo>
                      <a:pt x="509" y="247"/>
                    </a:lnTo>
                    <a:lnTo>
                      <a:pt x="509" y="247"/>
                    </a:lnTo>
                    <a:lnTo>
                      <a:pt x="506" y="247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4" y="244"/>
                    </a:lnTo>
                    <a:lnTo>
                      <a:pt x="504" y="244"/>
                    </a:lnTo>
                    <a:lnTo>
                      <a:pt x="504" y="244"/>
                    </a:lnTo>
                    <a:lnTo>
                      <a:pt x="504" y="242"/>
                    </a:lnTo>
                    <a:lnTo>
                      <a:pt x="504" y="242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04" y="237"/>
                    </a:lnTo>
                    <a:lnTo>
                      <a:pt x="506" y="237"/>
                    </a:lnTo>
                    <a:lnTo>
                      <a:pt x="506" y="237"/>
                    </a:lnTo>
                    <a:lnTo>
                      <a:pt x="506" y="237"/>
                    </a:lnTo>
                    <a:lnTo>
                      <a:pt x="509" y="237"/>
                    </a:lnTo>
                    <a:lnTo>
                      <a:pt x="509" y="237"/>
                    </a:lnTo>
                    <a:lnTo>
                      <a:pt x="509" y="240"/>
                    </a:lnTo>
                    <a:lnTo>
                      <a:pt x="511" y="240"/>
                    </a:lnTo>
                    <a:lnTo>
                      <a:pt x="511" y="237"/>
                    </a:lnTo>
                    <a:lnTo>
                      <a:pt x="511" y="237"/>
                    </a:lnTo>
                    <a:lnTo>
                      <a:pt x="511" y="240"/>
                    </a:lnTo>
                    <a:lnTo>
                      <a:pt x="511" y="240"/>
                    </a:lnTo>
                    <a:lnTo>
                      <a:pt x="511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5"/>
                    </a:lnTo>
                    <a:lnTo>
                      <a:pt x="516" y="235"/>
                    </a:lnTo>
                    <a:lnTo>
                      <a:pt x="516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3"/>
                    </a:lnTo>
                    <a:lnTo>
                      <a:pt x="518" y="233"/>
                    </a:lnTo>
                    <a:lnTo>
                      <a:pt x="520" y="233"/>
                    </a:lnTo>
                    <a:lnTo>
                      <a:pt x="520" y="233"/>
                    </a:lnTo>
                    <a:lnTo>
                      <a:pt x="520" y="233"/>
                    </a:lnTo>
                    <a:lnTo>
                      <a:pt x="523" y="233"/>
                    </a:lnTo>
                    <a:lnTo>
                      <a:pt x="523" y="233"/>
                    </a:lnTo>
                    <a:lnTo>
                      <a:pt x="525" y="233"/>
                    </a:lnTo>
                    <a:lnTo>
                      <a:pt x="525" y="233"/>
                    </a:lnTo>
                    <a:lnTo>
                      <a:pt x="525" y="233"/>
                    </a:lnTo>
                    <a:lnTo>
                      <a:pt x="528" y="233"/>
                    </a:lnTo>
                    <a:lnTo>
                      <a:pt x="528" y="233"/>
                    </a:lnTo>
                    <a:lnTo>
                      <a:pt x="528" y="230"/>
                    </a:lnTo>
                    <a:lnTo>
                      <a:pt x="525" y="230"/>
                    </a:lnTo>
                    <a:lnTo>
                      <a:pt x="525" y="230"/>
                    </a:lnTo>
                    <a:lnTo>
                      <a:pt x="525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30" y="228"/>
                    </a:lnTo>
                    <a:lnTo>
                      <a:pt x="530" y="228"/>
                    </a:lnTo>
                    <a:lnTo>
                      <a:pt x="530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5" y="225"/>
                    </a:lnTo>
                    <a:lnTo>
                      <a:pt x="535" y="223"/>
                    </a:lnTo>
                    <a:lnTo>
                      <a:pt x="535" y="223"/>
                    </a:lnTo>
                    <a:lnTo>
                      <a:pt x="535" y="223"/>
                    </a:lnTo>
                    <a:lnTo>
                      <a:pt x="537" y="223"/>
                    </a:lnTo>
                    <a:lnTo>
                      <a:pt x="537" y="223"/>
                    </a:lnTo>
                    <a:lnTo>
                      <a:pt x="537" y="223"/>
                    </a:lnTo>
                    <a:lnTo>
                      <a:pt x="539" y="223"/>
                    </a:lnTo>
                    <a:lnTo>
                      <a:pt x="539" y="221"/>
                    </a:lnTo>
                    <a:lnTo>
                      <a:pt x="539" y="221"/>
                    </a:lnTo>
                    <a:lnTo>
                      <a:pt x="539" y="218"/>
                    </a:lnTo>
                    <a:lnTo>
                      <a:pt x="537" y="218"/>
                    </a:lnTo>
                    <a:lnTo>
                      <a:pt x="537" y="218"/>
                    </a:lnTo>
                    <a:lnTo>
                      <a:pt x="539" y="218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42" y="216"/>
                    </a:lnTo>
                    <a:lnTo>
                      <a:pt x="542" y="216"/>
                    </a:lnTo>
                    <a:lnTo>
                      <a:pt x="544" y="216"/>
                    </a:lnTo>
                    <a:lnTo>
                      <a:pt x="544" y="216"/>
                    </a:lnTo>
                    <a:lnTo>
                      <a:pt x="544" y="216"/>
                    </a:lnTo>
                    <a:lnTo>
                      <a:pt x="546" y="216"/>
                    </a:lnTo>
                    <a:lnTo>
                      <a:pt x="546" y="216"/>
                    </a:lnTo>
                    <a:lnTo>
                      <a:pt x="546" y="216"/>
                    </a:lnTo>
                    <a:lnTo>
                      <a:pt x="546" y="214"/>
                    </a:lnTo>
                    <a:lnTo>
                      <a:pt x="549" y="214"/>
                    </a:lnTo>
                    <a:lnTo>
                      <a:pt x="549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4" y="214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6" y="211"/>
                    </a:lnTo>
                    <a:lnTo>
                      <a:pt x="556" y="209"/>
                    </a:lnTo>
                    <a:lnTo>
                      <a:pt x="556" y="209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58" y="204"/>
                    </a:lnTo>
                    <a:lnTo>
                      <a:pt x="558" y="204"/>
                    </a:lnTo>
                    <a:lnTo>
                      <a:pt x="558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2"/>
                    </a:lnTo>
                    <a:lnTo>
                      <a:pt x="563" y="202"/>
                    </a:lnTo>
                    <a:lnTo>
                      <a:pt x="563" y="202"/>
                    </a:lnTo>
                    <a:lnTo>
                      <a:pt x="563" y="202"/>
                    </a:lnTo>
                    <a:lnTo>
                      <a:pt x="565" y="202"/>
                    </a:lnTo>
                    <a:lnTo>
                      <a:pt x="565" y="202"/>
                    </a:lnTo>
                    <a:lnTo>
                      <a:pt x="565" y="202"/>
                    </a:lnTo>
                    <a:lnTo>
                      <a:pt x="565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70" y="199"/>
                    </a:lnTo>
                    <a:lnTo>
                      <a:pt x="570" y="199"/>
                    </a:lnTo>
                    <a:lnTo>
                      <a:pt x="570" y="199"/>
                    </a:lnTo>
                    <a:lnTo>
                      <a:pt x="570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5" y="202"/>
                    </a:lnTo>
                    <a:lnTo>
                      <a:pt x="575" y="202"/>
                    </a:lnTo>
                    <a:lnTo>
                      <a:pt x="575" y="202"/>
                    </a:lnTo>
                    <a:lnTo>
                      <a:pt x="577" y="202"/>
                    </a:lnTo>
                    <a:lnTo>
                      <a:pt x="577" y="202"/>
                    </a:lnTo>
                    <a:lnTo>
                      <a:pt x="577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2" y="204"/>
                    </a:lnTo>
                    <a:lnTo>
                      <a:pt x="582" y="204"/>
                    </a:lnTo>
                    <a:lnTo>
                      <a:pt x="582" y="204"/>
                    </a:lnTo>
                    <a:lnTo>
                      <a:pt x="584" y="204"/>
                    </a:lnTo>
                    <a:lnTo>
                      <a:pt x="584" y="204"/>
                    </a:lnTo>
                    <a:lnTo>
                      <a:pt x="584" y="204"/>
                    </a:lnTo>
                    <a:lnTo>
                      <a:pt x="584" y="202"/>
                    </a:lnTo>
                    <a:lnTo>
                      <a:pt x="587" y="202"/>
                    </a:lnTo>
                    <a:lnTo>
                      <a:pt x="587" y="204"/>
                    </a:lnTo>
                    <a:lnTo>
                      <a:pt x="587" y="204"/>
                    </a:lnTo>
                    <a:lnTo>
                      <a:pt x="587" y="202"/>
                    </a:lnTo>
                    <a:lnTo>
                      <a:pt x="587" y="202"/>
                    </a:lnTo>
                    <a:lnTo>
                      <a:pt x="589" y="202"/>
                    </a:lnTo>
                    <a:lnTo>
                      <a:pt x="589" y="202"/>
                    </a:lnTo>
                    <a:lnTo>
                      <a:pt x="589" y="202"/>
                    </a:lnTo>
                    <a:lnTo>
                      <a:pt x="591" y="202"/>
                    </a:lnTo>
                    <a:lnTo>
                      <a:pt x="591" y="202"/>
                    </a:lnTo>
                    <a:lnTo>
                      <a:pt x="591" y="202"/>
                    </a:lnTo>
                    <a:lnTo>
                      <a:pt x="591" y="199"/>
                    </a:lnTo>
                    <a:lnTo>
                      <a:pt x="591" y="199"/>
                    </a:lnTo>
                    <a:lnTo>
                      <a:pt x="591" y="197"/>
                    </a:lnTo>
                    <a:lnTo>
                      <a:pt x="594" y="197"/>
                    </a:lnTo>
                    <a:lnTo>
                      <a:pt x="594" y="197"/>
                    </a:lnTo>
                    <a:lnTo>
                      <a:pt x="594" y="197"/>
                    </a:lnTo>
                    <a:lnTo>
                      <a:pt x="596" y="197"/>
                    </a:lnTo>
                    <a:lnTo>
                      <a:pt x="596" y="197"/>
                    </a:lnTo>
                    <a:lnTo>
                      <a:pt x="596" y="197"/>
                    </a:lnTo>
                    <a:lnTo>
                      <a:pt x="599" y="197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601" y="195"/>
                    </a:lnTo>
                    <a:lnTo>
                      <a:pt x="601" y="195"/>
                    </a:lnTo>
                    <a:lnTo>
                      <a:pt x="601" y="195"/>
                    </a:lnTo>
                    <a:lnTo>
                      <a:pt x="601" y="197"/>
                    </a:lnTo>
                    <a:lnTo>
                      <a:pt x="601" y="197"/>
                    </a:lnTo>
                    <a:lnTo>
                      <a:pt x="601" y="197"/>
                    </a:lnTo>
                    <a:lnTo>
                      <a:pt x="601" y="199"/>
                    </a:lnTo>
                    <a:lnTo>
                      <a:pt x="601" y="199"/>
                    </a:lnTo>
                    <a:lnTo>
                      <a:pt x="603" y="199"/>
                    </a:lnTo>
                    <a:lnTo>
                      <a:pt x="603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202"/>
                    </a:lnTo>
                    <a:lnTo>
                      <a:pt x="606" y="202"/>
                    </a:lnTo>
                    <a:lnTo>
                      <a:pt x="606" y="202"/>
                    </a:lnTo>
                    <a:lnTo>
                      <a:pt x="603" y="202"/>
                    </a:lnTo>
                    <a:lnTo>
                      <a:pt x="603" y="202"/>
                    </a:lnTo>
                    <a:lnTo>
                      <a:pt x="603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7"/>
                    </a:lnTo>
                    <a:lnTo>
                      <a:pt x="601" y="207"/>
                    </a:lnTo>
                    <a:lnTo>
                      <a:pt x="601" y="209"/>
                    </a:lnTo>
                    <a:lnTo>
                      <a:pt x="601" y="209"/>
                    </a:lnTo>
                    <a:lnTo>
                      <a:pt x="603" y="209"/>
                    </a:lnTo>
                    <a:lnTo>
                      <a:pt x="603" y="207"/>
                    </a:lnTo>
                    <a:lnTo>
                      <a:pt x="603" y="207"/>
                    </a:lnTo>
                    <a:lnTo>
                      <a:pt x="603" y="207"/>
                    </a:lnTo>
                    <a:lnTo>
                      <a:pt x="606" y="207"/>
                    </a:lnTo>
                    <a:lnTo>
                      <a:pt x="606" y="204"/>
                    </a:lnTo>
                    <a:lnTo>
                      <a:pt x="606" y="204"/>
                    </a:lnTo>
                    <a:lnTo>
                      <a:pt x="606" y="204"/>
                    </a:lnTo>
                    <a:lnTo>
                      <a:pt x="608" y="204"/>
                    </a:lnTo>
                    <a:lnTo>
                      <a:pt x="608" y="204"/>
                    </a:lnTo>
                    <a:lnTo>
                      <a:pt x="608" y="207"/>
                    </a:lnTo>
                    <a:lnTo>
                      <a:pt x="608" y="207"/>
                    </a:lnTo>
                    <a:lnTo>
                      <a:pt x="608" y="207"/>
                    </a:lnTo>
                    <a:lnTo>
                      <a:pt x="608" y="209"/>
                    </a:lnTo>
                    <a:lnTo>
                      <a:pt x="608" y="209"/>
                    </a:lnTo>
                    <a:lnTo>
                      <a:pt x="608" y="211"/>
                    </a:lnTo>
                    <a:lnTo>
                      <a:pt x="610" y="211"/>
                    </a:lnTo>
                    <a:lnTo>
                      <a:pt x="610" y="211"/>
                    </a:lnTo>
                    <a:lnTo>
                      <a:pt x="610" y="211"/>
                    </a:lnTo>
                    <a:lnTo>
                      <a:pt x="610" y="214"/>
                    </a:lnTo>
                    <a:lnTo>
                      <a:pt x="610" y="214"/>
                    </a:lnTo>
                    <a:lnTo>
                      <a:pt x="610" y="214"/>
                    </a:lnTo>
                    <a:lnTo>
                      <a:pt x="608" y="214"/>
                    </a:lnTo>
                    <a:lnTo>
                      <a:pt x="608" y="214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6" y="216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21"/>
                    </a:lnTo>
                    <a:lnTo>
                      <a:pt x="606" y="221"/>
                    </a:lnTo>
                    <a:lnTo>
                      <a:pt x="603" y="221"/>
                    </a:lnTo>
                    <a:lnTo>
                      <a:pt x="603" y="221"/>
                    </a:lnTo>
                    <a:lnTo>
                      <a:pt x="603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8" y="223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10" y="221"/>
                    </a:lnTo>
                    <a:lnTo>
                      <a:pt x="610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3"/>
                    </a:lnTo>
                    <a:lnTo>
                      <a:pt x="615" y="223"/>
                    </a:lnTo>
                    <a:lnTo>
                      <a:pt x="615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2" y="223"/>
                    </a:lnTo>
                    <a:lnTo>
                      <a:pt x="622" y="223"/>
                    </a:lnTo>
                    <a:lnTo>
                      <a:pt x="622" y="223"/>
                    </a:lnTo>
                    <a:lnTo>
                      <a:pt x="625" y="223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7" y="225"/>
                    </a:lnTo>
                    <a:lnTo>
                      <a:pt x="627" y="225"/>
                    </a:lnTo>
                    <a:lnTo>
                      <a:pt x="627" y="228"/>
                    </a:lnTo>
                    <a:lnTo>
                      <a:pt x="627" y="228"/>
                    </a:lnTo>
                    <a:lnTo>
                      <a:pt x="627" y="228"/>
                    </a:lnTo>
                    <a:lnTo>
                      <a:pt x="627" y="230"/>
                    </a:lnTo>
                    <a:lnTo>
                      <a:pt x="627" y="230"/>
                    </a:lnTo>
                    <a:lnTo>
                      <a:pt x="627" y="230"/>
                    </a:lnTo>
                    <a:lnTo>
                      <a:pt x="627" y="233"/>
                    </a:lnTo>
                    <a:lnTo>
                      <a:pt x="627" y="233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2" y="235"/>
                    </a:lnTo>
                    <a:lnTo>
                      <a:pt x="622" y="237"/>
                    </a:lnTo>
                    <a:lnTo>
                      <a:pt x="622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40"/>
                    </a:lnTo>
                    <a:lnTo>
                      <a:pt x="620" y="240"/>
                    </a:lnTo>
                    <a:lnTo>
                      <a:pt x="617" y="240"/>
                    </a:lnTo>
                    <a:lnTo>
                      <a:pt x="617" y="240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4"/>
                    </a:lnTo>
                    <a:lnTo>
                      <a:pt x="617" y="244"/>
                    </a:lnTo>
                    <a:lnTo>
                      <a:pt x="617" y="244"/>
                    </a:lnTo>
                    <a:lnTo>
                      <a:pt x="617" y="247"/>
                    </a:lnTo>
                    <a:lnTo>
                      <a:pt x="617" y="247"/>
                    </a:lnTo>
                    <a:lnTo>
                      <a:pt x="617" y="247"/>
                    </a:lnTo>
                    <a:lnTo>
                      <a:pt x="617" y="249"/>
                    </a:lnTo>
                    <a:lnTo>
                      <a:pt x="620" y="249"/>
                    </a:lnTo>
                    <a:lnTo>
                      <a:pt x="620" y="249"/>
                    </a:lnTo>
                    <a:lnTo>
                      <a:pt x="620" y="249"/>
                    </a:lnTo>
                    <a:lnTo>
                      <a:pt x="620" y="252"/>
                    </a:lnTo>
                    <a:lnTo>
                      <a:pt x="620" y="252"/>
                    </a:lnTo>
                    <a:lnTo>
                      <a:pt x="620" y="252"/>
                    </a:lnTo>
                    <a:lnTo>
                      <a:pt x="622" y="252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2"/>
                    </a:lnTo>
                    <a:lnTo>
                      <a:pt x="617" y="252"/>
                    </a:lnTo>
                    <a:lnTo>
                      <a:pt x="615" y="252"/>
                    </a:lnTo>
                    <a:lnTo>
                      <a:pt x="615" y="249"/>
                    </a:lnTo>
                    <a:lnTo>
                      <a:pt x="615" y="249"/>
                    </a:lnTo>
                    <a:lnTo>
                      <a:pt x="615" y="249"/>
                    </a:lnTo>
                    <a:lnTo>
                      <a:pt x="613" y="249"/>
                    </a:lnTo>
                    <a:lnTo>
                      <a:pt x="613" y="247"/>
                    </a:lnTo>
                    <a:lnTo>
                      <a:pt x="613" y="247"/>
                    </a:lnTo>
                    <a:lnTo>
                      <a:pt x="613" y="249"/>
                    </a:lnTo>
                    <a:lnTo>
                      <a:pt x="613" y="249"/>
                    </a:lnTo>
                    <a:lnTo>
                      <a:pt x="610" y="249"/>
                    </a:lnTo>
                    <a:lnTo>
                      <a:pt x="610" y="249"/>
                    </a:lnTo>
                    <a:lnTo>
                      <a:pt x="610" y="249"/>
                    </a:lnTo>
                    <a:lnTo>
                      <a:pt x="608" y="249"/>
                    </a:lnTo>
                    <a:lnTo>
                      <a:pt x="608" y="249"/>
                    </a:lnTo>
                    <a:lnTo>
                      <a:pt x="608" y="249"/>
                    </a:lnTo>
                    <a:lnTo>
                      <a:pt x="606" y="249"/>
                    </a:lnTo>
                    <a:lnTo>
                      <a:pt x="606" y="249"/>
                    </a:lnTo>
                    <a:lnTo>
                      <a:pt x="606" y="249"/>
                    </a:lnTo>
                    <a:lnTo>
                      <a:pt x="603" y="249"/>
                    </a:lnTo>
                    <a:lnTo>
                      <a:pt x="603" y="249"/>
                    </a:lnTo>
                    <a:lnTo>
                      <a:pt x="601" y="249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599" y="252"/>
                    </a:lnTo>
                    <a:lnTo>
                      <a:pt x="599" y="252"/>
                    </a:lnTo>
                    <a:lnTo>
                      <a:pt x="599" y="254"/>
                    </a:lnTo>
                    <a:lnTo>
                      <a:pt x="599" y="254"/>
                    </a:lnTo>
                    <a:lnTo>
                      <a:pt x="599" y="254"/>
                    </a:lnTo>
                    <a:lnTo>
                      <a:pt x="596" y="254"/>
                    </a:lnTo>
                    <a:lnTo>
                      <a:pt x="596" y="254"/>
                    </a:lnTo>
                    <a:lnTo>
                      <a:pt x="596" y="256"/>
                    </a:lnTo>
                    <a:lnTo>
                      <a:pt x="596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9"/>
                    </a:lnTo>
                    <a:lnTo>
                      <a:pt x="591" y="259"/>
                    </a:lnTo>
                    <a:lnTo>
                      <a:pt x="591" y="259"/>
                    </a:lnTo>
                    <a:lnTo>
                      <a:pt x="591" y="261"/>
                    </a:lnTo>
                    <a:lnTo>
                      <a:pt x="591" y="261"/>
                    </a:lnTo>
                    <a:lnTo>
                      <a:pt x="591" y="261"/>
                    </a:lnTo>
                    <a:lnTo>
                      <a:pt x="589" y="261"/>
                    </a:lnTo>
                    <a:lnTo>
                      <a:pt x="589" y="261"/>
                    </a:lnTo>
                    <a:lnTo>
                      <a:pt x="589" y="261"/>
                    </a:lnTo>
                    <a:lnTo>
                      <a:pt x="587" y="261"/>
                    </a:lnTo>
                    <a:lnTo>
                      <a:pt x="587" y="261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4" y="263"/>
                    </a:lnTo>
                    <a:lnTo>
                      <a:pt x="584" y="263"/>
                    </a:lnTo>
                    <a:lnTo>
                      <a:pt x="584" y="266"/>
                    </a:lnTo>
                    <a:lnTo>
                      <a:pt x="584" y="266"/>
                    </a:lnTo>
                    <a:lnTo>
                      <a:pt x="582" y="266"/>
                    </a:lnTo>
                    <a:lnTo>
                      <a:pt x="582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8"/>
                    </a:lnTo>
                    <a:lnTo>
                      <a:pt x="580" y="268"/>
                    </a:lnTo>
                    <a:lnTo>
                      <a:pt x="577" y="268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3"/>
                    </a:lnTo>
                    <a:lnTo>
                      <a:pt x="577" y="273"/>
                    </a:lnTo>
                    <a:lnTo>
                      <a:pt x="577" y="275"/>
                    </a:lnTo>
                    <a:lnTo>
                      <a:pt x="577" y="275"/>
                    </a:lnTo>
                    <a:lnTo>
                      <a:pt x="577" y="275"/>
                    </a:lnTo>
                    <a:lnTo>
                      <a:pt x="580" y="275"/>
                    </a:lnTo>
                    <a:lnTo>
                      <a:pt x="580" y="278"/>
                    </a:lnTo>
                    <a:lnTo>
                      <a:pt x="577" y="278"/>
                    </a:lnTo>
                    <a:lnTo>
                      <a:pt x="577" y="278"/>
                    </a:lnTo>
                    <a:lnTo>
                      <a:pt x="577" y="280"/>
                    </a:lnTo>
                    <a:lnTo>
                      <a:pt x="580" y="280"/>
                    </a:lnTo>
                    <a:lnTo>
                      <a:pt x="580" y="280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7" y="285"/>
                    </a:lnTo>
                    <a:lnTo>
                      <a:pt x="577" y="285"/>
                    </a:lnTo>
                    <a:lnTo>
                      <a:pt x="575" y="285"/>
                    </a:lnTo>
                    <a:lnTo>
                      <a:pt x="575" y="285"/>
                    </a:lnTo>
                    <a:lnTo>
                      <a:pt x="575" y="285"/>
                    </a:lnTo>
                    <a:lnTo>
                      <a:pt x="575" y="287"/>
                    </a:lnTo>
                    <a:lnTo>
                      <a:pt x="577" y="287"/>
                    </a:lnTo>
                    <a:lnTo>
                      <a:pt x="577" y="287"/>
                    </a:lnTo>
                    <a:lnTo>
                      <a:pt x="577" y="289"/>
                    </a:lnTo>
                    <a:lnTo>
                      <a:pt x="575" y="289"/>
                    </a:lnTo>
                    <a:lnTo>
                      <a:pt x="575" y="289"/>
                    </a:lnTo>
                    <a:lnTo>
                      <a:pt x="575" y="289"/>
                    </a:lnTo>
                    <a:lnTo>
                      <a:pt x="575" y="292"/>
                    </a:lnTo>
                    <a:lnTo>
                      <a:pt x="575" y="292"/>
                    </a:lnTo>
                    <a:lnTo>
                      <a:pt x="575" y="292"/>
                    </a:lnTo>
                    <a:lnTo>
                      <a:pt x="573" y="292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0" y="294"/>
                    </a:lnTo>
                    <a:lnTo>
                      <a:pt x="570" y="294"/>
                    </a:lnTo>
                    <a:lnTo>
                      <a:pt x="570" y="297"/>
                    </a:lnTo>
                    <a:lnTo>
                      <a:pt x="568" y="297"/>
                    </a:lnTo>
                    <a:lnTo>
                      <a:pt x="568" y="297"/>
                    </a:lnTo>
                    <a:lnTo>
                      <a:pt x="568" y="297"/>
                    </a:lnTo>
                    <a:lnTo>
                      <a:pt x="568" y="299"/>
                    </a:lnTo>
                    <a:lnTo>
                      <a:pt x="568" y="299"/>
                    </a:lnTo>
                    <a:lnTo>
                      <a:pt x="568" y="301"/>
                    </a:lnTo>
                    <a:lnTo>
                      <a:pt x="568" y="301"/>
                    </a:lnTo>
                    <a:lnTo>
                      <a:pt x="568" y="301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70" y="304"/>
                    </a:lnTo>
                    <a:lnTo>
                      <a:pt x="570" y="304"/>
                    </a:lnTo>
                    <a:lnTo>
                      <a:pt x="570" y="304"/>
                    </a:lnTo>
                    <a:lnTo>
                      <a:pt x="570" y="306"/>
                    </a:lnTo>
                    <a:lnTo>
                      <a:pt x="570" y="306"/>
                    </a:lnTo>
                    <a:lnTo>
                      <a:pt x="570" y="308"/>
                    </a:lnTo>
                    <a:lnTo>
                      <a:pt x="570" y="308"/>
                    </a:lnTo>
                    <a:lnTo>
                      <a:pt x="570" y="308"/>
                    </a:lnTo>
                    <a:lnTo>
                      <a:pt x="570" y="311"/>
                    </a:lnTo>
                    <a:lnTo>
                      <a:pt x="568" y="311"/>
                    </a:lnTo>
                    <a:lnTo>
                      <a:pt x="568" y="311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6"/>
                    </a:lnTo>
                    <a:lnTo>
                      <a:pt x="568" y="316"/>
                    </a:lnTo>
                    <a:lnTo>
                      <a:pt x="565" y="316"/>
                    </a:lnTo>
                    <a:lnTo>
                      <a:pt x="565" y="316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20"/>
                    </a:lnTo>
                    <a:lnTo>
                      <a:pt x="563" y="320"/>
                    </a:lnTo>
                    <a:lnTo>
                      <a:pt x="563" y="320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61" y="327"/>
                    </a:lnTo>
                    <a:lnTo>
                      <a:pt x="561" y="327"/>
                    </a:lnTo>
                    <a:lnTo>
                      <a:pt x="561" y="327"/>
                    </a:lnTo>
                    <a:lnTo>
                      <a:pt x="561" y="330"/>
                    </a:lnTo>
                    <a:lnTo>
                      <a:pt x="561" y="330"/>
                    </a:lnTo>
                    <a:lnTo>
                      <a:pt x="561" y="330"/>
                    </a:lnTo>
                    <a:lnTo>
                      <a:pt x="561" y="332"/>
                    </a:lnTo>
                    <a:lnTo>
                      <a:pt x="561" y="332"/>
                    </a:lnTo>
                    <a:lnTo>
                      <a:pt x="558" y="332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6" y="337"/>
                    </a:lnTo>
                    <a:lnTo>
                      <a:pt x="556" y="337"/>
                    </a:lnTo>
                    <a:lnTo>
                      <a:pt x="556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49" y="334"/>
                    </a:lnTo>
                    <a:lnTo>
                      <a:pt x="549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2"/>
                    </a:lnTo>
                    <a:lnTo>
                      <a:pt x="542" y="332"/>
                    </a:lnTo>
                    <a:lnTo>
                      <a:pt x="542" y="332"/>
                    </a:lnTo>
                    <a:lnTo>
                      <a:pt x="542" y="332"/>
                    </a:lnTo>
                    <a:lnTo>
                      <a:pt x="539" y="332"/>
                    </a:lnTo>
                    <a:lnTo>
                      <a:pt x="539" y="332"/>
                    </a:lnTo>
                    <a:lnTo>
                      <a:pt x="539" y="334"/>
                    </a:lnTo>
                    <a:lnTo>
                      <a:pt x="539" y="334"/>
                    </a:lnTo>
                    <a:lnTo>
                      <a:pt x="539" y="334"/>
                    </a:lnTo>
                    <a:lnTo>
                      <a:pt x="542" y="334"/>
                    </a:lnTo>
                    <a:lnTo>
                      <a:pt x="542" y="337"/>
                    </a:lnTo>
                    <a:lnTo>
                      <a:pt x="542" y="337"/>
                    </a:lnTo>
                    <a:lnTo>
                      <a:pt x="542" y="339"/>
                    </a:lnTo>
                    <a:lnTo>
                      <a:pt x="542" y="339"/>
                    </a:lnTo>
                    <a:lnTo>
                      <a:pt x="542" y="339"/>
                    </a:lnTo>
                    <a:lnTo>
                      <a:pt x="542" y="342"/>
                    </a:lnTo>
                    <a:lnTo>
                      <a:pt x="542" y="342"/>
                    </a:lnTo>
                    <a:lnTo>
                      <a:pt x="542" y="344"/>
                    </a:lnTo>
                    <a:lnTo>
                      <a:pt x="542" y="344"/>
                    </a:lnTo>
                    <a:lnTo>
                      <a:pt x="542" y="344"/>
                    </a:lnTo>
                    <a:lnTo>
                      <a:pt x="542" y="346"/>
                    </a:lnTo>
                    <a:lnTo>
                      <a:pt x="542" y="346"/>
                    </a:lnTo>
                    <a:lnTo>
                      <a:pt x="542" y="346"/>
                    </a:lnTo>
                    <a:lnTo>
                      <a:pt x="542" y="349"/>
                    </a:lnTo>
                    <a:lnTo>
                      <a:pt x="542" y="349"/>
                    </a:lnTo>
                    <a:lnTo>
                      <a:pt x="542" y="351"/>
                    </a:lnTo>
                    <a:lnTo>
                      <a:pt x="542" y="351"/>
                    </a:lnTo>
                    <a:lnTo>
                      <a:pt x="542" y="353"/>
                    </a:lnTo>
                    <a:lnTo>
                      <a:pt x="542" y="353"/>
                    </a:lnTo>
                    <a:lnTo>
                      <a:pt x="542" y="353"/>
                    </a:lnTo>
                    <a:lnTo>
                      <a:pt x="542" y="356"/>
                    </a:lnTo>
                    <a:lnTo>
                      <a:pt x="542" y="356"/>
                    </a:lnTo>
                    <a:lnTo>
                      <a:pt x="539" y="356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7" y="358"/>
                    </a:lnTo>
                    <a:lnTo>
                      <a:pt x="537" y="358"/>
                    </a:lnTo>
                    <a:lnTo>
                      <a:pt x="537" y="358"/>
                    </a:lnTo>
                    <a:lnTo>
                      <a:pt x="535" y="358"/>
                    </a:lnTo>
                    <a:lnTo>
                      <a:pt x="535" y="358"/>
                    </a:lnTo>
                    <a:lnTo>
                      <a:pt x="535" y="361"/>
                    </a:lnTo>
                    <a:lnTo>
                      <a:pt x="535" y="361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5"/>
                    </a:lnTo>
                    <a:lnTo>
                      <a:pt x="535" y="365"/>
                    </a:lnTo>
                    <a:lnTo>
                      <a:pt x="535" y="368"/>
                    </a:lnTo>
                    <a:lnTo>
                      <a:pt x="535" y="368"/>
                    </a:lnTo>
                    <a:lnTo>
                      <a:pt x="535" y="368"/>
                    </a:lnTo>
                    <a:lnTo>
                      <a:pt x="535" y="370"/>
                    </a:lnTo>
                    <a:lnTo>
                      <a:pt x="535" y="370"/>
                    </a:lnTo>
                    <a:lnTo>
                      <a:pt x="535" y="372"/>
                    </a:lnTo>
                    <a:lnTo>
                      <a:pt x="535" y="372"/>
                    </a:lnTo>
                    <a:lnTo>
                      <a:pt x="537" y="372"/>
                    </a:lnTo>
                    <a:lnTo>
                      <a:pt x="537" y="372"/>
                    </a:lnTo>
                    <a:lnTo>
                      <a:pt x="537" y="375"/>
                    </a:lnTo>
                    <a:lnTo>
                      <a:pt x="537" y="375"/>
                    </a:lnTo>
                    <a:lnTo>
                      <a:pt x="537" y="375"/>
                    </a:lnTo>
                    <a:lnTo>
                      <a:pt x="537" y="377"/>
                    </a:lnTo>
                    <a:lnTo>
                      <a:pt x="537" y="377"/>
                    </a:lnTo>
                    <a:lnTo>
                      <a:pt x="537" y="377"/>
                    </a:lnTo>
                    <a:lnTo>
                      <a:pt x="537" y="380"/>
                    </a:lnTo>
                    <a:lnTo>
                      <a:pt x="537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2"/>
                    </a:lnTo>
                    <a:lnTo>
                      <a:pt x="535" y="382"/>
                    </a:lnTo>
                    <a:lnTo>
                      <a:pt x="532" y="382"/>
                    </a:lnTo>
                    <a:lnTo>
                      <a:pt x="532" y="382"/>
                    </a:lnTo>
                    <a:lnTo>
                      <a:pt x="532" y="384"/>
                    </a:lnTo>
                    <a:lnTo>
                      <a:pt x="532" y="384"/>
                    </a:lnTo>
                    <a:lnTo>
                      <a:pt x="532" y="384"/>
                    </a:lnTo>
                    <a:lnTo>
                      <a:pt x="530" y="384"/>
                    </a:lnTo>
                    <a:lnTo>
                      <a:pt x="530" y="382"/>
                    </a:lnTo>
                    <a:lnTo>
                      <a:pt x="530" y="382"/>
                    </a:lnTo>
                    <a:lnTo>
                      <a:pt x="530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4"/>
                    </a:lnTo>
                    <a:lnTo>
                      <a:pt x="525" y="384"/>
                    </a:lnTo>
                    <a:lnTo>
                      <a:pt x="525" y="384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0"/>
                    </a:lnTo>
                    <a:lnTo>
                      <a:pt x="525" y="380"/>
                    </a:lnTo>
                    <a:lnTo>
                      <a:pt x="525" y="377"/>
                    </a:lnTo>
                    <a:lnTo>
                      <a:pt x="525" y="377"/>
                    </a:lnTo>
                    <a:lnTo>
                      <a:pt x="525" y="375"/>
                    </a:lnTo>
                    <a:lnTo>
                      <a:pt x="523" y="375"/>
                    </a:lnTo>
                    <a:lnTo>
                      <a:pt x="523" y="375"/>
                    </a:lnTo>
                    <a:lnTo>
                      <a:pt x="523" y="372"/>
                    </a:lnTo>
                    <a:lnTo>
                      <a:pt x="523" y="372"/>
                    </a:lnTo>
                    <a:lnTo>
                      <a:pt x="523" y="372"/>
                    </a:lnTo>
                    <a:lnTo>
                      <a:pt x="523" y="370"/>
                    </a:lnTo>
                    <a:lnTo>
                      <a:pt x="523" y="370"/>
                    </a:lnTo>
                    <a:lnTo>
                      <a:pt x="523" y="370"/>
                    </a:lnTo>
                    <a:lnTo>
                      <a:pt x="523" y="368"/>
                    </a:lnTo>
                    <a:lnTo>
                      <a:pt x="523" y="368"/>
                    </a:lnTo>
                    <a:lnTo>
                      <a:pt x="523" y="365"/>
                    </a:lnTo>
                    <a:lnTo>
                      <a:pt x="523" y="365"/>
                    </a:lnTo>
                    <a:lnTo>
                      <a:pt x="520" y="365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1"/>
                    </a:lnTo>
                    <a:lnTo>
                      <a:pt x="520" y="361"/>
                    </a:lnTo>
                    <a:lnTo>
                      <a:pt x="520" y="361"/>
                    </a:lnTo>
                    <a:lnTo>
                      <a:pt x="520" y="358"/>
                    </a:lnTo>
                    <a:lnTo>
                      <a:pt x="520" y="358"/>
                    </a:lnTo>
                    <a:lnTo>
                      <a:pt x="520" y="356"/>
                    </a:lnTo>
                    <a:lnTo>
                      <a:pt x="520" y="356"/>
                    </a:lnTo>
                    <a:lnTo>
                      <a:pt x="518" y="356"/>
                    </a:lnTo>
                    <a:lnTo>
                      <a:pt x="518" y="353"/>
                    </a:lnTo>
                    <a:lnTo>
                      <a:pt x="518" y="353"/>
                    </a:lnTo>
                    <a:lnTo>
                      <a:pt x="518" y="353"/>
                    </a:lnTo>
                    <a:lnTo>
                      <a:pt x="520" y="353"/>
                    </a:lnTo>
                    <a:lnTo>
                      <a:pt x="520" y="351"/>
                    </a:lnTo>
                    <a:lnTo>
                      <a:pt x="520" y="351"/>
                    </a:lnTo>
                    <a:lnTo>
                      <a:pt x="520" y="349"/>
                    </a:lnTo>
                    <a:lnTo>
                      <a:pt x="518" y="349"/>
                    </a:lnTo>
                    <a:lnTo>
                      <a:pt x="518" y="349"/>
                    </a:lnTo>
                    <a:lnTo>
                      <a:pt x="518" y="346"/>
                    </a:lnTo>
                    <a:lnTo>
                      <a:pt x="518" y="346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6" name="Freeform 160"/>
              <p:cNvSpPr>
                <a:spLocks/>
              </p:cNvSpPr>
              <p:nvPr/>
            </p:nvSpPr>
            <p:spPr bwMode="auto">
              <a:xfrm>
                <a:off x="2294" y="1812"/>
                <a:ext cx="627" cy="740"/>
              </a:xfrm>
              <a:custGeom>
                <a:avLst/>
                <a:gdLst/>
                <a:ahLst/>
                <a:cxnLst>
                  <a:cxn ang="0">
                    <a:pos x="494" y="344"/>
                  </a:cxn>
                  <a:cxn ang="0">
                    <a:pos x="520" y="306"/>
                  </a:cxn>
                  <a:cxn ang="0">
                    <a:pos x="466" y="297"/>
                  </a:cxn>
                  <a:cxn ang="0">
                    <a:pos x="442" y="275"/>
                  </a:cxn>
                  <a:cxn ang="0">
                    <a:pos x="440" y="294"/>
                  </a:cxn>
                  <a:cxn ang="0">
                    <a:pos x="435" y="325"/>
                  </a:cxn>
                  <a:cxn ang="0">
                    <a:pos x="447" y="370"/>
                  </a:cxn>
                  <a:cxn ang="0">
                    <a:pos x="433" y="396"/>
                  </a:cxn>
                  <a:cxn ang="0">
                    <a:pos x="404" y="415"/>
                  </a:cxn>
                  <a:cxn ang="0">
                    <a:pos x="367" y="448"/>
                  </a:cxn>
                  <a:cxn ang="0">
                    <a:pos x="331" y="489"/>
                  </a:cxn>
                  <a:cxn ang="0">
                    <a:pos x="298" y="526"/>
                  </a:cxn>
                  <a:cxn ang="0">
                    <a:pos x="260" y="545"/>
                  </a:cxn>
                  <a:cxn ang="0">
                    <a:pos x="260" y="612"/>
                  </a:cxn>
                  <a:cxn ang="0">
                    <a:pos x="251" y="676"/>
                  </a:cxn>
                  <a:cxn ang="0">
                    <a:pos x="239" y="709"/>
                  </a:cxn>
                  <a:cxn ang="0">
                    <a:pos x="201" y="740"/>
                  </a:cxn>
                  <a:cxn ang="0">
                    <a:pos x="173" y="690"/>
                  </a:cxn>
                  <a:cxn ang="0">
                    <a:pos x="149" y="633"/>
                  </a:cxn>
                  <a:cxn ang="0">
                    <a:pos x="132" y="574"/>
                  </a:cxn>
                  <a:cxn ang="0">
                    <a:pos x="111" y="526"/>
                  </a:cxn>
                  <a:cxn ang="0">
                    <a:pos x="101" y="465"/>
                  </a:cxn>
                  <a:cxn ang="0">
                    <a:pos x="94" y="406"/>
                  </a:cxn>
                  <a:cxn ang="0">
                    <a:pos x="85" y="403"/>
                  </a:cxn>
                  <a:cxn ang="0">
                    <a:pos x="38" y="406"/>
                  </a:cxn>
                  <a:cxn ang="0">
                    <a:pos x="28" y="372"/>
                  </a:cxn>
                  <a:cxn ang="0">
                    <a:pos x="19" y="363"/>
                  </a:cxn>
                  <a:cxn ang="0">
                    <a:pos x="7" y="332"/>
                  </a:cxn>
                  <a:cxn ang="0">
                    <a:pos x="52" y="327"/>
                  </a:cxn>
                  <a:cxn ang="0">
                    <a:pos x="45" y="287"/>
                  </a:cxn>
                  <a:cxn ang="0">
                    <a:pos x="40" y="242"/>
                  </a:cxn>
                  <a:cxn ang="0">
                    <a:pos x="83" y="225"/>
                  </a:cxn>
                  <a:cxn ang="0">
                    <a:pos x="113" y="183"/>
                  </a:cxn>
                  <a:cxn ang="0">
                    <a:pos x="137" y="140"/>
                  </a:cxn>
                  <a:cxn ang="0">
                    <a:pos x="139" y="112"/>
                  </a:cxn>
                  <a:cxn ang="0">
                    <a:pos x="113" y="67"/>
                  </a:cxn>
                  <a:cxn ang="0">
                    <a:pos x="104" y="34"/>
                  </a:cxn>
                  <a:cxn ang="0">
                    <a:pos x="120" y="7"/>
                  </a:cxn>
                  <a:cxn ang="0">
                    <a:pos x="161" y="10"/>
                  </a:cxn>
                  <a:cxn ang="0">
                    <a:pos x="191" y="38"/>
                  </a:cxn>
                  <a:cxn ang="0">
                    <a:pos x="239" y="29"/>
                  </a:cxn>
                  <a:cxn ang="0">
                    <a:pos x="253" y="62"/>
                  </a:cxn>
                  <a:cxn ang="0">
                    <a:pos x="234" y="97"/>
                  </a:cxn>
                  <a:cxn ang="0">
                    <a:pos x="220" y="116"/>
                  </a:cxn>
                  <a:cxn ang="0">
                    <a:pos x="241" y="152"/>
                  </a:cxn>
                  <a:cxn ang="0">
                    <a:pos x="272" y="178"/>
                  </a:cxn>
                  <a:cxn ang="0">
                    <a:pos x="267" y="216"/>
                  </a:cxn>
                  <a:cxn ang="0">
                    <a:pos x="312" y="240"/>
                  </a:cxn>
                  <a:cxn ang="0">
                    <a:pos x="357" y="256"/>
                  </a:cxn>
                  <a:cxn ang="0">
                    <a:pos x="400" y="270"/>
                  </a:cxn>
                  <a:cxn ang="0">
                    <a:pos x="426" y="249"/>
                  </a:cxn>
                  <a:cxn ang="0">
                    <a:pos x="438" y="230"/>
                  </a:cxn>
                  <a:cxn ang="0">
                    <a:pos x="459" y="263"/>
                  </a:cxn>
                  <a:cxn ang="0">
                    <a:pos x="511" y="261"/>
                  </a:cxn>
                  <a:cxn ang="0">
                    <a:pos x="525" y="233"/>
                  </a:cxn>
                  <a:cxn ang="0">
                    <a:pos x="563" y="202"/>
                  </a:cxn>
                  <a:cxn ang="0">
                    <a:pos x="603" y="202"/>
                  </a:cxn>
                  <a:cxn ang="0">
                    <a:pos x="622" y="223"/>
                  </a:cxn>
                  <a:cxn ang="0">
                    <a:pos x="613" y="249"/>
                  </a:cxn>
                  <a:cxn ang="0">
                    <a:pos x="577" y="285"/>
                  </a:cxn>
                  <a:cxn ang="0">
                    <a:pos x="558" y="334"/>
                  </a:cxn>
                  <a:cxn ang="0">
                    <a:pos x="535" y="363"/>
                  </a:cxn>
                  <a:cxn ang="0">
                    <a:pos x="518" y="356"/>
                  </a:cxn>
                </a:cxnLst>
                <a:rect l="0" t="0" r="r" b="b"/>
                <a:pathLst>
                  <a:path w="627" h="740">
                    <a:moveTo>
                      <a:pt x="518" y="342"/>
                    </a:moveTo>
                    <a:lnTo>
                      <a:pt x="516" y="342"/>
                    </a:lnTo>
                    <a:lnTo>
                      <a:pt x="516" y="342"/>
                    </a:lnTo>
                    <a:lnTo>
                      <a:pt x="516" y="342"/>
                    </a:lnTo>
                    <a:lnTo>
                      <a:pt x="513" y="342"/>
                    </a:lnTo>
                    <a:lnTo>
                      <a:pt x="513" y="342"/>
                    </a:lnTo>
                    <a:lnTo>
                      <a:pt x="513" y="342"/>
                    </a:lnTo>
                    <a:lnTo>
                      <a:pt x="513" y="344"/>
                    </a:lnTo>
                    <a:lnTo>
                      <a:pt x="513" y="344"/>
                    </a:lnTo>
                    <a:lnTo>
                      <a:pt x="513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2"/>
                    </a:lnTo>
                    <a:lnTo>
                      <a:pt x="511" y="344"/>
                    </a:lnTo>
                    <a:lnTo>
                      <a:pt x="511" y="344"/>
                    </a:lnTo>
                    <a:lnTo>
                      <a:pt x="511" y="344"/>
                    </a:lnTo>
                    <a:lnTo>
                      <a:pt x="511" y="346"/>
                    </a:lnTo>
                    <a:lnTo>
                      <a:pt x="511" y="346"/>
                    </a:lnTo>
                    <a:lnTo>
                      <a:pt x="511" y="346"/>
                    </a:lnTo>
                    <a:lnTo>
                      <a:pt x="511" y="349"/>
                    </a:lnTo>
                    <a:lnTo>
                      <a:pt x="509" y="349"/>
                    </a:lnTo>
                    <a:lnTo>
                      <a:pt x="509" y="349"/>
                    </a:lnTo>
                    <a:lnTo>
                      <a:pt x="509" y="349"/>
                    </a:lnTo>
                    <a:lnTo>
                      <a:pt x="509" y="351"/>
                    </a:lnTo>
                    <a:lnTo>
                      <a:pt x="506" y="351"/>
                    </a:lnTo>
                    <a:lnTo>
                      <a:pt x="506" y="351"/>
                    </a:lnTo>
                    <a:lnTo>
                      <a:pt x="506" y="353"/>
                    </a:lnTo>
                    <a:lnTo>
                      <a:pt x="506" y="353"/>
                    </a:lnTo>
                    <a:lnTo>
                      <a:pt x="506" y="353"/>
                    </a:lnTo>
                    <a:lnTo>
                      <a:pt x="506" y="356"/>
                    </a:lnTo>
                    <a:lnTo>
                      <a:pt x="509" y="356"/>
                    </a:lnTo>
                    <a:lnTo>
                      <a:pt x="509" y="356"/>
                    </a:lnTo>
                    <a:lnTo>
                      <a:pt x="506" y="356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58"/>
                    </a:lnTo>
                    <a:lnTo>
                      <a:pt x="506" y="361"/>
                    </a:lnTo>
                    <a:lnTo>
                      <a:pt x="504" y="361"/>
                    </a:lnTo>
                    <a:lnTo>
                      <a:pt x="504" y="361"/>
                    </a:lnTo>
                    <a:lnTo>
                      <a:pt x="502" y="361"/>
                    </a:lnTo>
                    <a:lnTo>
                      <a:pt x="502" y="361"/>
                    </a:lnTo>
                    <a:lnTo>
                      <a:pt x="502" y="358"/>
                    </a:lnTo>
                    <a:lnTo>
                      <a:pt x="502" y="358"/>
                    </a:lnTo>
                    <a:lnTo>
                      <a:pt x="502" y="356"/>
                    </a:lnTo>
                    <a:lnTo>
                      <a:pt x="502" y="356"/>
                    </a:lnTo>
                    <a:lnTo>
                      <a:pt x="502" y="356"/>
                    </a:lnTo>
                    <a:lnTo>
                      <a:pt x="502" y="353"/>
                    </a:lnTo>
                    <a:lnTo>
                      <a:pt x="502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3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9" y="356"/>
                    </a:lnTo>
                    <a:lnTo>
                      <a:pt x="497" y="356"/>
                    </a:lnTo>
                    <a:lnTo>
                      <a:pt x="497" y="356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3"/>
                    </a:lnTo>
                    <a:lnTo>
                      <a:pt x="497" y="351"/>
                    </a:lnTo>
                    <a:lnTo>
                      <a:pt x="497" y="351"/>
                    </a:lnTo>
                    <a:lnTo>
                      <a:pt x="497" y="349"/>
                    </a:lnTo>
                    <a:lnTo>
                      <a:pt x="497" y="349"/>
                    </a:lnTo>
                    <a:lnTo>
                      <a:pt x="494" y="349"/>
                    </a:lnTo>
                    <a:lnTo>
                      <a:pt x="494" y="346"/>
                    </a:lnTo>
                    <a:lnTo>
                      <a:pt x="494" y="346"/>
                    </a:lnTo>
                    <a:lnTo>
                      <a:pt x="494" y="346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4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42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9"/>
                    </a:lnTo>
                    <a:lnTo>
                      <a:pt x="494" y="337"/>
                    </a:lnTo>
                    <a:lnTo>
                      <a:pt x="494" y="337"/>
                    </a:lnTo>
                    <a:lnTo>
                      <a:pt x="494" y="334"/>
                    </a:lnTo>
                    <a:lnTo>
                      <a:pt x="494" y="334"/>
                    </a:lnTo>
                    <a:lnTo>
                      <a:pt x="497" y="334"/>
                    </a:lnTo>
                    <a:lnTo>
                      <a:pt x="497" y="334"/>
                    </a:lnTo>
                    <a:lnTo>
                      <a:pt x="497" y="334"/>
                    </a:lnTo>
                    <a:lnTo>
                      <a:pt x="499" y="334"/>
                    </a:lnTo>
                    <a:lnTo>
                      <a:pt x="499" y="332"/>
                    </a:lnTo>
                    <a:lnTo>
                      <a:pt x="499" y="332"/>
                    </a:lnTo>
                    <a:lnTo>
                      <a:pt x="499" y="332"/>
                    </a:lnTo>
                    <a:lnTo>
                      <a:pt x="499" y="330"/>
                    </a:lnTo>
                    <a:lnTo>
                      <a:pt x="499" y="330"/>
                    </a:lnTo>
                    <a:lnTo>
                      <a:pt x="502" y="330"/>
                    </a:lnTo>
                    <a:lnTo>
                      <a:pt x="502" y="332"/>
                    </a:lnTo>
                    <a:lnTo>
                      <a:pt x="502" y="332"/>
                    </a:lnTo>
                    <a:lnTo>
                      <a:pt x="502" y="332"/>
                    </a:lnTo>
                    <a:lnTo>
                      <a:pt x="504" y="332"/>
                    </a:lnTo>
                    <a:lnTo>
                      <a:pt x="504" y="330"/>
                    </a:lnTo>
                    <a:lnTo>
                      <a:pt x="504" y="330"/>
                    </a:lnTo>
                    <a:lnTo>
                      <a:pt x="504" y="330"/>
                    </a:lnTo>
                    <a:lnTo>
                      <a:pt x="506" y="330"/>
                    </a:lnTo>
                    <a:lnTo>
                      <a:pt x="506" y="330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6" y="327"/>
                    </a:lnTo>
                    <a:lnTo>
                      <a:pt x="509" y="327"/>
                    </a:lnTo>
                    <a:lnTo>
                      <a:pt x="509" y="327"/>
                    </a:lnTo>
                    <a:lnTo>
                      <a:pt x="509" y="330"/>
                    </a:lnTo>
                    <a:lnTo>
                      <a:pt x="511" y="330"/>
                    </a:lnTo>
                    <a:lnTo>
                      <a:pt x="511" y="327"/>
                    </a:lnTo>
                    <a:lnTo>
                      <a:pt x="511" y="327"/>
                    </a:lnTo>
                    <a:lnTo>
                      <a:pt x="511" y="327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5"/>
                    </a:lnTo>
                    <a:lnTo>
                      <a:pt x="511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3"/>
                    </a:lnTo>
                    <a:lnTo>
                      <a:pt x="513" y="320"/>
                    </a:lnTo>
                    <a:lnTo>
                      <a:pt x="513" y="320"/>
                    </a:lnTo>
                    <a:lnTo>
                      <a:pt x="516" y="320"/>
                    </a:lnTo>
                    <a:lnTo>
                      <a:pt x="516" y="318"/>
                    </a:lnTo>
                    <a:lnTo>
                      <a:pt x="516" y="318"/>
                    </a:lnTo>
                    <a:lnTo>
                      <a:pt x="516" y="318"/>
                    </a:lnTo>
                    <a:lnTo>
                      <a:pt x="516" y="316"/>
                    </a:lnTo>
                    <a:lnTo>
                      <a:pt x="518" y="316"/>
                    </a:lnTo>
                    <a:lnTo>
                      <a:pt x="518" y="316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3"/>
                    </a:lnTo>
                    <a:lnTo>
                      <a:pt x="518" y="311"/>
                    </a:lnTo>
                    <a:lnTo>
                      <a:pt x="520" y="311"/>
                    </a:lnTo>
                    <a:lnTo>
                      <a:pt x="520" y="311"/>
                    </a:lnTo>
                    <a:lnTo>
                      <a:pt x="520" y="311"/>
                    </a:lnTo>
                    <a:lnTo>
                      <a:pt x="523" y="311"/>
                    </a:lnTo>
                    <a:lnTo>
                      <a:pt x="523" y="311"/>
                    </a:lnTo>
                    <a:lnTo>
                      <a:pt x="520" y="311"/>
                    </a:lnTo>
                    <a:lnTo>
                      <a:pt x="520" y="308"/>
                    </a:lnTo>
                    <a:lnTo>
                      <a:pt x="520" y="308"/>
                    </a:lnTo>
                    <a:lnTo>
                      <a:pt x="520" y="308"/>
                    </a:lnTo>
                    <a:lnTo>
                      <a:pt x="520" y="306"/>
                    </a:lnTo>
                    <a:lnTo>
                      <a:pt x="520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8" y="306"/>
                    </a:lnTo>
                    <a:lnTo>
                      <a:pt x="516" y="306"/>
                    </a:lnTo>
                    <a:lnTo>
                      <a:pt x="516" y="304"/>
                    </a:lnTo>
                    <a:lnTo>
                      <a:pt x="516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3" y="304"/>
                    </a:lnTo>
                    <a:lnTo>
                      <a:pt x="511" y="304"/>
                    </a:lnTo>
                    <a:lnTo>
                      <a:pt x="511" y="304"/>
                    </a:lnTo>
                    <a:lnTo>
                      <a:pt x="511" y="304"/>
                    </a:lnTo>
                    <a:lnTo>
                      <a:pt x="509" y="304"/>
                    </a:lnTo>
                    <a:lnTo>
                      <a:pt x="509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6" y="304"/>
                    </a:lnTo>
                    <a:lnTo>
                      <a:pt x="504" y="304"/>
                    </a:lnTo>
                    <a:lnTo>
                      <a:pt x="504" y="304"/>
                    </a:lnTo>
                    <a:lnTo>
                      <a:pt x="504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502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9" y="304"/>
                    </a:lnTo>
                    <a:lnTo>
                      <a:pt x="497" y="304"/>
                    </a:lnTo>
                    <a:lnTo>
                      <a:pt x="497" y="304"/>
                    </a:lnTo>
                    <a:lnTo>
                      <a:pt x="497" y="304"/>
                    </a:lnTo>
                    <a:lnTo>
                      <a:pt x="494" y="304"/>
                    </a:lnTo>
                    <a:lnTo>
                      <a:pt x="494" y="304"/>
                    </a:lnTo>
                    <a:lnTo>
                      <a:pt x="494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2" y="304"/>
                    </a:lnTo>
                    <a:lnTo>
                      <a:pt x="490" y="304"/>
                    </a:lnTo>
                    <a:lnTo>
                      <a:pt x="490" y="304"/>
                    </a:lnTo>
                    <a:lnTo>
                      <a:pt x="487" y="304"/>
                    </a:lnTo>
                    <a:lnTo>
                      <a:pt x="487" y="304"/>
                    </a:lnTo>
                    <a:lnTo>
                      <a:pt x="487" y="304"/>
                    </a:lnTo>
                    <a:lnTo>
                      <a:pt x="485" y="304"/>
                    </a:lnTo>
                    <a:lnTo>
                      <a:pt x="485" y="304"/>
                    </a:lnTo>
                    <a:lnTo>
                      <a:pt x="485" y="304"/>
                    </a:lnTo>
                    <a:lnTo>
                      <a:pt x="483" y="304"/>
                    </a:lnTo>
                    <a:lnTo>
                      <a:pt x="483" y="304"/>
                    </a:lnTo>
                    <a:lnTo>
                      <a:pt x="480" y="304"/>
                    </a:lnTo>
                    <a:lnTo>
                      <a:pt x="480" y="304"/>
                    </a:lnTo>
                    <a:lnTo>
                      <a:pt x="480" y="304"/>
                    </a:lnTo>
                    <a:lnTo>
                      <a:pt x="478" y="304"/>
                    </a:lnTo>
                    <a:lnTo>
                      <a:pt x="478" y="304"/>
                    </a:lnTo>
                    <a:lnTo>
                      <a:pt x="478" y="304"/>
                    </a:lnTo>
                    <a:lnTo>
                      <a:pt x="475" y="304"/>
                    </a:lnTo>
                    <a:lnTo>
                      <a:pt x="475" y="304"/>
                    </a:lnTo>
                    <a:lnTo>
                      <a:pt x="475" y="304"/>
                    </a:lnTo>
                    <a:lnTo>
                      <a:pt x="473" y="304"/>
                    </a:lnTo>
                    <a:lnTo>
                      <a:pt x="473" y="304"/>
                    </a:lnTo>
                    <a:lnTo>
                      <a:pt x="473" y="304"/>
                    </a:lnTo>
                    <a:lnTo>
                      <a:pt x="471" y="304"/>
                    </a:lnTo>
                    <a:lnTo>
                      <a:pt x="471" y="301"/>
                    </a:lnTo>
                    <a:lnTo>
                      <a:pt x="471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8" y="301"/>
                    </a:lnTo>
                    <a:lnTo>
                      <a:pt x="466" y="301"/>
                    </a:lnTo>
                    <a:lnTo>
                      <a:pt x="466" y="301"/>
                    </a:lnTo>
                    <a:lnTo>
                      <a:pt x="466" y="301"/>
                    </a:lnTo>
                    <a:lnTo>
                      <a:pt x="466" y="299"/>
                    </a:lnTo>
                    <a:lnTo>
                      <a:pt x="466" y="299"/>
                    </a:lnTo>
                    <a:lnTo>
                      <a:pt x="466" y="297"/>
                    </a:lnTo>
                    <a:lnTo>
                      <a:pt x="466" y="297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4"/>
                    </a:lnTo>
                    <a:lnTo>
                      <a:pt x="466" y="292"/>
                    </a:lnTo>
                    <a:lnTo>
                      <a:pt x="466" y="292"/>
                    </a:lnTo>
                    <a:lnTo>
                      <a:pt x="466" y="292"/>
                    </a:lnTo>
                    <a:lnTo>
                      <a:pt x="466" y="289"/>
                    </a:lnTo>
                    <a:lnTo>
                      <a:pt x="466" y="289"/>
                    </a:lnTo>
                    <a:lnTo>
                      <a:pt x="466" y="287"/>
                    </a:lnTo>
                    <a:lnTo>
                      <a:pt x="466" y="287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5"/>
                    </a:lnTo>
                    <a:lnTo>
                      <a:pt x="466" y="282"/>
                    </a:lnTo>
                    <a:lnTo>
                      <a:pt x="464" y="282"/>
                    </a:lnTo>
                    <a:lnTo>
                      <a:pt x="464" y="282"/>
                    </a:lnTo>
                    <a:lnTo>
                      <a:pt x="464" y="280"/>
                    </a:lnTo>
                    <a:lnTo>
                      <a:pt x="464" y="280"/>
                    </a:lnTo>
                    <a:lnTo>
                      <a:pt x="464" y="280"/>
                    </a:lnTo>
                    <a:lnTo>
                      <a:pt x="464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61" y="278"/>
                    </a:lnTo>
                    <a:lnTo>
                      <a:pt x="459" y="278"/>
                    </a:lnTo>
                    <a:lnTo>
                      <a:pt x="459" y="280"/>
                    </a:lnTo>
                    <a:lnTo>
                      <a:pt x="459" y="280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9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7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4" y="282"/>
                    </a:lnTo>
                    <a:lnTo>
                      <a:pt x="452" y="282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80"/>
                    </a:lnTo>
                    <a:lnTo>
                      <a:pt x="452" y="278"/>
                    </a:lnTo>
                    <a:lnTo>
                      <a:pt x="449" y="278"/>
                    </a:lnTo>
                    <a:lnTo>
                      <a:pt x="449" y="278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5"/>
                    </a:lnTo>
                    <a:lnTo>
                      <a:pt x="449" y="273"/>
                    </a:lnTo>
                    <a:lnTo>
                      <a:pt x="449" y="273"/>
                    </a:lnTo>
                    <a:lnTo>
                      <a:pt x="447" y="273"/>
                    </a:lnTo>
                    <a:lnTo>
                      <a:pt x="447" y="273"/>
                    </a:lnTo>
                    <a:lnTo>
                      <a:pt x="447" y="270"/>
                    </a:lnTo>
                    <a:lnTo>
                      <a:pt x="447" y="270"/>
                    </a:lnTo>
                    <a:lnTo>
                      <a:pt x="447" y="273"/>
                    </a:lnTo>
                    <a:lnTo>
                      <a:pt x="445" y="273"/>
                    </a:lnTo>
                    <a:lnTo>
                      <a:pt x="445" y="273"/>
                    </a:lnTo>
                    <a:lnTo>
                      <a:pt x="447" y="273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7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5" y="275"/>
                    </a:lnTo>
                    <a:lnTo>
                      <a:pt x="442" y="275"/>
                    </a:lnTo>
                    <a:lnTo>
                      <a:pt x="442" y="275"/>
                    </a:lnTo>
                    <a:lnTo>
                      <a:pt x="442" y="275"/>
                    </a:lnTo>
                    <a:lnTo>
                      <a:pt x="440" y="275"/>
                    </a:lnTo>
                    <a:lnTo>
                      <a:pt x="440" y="275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3"/>
                    </a:lnTo>
                    <a:lnTo>
                      <a:pt x="440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70"/>
                    </a:lnTo>
                    <a:lnTo>
                      <a:pt x="438" y="268"/>
                    </a:lnTo>
                    <a:lnTo>
                      <a:pt x="435" y="268"/>
                    </a:lnTo>
                    <a:lnTo>
                      <a:pt x="435" y="268"/>
                    </a:lnTo>
                    <a:lnTo>
                      <a:pt x="435" y="268"/>
                    </a:lnTo>
                    <a:lnTo>
                      <a:pt x="435" y="266"/>
                    </a:lnTo>
                    <a:lnTo>
                      <a:pt x="433" y="266"/>
                    </a:lnTo>
                    <a:lnTo>
                      <a:pt x="433" y="268"/>
                    </a:lnTo>
                    <a:lnTo>
                      <a:pt x="433" y="268"/>
                    </a:lnTo>
                    <a:lnTo>
                      <a:pt x="433" y="268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3" y="270"/>
                    </a:lnTo>
                    <a:lnTo>
                      <a:pt x="435" y="270"/>
                    </a:lnTo>
                    <a:lnTo>
                      <a:pt x="435" y="270"/>
                    </a:lnTo>
                    <a:lnTo>
                      <a:pt x="435" y="270"/>
                    </a:lnTo>
                    <a:lnTo>
                      <a:pt x="438" y="270"/>
                    </a:lnTo>
                    <a:lnTo>
                      <a:pt x="438" y="273"/>
                    </a:lnTo>
                    <a:lnTo>
                      <a:pt x="438" y="273"/>
                    </a:lnTo>
                    <a:lnTo>
                      <a:pt x="435" y="273"/>
                    </a:lnTo>
                    <a:lnTo>
                      <a:pt x="435" y="275"/>
                    </a:lnTo>
                    <a:lnTo>
                      <a:pt x="435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5"/>
                    </a:lnTo>
                    <a:lnTo>
                      <a:pt x="433" y="278"/>
                    </a:lnTo>
                    <a:lnTo>
                      <a:pt x="433" y="278"/>
                    </a:lnTo>
                    <a:lnTo>
                      <a:pt x="430" y="278"/>
                    </a:lnTo>
                    <a:lnTo>
                      <a:pt x="430" y="278"/>
                    </a:lnTo>
                    <a:lnTo>
                      <a:pt x="430" y="278"/>
                    </a:lnTo>
                    <a:lnTo>
                      <a:pt x="430" y="280"/>
                    </a:lnTo>
                    <a:lnTo>
                      <a:pt x="428" y="280"/>
                    </a:lnTo>
                    <a:lnTo>
                      <a:pt x="428" y="280"/>
                    </a:lnTo>
                    <a:lnTo>
                      <a:pt x="428" y="282"/>
                    </a:lnTo>
                    <a:lnTo>
                      <a:pt x="428" y="282"/>
                    </a:lnTo>
                    <a:lnTo>
                      <a:pt x="428" y="282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5"/>
                    </a:lnTo>
                    <a:lnTo>
                      <a:pt x="428" y="287"/>
                    </a:lnTo>
                    <a:lnTo>
                      <a:pt x="428" y="287"/>
                    </a:lnTo>
                    <a:lnTo>
                      <a:pt x="428" y="287"/>
                    </a:lnTo>
                    <a:lnTo>
                      <a:pt x="430" y="287"/>
                    </a:lnTo>
                    <a:lnTo>
                      <a:pt x="430" y="287"/>
                    </a:lnTo>
                    <a:lnTo>
                      <a:pt x="433" y="287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89"/>
                    </a:lnTo>
                    <a:lnTo>
                      <a:pt x="433" y="292"/>
                    </a:lnTo>
                    <a:lnTo>
                      <a:pt x="435" y="292"/>
                    </a:lnTo>
                    <a:lnTo>
                      <a:pt x="435" y="292"/>
                    </a:lnTo>
                    <a:lnTo>
                      <a:pt x="435" y="292"/>
                    </a:lnTo>
                    <a:lnTo>
                      <a:pt x="435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38" y="294"/>
                    </a:lnTo>
                    <a:lnTo>
                      <a:pt x="440" y="294"/>
                    </a:lnTo>
                    <a:lnTo>
                      <a:pt x="440" y="294"/>
                    </a:lnTo>
                    <a:lnTo>
                      <a:pt x="440" y="294"/>
                    </a:lnTo>
                    <a:lnTo>
                      <a:pt x="442" y="294"/>
                    </a:lnTo>
                    <a:lnTo>
                      <a:pt x="442" y="294"/>
                    </a:lnTo>
                    <a:lnTo>
                      <a:pt x="445" y="294"/>
                    </a:lnTo>
                    <a:lnTo>
                      <a:pt x="445" y="297"/>
                    </a:lnTo>
                    <a:lnTo>
                      <a:pt x="445" y="297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5" y="299"/>
                    </a:lnTo>
                    <a:lnTo>
                      <a:pt x="447" y="299"/>
                    </a:lnTo>
                    <a:lnTo>
                      <a:pt x="447" y="299"/>
                    </a:lnTo>
                    <a:lnTo>
                      <a:pt x="447" y="301"/>
                    </a:lnTo>
                    <a:lnTo>
                      <a:pt x="447" y="301"/>
                    </a:lnTo>
                    <a:lnTo>
                      <a:pt x="447" y="301"/>
                    </a:lnTo>
                    <a:lnTo>
                      <a:pt x="447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2" y="304"/>
                    </a:lnTo>
                    <a:lnTo>
                      <a:pt x="440" y="304"/>
                    </a:lnTo>
                    <a:lnTo>
                      <a:pt x="440" y="304"/>
                    </a:lnTo>
                    <a:lnTo>
                      <a:pt x="440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8" y="304"/>
                    </a:lnTo>
                    <a:lnTo>
                      <a:pt x="435" y="304"/>
                    </a:lnTo>
                    <a:lnTo>
                      <a:pt x="435" y="304"/>
                    </a:lnTo>
                    <a:lnTo>
                      <a:pt x="435" y="304"/>
                    </a:lnTo>
                    <a:lnTo>
                      <a:pt x="435" y="306"/>
                    </a:lnTo>
                    <a:lnTo>
                      <a:pt x="435" y="306"/>
                    </a:lnTo>
                    <a:lnTo>
                      <a:pt x="435" y="306"/>
                    </a:lnTo>
                    <a:lnTo>
                      <a:pt x="435" y="308"/>
                    </a:lnTo>
                    <a:lnTo>
                      <a:pt x="435" y="308"/>
                    </a:lnTo>
                    <a:lnTo>
                      <a:pt x="433" y="308"/>
                    </a:lnTo>
                    <a:lnTo>
                      <a:pt x="433" y="308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3" y="311"/>
                    </a:lnTo>
                    <a:lnTo>
                      <a:pt x="430" y="311"/>
                    </a:lnTo>
                    <a:lnTo>
                      <a:pt x="430" y="308"/>
                    </a:lnTo>
                    <a:lnTo>
                      <a:pt x="430" y="308"/>
                    </a:lnTo>
                    <a:lnTo>
                      <a:pt x="428" y="308"/>
                    </a:lnTo>
                    <a:lnTo>
                      <a:pt x="428" y="311"/>
                    </a:lnTo>
                    <a:lnTo>
                      <a:pt x="428" y="311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8" y="313"/>
                    </a:lnTo>
                    <a:lnTo>
                      <a:pt x="426" y="313"/>
                    </a:lnTo>
                    <a:lnTo>
                      <a:pt x="426" y="316"/>
                    </a:lnTo>
                    <a:lnTo>
                      <a:pt x="426" y="316"/>
                    </a:lnTo>
                    <a:lnTo>
                      <a:pt x="428" y="316"/>
                    </a:lnTo>
                    <a:lnTo>
                      <a:pt x="428" y="318"/>
                    </a:lnTo>
                    <a:lnTo>
                      <a:pt x="428" y="318"/>
                    </a:lnTo>
                    <a:lnTo>
                      <a:pt x="428" y="318"/>
                    </a:lnTo>
                    <a:lnTo>
                      <a:pt x="428" y="320"/>
                    </a:lnTo>
                    <a:lnTo>
                      <a:pt x="428" y="320"/>
                    </a:lnTo>
                    <a:lnTo>
                      <a:pt x="428" y="320"/>
                    </a:lnTo>
                    <a:lnTo>
                      <a:pt x="430" y="320"/>
                    </a:lnTo>
                    <a:lnTo>
                      <a:pt x="430" y="323"/>
                    </a:lnTo>
                    <a:lnTo>
                      <a:pt x="430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3" y="323"/>
                    </a:lnTo>
                    <a:lnTo>
                      <a:pt x="435" y="323"/>
                    </a:lnTo>
                    <a:lnTo>
                      <a:pt x="435" y="323"/>
                    </a:lnTo>
                    <a:lnTo>
                      <a:pt x="435" y="325"/>
                    </a:lnTo>
                    <a:lnTo>
                      <a:pt x="438" y="325"/>
                    </a:lnTo>
                    <a:lnTo>
                      <a:pt x="438" y="325"/>
                    </a:lnTo>
                    <a:lnTo>
                      <a:pt x="438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0" y="325"/>
                    </a:lnTo>
                    <a:lnTo>
                      <a:pt x="442" y="325"/>
                    </a:lnTo>
                    <a:lnTo>
                      <a:pt x="442" y="327"/>
                    </a:lnTo>
                    <a:lnTo>
                      <a:pt x="442" y="327"/>
                    </a:lnTo>
                    <a:lnTo>
                      <a:pt x="440" y="327"/>
                    </a:lnTo>
                    <a:lnTo>
                      <a:pt x="440" y="330"/>
                    </a:lnTo>
                    <a:lnTo>
                      <a:pt x="440" y="330"/>
                    </a:lnTo>
                    <a:lnTo>
                      <a:pt x="440" y="332"/>
                    </a:lnTo>
                    <a:lnTo>
                      <a:pt x="442" y="332"/>
                    </a:lnTo>
                    <a:lnTo>
                      <a:pt x="442" y="332"/>
                    </a:lnTo>
                    <a:lnTo>
                      <a:pt x="442" y="334"/>
                    </a:lnTo>
                    <a:lnTo>
                      <a:pt x="442" y="334"/>
                    </a:lnTo>
                    <a:lnTo>
                      <a:pt x="442" y="334"/>
                    </a:lnTo>
                    <a:lnTo>
                      <a:pt x="440" y="334"/>
                    </a:lnTo>
                    <a:lnTo>
                      <a:pt x="440" y="337"/>
                    </a:lnTo>
                    <a:lnTo>
                      <a:pt x="440" y="337"/>
                    </a:lnTo>
                    <a:lnTo>
                      <a:pt x="440" y="337"/>
                    </a:lnTo>
                    <a:lnTo>
                      <a:pt x="438" y="337"/>
                    </a:lnTo>
                    <a:lnTo>
                      <a:pt x="438" y="337"/>
                    </a:lnTo>
                    <a:lnTo>
                      <a:pt x="440" y="337"/>
                    </a:lnTo>
                    <a:lnTo>
                      <a:pt x="440" y="339"/>
                    </a:lnTo>
                    <a:lnTo>
                      <a:pt x="438" y="339"/>
                    </a:lnTo>
                    <a:lnTo>
                      <a:pt x="438" y="339"/>
                    </a:lnTo>
                    <a:lnTo>
                      <a:pt x="438" y="342"/>
                    </a:lnTo>
                    <a:lnTo>
                      <a:pt x="438" y="342"/>
                    </a:lnTo>
                    <a:lnTo>
                      <a:pt x="438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4"/>
                    </a:lnTo>
                    <a:lnTo>
                      <a:pt x="440" y="346"/>
                    </a:lnTo>
                    <a:lnTo>
                      <a:pt x="442" y="346"/>
                    </a:lnTo>
                    <a:lnTo>
                      <a:pt x="442" y="346"/>
                    </a:lnTo>
                    <a:lnTo>
                      <a:pt x="442" y="346"/>
                    </a:lnTo>
                    <a:lnTo>
                      <a:pt x="442" y="349"/>
                    </a:lnTo>
                    <a:lnTo>
                      <a:pt x="442" y="349"/>
                    </a:lnTo>
                    <a:lnTo>
                      <a:pt x="442" y="349"/>
                    </a:lnTo>
                    <a:lnTo>
                      <a:pt x="442" y="351"/>
                    </a:lnTo>
                    <a:lnTo>
                      <a:pt x="440" y="351"/>
                    </a:lnTo>
                    <a:lnTo>
                      <a:pt x="440" y="351"/>
                    </a:lnTo>
                    <a:lnTo>
                      <a:pt x="440" y="353"/>
                    </a:lnTo>
                    <a:lnTo>
                      <a:pt x="442" y="353"/>
                    </a:lnTo>
                    <a:lnTo>
                      <a:pt x="442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5" y="353"/>
                    </a:lnTo>
                    <a:lnTo>
                      <a:pt x="447" y="353"/>
                    </a:lnTo>
                    <a:lnTo>
                      <a:pt x="447" y="353"/>
                    </a:lnTo>
                    <a:lnTo>
                      <a:pt x="445" y="353"/>
                    </a:lnTo>
                    <a:lnTo>
                      <a:pt x="445" y="356"/>
                    </a:lnTo>
                    <a:lnTo>
                      <a:pt x="445" y="356"/>
                    </a:lnTo>
                    <a:lnTo>
                      <a:pt x="445" y="356"/>
                    </a:lnTo>
                    <a:lnTo>
                      <a:pt x="445" y="358"/>
                    </a:lnTo>
                    <a:lnTo>
                      <a:pt x="445" y="358"/>
                    </a:lnTo>
                    <a:lnTo>
                      <a:pt x="445" y="361"/>
                    </a:lnTo>
                    <a:lnTo>
                      <a:pt x="445" y="361"/>
                    </a:lnTo>
                    <a:lnTo>
                      <a:pt x="445" y="361"/>
                    </a:lnTo>
                    <a:lnTo>
                      <a:pt x="445" y="363"/>
                    </a:lnTo>
                    <a:lnTo>
                      <a:pt x="447" y="363"/>
                    </a:lnTo>
                    <a:lnTo>
                      <a:pt x="447" y="363"/>
                    </a:lnTo>
                    <a:lnTo>
                      <a:pt x="447" y="363"/>
                    </a:lnTo>
                    <a:lnTo>
                      <a:pt x="447" y="365"/>
                    </a:lnTo>
                    <a:lnTo>
                      <a:pt x="445" y="365"/>
                    </a:lnTo>
                    <a:lnTo>
                      <a:pt x="445" y="365"/>
                    </a:lnTo>
                    <a:lnTo>
                      <a:pt x="447" y="365"/>
                    </a:lnTo>
                    <a:lnTo>
                      <a:pt x="447" y="368"/>
                    </a:lnTo>
                    <a:lnTo>
                      <a:pt x="447" y="368"/>
                    </a:lnTo>
                    <a:lnTo>
                      <a:pt x="447" y="370"/>
                    </a:lnTo>
                    <a:lnTo>
                      <a:pt x="447" y="370"/>
                    </a:lnTo>
                    <a:lnTo>
                      <a:pt x="447" y="370"/>
                    </a:lnTo>
                    <a:lnTo>
                      <a:pt x="447" y="372"/>
                    </a:lnTo>
                    <a:lnTo>
                      <a:pt x="447" y="372"/>
                    </a:lnTo>
                    <a:lnTo>
                      <a:pt x="447" y="372"/>
                    </a:lnTo>
                    <a:lnTo>
                      <a:pt x="447" y="375"/>
                    </a:lnTo>
                    <a:lnTo>
                      <a:pt x="447" y="375"/>
                    </a:lnTo>
                    <a:lnTo>
                      <a:pt x="447" y="375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77"/>
                    </a:lnTo>
                    <a:lnTo>
                      <a:pt x="447" y="380"/>
                    </a:lnTo>
                    <a:lnTo>
                      <a:pt x="449" y="380"/>
                    </a:lnTo>
                    <a:lnTo>
                      <a:pt x="449" y="380"/>
                    </a:lnTo>
                    <a:lnTo>
                      <a:pt x="449" y="382"/>
                    </a:lnTo>
                    <a:lnTo>
                      <a:pt x="447" y="382"/>
                    </a:lnTo>
                    <a:lnTo>
                      <a:pt x="447" y="382"/>
                    </a:lnTo>
                    <a:lnTo>
                      <a:pt x="447" y="382"/>
                    </a:lnTo>
                    <a:lnTo>
                      <a:pt x="449" y="382"/>
                    </a:lnTo>
                    <a:lnTo>
                      <a:pt x="449" y="384"/>
                    </a:lnTo>
                    <a:lnTo>
                      <a:pt x="449" y="384"/>
                    </a:lnTo>
                    <a:lnTo>
                      <a:pt x="449" y="387"/>
                    </a:lnTo>
                    <a:lnTo>
                      <a:pt x="447" y="387"/>
                    </a:lnTo>
                    <a:lnTo>
                      <a:pt x="447" y="387"/>
                    </a:lnTo>
                    <a:lnTo>
                      <a:pt x="449" y="387"/>
                    </a:lnTo>
                    <a:lnTo>
                      <a:pt x="449" y="389"/>
                    </a:lnTo>
                    <a:lnTo>
                      <a:pt x="449" y="389"/>
                    </a:lnTo>
                    <a:lnTo>
                      <a:pt x="447" y="389"/>
                    </a:lnTo>
                    <a:lnTo>
                      <a:pt x="447" y="391"/>
                    </a:lnTo>
                    <a:lnTo>
                      <a:pt x="449" y="391"/>
                    </a:lnTo>
                    <a:lnTo>
                      <a:pt x="449" y="391"/>
                    </a:lnTo>
                    <a:lnTo>
                      <a:pt x="449" y="391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9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1"/>
                    </a:lnTo>
                    <a:lnTo>
                      <a:pt x="447" y="391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4"/>
                    </a:lnTo>
                    <a:lnTo>
                      <a:pt x="447" y="396"/>
                    </a:lnTo>
                    <a:lnTo>
                      <a:pt x="447" y="396"/>
                    </a:lnTo>
                    <a:lnTo>
                      <a:pt x="445" y="396"/>
                    </a:lnTo>
                    <a:lnTo>
                      <a:pt x="445" y="396"/>
                    </a:lnTo>
                    <a:lnTo>
                      <a:pt x="445" y="396"/>
                    </a:lnTo>
                    <a:lnTo>
                      <a:pt x="442" y="396"/>
                    </a:lnTo>
                    <a:lnTo>
                      <a:pt x="442" y="396"/>
                    </a:lnTo>
                    <a:lnTo>
                      <a:pt x="440" y="396"/>
                    </a:lnTo>
                    <a:lnTo>
                      <a:pt x="440" y="396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4"/>
                    </a:lnTo>
                    <a:lnTo>
                      <a:pt x="440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6"/>
                    </a:lnTo>
                    <a:lnTo>
                      <a:pt x="438" y="394"/>
                    </a:lnTo>
                    <a:lnTo>
                      <a:pt x="435" y="394"/>
                    </a:lnTo>
                    <a:lnTo>
                      <a:pt x="435" y="396"/>
                    </a:lnTo>
                    <a:lnTo>
                      <a:pt x="435" y="396"/>
                    </a:lnTo>
                    <a:lnTo>
                      <a:pt x="433" y="396"/>
                    </a:lnTo>
                    <a:lnTo>
                      <a:pt x="433" y="394"/>
                    </a:lnTo>
                    <a:lnTo>
                      <a:pt x="433" y="394"/>
                    </a:lnTo>
                    <a:lnTo>
                      <a:pt x="433" y="396"/>
                    </a:lnTo>
                    <a:lnTo>
                      <a:pt x="433" y="396"/>
                    </a:lnTo>
                    <a:lnTo>
                      <a:pt x="433" y="396"/>
                    </a:lnTo>
                    <a:lnTo>
                      <a:pt x="430" y="396"/>
                    </a:lnTo>
                    <a:lnTo>
                      <a:pt x="430" y="396"/>
                    </a:lnTo>
                    <a:lnTo>
                      <a:pt x="430" y="394"/>
                    </a:lnTo>
                    <a:lnTo>
                      <a:pt x="430" y="394"/>
                    </a:lnTo>
                    <a:lnTo>
                      <a:pt x="428" y="394"/>
                    </a:lnTo>
                    <a:lnTo>
                      <a:pt x="428" y="394"/>
                    </a:lnTo>
                    <a:lnTo>
                      <a:pt x="428" y="394"/>
                    </a:lnTo>
                    <a:lnTo>
                      <a:pt x="426" y="394"/>
                    </a:lnTo>
                    <a:lnTo>
                      <a:pt x="426" y="394"/>
                    </a:lnTo>
                    <a:lnTo>
                      <a:pt x="426" y="394"/>
                    </a:lnTo>
                    <a:lnTo>
                      <a:pt x="426" y="391"/>
                    </a:lnTo>
                    <a:lnTo>
                      <a:pt x="426" y="391"/>
                    </a:lnTo>
                    <a:lnTo>
                      <a:pt x="426" y="389"/>
                    </a:lnTo>
                    <a:lnTo>
                      <a:pt x="428" y="389"/>
                    </a:lnTo>
                    <a:lnTo>
                      <a:pt x="428" y="389"/>
                    </a:lnTo>
                    <a:lnTo>
                      <a:pt x="428" y="387"/>
                    </a:lnTo>
                    <a:lnTo>
                      <a:pt x="428" y="387"/>
                    </a:lnTo>
                    <a:lnTo>
                      <a:pt x="426" y="387"/>
                    </a:lnTo>
                    <a:lnTo>
                      <a:pt x="426" y="387"/>
                    </a:lnTo>
                    <a:lnTo>
                      <a:pt x="426" y="387"/>
                    </a:lnTo>
                    <a:lnTo>
                      <a:pt x="426" y="389"/>
                    </a:lnTo>
                    <a:lnTo>
                      <a:pt x="426" y="389"/>
                    </a:lnTo>
                    <a:lnTo>
                      <a:pt x="426" y="389"/>
                    </a:lnTo>
                    <a:lnTo>
                      <a:pt x="423" y="389"/>
                    </a:lnTo>
                    <a:lnTo>
                      <a:pt x="423" y="391"/>
                    </a:lnTo>
                    <a:lnTo>
                      <a:pt x="423" y="391"/>
                    </a:lnTo>
                    <a:lnTo>
                      <a:pt x="423" y="391"/>
                    </a:lnTo>
                    <a:lnTo>
                      <a:pt x="421" y="391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21" y="394"/>
                    </a:lnTo>
                    <a:lnTo>
                      <a:pt x="419" y="394"/>
                    </a:lnTo>
                    <a:lnTo>
                      <a:pt x="419" y="394"/>
                    </a:lnTo>
                    <a:lnTo>
                      <a:pt x="419" y="394"/>
                    </a:lnTo>
                    <a:lnTo>
                      <a:pt x="416" y="394"/>
                    </a:lnTo>
                    <a:lnTo>
                      <a:pt x="416" y="394"/>
                    </a:lnTo>
                    <a:lnTo>
                      <a:pt x="416" y="394"/>
                    </a:lnTo>
                    <a:lnTo>
                      <a:pt x="414" y="394"/>
                    </a:lnTo>
                    <a:lnTo>
                      <a:pt x="414" y="394"/>
                    </a:lnTo>
                    <a:lnTo>
                      <a:pt x="414" y="394"/>
                    </a:lnTo>
                    <a:lnTo>
                      <a:pt x="414" y="396"/>
                    </a:lnTo>
                    <a:lnTo>
                      <a:pt x="412" y="396"/>
                    </a:lnTo>
                    <a:lnTo>
                      <a:pt x="412" y="396"/>
                    </a:lnTo>
                    <a:lnTo>
                      <a:pt x="412" y="396"/>
                    </a:lnTo>
                    <a:lnTo>
                      <a:pt x="409" y="396"/>
                    </a:lnTo>
                    <a:lnTo>
                      <a:pt x="409" y="396"/>
                    </a:lnTo>
                    <a:lnTo>
                      <a:pt x="409" y="396"/>
                    </a:lnTo>
                    <a:lnTo>
                      <a:pt x="407" y="396"/>
                    </a:lnTo>
                    <a:lnTo>
                      <a:pt x="407" y="396"/>
                    </a:lnTo>
                    <a:lnTo>
                      <a:pt x="407" y="398"/>
                    </a:lnTo>
                    <a:lnTo>
                      <a:pt x="407" y="398"/>
                    </a:lnTo>
                    <a:lnTo>
                      <a:pt x="407" y="398"/>
                    </a:lnTo>
                    <a:lnTo>
                      <a:pt x="404" y="398"/>
                    </a:lnTo>
                    <a:lnTo>
                      <a:pt x="404" y="398"/>
                    </a:lnTo>
                    <a:lnTo>
                      <a:pt x="404" y="401"/>
                    </a:lnTo>
                    <a:lnTo>
                      <a:pt x="404" y="401"/>
                    </a:lnTo>
                    <a:lnTo>
                      <a:pt x="404" y="401"/>
                    </a:lnTo>
                    <a:lnTo>
                      <a:pt x="404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3"/>
                    </a:lnTo>
                    <a:lnTo>
                      <a:pt x="402" y="406"/>
                    </a:lnTo>
                    <a:lnTo>
                      <a:pt x="400" y="406"/>
                    </a:lnTo>
                    <a:lnTo>
                      <a:pt x="400" y="406"/>
                    </a:lnTo>
                    <a:lnTo>
                      <a:pt x="402" y="406"/>
                    </a:lnTo>
                    <a:lnTo>
                      <a:pt x="402" y="408"/>
                    </a:lnTo>
                    <a:lnTo>
                      <a:pt x="402" y="408"/>
                    </a:lnTo>
                    <a:lnTo>
                      <a:pt x="402" y="408"/>
                    </a:lnTo>
                    <a:lnTo>
                      <a:pt x="402" y="410"/>
                    </a:lnTo>
                    <a:lnTo>
                      <a:pt x="402" y="410"/>
                    </a:lnTo>
                    <a:lnTo>
                      <a:pt x="404" y="410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3"/>
                    </a:lnTo>
                    <a:lnTo>
                      <a:pt x="404" y="415"/>
                    </a:lnTo>
                    <a:lnTo>
                      <a:pt x="404" y="415"/>
                    </a:lnTo>
                    <a:lnTo>
                      <a:pt x="404" y="415"/>
                    </a:lnTo>
                    <a:lnTo>
                      <a:pt x="404" y="417"/>
                    </a:lnTo>
                    <a:lnTo>
                      <a:pt x="407" y="417"/>
                    </a:lnTo>
                    <a:lnTo>
                      <a:pt x="407" y="417"/>
                    </a:lnTo>
                    <a:lnTo>
                      <a:pt x="404" y="417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4" y="420"/>
                    </a:lnTo>
                    <a:lnTo>
                      <a:pt x="402" y="420"/>
                    </a:lnTo>
                    <a:lnTo>
                      <a:pt x="402" y="422"/>
                    </a:lnTo>
                    <a:lnTo>
                      <a:pt x="402" y="422"/>
                    </a:lnTo>
                    <a:lnTo>
                      <a:pt x="400" y="422"/>
                    </a:lnTo>
                    <a:lnTo>
                      <a:pt x="400" y="422"/>
                    </a:lnTo>
                    <a:lnTo>
                      <a:pt x="400" y="422"/>
                    </a:lnTo>
                    <a:lnTo>
                      <a:pt x="400" y="425"/>
                    </a:lnTo>
                    <a:lnTo>
                      <a:pt x="400" y="425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7"/>
                    </a:lnTo>
                    <a:lnTo>
                      <a:pt x="400" y="429"/>
                    </a:lnTo>
                    <a:lnTo>
                      <a:pt x="397" y="429"/>
                    </a:lnTo>
                    <a:lnTo>
                      <a:pt x="397" y="429"/>
                    </a:lnTo>
                    <a:lnTo>
                      <a:pt x="397" y="429"/>
                    </a:lnTo>
                    <a:lnTo>
                      <a:pt x="395" y="429"/>
                    </a:lnTo>
                    <a:lnTo>
                      <a:pt x="395" y="429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5" y="432"/>
                    </a:lnTo>
                    <a:lnTo>
                      <a:pt x="393" y="432"/>
                    </a:lnTo>
                    <a:lnTo>
                      <a:pt x="393" y="434"/>
                    </a:lnTo>
                    <a:lnTo>
                      <a:pt x="393" y="434"/>
                    </a:lnTo>
                    <a:lnTo>
                      <a:pt x="393" y="434"/>
                    </a:lnTo>
                    <a:lnTo>
                      <a:pt x="393" y="436"/>
                    </a:lnTo>
                    <a:lnTo>
                      <a:pt x="393" y="436"/>
                    </a:lnTo>
                    <a:lnTo>
                      <a:pt x="390" y="436"/>
                    </a:lnTo>
                    <a:lnTo>
                      <a:pt x="390" y="436"/>
                    </a:lnTo>
                    <a:lnTo>
                      <a:pt x="390" y="436"/>
                    </a:lnTo>
                    <a:lnTo>
                      <a:pt x="388" y="436"/>
                    </a:lnTo>
                    <a:lnTo>
                      <a:pt x="388" y="439"/>
                    </a:lnTo>
                    <a:lnTo>
                      <a:pt x="388" y="439"/>
                    </a:lnTo>
                    <a:lnTo>
                      <a:pt x="388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6" y="439"/>
                    </a:lnTo>
                    <a:lnTo>
                      <a:pt x="383" y="439"/>
                    </a:lnTo>
                    <a:lnTo>
                      <a:pt x="383" y="439"/>
                    </a:lnTo>
                    <a:lnTo>
                      <a:pt x="383" y="441"/>
                    </a:lnTo>
                    <a:lnTo>
                      <a:pt x="381" y="441"/>
                    </a:lnTo>
                    <a:lnTo>
                      <a:pt x="381" y="441"/>
                    </a:lnTo>
                    <a:lnTo>
                      <a:pt x="381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8" y="441"/>
                    </a:lnTo>
                    <a:lnTo>
                      <a:pt x="376" y="441"/>
                    </a:lnTo>
                    <a:lnTo>
                      <a:pt x="376" y="443"/>
                    </a:lnTo>
                    <a:lnTo>
                      <a:pt x="376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4" y="443"/>
                    </a:lnTo>
                    <a:lnTo>
                      <a:pt x="371" y="443"/>
                    </a:lnTo>
                    <a:lnTo>
                      <a:pt x="371" y="443"/>
                    </a:lnTo>
                    <a:lnTo>
                      <a:pt x="371" y="446"/>
                    </a:lnTo>
                    <a:lnTo>
                      <a:pt x="371" y="446"/>
                    </a:lnTo>
                    <a:lnTo>
                      <a:pt x="369" y="446"/>
                    </a:lnTo>
                    <a:lnTo>
                      <a:pt x="369" y="446"/>
                    </a:lnTo>
                    <a:lnTo>
                      <a:pt x="369" y="446"/>
                    </a:lnTo>
                    <a:lnTo>
                      <a:pt x="367" y="446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48"/>
                    </a:lnTo>
                    <a:lnTo>
                      <a:pt x="367" y="451"/>
                    </a:lnTo>
                    <a:lnTo>
                      <a:pt x="364" y="451"/>
                    </a:lnTo>
                    <a:lnTo>
                      <a:pt x="364" y="451"/>
                    </a:lnTo>
                    <a:lnTo>
                      <a:pt x="364" y="451"/>
                    </a:lnTo>
                    <a:lnTo>
                      <a:pt x="364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62" y="453"/>
                    </a:lnTo>
                    <a:lnTo>
                      <a:pt x="359" y="453"/>
                    </a:lnTo>
                    <a:lnTo>
                      <a:pt x="359" y="453"/>
                    </a:lnTo>
                    <a:lnTo>
                      <a:pt x="359" y="455"/>
                    </a:lnTo>
                    <a:lnTo>
                      <a:pt x="359" y="455"/>
                    </a:lnTo>
                    <a:lnTo>
                      <a:pt x="359" y="455"/>
                    </a:lnTo>
                    <a:lnTo>
                      <a:pt x="357" y="455"/>
                    </a:lnTo>
                    <a:lnTo>
                      <a:pt x="357" y="458"/>
                    </a:lnTo>
                    <a:lnTo>
                      <a:pt x="357" y="458"/>
                    </a:lnTo>
                    <a:lnTo>
                      <a:pt x="357" y="458"/>
                    </a:lnTo>
                    <a:lnTo>
                      <a:pt x="357" y="460"/>
                    </a:lnTo>
                    <a:lnTo>
                      <a:pt x="357" y="460"/>
                    </a:lnTo>
                    <a:lnTo>
                      <a:pt x="355" y="460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5" y="462"/>
                    </a:lnTo>
                    <a:lnTo>
                      <a:pt x="352" y="462"/>
                    </a:lnTo>
                    <a:lnTo>
                      <a:pt x="352" y="465"/>
                    </a:lnTo>
                    <a:lnTo>
                      <a:pt x="352" y="465"/>
                    </a:lnTo>
                    <a:lnTo>
                      <a:pt x="352" y="465"/>
                    </a:lnTo>
                    <a:lnTo>
                      <a:pt x="352" y="467"/>
                    </a:lnTo>
                    <a:lnTo>
                      <a:pt x="352" y="467"/>
                    </a:lnTo>
                    <a:lnTo>
                      <a:pt x="352" y="467"/>
                    </a:lnTo>
                    <a:lnTo>
                      <a:pt x="350" y="467"/>
                    </a:lnTo>
                    <a:lnTo>
                      <a:pt x="350" y="470"/>
                    </a:lnTo>
                    <a:lnTo>
                      <a:pt x="350" y="470"/>
                    </a:lnTo>
                    <a:lnTo>
                      <a:pt x="350" y="470"/>
                    </a:lnTo>
                    <a:lnTo>
                      <a:pt x="348" y="470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2"/>
                    </a:lnTo>
                    <a:lnTo>
                      <a:pt x="348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4"/>
                    </a:lnTo>
                    <a:lnTo>
                      <a:pt x="345" y="477"/>
                    </a:lnTo>
                    <a:lnTo>
                      <a:pt x="343" y="477"/>
                    </a:lnTo>
                    <a:lnTo>
                      <a:pt x="343" y="477"/>
                    </a:lnTo>
                    <a:lnTo>
                      <a:pt x="343" y="479"/>
                    </a:lnTo>
                    <a:lnTo>
                      <a:pt x="343" y="479"/>
                    </a:lnTo>
                    <a:lnTo>
                      <a:pt x="343" y="479"/>
                    </a:lnTo>
                    <a:lnTo>
                      <a:pt x="341" y="479"/>
                    </a:lnTo>
                    <a:lnTo>
                      <a:pt x="341" y="479"/>
                    </a:lnTo>
                    <a:lnTo>
                      <a:pt x="341" y="481"/>
                    </a:lnTo>
                    <a:lnTo>
                      <a:pt x="341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8" y="481"/>
                    </a:lnTo>
                    <a:lnTo>
                      <a:pt x="336" y="481"/>
                    </a:lnTo>
                    <a:lnTo>
                      <a:pt x="336" y="481"/>
                    </a:lnTo>
                    <a:lnTo>
                      <a:pt x="336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3" y="484"/>
                    </a:lnTo>
                    <a:lnTo>
                      <a:pt x="331" y="484"/>
                    </a:lnTo>
                    <a:lnTo>
                      <a:pt x="331" y="486"/>
                    </a:lnTo>
                    <a:lnTo>
                      <a:pt x="331" y="486"/>
                    </a:lnTo>
                    <a:lnTo>
                      <a:pt x="331" y="486"/>
                    </a:lnTo>
                    <a:lnTo>
                      <a:pt x="331" y="489"/>
                    </a:lnTo>
                    <a:lnTo>
                      <a:pt x="331" y="489"/>
                    </a:lnTo>
                    <a:lnTo>
                      <a:pt x="329" y="489"/>
                    </a:lnTo>
                    <a:lnTo>
                      <a:pt x="329" y="489"/>
                    </a:lnTo>
                    <a:lnTo>
                      <a:pt x="329" y="489"/>
                    </a:lnTo>
                    <a:lnTo>
                      <a:pt x="329" y="491"/>
                    </a:lnTo>
                    <a:lnTo>
                      <a:pt x="329" y="491"/>
                    </a:lnTo>
                    <a:lnTo>
                      <a:pt x="326" y="491"/>
                    </a:lnTo>
                    <a:lnTo>
                      <a:pt x="326" y="491"/>
                    </a:lnTo>
                    <a:lnTo>
                      <a:pt x="326" y="491"/>
                    </a:lnTo>
                    <a:lnTo>
                      <a:pt x="326" y="493"/>
                    </a:lnTo>
                    <a:lnTo>
                      <a:pt x="326" y="493"/>
                    </a:lnTo>
                    <a:lnTo>
                      <a:pt x="326" y="493"/>
                    </a:lnTo>
                    <a:lnTo>
                      <a:pt x="324" y="493"/>
                    </a:lnTo>
                    <a:lnTo>
                      <a:pt x="324" y="496"/>
                    </a:lnTo>
                    <a:lnTo>
                      <a:pt x="324" y="496"/>
                    </a:lnTo>
                    <a:lnTo>
                      <a:pt x="324" y="496"/>
                    </a:lnTo>
                    <a:lnTo>
                      <a:pt x="322" y="496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22" y="498"/>
                    </a:lnTo>
                    <a:lnTo>
                      <a:pt x="319" y="498"/>
                    </a:lnTo>
                    <a:lnTo>
                      <a:pt x="319" y="498"/>
                    </a:lnTo>
                    <a:lnTo>
                      <a:pt x="319" y="500"/>
                    </a:lnTo>
                    <a:lnTo>
                      <a:pt x="319" y="500"/>
                    </a:lnTo>
                    <a:lnTo>
                      <a:pt x="317" y="500"/>
                    </a:lnTo>
                    <a:lnTo>
                      <a:pt x="317" y="500"/>
                    </a:lnTo>
                    <a:lnTo>
                      <a:pt x="317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0"/>
                    </a:lnTo>
                    <a:lnTo>
                      <a:pt x="315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2" y="503"/>
                    </a:lnTo>
                    <a:lnTo>
                      <a:pt x="310" y="503"/>
                    </a:lnTo>
                    <a:lnTo>
                      <a:pt x="310" y="505"/>
                    </a:lnTo>
                    <a:lnTo>
                      <a:pt x="310" y="505"/>
                    </a:lnTo>
                    <a:lnTo>
                      <a:pt x="310" y="505"/>
                    </a:lnTo>
                    <a:lnTo>
                      <a:pt x="307" y="505"/>
                    </a:lnTo>
                    <a:lnTo>
                      <a:pt x="307" y="505"/>
                    </a:lnTo>
                    <a:lnTo>
                      <a:pt x="307" y="507"/>
                    </a:lnTo>
                    <a:lnTo>
                      <a:pt x="307" y="507"/>
                    </a:lnTo>
                    <a:lnTo>
                      <a:pt x="307" y="507"/>
                    </a:lnTo>
                    <a:lnTo>
                      <a:pt x="305" y="507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0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2"/>
                    </a:lnTo>
                    <a:lnTo>
                      <a:pt x="305" y="515"/>
                    </a:lnTo>
                    <a:lnTo>
                      <a:pt x="305" y="515"/>
                    </a:lnTo>
                    <a:lnTo>
                      <a:pt x="305" y="517"/>
                    </a:lnTo>
                    <a:lnTo>
                      <a:pt x="305" y="517"/>
                    </a:lnTo>
                    <a:lnTo>
                      <a:pt x="305" y="517"/>
                    </a:lnTo>
                    <a:lnTo>
                      <a:pt x="305" y="519"/>
                    </a:lnTo>
                    <a:lnTo>
                      <a:pt x="305" y="519"/>
                    </a:lnTo>
                    <a:lnTo>
                      <a:pt x="305" y="519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5" y="522"/>
                    </a:lnTo>
                    <a:lnTo>
                      <a:pt x="303" y="522"/>
                    </a:lnTo>
                    <a:lnTo>
                      <a:pt x="303" y="522"/>
                    </a:lnTo>
                    <a:lnTo>
                      <a:pt x="303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300" y="524"/>
                    </a:lnTo>
                    <a:lnTo>
                      <a:pt x="298" y="524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8" y="526"/>
                    </a:lnTo>
                    <a:lnTo>
                      <a:pt x="296" y="526"/>
                    </a:lnTo>
                    <a:lnTo>
                      <a:pt x="296" y="526"/>
                    </a:lnTo>
                    <a:lnTo>
                      <a:pt x="293" y="526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3" y="529"/>
                    </a:lnTo>
                    <a:lnTo>
                      <a:pt x="291" y="529"/>
                    </a:lnTo>
                    <a:lnTo>
                      <a:pt x="291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8" y="529"/>
                    </a:lnTo>
                    <a:lnTo>
                      <a:pt x="286" y="529"/>
                    </a:lnTo>
                    <a:lnTo>
                      <a:pt x="286" y="529"/>
                    </a:lnTo>
                    <a:lnTo>
                      <a:pt x="286" y="529"/>
                    </a:lnTo>
                    <a:lnTo>
                      <a:pt x="284" y="529"/>
                    </a:lnTo>
                    <a:lnTo>
                      <a:pt x="284" y="529"/>
                    </a:lnTo>
                    <a:lnTo>
                      <a:pt x="284" y="529"/>
                    </a:lnTo>
                    <a:lnTo>
                      <a:pt x="281" y="529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1"/>
                    </a:lnTo>
                    <a:lnTo>
                      <a:pt x="281" y="534"/>
                    </a:lnTo>
                    <a:lnTo>
                      <a:pt x="279" y="534"/>
                    </a:lnTo>
                    <a:lnTo>
                      <a:pt x="279" y="534"/>
                    </a:lnTo>
                    <a:lnTo>
                      <a:pt x="279" y="536"/>
                    </a:lnTo>
                    <a:lnTo>
                      <a:pt x="279" y="536"/>
                    </a:lnTo>
                    <a:lnTo>
                      <a:pt x="279" y="536"/>
                    </a:lnTo>
                    <a:lnTo>
                      <a:pt x="279" y="538"/>
                    </a:lnTo>
                    <a:lnTo>
                      <a:pt x="279" y="538"/>
                    </a:lnTo>
                    <a:lnTo>
                      <a:pt x="279" y="538"/>
                    </a:lnTo>
                    <a:lnTo>
                      <a:pt x="277" y="538"/>
                    </a:lnTo>
                    <a:lnTo>
                      <a:pt x="277" y="541"/>
                    </a:lnTo>
                    <a:lnTo>
                      <a:pt x="277" y="541"/>
                    </a:lnTo>
                    <a:lnTo>
                      <a:pt x="277" y="541"/>
                    </a:lnTo>
                    <a:lnTo>
                      <a:pt x="274" y="541"/>
                    </a:lnTo>
                    <a:lnTo>
                      <a:pt x="274" y="541"/>
                    </a:lnTo>
                    <a:lnTo>
                      <a:pt x="277" y="541"/>
                    </a:lnTo>
                    <a:lnTo>
                      <a:pt x="277" y="543"/>
                    </a:lnTo>
                    <a:lnTo>
                      <a:pt x="277" y="543"/>
                    </a:lnTo>
                    <a:lnTo>
                      <a:pt x="274" y="543"/>
                    </a:lnTo>
                    <a:lnTo>
                      <a:pt x="274" y="543"/>
                    </a:lnTo>
                    <a:lnTo>
                      <a:pt x="274" y="545"/>
                    </a:lnTo>
                    <a:lnTo>
                      <a:pt x="274" y="545"/>
                    </a:lnTo>
                    <a:lnTo>
                      <a:pt x="274" y="543"/>
                    </a:lnTo>
                    <a:lnTo>
                      <a:pt x="272" y="543"/>
                    </a:lnTo>
                    <a:lnTo>
                      <a:pt x="272" y="545"/>
                    </a:lnTo>
                    <a:lnTo>
                      <a:pt x="272" y="545"/>
                    </a:lnTo>
                    <a:lnTo>
                      <a:pt x="272" y="545"/>
                    </a:lnTo>
                    <a:lnTo>
                      <a:pt x="272" y="543"/>
                    </a:lnTo>
                    <a:lnTo>
                      <a:pt x="272" y="543"/>
                    </a:lnTo>
                    <a:lnTo>
                      <a:pt x="270" y="543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70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7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5" y="541"/>
                    </a:lnTo>
                    <a:lnTo>
                      <a:pt x="262" y="541"/>
                    </a:lnTo>
                    <a:lnTo>
                      <a:pt x="262" y="543"/>
                    </a:lnTo>
                    <a:lnTo>
                      <a:pt x="262" y="543"/>
                    </a:lnTo>
                    <a:lnTo>
                      <a:pt x="262" y="543"/>
                    </a:lnTo>
                    <a:lnTo>
                      <a:pt x="260" y="543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5"/>
                    </a:lnTo>
                    <a:lnTo>
                      <a:pt x="260" y="548"/>
                    </a:lnTo>
                    <a:lnTo>
                      <a:pt x="260" y="548"/>
                    </a:lnTo>
                    <a:lnTo>
                      <a:pt x="260" y="550"/>
                    </a:lnTo>
                    <a:lnTo>
                      <a:pt x="260" y="550"/>
                    </a:lnTo>
                    <a:lnTo>
                      <a:pt x="258" y="550"/>
                    </a:lnTo>
                    <a:lnTo>
                      <a:pt x="258" y="550"/>
                    </a:lnTo>
                    <a:lnTo>
                      <a:pt x="258" y="550"/>
                    </a:lnTo>
                    <a:lnTo>
                      <a:pt x="258" y="553"/>
                    </a:lnTo>
                    <a:lnTo>
                      <a:pt x="258" y="553"/>
                    </a:lnTo>
                    <a:lnTo>
                      <a:pt x="255" y="553"/>
                    </a:lnTo>
                    <a:lnTo>
                      <a:pt x="255" y="555"/>
                    </a:lnTo>
                    <a:lnTo>
                      <a:pt x="255" y="555"/>
                    </a:lnTo>
                    <a:lnTo>
                      <a:pt x="255" y="557"/>
                    </a:lnTo>
                    <a:lnTo>
                      <a:pt x="255" y="557"/>
                    </a:lnTo>
                    <a:lnTo>
                      <a:pt x="255" y="557"/>
                    </a:lnTo>
                    <a:lnTo>
                      <a:pt x="255" y="560"/>
                    </a:lnTo>
                    <a:lnTo>
                      <a:pt x="255" y="560"/>
                    </a:lnTo>
                    <a:lnTo>
                      <a:pt x="255" y="562"/>
                    </a:lnTo>
                    <a:lnTo>
                      <a:pt x="255" y="562"/>
                    </a:lnTo>
                    <a:lnTo>
                      <a:pt x="255" y="562"/>
                    </a:lnTo>
                    <a:lnTo>
                      <a:pt x="255" y="564"/>
                    </a:lnTo>
                    <a:lnTo>
                      <a:pt x="255" y="564"/>
                    </a:lnTo>
                    <a:lnTo>
                      <a:pt x="255" y="564"/>
                    </a:lnTo>
                    <a:lnTo>
                      <a:pt x="255" y="567"/>
                    </a:lnTo>
                    <a:lnTo>
                      <a:pt x="255" y="567"/>
                    </a:lnTo>
                    <a:lnTo>
                      <a:pt x="255" y="569"/>
                    </a:lnTo>
                    <a:lnTo>
                      <a:pt x="258" y="569"/>
                    </a:lnTo>
                    <a:lnTo>
                      <a:pt x="258" y="569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1"/>
                    </a:lnTo>
                    <a:lnTo>
                      <a:pt x="258" y="574"/>
                    </a:lnTo>
                    <a:lnTo>
                      <a:pt x="258" y="574"/>
                    </a:lnTo>
                    <a:lnTo>
                      <a:pt x="258" y="576"/>
                    </a:lnTo>
                    <a:lnTo>
                      <a:pt x="258" y="576"/>
                    </a:lnTo>
                    <a:lnTo>
                      <a:pt x="258" y="579"/>
                    </a:lnTo>
                    <a:lnTo>
                      <a:pt x="258" y="579"/>
                    </a:lnTo>
                    <a:lnTo>
                      <a:pt x="258" y="579"/>
                    </a:lnTo>
                    <a:lnTo>
                      <a:pt x="258" y="581"/>
                    </a:lnTo>
                    <a:lnTo>
                      <a:pt x="258" y="581"/>
                    </a:lnTo>
                    <a:lnTo>
                      <a:pt x="258" y="581"/>
                    </a:lnTo>
                    <a:lnTo>
                      <a:pt x="258" y="583"/>
                    </a:lnTo>
                    <a:lnTo>
                      <a:pt x="258" y="583"/>
                    </a:lnTo>
                    <a:lnTo>
                      <a:pt x="258" y="586"/>
                    </a:lnTo>
                    <a:lnTo>
                      <a:pt x="258" y="586"/>
                    </a:lnTo>
                    <a:lnTo>
                      <a:pt x="258" y="588"/>
                    </a:lnTo>
                    <a:lnTo>
                      <a:pt x="258" y="588"/>
                    </a:lnTo>
                    <a:lnTo>
                      <a:pt x="258" y="588"/>
                    </a:lnTo>
                    <a:lnTo>
                      <a:pt x="258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0"/>
                    </a:lnTo>
                    <a:lnTo>
                      <a:pt x="260" y="593"/>
                    </a:lnTo>
                    <a:lnTo>
                      <a:pt x="260" y="593"/>
                    </a:lnTo>
                    <a:lnTo>
                      <a:pt x="260" y="593"/>
                    </a:lnTo>
                    <a:lnTo>
                      <a:pt x="260" y="595"/>
                    </a:lnTo>
                    <a:lnTo>
                      <a:pt x="260" y="595"/>
                    </a:lnTo>
                    <a:lnTo>
                      <a:pt x="260" y="598"/>
                    </a:lnTo>
                    <a:lnTo>
                      <a:pt x="260" y="598"/>
                    </a:lnTo>
                    <a:lnTo>
                      <a:pt x="260" y="598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0"/>
                    </a:lnTo>
                    <a:lnTo>
                      <a:pt x="260" y="602"/>
                    </a:lnTo>
                    <a:lnTo>
                      <a:pt x="260" y="602"/>
                    </a:lnTo>
                    <a:lnTo>
                      <a:pt x="260" y="605"/>
                    </a:lnTo>
                    <a:lnTo>
                      <a:pt x="260" y="605"/>
                    </a:lnTo>
                    <a:lnTo>
                      <a:pt x="260" y="607"/>
                    </a:lnTo>
                    <a:lnTo>
                      <a:pt x="260" y="607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09"/>
                    </a:lnTo>
                    <a:lnTo>
                      <a:pt x="260" y="612"/>
                    </a:lnTo>
                    <a:lnTo>
                      <a:pt x="262" y="612"/>
                    </a:lnTo>
                    <a:lnTo>
                      <a:pt x="262" y="612"/>
                    </a:lnTo>
                    <a:lnTo>
                      <a:pt x="260" y="612"/>
                    </a:lnTo>
                    <a:lnTo>
                      <a:pt x="260" y="612"/>
                    </a:lnTo>
                    <a:lnTo>
                      <a:pt x="260" y="614"/>
                    </a:lnTo>
                    <a:lnTo>
                      <a:pt x="260" y="614"/>
                    </a:lnTo>
                    <a:lnTo>
                      <a:pt x="260" y="614"/>
                    </a:lnTo>
                    <a:lnTo>
                      <a:pt x="260" y="616"/>
                    </a:lnTo>
                    <a:lnTo>
                      <a:pt x="260" y="616"/>
                    </a:lnTo>
                    <a:lnTo>
                      <a:pt x="260" y="619"/>
                    </a:lnTo>
                    <a:lnTo>
                      <a:pt x="260" y="619"/>
                    </a:lnTo>
                    <a:lnTo>
                      <a:pt x="260" y="621"/>
                    </a:lnTo>
                    <a:lnTo>
                      <a:pt x="260" y="621"/>
                    </a:lnTo>
                    <a:lnTo>
                      <a:pt x="258" y="621"/>
                    </a:lnTo>
                    <a:lnTo>
                      <a:pt x="258" y="621"/>
                    </a:lnTo>
                    <a:lnTo>
                      <a:pt x="258" y="624"/>
                    </a:lnTo>
                    <a:lnTo>
                      <a:pt x="258" y="624"/>
                    </a:lnTo>
                    <a:lnTo>
                      <a:pt x="258" y="624"/>
                    </a:lnTo>
                    <a:lnTo>
                      <a:pt x="258" y="626"/>
                    </a:lnTo>
                    <a:lnTo>
                      <a:pt x="258" y="626"/>
                    </a:lnTo>
                    <a:lnTo>
                      <a:pt x="258" y="628"/>
                    </a:lnTo>
                    <a:lnTo>
                      <a:pt x="255" y="628"/>
                    </a:lnTo>
                    <a:lnTo>
                      <a:pt x="255" y="628"/>
                    </a:lnTo>
                    <a:lnTo>
                      <a:pt x="255" y="628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5" y="631"/>
                    </a:lnTo>
                    <a:lnTo>
                      <a:pt x="253" y="631"/>
                    </a:lnTo>
                    <a:lnTo>
                      <a:pt x="253" y="633"/>
                    </a:lnTo>
                    <a:lnTo>
                      <a:pt x="253" y="633"/>
                    </a:lnTo>
                    <a:lnTo>
                      <a:pt x="253" y="633"/>
                    </a:lnTo>
                    <a:lnTo>
                      <a:pt x="253" y="635"/>
                    </a:lnTo>
                    <a:lnTo>
                      <a:pt x="253" y="635"/>
                    </a:lnTo>
                    <a:lnTo>
                      <a:pt x="253" y="635"/>
                    </a:lnTo>
                    <a:lnTo>
                      <a:pt x="253" y="638"/>
                    </a:lnTo>
                    <a:lnTo>
                      <a:pt x="251" y="638"/>
                    </a:lnTo>
                    <a:lnTo>
                      <a:pt x="251" y="638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0"/>
                    </a:lnTo>
                    <a:lnTo>
                      <a:pt x="251" y="643"/>
                    </a:lnTo>
                    <a:lnTo>
                      <a:pt x="251" y="643"/>
                    </a:lnTo>
                    <a:lnTo>
                      <a:pt x="251" y="645"/>
                    </a:lnTo>
                    <a:lnTo>
                      <a:pt x="248" y="645"/>
                    </a:lnTo>
                    <a:lnTo>
                      <a:pt x="248" y="645"/>
                    </a:lnTo>
                    <a:lnTo>
                      <a:pt x="248" y="647"/>
                    </a:lnTo>
                    <a:lnTo>
                      <a:pt x="248" y="647"/>
                    </a:lnTo>
                    <a:lnTo>
                      <a:pt x="248" y="650"/>
                    </a:lnTo>
                    <a:lnTo>
                      <a:pt x="248" y="650"/>
                    </a:lnTo>
                    <a:lnTo>
                      <a:pt x="248" y="650"/>
                    </a:lnTo>
                    <a:lnTo>
                      <a:pt x="251" y="650"/>
                    </a:lnTo>
                    <a:lnTo>
                      <a:pt x="251" y="652"/>
                    </a:lnTo>
                    <a:lnTo>
                      <a:pt x="251" y="652"/>
                    </a:lnTo>
                    <a:lnTo>
                      <a:pt x="251" y="652"/>
                    </a:lnTo>
                    <a:lnTo>
                      <a:pt x="251" y="654"/>
                    </a:lnTo>
                    <a:lnTo>
                      <a:pt x="251" y="654"/>
                    </a:lnTo>
                    <a:lnTo>
                      <a:pt x="251" y="657"/>
                    </a:lnTo>
                    <a:lnTo>
                      <a:pt x="251" y="657"/>
                    </a:lnTo>
                    <a:lnTo>
                      <a:pt x="251" y="659"/>
                    </a:lnTo>
                    <a:lnTo>
                      <a:pt x="251" y="659"/>
                    </a:lnTo>
                    <a:lnTo>
                      <a:pt x="251" y="659"/>
                    </a:lnTo>
                    <a:lnTo>
                      <a:pt x="251" y="662"/>
                    </a:lnTo>
                    <a:lnTo>
                      <a:pt x="251" y="662"/>
                    </a:lnTo>
                    <a:lnTo>
                      <a:pt x="251" y="664"/>
                    </a:lnTo>
                    <a:lnTo>
                      <a:pt x="251" y="664"/>
                    </a:lnTo>
                    <a:lnTo>
                      <a:pt x="251" y="666"/>
                    </a:lnTo>
                    <a:lnTo>
                      <a:pt x="251" y="666"/>
                    </a:lnTo>
                    <a:lnTo>
                      <a:pt x="251" y="669"/>
                    </a:lnTo>
                    <a:lnTo>
                      <a:pt x="251" y="669"/>
                    </a:lnTo>
                    <a:lnTo>
                      <a:pt x="251" y="669"/>
                    </a:lnTo>
                    <a:lnTo>
                      <a:pt x="251" y="671"/>
                    </a:lnTo>
                    <a:lnTo>
                      <a:pt x="251" y="671"/>
                    </a:lnTo>
                    <a:lnTo>
                      <a:pt x="251" y="673"/>
                    </a:lnTo>
                    <a:lnTo>
                      <a:pt x="251" y="673"/>
                    </a:lnTo>
                    <a:lnTo>
                      <a:pt x="251" y="676"/>
                    </a:lnTo>
                    <a:lnTo>
                      <a:pt x="251" y="676"/>
                    </a:lnTo>
                    <a:lnTo>
                      <a:pt x="251" y="678"/>
                    </a:lnTo>
                    <a:lnTo>
                      <a:pt x="251" y="678"/>
                    </a:lnTo>
                    <a:lnTo>
                      <a:pt x="253" y="678"/>
                    </a:lnTo>
                    <a:lnTo>
                      <a:pt x="253" y="680"/>
                    </a:lnTo>
                    <a:lnTo>
                      <a:pt x="253" y="680"/>
                    </a:lnTo>
                    <a:lnTo>
                      <a:pt x="253" y="680"/>
                    </a:lnTo>
                    <a:lnTo>
                      <a:pt x="251" y="680"/>
                    </a:lnTo>
                    <a:lnTo>
                      <a:pt x="251" y="683"/>
                    </a:lnTo>
                    <a:lnTo>
                      <a:pt x="251" y="683"/>
                    </a:lnTo>
                    <a:lnTo>
                      <a:pt x="248" y="683"/>
                    </a:lnTo>
                    <a:lnTo>
                      <a:pt x="248" y="683"/>
                    </a:lnTo>
                    <a:lnTo>
                      <a:pt x="248" y="683"/>
                    </a:lnTo>
                    <a:lnTo>
                      <a:pt x="248" y="680"/>
                    </a:lnTo>
                    <a:lnTo>
                      <a:pt x="246" y="680"/>
                    </a:lnTo>
                    <a:lnTo>
                      <a:pt x="246" y="680"/>
                    </a:lnTo>
                    <a:lnTo>
                      <a:pt x="246" y="680"/>
                    </a:lnTo>
                    <a:lnTo>
                      <a:pt x="244" y="680"/>
                    </a:lnTo>
                    <a:lnTo>
                      <a:pt x="244" y="680"/>
                    </a:lnTo>
                    <a:lnTo>
                      <a:pt x="241" y="680"/>
                    </a:lnTo>
                    <a:lnTo>
                      <a:pt x="241" y="680"/>
                    </a:lnTo>
                    <a:lnTo>
                      <a:pt x="241" y="680"/>
                    </a:lnTo>
                    <a:lnTo>
                      <a:pt x="241" y="683"/>
                    </a:lnTo>
                    <a:lnTo>
                      <a:pt x="239" y="683"/>
                    </a:lnTo>
                    <a:lnTo>
                      <a:pt x="239" y="683"/>
                    </a:lnTo>
                    <a:lnTo>
                      <a:pt x="239" y="683"/>
                    </a:lnTo>
                    <a:lnTo>
                      <a:pt x="239" y="685"/>
                    </a:lnTo>
                    <a:lnTo>
                      <a:pt x="239" y="685"/>
                    </a:lnTo>
                    <a:lnTo>
                      <a:pt x="239" y="685"/>
                    </a:lnTo>
                    <a:lnTo>
                      <a:pt x="239" y="688"/>
                    </a:lnTo>
                    <a:lnTo>
                      <a:pt x="239" y="688"/>
                    </a:lnTo>
                    <a:lnTo>
                      <a:pt x="239" y="688"/>
                    </a:lnTo>
                    <a:lnTo>
                      <a:pt x="239" y="690"/>
                    </a:lnTo>
                    <a:lnTo>
                      <a:pt x="239" y="690"/>
                    </a:lnTo>
                    <a:lnTo>
                      <a:pt x="239" y="690"/>
                    </a:lnTo>
                    <a:lnTo>
                      <a:pt x="236" y="690"/>
                    </a:lnTo>
                    <a:lnTo>
                      <a:pt x="236" y="690"/>
                    </a:lnTo>
                    <a:lnTo>
                      <a:pt x="236" y="690"/>
                    </a:lnTo>
                    <a:lnTo>
                      <a:pt x="236" y="692"/>
                    </a:lnTo>
                    <a:lnTo>
                      <a:pt x="236" y="692"/>
                    </a:lnTo>
                    <a:lnTo>
                      <a:pt x="234" y="692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5"/>
                    </a:lnTo>
                    <a:lnTo>
                      <a:pt x="234" y="697"/>
                    </a:lnTo>
                    <a:lnTo>
                      <a:pt x="232" y="697"/>
                    </a:lnTo>
                    <a:lnTo>
                      <a:pt x="232" y="697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699"/>
                    </a:lnTo>
                    <a:lnTo>
                      <a:pt x="232" y="702"/>
                    </a:lnTo>
                    <a:lnTo>
                      <a:pt x="232" y="702"/>
                    </a:lnTo>
                    <a:lnTo>
                      <a:pt x="232" y="702"/>
                    </a:lnTo>
                    <a:lnTo>
                      <a:pt x="232" y="704"/>
                    </a:lnTo>
                    <a:lnTo>
                      <a:pt x="234" y="704"/>
                    </a:lnTo>
                    <a:lnTo>
                      <a:pt x="234" y="704"/>
                    </a:lnTo>
                    <a:lnTo>
                      <a:pt x="234" y="704"/>
                    </a:lnTo>
                    <a:lnTo>
                      <a:pt x="234" y="707"/>
                    </a:lnTo>
                    <a:lnTo>
                      <a:pt x="234" y="707"/>
                    </a:lnTo>
                    <a:lnTo>
                      <a:pt x="236" y="707"/>
                    </a:lnTo>
                    <a:lnTo>
                      <a:pt x="236" y="707"/>
                    </a:lnTo>
                    <a:lnTo>
                      <a:pt x="239" y="707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39" y="704"/>
                    </a:lnTo>
                    <a:lnTo>
                      <a:pt x="241" y="704"/>
                    </a:lnTo>
                    <a:lnTo>
                      <a:pt x="241" y="707"/>
                    </a:lnTo>
                    <a:lnTo>
                      <a:pt x="241" y="707"/>
                    </a:lnTo>
                    <a:lnTo>
                      <a:pt x="241" y="707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41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9" y="709"/>
                    </a:lnTo>
                    <a:lnTo>
                      <a:pt x="236" y="709"/>
                    </a:lnTo>
                    <a:lnTo>
                      <a:pt x="236" y="707"/>
                    </a:lnTo>
                    <a:lnTo>
                      <a:pt x="236" y="707"/>
                    </a:lnTo>
                    <a:lnTo>
                      <a:pt x="236" y="709"/>
                    </a:lnTo>
                    <a:lnTo>
                      <a:pt x="234" y="709"/>
                    </a:lnTo>
                    <a:lnTo>
                      <a:pt x="234" y="709"/>
                    </a:lnTo>
                    <a:lnTo>
                      <a:pt x="234" y="709"/>
                    </a:lnTo>
                    <a:lnTo>
                      <a:pt x="232" y="709"/>
                    </a:lnTo>
                    <a:lnTo>
                      <a:pt x="232" y="709"/>
                    </a:lnTo>
                    <a:lnTo>
                      <a:pt x="232" y="709"/>
                    </a:lnTo>
                    <a:lnTo>
                      <a:pt x="229" y="709"/>
                    </a:lnTo>
                    <a:lnTo>
                      <a:pt x="229" y="709"/>
                    </a:lnTo>
                    <a:lnTo>
                      <a:pt x="229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09"/>
                    </a:lnTo>
                    <a:lnTo>
                      <a:pt x="227" y="711"/>
                    </a:lnTo>
                    <a:lnTo>
                      <a:pt x="225" y="711"/>
                    </a:lnTo>
                    <a:lnTo>
                      <a:pt x="225" y="711"/>
                    </a:lnTo>
                    <a:lnTo>
                      <a:pt x="225" y="711"/>
                    </a:lnTo>
                    <a:lnTo>
                      <a:pt x="222" y="711"/>
                    </a:lnTo>
                    <a:lnTo>
                      <a:pt x="222" y="711"/>
                    </a:lnTo>
                    <a:lnTo>
                      <a:pt x="222" y="711"/>
                    </a:lnTo>
                    <a:lnTo>
                      <a:pt x="220" y="711"/>
                    </a:lnTo>
                    <a:lnTo>
                      <a:pt x="220" y="711"/>
                    </a:lnTo>
                    <a:lnTo>
                      <a:pt x="220" y="714"/>
                    </a:lnTo>
                    <a:lnTo>
                      <a:pt x="220" y="714"/>
                    </a:lnTo>
                    <a:lnTo>
                      <a:pt x="217" y="714"/>
                    </a:lnTo>
                    <a:lnTo>
                      <a:pt x="217" y="714"/>
                    </a:lnTo>
                    <a:lnTo>
                      <a:pt x="217" y="714"/>
                    </a:lnTo>
                    <a:lnTo>
                      <a:pt x="217" y="716"/>
                    </a:lnTo>
                    <a:lnTo>
                      <a:pt x="215" y="716"/>
                    </a:lnTo>
                    <a:lnTo>
                      <a:pt x="215" y="716"/>
                    </a:lnTo>
                    <a:lnTo>
                      <a:pt x="215" y="716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18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1"/>
                    </a:lnTo>
                    <a:lnTo>
                      <a:pt x="215" y="723"/>
                    </a:lnTo>
                    <a:lnTo>
                      <a:pt x="215" y="723"/>
                    </a:lnTo>
                    <a:lnTo>
                      <a:pt x="215" y="726"/>
                    </a:lnTo>
                    <a:lnTo>
                      <a:pt x="215" y="726"/>
                    </a:lnTo>
                    <a:lnTo>
                      <a:pt x="215" y="728"/>
                    </a:lnTo>
                    <a:lnTo>
                      <a:pt x="215" y="728"/>
                    </a:lnTo>
                    <a:lnTo>
                      <a:pt x="213" y="728"/>
                    </a:lnTo>
                    <a:lnTo>
                      <a:pt x="213" y="728"/>
                    </a:lnTo>
                    <a:lnTo>
                      <a:pt x="213" y="728"/>
                    </a:lnTo>
                    <a:lnTo>
                      <a:pt x="213" y="730"/>
                    </a:lnTo>
                    <a:lnTo>
                      <a:pt x="213" y="730"/>
                    </a:lnTo>
                    <a:lnTo>
                      <a:pt x="213" y="730"/>
                    </a:lnTo>
                    <a:lnTo>
                      <a:pt x="210" y="730"/>
                    </a:lnTo>
                    <a:lnTo>
                      <a:pt x="210" y="730"/>
                    </a:lnTo>
                    <a:lnTo>
                      <a:pt x="210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3"/>
                    </a:lnTo>
                    <a:lnTo>
                      <a:pt x="208" y="735"/>
                    </a:lnTo>
                    <a:lnTo>
                      <a:pt x="206" y="735"/>
                    </a:lnTo>
                    <a:lnTo>
                      <a:pt x="206" y="735"/>
                    </a:lnTo>
                    <a:lnTo>
                      <a:pt x="206" y="735"/>
                    </a:lnTo>
                    <a:lnTo>
                      <a:pt x="206" y="737"/>
                    </a:lnTo>
                    <a:lnTo>
                      <a:pt x="206" y="737"/>
                    </a:lnTo>
                    <a:lnTo>
                      <a:pt x="203" y="737"/>
                    </a:lnTo>
                    <a:lnTo>
                      <a:pt x="203" y="737"/>
                    </a:lnTo>
                    <a:lnTo>
                      <a:pt x="201" y="737"/>
                    </a:lnTo>
                    <a:lnTo>
                      <a:pt x="201" y="737"/>
                    </a:lnTo>
                    <a:lnTo>
                      <a:pt x="201" y="740"/>
                    </a:lnTo>
                    <a:lnTo>
                      <a:pt x="201" y="740"/>
                    </a:lnTo>
                    <a:lnTo>
                      <a:pt x="201" y="740"/>
                    </a:lnTo>
                    <a:lnTo>
                      <a:pt x="201" y="737"/>
                    </a:lnTo>
                    <a:lnTo>
                      <a:pt x="199" y="737"/>
                    </a:lnTo>
                    <a:lnTo>
                      <a:pt x="199" y="737"/>
                    </a:lnTo>
                    <a:lnTo>
                      <a:pt x="199" y="737"/>
                    </a:lnTo>
                    <a:lnTo>
                      <a:pt x="196" y="737"/>
                    </a:lnTo>
                    <a:lnTo>
                      <a:pt x="196" y="737"/>
                    </a:lnTo>
                    <a:lnTo>
                      <a:pt x="196" y="737"/>
                    </a:lnTo>
                    <a:lnTo>
                      <a:pt x="194" y="737"/>
                    </a:lnTo>
                    <a:lnTo>
                      <a:pt x="194" y="737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194" y="735"/>
                    </a:lnTo>
                    <a:lnTo>
                      <a:pt x="191" y="735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91" y="733"/>
                    </a:lnTo>
                    <a:lnTo>
                      <a:pt x="189" y="733"/>
                    </a:lnTo>
                    <a:lnTo>
                      <a:pt x="189" y="730"/>
                    </a:lnTo>
                    <a:lnTo>
                      <a:pt x="189" y="730"/>
                    </a:lnTo>
                    <a:lnTo>
                      <a:pt x="189" y="730"/>
                    </a:lnTo>
                    <a:lnTo>
                      <a:pt x="187" y="730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8"/>
                    </a:lnTo>
                    <a:lnTo>
                      <a:pt x="187" y="726"/>
                    </a:lnTo>
                    <a:lnTo>
                      <a:pt x="184" y="726"/>
                    </a:lnTo>
                    <a:lnTo>
                      <a:pt x="184" y="726"/>
                    </a:lnTo>
                    <a:lnTo>
                      <a:pt x="184" y="726"/>
                    </a:lnTo>
                    <a:lnTo>
                      <a:pt x="184" y="723"/>
                    </a:lnTo>
                    <a:lnTo>
                      <a:pt x="182" y="723"/>
                    </a:lnTo>
                    <a:lnTo>
                      <a:pt x="182" y="723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21"/>
                    </a:lnTo>
                    <a:lnTo>
                      <a:pt x="182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8"/>
                    </a:lnTo>
                    <a:lnTo>
                      <a:pt x="180" y="716"/>
                    </a:lnTo>
                    <a:lnTo>
                      <a:pt x="180" y="716"/>
                    </a:lnTo>
                    <a:lnTo>
                      <a:pt x="177" y="716"/>
                    </a:lnTo>
                    <a:lnTo>
                      <a:pt x="177" y="714"/>
                    </a:lnTo>
                    <a:lnTo>
                      <a:pt x="177" y="714"/>
                    </a:lnTo>
                    <a:lnTo>
                      <a:pt x="177" y="711"/>
                    </a:lnTo>
                    <a:lnTo>
                      <a:pt x="177" y="711"/>
                    </a:lnTo>
                    <a:lnTo>
                      <a:pt x="177" y="711"/>
                    </a:lnTo>
                    <a:lnTo>
                      <a:pt x="177" y="709"/>
                    </a:lnTo>
                    <a:lnTo>
                      <a:pt x="177" y="709"/>
                    </a:lnTo>
                    <a:lnTo>
                      <a:pt x="175" y="709"/>
                    </a:lnTo>
                    <a:lnTo>
                      <a:pt x="175" y="709"/>
                    </a:lnTo>
                    <a:lnTo>
                      <a:pt x="175" y="707"/>
                    </a:lnTo>
                    <a:lnTo>
                      <a:pt x="175" y="707"/>
                    </a:lnTo>
                    <a:lnTo>
                      <a:pt x="175" y="707"/>
                    </a:lnTo>
                    <a:lnTo>
                      <a:pt x="175" y="704"/>
                    </a:lnTo>
                    <a:lnTo>
                      <a:pt x="175" y="704"/>
                    </a:lnTo>
                    <a:lnTo>
                      <a:pt x="175" y="704"/>
                    </a:lnTo>
                    <a:lnTo>
                      <a:pt x="175" y="702"/>
                    </a:lnTo>
                    <a:lnTo>
                      <a:pt x="175" y="702"/>
                    </a:lnTo>
                    <a:lnTo>
                      <a:pt x="173" y="702"/>
                    </a:lnTo>
                    <a:lnTo>
                      <a:pt x="173" y="699"/>
                    </a:lnTo>
                    <a:lnTo>
                      <a:pt x="173" y="699"/>
                    </a:lnTo>
                    <a:lnTo>
                      <a:pt x="173" y="699"/>
                    </a:lnTo>
                    <a:lnTo>
                      <a:pt x="173" y="697"/>
                    </a:lnTo>
                    <a:lnTo>
                      <a:pt x="173" y="697"/>
                    </a:lnTo>
                    <a:lnTo>
                      <a:pt x="173" y="695"/>
                    </a:lnTo>
                    <a:lnTo>
                      <a:pt x="173" y="695"/>
                    </a:lnTo>
                    <a:lnTo>
                      <a:pt x="173" y="692"/>
                    </a:lnTo>
                    <a:lnTo>
                      <a:pt x="173" y="692"/>
                    </a:lnTo>
                    <a:lnTo>
                      <a:pt x="173" y="692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90"/>
                    </a:lnTo>
                    <a:lnTo>
                      <a:pt x="173" y="688"/>
                    </a:lnTo>
                    <a:lnTo>
                      <a:pt x="173" y="688"/>
                    </a:lnTo>
                    <a:lnTo>
                      <a:pt x="173" y="685"/>
                    </a:lnTo>
                    <a:lnTo>
                      <a:pt x="173" y="685"/>
                    </a:lnTo>
                    <a:lnTo>
                      <a:pt x="170" y="685"/>
                    </a:lnTo>
                    <a:lnTo>
                      <a:pt x="170" y="683"/>
                    </a:lnTo>
                    <a:lnTo>
                      <a:pt x="170" y="683"/>
                    </a:lnTo>
                    <a:lnTo>
                      <a:pt x="170" y="683"/>
                    </a:lnTo>
                    <a:lnTo>
                      <a:pt x="170" y="680"/>
                    </a:lnTo>
                    <a:lnTo>
                      <a:pt x="170" y="680"/>
                    </a:lnTo>
                    <a:lnTo>
                      <a:pt x="170" y="680"/>
                    </a:lnTo>
                    <a:lnTo>
                      <a:pt x="168" y="680"/>
                    </a:lnTo>
                    <a:lnTo>
                      <a:pt x="168" y="678"/>
                    </a:lnTo>
                    <a:lnTo>
                      <a:pt x="168" y="678"/>
                    </a:lnTo>
                    <a:lnTo>
                      <a:pt x="168" y="676"/>
                    </a:lnTo>
                    <a:lnTo>
                      <a:pt x="168" y="676"/>
                    </a:lnTo>
                    <a:lnTo>
                      <a:pt x="168" y="676"/>
                    </a:lnTo>
                    <a:lnTo>
                      <a:pt x="168" y="673"/>
                    </a:lnTo>
                    <a:lnTo>
                      <a:pt x="168" y="673"/>
                    </a:lnTo>
                    <a:lnTo>
                      <a:pt x="168" y="673"/>
                    </a:lnTo>
                    <a:lnTo>
                      <a:pt x="168" y="671"/>
                    </a:lnTo>
                    <a:lnTo>
                      <a:pt x="165" y="671"/>
                    </a:lnTo>
                    <a:lnTo>
                      <a:pt x="165" y="671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9"/>
                    </a:lnTo>
                    <a:lnTo>
                      <a:pt x="165" y="666"/>
                    </a:lnTo>
                    <a:lnTo>
                      <a:pt x="165" y="666"/>
                    </a:lnTo>
                    <a:lnTo>
                      <a:pt x="165" y="664"/>
                    </a:lnTo>
                    <a:lnTo>
                      <a:pt x="165" y="664"/>
                    </a:lnTo>
                    <a:lnTo>
                      <a:pt x="165" y="664"/>
                    </a:lnTo>
                    <a:lnTo>
                      <a:pt x="165" y="662"/>
                    </a:lnTo>
                    <a:lnTo>
                      <a:pt x="165" y="662"/>
                    </a:lnTo>
                    <a:lnTo>
                      <a:pt x="163" y="662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9"/>
                    </a:lnTo>
                    <a:lnTo>
                      <a:pt x="163" y="657"/>
                    </a:lnTo>
                    <a:lnTo>
                      <a:pt x="163" y="657"/>
                    </a:lnTo>
                    <a:lnTo>
                      <a:pt x="161" y="657"/>
                    </a:lnTo>
                    <a:lnTo>
                      <a:pt x="161" y="654"/>
                    </a:lnTo>
                    <a:lnTo>
                      <a:pt x="161" y="654"/>
                    </a:lnTo>
                    <a:lnTo>
                      <a:pt x="161" y="654"/>
                    </a:lnTo>
                    <a:lnTo>
                      <a:pt x="161" y="652"/>
                    </a:lnTo>
                    <a:lnTo>
                      <a:pt x="161" y="652"/>
                    </a:lnTo>
                    <a:lnTo>
                      <a:pt x="161" y="652"/>
                    </a:lnTo>
                    <a:lnTo>
                      <a:pt x="158" y="652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50"/>
                    </a:lnTo>
                    <a:lnTo>
                      <a:pt x="158" y="647"/>
                    </a:lnTo>
                    <a:lnTo>
                      <a:pt x="158" y="647"/>
                    </a:lnTo>
                    <a:lnTo>
                      <a:pt x="158" y="647"/>
                    </a:lnTo>
                    <a:lnTo>
                      <a:pt x="158" y="645"/>
                    </a:lnTo>
                    <a:lnTo>
                      <a:pt x="156" y="645"/>
                    </a:lnTo>
                    <a:lnTo>
                      <a:pt x="156" y="645"/>
                    </a:lnTo>
                    <a:lnTo>
                      <a:pt x="156" y="645"/>
                    </a:lnTo>
                    <a:lnTo>
                      <a:pt x="156" y="643"/>
                    </a:lnTo>
                    <a:lnTo>
                      <a:pt x="154" y="643"/>
                    </a:lnTo>
                    <a:lnTo>
                      <a:pt x="154" y="643"/>
                    </a:lnTo>
                    <a:lnTo>
                      <a:pt x="154" y="643"/>
                    </a:lnTo>
                    <a:lnTo>
                      <a:pt x="154" y="640"/>
                    </a:lnTo>
                    <a:lnTo>
                      <a:pt x="154" y="640"/>
                    </a:lnTo>
                    <a:lnTo>
                      <a:pt x="154" y="640"/>
                    </a:lnTo>
                    <a:lnTo>
                      <a:pt x="151" y="640"/>
                    </a:lnTo>
                    <a:lnTo>
                      <a:pt x="151" y="640"/>
                    </a:lnTo>
                    <a:lnTo>
                      <a:pt x="151" y="640"/>
                    </a:lnTo>
                    <a:lnTo>
                      <a:pt x="149" y="640"/>
                    </a:lnTo>
                    <a:lnTo>
                      <a:pt x="149" y="638"/>
                    </a:lnTo>
                    <a:lnTo>
                      <a:pt x="149" y="638"/>
                    </a:lnTo>
                    <a:lnTo>
                      <a:pt x="149" y="635"/>
                    </a:lnTo>
                    <a:lnTo>
                      <a:pt x="149" y="635"/>
                    </a:lnTo>
                    <a:lnTo>
                      <a:pt x="149" y="635"/>
                    </a:lnTo>
                    <a:lnTo>
                      <a:pt x="149" y="633"/>
                    </a:lnTo>
                    <a:lnTo>
                      <a:pt x="149" y="633"/>
                    </a:lnTo>
                    <a:lnTo>
                      <a:pt x="149" y="633"/>
                    </a:lnTo>
                    <a:lnTo>
                      <a:pt x="149" y="631"/>
                    </a:lnTo>
                    <a:lnTo>
                      <a:pt x="149" y="631"/>
                    </a:lnTo>
                    <a:lnTo>
                      <a:pt x="146" y="631"/>
                    </a:lnTo>
                    <a:lnTo>
                      <a:pt x="146" y="631"/>
                    </a:lnTo>
                    <a:lnTo>
                      <a:pt x="146" y="628"/>
                    </a:lnTo>
                    <a:lnTo>
                      <a:pt x="146" y="628"/>
                    </a:lnTo>
                    <a:lnTo>
                      <a:pt x="146" y="628"/>
                    </a:lnTo>
                    <a:lnTo>
                      <a:pt x="146" y="626"/>
                    </a:lnTo>
                    <a:lnTo>
                      <a:pt x="146" y="626"/>
                    </a:lnTo>
                    <a:lnTo>
                      <a:pt x="146" y="626"/>
                    </a:lnTo>
                    <a:lnTo>
                      <a:pt x="146" y="624"/>
                    </a:lnTo>
                    <a:lnTo>
                      <a:pt x="146" y="624"/>
                    </a:lnTo>
                    <a:lnTo>
                      <a:pt x="144" y="624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21"/>
                    </a:lnTo>
                    <a:lnTo>
                      <a:pt x="144" y="619"/>
                    </a:lnTo>
                    <a:lnTo>
                      <a:pt x="142" y="619"/>
                    </a:lnTo>
                    <a:lnTo>
                      <a:pt x="142" y="619"/>
                    </a:lnTo>
                    <a:lnTo>
                      <a:pt x="142" y="619"/>
                    </a:lnTo>
                    <a:lnTo>
                      <a:pt x="142" y="616"/>
                    </a:lnTo>
                    <a:lnTo>
                      <a:pt x="142" y="616"/>
                    </a:lnTo>
                    <a:lnTo>
                      <a:pt x="142" y="614"/>
                    </a:lnTo>
                    <a:lnTo>
                      <a:pt x="142" y="614"/>
                    </a:lnTo>
                    <a:lnTo>
                      <a:pt x="142" y="614"/>
                    </a:lnTo>
                    <a:lnTo>
                      <a:pt x="142" y="612"/>
                    </a:lnTo>
                    <a:lnTo>
                      <a:pt x="142" y="612"/>
                    </a:lnTo>
                    <a:lnTo>
                      <a:pt x="142" y="609"/>
                    </a:lnTo>
                    <a:lnTo>
                      <a:pt x="142" y="609"/>
                    </a:lnTo>
                    <a:lnTo>
                      <a:pt x="139" y="609"/>
                    </a:lnTo>
                    <a:lnTo>
                      <a:pt x="139" y="609"/>
                    </a:lnTo>
                    <a:lnTo>
                      <a:pt x="139" y="607"/>
                    </a:lnTo>
                    <a:lnTo>
                      <a:pt x="139" y="607"/>
                    </a:lnTo>
                    <a:lnTo>
                      <a:pt x="139" y="607"/>
                    </a:lnTo>
                    <a:lnTo>
                      <a:pt x="139" y="605"/>
                    </a:lnTo>
                    <a:lnTo>
                      <a:pt x="139" y="605"/>
                    </a:lnTo>
                    <a:lnTo>
                      <a:pt x="139" y="605"/>
                    </a:lnTo>
                    <a:lnTo>
                      <a:pt x="139" y="602"/>
                    </a:lnTo>
                    <a:lnTo>
                      <a:pt x="139" y="602"/>
                    </a:lnTo>
                    <a:lnTo>
                      <a:pt x="139" y="602"/>
                    </a:lnTo>
                    <a:lnTo>
                      <a:pt x="139" y="600"/>
                    </a:lnTo>
                    <a:lnTo>
                      <a:pt x="139" y="600"/>
                    </a:lnTo>
                    <a:lnTo>
                      <a:pt x="139" y="600"/>
                    </a:lnTo>
                    <a:lnTo>
                      <a:pt x="139" y="598"/>
                    </a:lnTo>
                    <a:lnTo>
                      <a:pt x="139" y="598"/>
                    </a:lnTo>
                    <a:lnTo>
                      <a:pt x="139" y="598"/>
                    </a:lnTo>
                    <a:lnTo>
                      <a:pt x="139" y="595"/>
                    </a:lnTo>
                    <a:lnTo>
                      <a:pt x="139" y="595"/>
                    </a:lnTo>
                    <a:lnTo>
                      <a:pt x="139" y="593"/>
                    </a:lnTo>
                    <a:lnTo>
                      <a:pt x="137" y="593"/>
                    </a:lnTo>
                    <a:lnTo>
                      <a:pt x="137" y="593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7" y="590"/>
                    </a:lnTo>
                    <a:lnTo>
                      <a:pt x="135" y="590"/>
                    </a:lnTo>
                    <a:lnTo>
                      <a:pt x="135" y="588"/>
                    </a:lnTo>
                    <a:lnTo>
                      <a:pt x="135" y="588"/>
                    </a:lnTo>
                    <a:lnTo>
                      <a:pt x="135" y="588"/>
                    </a:lnTo>
                    <a:lnTo>
                      <a:pt x="135" y="586"/>
                    </a:lnTo>
                    <a:lnTo>
                      <a:pt x="135" y="586"/>
                    </a:lnTo>
                    <a:lnTo>
                      <a:pt x="135" y="583"/>
                    </a:lnTo>
                    <a:lnTo>
                      <a:pt x="135" y="583"/>
                    </a:lnTo>
                    <a:lnTo>
                      <a:pt x="135" y="583"/>
                    </a:lnTo>
                    <a:lnTo>
                      <a:pt x="135" y="581"/>
                    </a:lnTo>
                    <a:lnTo>
                      <a:pt x="135" y="581"/>
                    </a:lnTo>
                    <a:lnTo>
                      <a:pt x="132" y="581"/>
                    </a:lnTo>
                    <a:lnTo>
                      <a:pt x="132" y="581"/>
                    </a:lnTo>
                    <a:lnTo>
                      <a:pt x="132" y="579"/>
                    </a:lnTo>
                    <a:lnTo>
                      <a:pt x="132" y="579"/>
                    </a:lnTo>
                    <a:lnTo>
                      <a:pt x="132" y="576"/>
                    </a:lnTo>
                    <a:lnTo>
                      <a:pt x="132" y="576"/>
                    </a:lnTo>
                    <a:lnTo>
                      <a:pt x="132" y="576"/>
                    </a:lnTo>
                    <a:lnTo>
                      <a:pt x="132" y="574"/>
                    </a:lnTo>
                    <a:lnTo>
                      <a:pt x="132" y="574"/>
                    </a:lnTo>
                    <a:lnTo>
                      <a:pt x="132" y="574"/>
                    </a:lnTo>
                    <a:lnTo>
                      <a:pt x="132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71"/>
                    </a:lnTo>
                    <a:lnTo>
                      <a:pt x="130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8" y="569"/>
                    </a:lnTo>
                    <a:lnTo>
                      <a:pt x="125" y="569"/>
                    </a:lnTo>
                    <a:lnTo>
                      <a:pt x="125" y="567"/>
                    </a:lnTo>
                    <a:lnTo>
                      <a:pt x="125" y="567"/>
                    </a:lnTo>
                    <a:lnTo>
                      <a:pt x="128" y="567"/>
                    </a:lnTo>
                    <a:lnTo>
                      <a:pt x="128" y="564"/>
                    </a:lnTo>
                    <a:lnTo>
                      <a:pt x="125" y="564"/>
                    </a:lnTo>
                    <a:lnTo>
                      <a:pt x="125" y="564"/>
                    </a:lnTo>
                    <a:lnTo>
                      <a:pt x="125" y="564"/>
                    </a:lnTo>
                    <a:lnTo>
                      <a:pt x="125" y="562"/>
                    </a:lnTo>
                    <a:lnTo>
                      <a:pt x="125" y="562"/>
                    </a:lnTo>
                    <a:lnTo>
                      <a:pt x="125" y="562"/>
                    </a:lnTo>
                    <a:lnTo>
                      <a:pt x="123" y="562"/>
                    </a:lnTo>
                    <a:lnTo>
                      <a:pt x="123" y="562"/>
                    </a:lnTo>
                    <a:lnTo>
                      <a:pt x="123" y="562"/>
                    </a:lnTo>
                    <a:lnTo>
                      <a:pt x="123" y="560"/>
                    </a:lnTo>
                    <a:lnTo>
                      <a:pt x="123" y="560"/>
                    </a:lnTo>
                    <a:lnTo>
                      <a:pt x="123" y="560"/>
                    </a:lnTo>
                    <a:lnTo>
                      <a:pt x="123" y="557"/>
                    </a:lnTo>
                    <a:lnTo>
                      <a:pt x="123" y="557"/>
                    </a:lnTo>
                    <a:lnTo>
                      <a:pt x="123" y="557"/>
                    </a:lnTo>
                    <a:lnTo>
                      <a:pt x="123" y="555"/>
                    </a:lnTo>
                    <a:lnTo>
                      <a:pt x="123" y="555"/>
                    </a:lnTo>
                    <a:lnTo>
                      <a:pt x="123" y="553"/>
                    </a:lnTo>
                    <a:lnTo>
                      <a:pt x="120" y="553"/>
                    </a:lnTo>
                    <a:lnTo>
                      <a:pt x="120" y="553"/>
                    </a:lnTo>
                    <a:lnTo>
                      <a:pt x="120" y="555"/>
                    </a:lnTo>
                    <a:lnTo>
                      <a:pt x="120" y="555"/>
                    </a:lnTo>
                    <a:lnTo>
                      <a:pt x="120" y="553"/>
                    </a:lnTo>
                    <a:lnTo>
                      <a:pt x="120" y="553"/>
                    </a:lnTo>
                    <a:lnTo>
                      <a:pt x="120" y="550"/>
                    </a:lnTo>
                    <a:lnTo>
                      <a:pt x="120" y="550"/>
                    </a:lnTo>
                    <a:lnTo>
                      <a:pt x="120" y="550"/>
                    </a:lnTo>
                    <a:lnTo>
                      <a:pt x="118" y="550"/>
                    </a:lnTo>
                    <a:lnTo>
                      <a:pt x="118" y="548"/>
                    </a:lnTo>
                    <a:lnTo>
                      <a:pt x="118" y="548"/>
                    </a:lnTo>
                    <a:lnTo>
                      <a:pt x="118" y="545"/>
                    </a:lnTo>
                    <a:lnTo>
                      <a:pt x="118" y="545"/>
                    </a:lnTo>
                    <a:lnTo>
                      <a:pt x="118" y="545"/>
                    </a:lnTo>
                    <a:lnTo>
                      <a:pt x="118" y="543"/>
                    </a:lnTo>
                    <a:lnTo>
                      <a:pt x="118" y="543"/>
                    </a:lnTo>
                    <a:lnTo>
                      <a:pt x="118" y="543"/>
                    </a:lnTo>
                    <a:lnTo>
                      <a:pt x="118" y="541"/>
                    </a:lnTo>
                    <a:lnTo>
                      <a:pt x="118" y="541"/>
                    </a:lnTo>
                    <a:lnTo>
                      <a:pt x="116" y="541"/>
                    </a:lnTo>
                    <a:lnTo>
                      <a:pt x="116" y="541"/>
                    </a:lnTo>
                    <a:lnTo>
                      <a:pt x="116" y="541"/>
                    </a:lnTo>
                    <a:lnTo>
                      <a:pt x="116" y="538"/>
                    </a:lnTo>
                    <a:lnTo>
                      <a:pt x="113" y="538"/>
                    </a:lnTo>
                    <a:lnTo>
                      <a:pt x="113" y="538"/>
                    </a:lnTo>
                    <a:lnTo>
                      <a:pt x="113" y="541"/>
                    </a:lnTo>
                    <a:lnTo>
                      <a:pt x="113" y="541"/>
                    </a:lnTo>
                    <a:lnTo>
                      <a:pt x="113" y="538"/>
                    </a:lnTo>
                    <a:lnTo>
                      <a:pt x="113" y="538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6"/>
                    </a:lnTo>
                    <a:lnTo>
                      <a:pt x="113" y="534"/>
                    </a:lnTo>
                    <a:lnTo>
                      <a:pt x="113" y="534"/>
                    </a:lnTo>
                    <a:lnTo>
                      <a:pt x="113" y="531"/>
                    </a:lnTo>
                    <a:lnTo>
                      <a:pt x="113" y="531"/>
                    </a:lnTo>
                    <a:lnTo>
                      <a:pt x="111" y="531"/>
                    </a:lnTo>
                    <a:lnTo>
                      <a:pt x="111" y="531"/>
                    </a:lnTo>
                    <a:lnTo>
                      <a:pt x="111" y="529"/>
                    </a:lnTo>
                    <a:lnTo>
                      <a:pt x="111" y="529"/>
                    </a:lnTo>
                    <a:lnTo>
                      <a:pt x="111" y="529"/>
                    </a:lnTo>
                    <a:lnTo>
                      <a:pt x="111" y="526"/>
                    </a:lnTo>
                    <a:lnTo>
                      <a:pt x="111" y="526"/>
                    </a:lnTo>
                    <a:lnTo>
                      <a:pt x="111" y="524"/>
                    </a:lnTo>
                    <a:lnTo>
                      <a:pt x="109" y="524"/>
                    </a:lnTo>
                    <a:lnTo>
                      <a:pt x="109" y="524"/>
                    </a:lnTo>
                    <a:lnTo>
                      <a:pt x="109" y="522"/>
                    </a:lnTo>
                    <a:lnTo>
                      <a:pt x="109" y="522"/>
                    </a:lnTo>
                    <a:lnTo>
                      <a:pt x="109" y="522"/>
                    </a:lnTo>
                    <a:lnTo>
                      <a:pt x="109" y="519"/>
                    </a:lnTo>
                    <a:lnTo>
                      <a:pt x="109" y="519"/>
                    </a:lnTo>
                    <a:lnTo>
                      <a:pt x="109" y="517"/>
                    </a:lnTo>
                    <a:lnTo>
                      <a:pt x="109" y="517"/>
                    </a:lnTo>
                    <a:lnTo>
                      <a:pt x="109" y="517"/>
                    </a:lnTo>
                    <a:lnTo>
                      <a:pt x="109" y="515"/>
                    </a:lnTo>
                    <a:lnTo>
                      <a:pt x="109" y="515"/>
                    </a:lnTo>
                    <a:lnTo>
                      <a:pt x="109" y="512"/>
                    </a:lnTo>
                    <a:lnTo>
                      <a:pt x="109" y="512"/>
                    </a:lnTo>
                    <a:lnTo>
                      <a:pt x="109" y="512"/>
                    </a:lnTo>
                    <a:lnTo>
                      <a:pt x="109" y="510"/>
                    </a:lnTo>
                    <a:lnTo>
                      <a:pt x="109" y="510"/>
                    </a:lnTo>
                    <a:lnTo>
                      <a:pt x="109" y="507"/>
                    </a:lnTo>
                    <a:lnTo>
                      <a:pt x="109" y="507"/>
                    </a:lnTo>
                    <a:lnTo>
                      <a:pt x="109" y="507"/>
                    </a:lnTo>
                    <a:lnTo>
                      <a:pt x="109" y="505"/>
                    </a:lnTo>
                    <a:lnTo>
                      <a:pt x="109" y="505"/>
                    </a:lnTo>
                    <a:lnTo>
                      <a:pt x="106" y="505"/>
                    </a:lnTo>
                    <a:lnTo>
                      <a:pt x="106" y="503"/>
                    </a:lnTo>
                    <a:lnTo>
                      <a:pt x="106" y="503"/>
                    </a:lnTo>
                    <a:lnTo>
                      <a:pt x="109" y="503"/>
                    </a:lnTo>
                    <a:lnTo>
                      <a:pt x="109" y="500"/>
                    </a:lnTo>
                    <a:lnTo>
                      <a:pt x="106" y="500"/>
                    </a:lnTo>
                    <a:lnTo>
                      <a:pt x="106" y="500"/>
                    </a:lnTo>
                    <a:lnTo>
                      <a:pt x="106" y="500"/>
                    </a:lnTo>
                    <a:lnTo>
                      <a:pt x="106" y="498"/>
                    </a:lnTo>
                    <a:lnTo>
                      <a:pt x="106" y="498"/>
                    </a:lnTo>
                    <a:lnTo>
                      <a:pt x="106" y="498"/>
                    </a:lnTo>
                    <a:lnTo>
                      <a:pt x="106" y="496"/>
                    </a:lnTo>
                    <a:lnTo>
                      <a:pt x="106" y="496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3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6" y="491"/>
                    </a:lnTo>
                    <a:lnTo>
                      <a:pt x="104" y="491"/>
                    </a:lnTo>
                    <a:lnTo>
                      <a:pt x="104" y="489"/>
                    </a:lnTo>
                    <a:lnTo>
                      <a:pt x="104" y="489"/>
                    </a:lnTo>
                    <a:lnTo>
                      <a:pt x="104" y="489"/>
                    </a:lnTo>
                    <a:lnTo>
                      <a:pt x="104" y="486"/>
                    </a:lnTo>
                    <a:lnTo>
                      <a:pt x="104" y="486"/>
                    </a:lnTo>
                    <a:lnTo>
                      <a:pt x="104" y="484"/>
                    </a:lnTo>
                    <a:lnTo>
                      <a:pt x="101" y="484"/>
                    </a:lnTo>
                    <a:lnTo>
                      <a:pt x="101" y="484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81"/>
                    </a:lnTo>
                    <a:lnTo>
                      <a:pt x="101" y="479"/>
                    </a:lnTo>
                    <a:lnTo>
                      <a:pt x="101" y="479"/>
                    </a:lnTo>
                    <a:lnTo>
                      <a:pt x="101" y="477"/>
                    </a:lnTo>
                    <a:lnTo>
                      <a:pt x="101" y="477"/>
                    </a:lnTo>
                    <a:lnTo>
                      <a:pt x="101" y="477"/>
                    </a:lnTo>
                    <a:lnTo>
                      <a:pt x="101" y="474"/>
                    </a:lnTo>
                    <a:lnTo>
                      <a:pt x="101" y="474"/>
                    </a:lnTo>
                    <a:lnTo>
                      <a:pt x="101" y="472"/>
                    </a:lnTo>
                    <a:lnTo>
                      <a:pt x="101" y="472"/>
                    </a:lnTo>
                    <a:lnTo>
                      <a:pt x="101" y="472"/>
                    </a:lnTo>
                    <a:lnTo>
                      <a:pt x="101" y="470"/>
                    </a:lnTo>
                    <a:lnTo>
                      <a:pt x="99" y="470"/>
                    </a:lnTo>
                    <a:lnTo>
                      <a:pt x="99" y="470"/>
                    </a:lnTo>
                    <a:lnTo>
                      <a:pt x="99" y="470"/>
                    </a:lnTo>
                    <a:lnTo>
                      <a:pt x="99" y="467"/>
                    </a:lnTo>
                    <a:lnTo>
                      <a:pt x="99" y="467"/>
                    </a:lnTo>
                    <a:lnTo>
                      <a:pt x="99" y="467"/>
                    </a:lnTo>
                    <a:lnTo>
                      <a:pt x="99" y="465"/>
                    </a:lnTo>
                    <a:lnTo>
                      <a:pt x="99" y="465"/>
                    </a:lnTo>
                    <a:lnTo>
                      <a:pt x="101" y="465"/>
                    </a:lnTo>
                    <a:lnTo>
                      <a:pt x="101" y="462"/>
                    </a:lnTo>
                    <a:lnTo>
                      <a:pt x="101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2"/>
                    </a:lnTo>
                    <a:lnTo>
                      <a:pt x="99" y="460"/>
                    </a:lnTo>
                    <a:lnTo>
                      <a:pt x="99" y="460"/>
                    </a:lnTo>
                    <a:lnTo>
                      <a:pt x="99" y="458"/>
                    </a:lnTo>
                    <a:lnTo>
                      <a:pt x="99" y="458"/>
                    </a:lnTo>
                    <a:lnTo>
                      <a:pt x="99" y="458"/>
                    </a:lnTo>
                    <a:lnTo>
                      <a:pt x="99" y="455"/>
                    </a:lnTo>
                    <a:lnTo>
                      <a:pt x="99" y="455"/>
                    </a:lnTo>
                    <a:lnTo>
                      <a:pt x="99" y="453"/>
                    </a:lnTo>
                    <a:lnTo>
                      <a:pt x="99" y="453"/>
                    </a:lnTo>
                    <a:lnTo>
                      <a:pt x="99" y="453"/>
                    </a:lnTo>
                    <a:lnTo>
                      <a:pt x="99" y="451"/>
                    </a:lnTo>
                    <a:lnTo>
                      <a:pt x="99" y="451"/>
                    </a:lnTo>
                    <a:lnTo>
                      <a:pt x="97" y="451"/>
                    </a:lnTo>
                    <a:lnTo>
                      <a:pt x="97" y="448"/>
                    </a:lnTo>
                    <a:lnTo>
                      <a:pt x="97" y="448"/>
                    </a:lnTo>
                    <a:lnTo>
                      <a:pt x="97" y="446"/>
                    </a:lnTo>
                    <a:lnTo>
                      <a:pt x="97" y="446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3"/>
                    </a:lnTo>
                    <a:lnTo>
                      <a:pt x="97" y="441"/>
                    </a:lnTo>
                    <a:lnTo>
                      <a:pt x="97" y="441"/>
                    </a:lnTo>
                    <a:lnTo>
                      <a:pt x="94" y="441"/>
                    </a:lnTo>
                    <a:lnTo>
                      <a:pt x="94" y="439"/>
                    </a:lnTo>
                    <a:lnTo>
                      <a:pt x="94" y="439"/>
                    </a:lnTo>
                    <a:lnTo>
                      <a:pt x="97" y="439"/>
                    </a:lnTo>
                    <a:lnTo>
                      <a:pt x="97" y="436"/>
                    </a:lnTo>
                    <a:lnTo>
                      <a:pt x="97" y="436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4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32"/>
                    </a:lnTo>
                    <a:lnTo>
                      <a:pt x="97" y="429"/>
                    </a:lnTo>
                    <a:lnTo>
                      <a:pt x="97" y="429"/>
                    </a:lnTo>
                    <a:lnTo>
                      <a:pt x="97" y="427"/>
                    </a:lnTo>
                    <a:lnTo>
                      <a:pt x="99" y="427"/>
                    </a:lnTo>
                    <a:lnTo>
                      <a:pt x="99" y="427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99" y="422"/>
                    </a:lnTo>
                    <a:lnTo>
                      <a:pt x="99" y="422"/>
                    </a:lnTo>
                    <a:lnTo>
                      <a:pt x="99" y="422"/>
                    </a:lnTo>
                    <a:lnTo>
                      <a:pt x="101" y="422"/>
                    </a:lnTo>
                    <a:lnTo>
                      <a:pt x="101" y="422"/>
                    </a:lnTo>
                    <a:lnTo>
                      <a:pt x="101" y="420"/>
                    </a:lnTo>
                    <a:lnTo>
                      <a:pt x="101" y="420"/>
                    </a:lnTo>
                    <a:lnTo>
                      <a:pt x="99" y="420"/>
                    </a:lnTo>
                    <a:lnTo>
                      <a:pt x="99" y="417"/>
                    </a:lnTo>
                    <a:lnTo>
                      <a:pt x="99" y="417"/>
                    </a:lnTo>
                    <a:lnTo>
                      <a:pt x="99" y="415"/>
                    </a:lnTo>
                    <a:lnTo>
                      <a:pt x="99" y="415"/>
                    </a:lnTo>
                    <a:lnTo>
                      <a:pt x="99" y="415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9" y="413"/>
                    </a:lnTo>
                    <a:lnTo>
                      <a:pt x="97" y="413"/>
                    </a:lnTo>
                    <a:lnTo>
                      <a:pt x="97" y="410"/>
                    </a:lnTo>
                    <a:lnTo>
                      <a:pt x="97" y="410"/>
                    </a:lnTo>
                    <a:lnTo>
                      <a:pt x="97" y="408"/>
                    </a:lnTo>
                    <a:lnTo>
                      <a:pt x="97" y="408"/>
                    </a:lnTo>
                    <a:lnTo>
                      <a:pt x="94" y="408"/>
                    </a:lnTo>
                    <a:lnTo>
                      <a:pt x="94" y="408"/>
                    </a:lnTo>
                    <a:lnTo>
                      <a:pt x="94" y="408"/>
                    </a:lnTo>
                    <a:lnTo>
                      <a:pt x="94" y="406"/>
                    </a:lnTo>
                    <a:lnTo>
                      <a:pt x="94" y="406"/>
                    </a:lnTo>
                    <a:lnTo>
                      <a:pt x="94" y="403"/>
                    </a:lnTo>
                    <a:lnTo>
                      <a:pt x="94" y="403"/>
                    </a:lnTo>
                    <a:lnTo>
                      <a:pt x="94" y="403"/>
                    </a:lnTo>
                    <a:lnTo>
                      <a:pt x="94" y="401"/>
                    </a:lnTo>
                    <a:lnTo>
                      <a:pt x="94" y="401"/>
                    </a:lnTo>
                    <a:lnTo>
                      <a:pt x="94" y="401"/>
                    </a:lnTo>
                    <a:lnTo>
                      <a:pt x="94" y="398"/>
                    </a:lnTo>
                    <a:lnTo>
                      <a:pt x="94" y="398"/>
                    </a:lnTo>
                    <a:lnTo>
                      <a:pt x="94" y="396"/>
                    </a:lnTo>
                    <a:lnTo>
                      <a:pt x="97" y="396"/>
                    </a:lnTo>
                    <a:lnTo>
                      <a:pt x="97" y="396"/>
                    </a:lnTo>
                    <a:lnTo>
                      <a:pt x="94" y="396"/>
                    </a:lnTo>
                    <a:lnTo>
                      <a:pt x="94" y="396"/>
                    </a:lnTo>
                    <a:lnTo>
                      <a:pt x="94" y="394"/>
                    </a:lnTo>
                    <a:lnTo>
                      <a:pt x="94" y="394"/>
                    </a:lnTo>
                    <a:lnTo>
                      <a:pt x="94" y="394"/>
                    </a:lnTo>
                    <a:lnTo>
                      <a:pt x="92" y="394"/>
                    </a:lnTo>
                    <a:lnTo>
                      <a:pt x="92" y="394"/>
                    </a:lnTo>
                    <a:lnTo>
                      <a:pt x="92" y="391"/>
                    </a:lnTo>
                    <a:lnTo>
                      <a:pt x="92" y="391"/>
                    </a:lnTo>
                    <a:lnTo>
                      <a:pt x="94" y="391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9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4" y="387"/>
                    </a:lnTo>
                    <a:lnTo>
                      <a:pt x="92" y="387"/>
                    </a:lnTo>
                    <a:lnTo>
                      <a:pt x="92" y="387"/>
                    </a:lnTo>
                    <a:lnTo>
                      <a:pt x="92" y="384"/>
                    </a:lnTo>
                    <a:lnTo>
                      <a:pt x="92" y="384"/>
                    </a:lnTo>
                    <a:lnTo>
                      <a:pt x="92" y="382"/>
                    </a:lnTo>
                    <a:lnTo>
                      <a:pt x="92" y="382"/>
                    </a:lnTo>
                    <a:lnTo>
                      <a:pt x="92" y="382"/>
                    </a:lnTo>
                    <a:lnTo>
                      <a:pt x="92" y="380"/>
                    </a:lnTo>
                    <a:lnTo>
                      <a:pt x="92" y="380"/>
                    </a:lnTo>
                    <a:lnTo>
                      <a:pt x="92" y="380"/>
                    </a:lnTo>
                    <a:lnTo>
                      <a:pt x="92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90" y="382"/>
                    </a:lnTo>
                    <a:lnTo>
                      <a:pt x="87" y="382"/>
                    </a:lnTo>
                    <a:lnTo>
                      <a:pt x="87" y="384"/>
                    </a:lnTo>
                    <a:lnTo>
                      <a:pt x="87" y="384"/>
                    </a:lnTo>
                    <a:lnTo>
                      <a:pt x="87" y="384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7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7" y="391"/>
                    </a:lnTo>
                    <a:lnTo>
                      <a:pt x="87" y="391"/>
                    </a:lnTo>
                    <a:lnTo>
                      <a:pt x="87" y="391"/>
                    </a:lnTo>
                    <a:lnTo>
                      <a:pt x="87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90" y="394"/>
                    </a:lnTo>
                    <a:lnTo>
                      <a:pt x="87" y="394"/>
                    </a:lnTo>
                    <a:lnTo>
                      <a:pt x="87" y="396"/>
                    </a:lnTo>
                    <a:lnTo>
                      <a:pt x="87" y="396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398"/>
                    </a:lnTo>
                    <a:lnTo>
                      <a:pt x="87" y="401"/>
                    </a:lnTo>
                    <a:lnTo>
                      <a:pt x="87" y="401"/>
                    </a:lnTo>
                    <a:lnTo>
                      <a:pt x="85" y="401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3"/>
                    </a:lnTo>
                    <a:lnTo>
                      <a:pt x="85" y="406"/>
                    </a:lnTo>
                    <a:lnTo>
                      <a:pt x="85" y="406"/>
                    </a:lnTo>
                    <a:lnTo>
                      <a:pt x="83" y="406"/>
                    </a:lnTo>
                    <a:lnTo>
                      <a:pt x="83" y="406"/>
                    </a:lnTo>
                    <a:lnTo>
                      <a:pt x="83" y="406"/>
                    </a:lnTo>
                    <a:lnTo>
                      <a:pt x="83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80" y="408"/>
                    </a:lnTo>
                    <a:lnTo>
                      <a:pt x="78" y="408"/>
                    </a:lnTo>
                    <a:lnTo>
                      <a:pt x="78" y="410"/>
                    </a:lnTo>
                    <a:lnTo>
                      <a:pt x="78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5" y="410"/>
                    </a:lnTo>
                    <a:lnTo>
                      <a:pt x="73" y="410"/>
                    </a:lnTo>
                    <a:lnTo>
                      <a:pt x="73" y="410"/>
                    </a:lnTo>
                    <a:lnTo>
                      <a:pt x="73" y="413"/>
                    </a:lnTo>
                    <a:lnTo>
                      <a:pt x="73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71" y="413"/>
                    </a:lnTo>
                    <a:lnTo>
                      <a:pt x="68" y="413"/>
                    </a:lnTo>
                    <a:lnTo>
                      <a:pt x="68" y="413"/>
                    </a:lnTo>
                    <a:lnTo>
                      <a:pt x="68" y="413"/>
                    </a:lnTo>
                    <a:lnTo>
                      <a:pt x="68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6" y="415"/>
                    </a:lnTo>
                    <a:lnTo>
                      <a:pt x="64" y="415"/>
                    </a:lnTo>
                    <a:lnTo>
                      <a:pt x="64" y="415"/>
                    </a:lnTo>
                    <a:lnTo>
                      <a:pt x="61" y="415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61" y="417"/>
                    </a:lnTo>
                    <a:lnTo>
                      <a:pt x="59" y="417"/>
                    </a:lnTo>
                    <a:lnTo>
                      <a:pt x="59" y="417"/>
                    </a:lnTo>
                    <a:lnTo>
                      <a:pt x="59" y="417"/>
                    </a:lnTo>
                    <a:lnTo>
                      <a:pt x="57" y="417"/>
                    </a:lnTo>
                    <a:lnTo>
                      <a:pt x="57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7"/>
                    </a:lnTo>
                    <a:lnTo>
                      <a:pt x="54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52" y="415"/>
                    </a:lnTo>
                    <a:lnTo>
                      <a:pt x="49" y="415"/>
                    </a:lnTo>
                    <a:lnTo>
                      <a:pt x="49" y="415"/>
                    </a:lnTo>
                    <a:lnTo>
                      <a:pt x="49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7" y="413"/>
                    </a:lnTo>
                    <a:lnTo>
                      <a:pt x="45" y="413"/>
                    </a:lnTo>
                    <a:lnTo>
                      <a:pt x="45" y="413"/>
                    </a:lnTo>
                    <a:lnTo>
                      <a:pt x="45" y="410"/>
                    </a:lnTo>
                    <a:lnTo>
                      <a:pt x="42" y="410"/>
                    </a:lnTo>
                    <a:lnTo>
                      <a:pt x="42" y="410"/>
                    </a:lnTo>
                    <a:lnTo>
                      <a:pt x="42" y="410"/>
                    </a:lnTo>
                    <a:lnTo>
                      <a:pt x="42" y="408"/>
                    </a:lnTo>
                    <a:lnTo>
                      <a:pt x="42" y="408"/>
                    </a:lnTo>
                    <a:lnTo>
                      <a:pt x="42" y="408"/>
                    </a:lnTo>
                    <a:lnTo>
                      <a:pt x="40" y="408"/>
                    </a:lnTo>
                    <a:lnTo>
                      <a:pt x="40" y="408"/>
                    </a:lnTo>
                    <a:lnTo>
                      <a:pt x="40" y="406"/>
                    </a:lnTo>
                    <a:lnTo>
                      <a:pt x="40" y="406"/>
                    </a:lnTo>
                    <a:lnTo>
                      <a:pt x="40" y="406"/>
                    </a:lnTo>
                    <a:lnTo>
                      <a:pt x="38" y="406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8" y="403"/>
                    </a:lnTo>
                    <a:lnTo>
                      <a:pt x="35" y="403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401"/>
                    </a:lnTo>
                    <a:lnTo>
                      <a:pt x="35" y="398"/>
                    </a:lnTo>
                    <a:lnTo>
                      <a:pt x="33" y="398"/>
                    </a:lnTo>
                    <a:lnTo>
                      <a:pt x="33" y="398"/>
                    </a:lnTo>
                    <a:lnTo>
                      <a:pt x="33" y="398"/>
                    </a:lnTo>
                    <a:lnTo>
                      <a:pt x="33" y="396"/>
                    </a:lnTo>
                    <a:lnTo>
                      <a:pt x="33" y="396"/>
                    </a:lnTo>
                    <a:lnTo>
                      <a:pt x="33" y="396"/>
                    </a:lnTo>
                    <a:lnTo>
                      <a:pt x="30" y="396"/>
                    </a:lnTo>
                    <a:lnTo>
                      <a:pt x="30" y="394"/>
                    </a:lnTo>
                    <a:lnTo>
                      <a:pt x="30" y="394"/>
                    </a:lnTo>
                    <a:lnTo>
                      <a:pt x="30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4"/>
                    </a:lnTo>
                    <a:lnTo>
                      <a:pt x="28" y="391"/>
                    </a:lnTo>
                    <a:lnTo>
                      <a:pt x="26" y="391"/>
                    </a:lnTo>
                    <a:lnTo>
                      <a:pt x="26" y="391"/>
                    </a:lnTo>
                    <a:lnTo>
                      <a:pt x="26" y="391"/>
                    </a:lnTo>
                    <a:lnTo>
                      <a:pt x="26" y="389"/>
                    </a:lnTo>
                    <a:lnTo>
                      <a:pt x="26" y="389"/>
                    </a:lnTo>
                    <a:lnTo>
                      <a:pt x="26" y="389"/>
                    </a:lnTo>
                    <a:lnTo>
                      <a:pt x="23" y="389"/>
                    </a:lnTo>
                    <a:lnTo>
                      <a:pt x="23" y="387"/>
                    </a:lnTo>
                    <a:lnTo>
                      <a:pt x="23" y="387"/>
                    </a:lnTo>
                    <a:lnTo>
                      <a:pt x="23" y="387"/>
                    </a:lnTo>
                    <a:lnTo>
                      <a:pt x="21" y="387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4"/>
                    </a:lnTo>
                    <a:lnTo>
                      <a:pt x="21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2"/>
                    </a:lnTo>
                    <a:lnTo>
                      <a:pt x="19" y="380"/>
                    </a:lnTo>
                    <a:lnTo>
                      <a:pt x="16" y="380"/>
                    </a:lnTo>
                    <a:lnTo>
                      <a:pt x="16" y="380"/>
                    </a:lnTo>
                    <a:lnTo>
                      <a:pt x="16" y="380"/>
                    </a:lnTo>
                    <a:lnTo>
                      <a:pt x="16" y="377"/>
                    </a:lnTo>
                    <a:lnTo>
                      <a:pt x="16" y="377"/>
                    </a:lnTo>
                    <a:lnTo>
                      <a:pt x="16" y="375"/>
                    </a:lnTo>
                    <a:lnTo>
                      <a:pt x="16" y="375"/>
                    </a:lnTo>
                    <a:lnTo>
                      <a:pt x="16" y="375"/>
                    </a:lnTo>
                    <a:lnTo>
                      <a:pt x="16" y="372"/>
                    </a:lnTo>
                    <a:lnTo>
                      <a:pt x="16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19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2"/>
                    </a:lnTo>
                    <a:lnTo>
                      <a:pt x="21" y="375"/>
                    </a:lnTo>
                    <a:lnTo>
                      <a:pt x="21" y="375"/>
                    </a:lnTo>
                    <a:lnTo>
                      <a:pt x="21" y="377"/>
                    </a:lnTo>
                    <a:lnTo>
                      <a:pt x="23" y="377"/>
                    </a:lnTo>
                    <a:lnTo>
                      <a:pt x="23" y="377"/>
                    </a:lnTo>
                    <a:lnTo>
                      <a:pt x="23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6" y="375"/>
                    </a:lnTo>
                    <a:lnTo>
                      <a:pt x="28" y="375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28" y="372"/>
                    </a:lnTo>
                    <a:lnTo>
                      <a:pt x="30" y="372"/>
                    </a:lnTo>
                    <a:lnTo>
                      <a:pt x="30" y="372"/>
                    </a:lnTo>
                    <a:lnTo>
                      <a:pt x="30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3" y="372"/>
                    </a:lnTo>
                    <a:lnTo>
                      <a:pt x="35" y="372"/>
                    </a:lnTo>
                    <a:lnTo>
                      <a:pt x="35" y="372"/>
                    </a:lnTo>
                    <a:lnTo>
                      <a:pt x="35" y="372"/>
                    </a:lnTo>
                    <a:lnTo>
                      <a:pt x="35" y="370"/>
                    </a:lnTo>
                    <a:lnTo>
                      <a:pt x="35" y="370"/>
                    </a:lnTo>
                    <a:lnTo>
                      <a:pt x="35" y="370"/>
                    </a:lnTo>
                    <a:lnTo>
                      <a:pt x="38" y="370"/>
                    </a:lnTo>
                    <a:lnTo>
                      <a:pt x="38" y="368"/>
                    </a:lnTo>
                    <a:lnTo>
                      <a:pt x="38" y="368"/>
                    </a:lnTo>
                    <a:lnTo>
                      <a:pt x="40" y="368"/>
                    </a:lnTo>
                    <a:lnTo>
                      <a:pt x="40" y="368"/>
                    </a:lnTo>
                    <a:lnTo>
                      <a:pt x="40" y="370"/>
                    </a:lnTo>
                    <a:lnTo>
                      <a:pt x="40" y="370"/>
                    </a:lnTo>
                    <a:lnTo>
                      <a:pt x="42" y="370"/>
                    </a:lnTo>
                    <a:lnTo>
                      <a:pt x="42" y="370"/>
                    </a:lnTo>
                    <a:lnTo>
                      <a:pt x="42" y="368"/>
                    </a:lnTo>
                    <a:lnTo>
                      <a:pt x="42" y="368"/>
                    </a:lnTo>
                    <a:lnTo>
                      <a:pt x="42" y="368"/>
                    </a:lnTo>
                    <a:lnTo>
                      <a:pt x="42" y="365"/>
                    </a:lnTo>
                    <a:lnTo>
                      <a:pt x="42" y="365"/>
                    </a:lnTo>
                    <a:lnTo>
                      <a:pt x="45" y="365"/>
                    </a:lnTo>
                    <a:lnTo>
                      <a:pt x="45" y="365"/>
                    </a:lnTo>
                    <a:lnTo>
                      <a:pt x="45" y="363"/>
                    </a:lnTo>
                    <a:lnTo>
                      <a:pt x="45" y="363"/>
                    </a:lnTo>
                    <a:lnTo>
                      <a:pt x="45" y="363"/>
                    </a:lnTo>
                    <a:lnTo>
                      <a:pt x="47" y="363"/>
                    </a:lnTo>
                    <a:lnTo>
                      <a:pt x="47" y="361"/>
                    </a:lnTo>
                    <a:lnTo>
                      <a:pt x="45" y="361"/>
                    </a:lnTo>
                    <a:lnTo>
                      <a:pt x="45" y="361"/>
                    </a:lnTo>
                    <a:lnTo>
                      <a:pt x="42" y="361"/>
                    </a:lnTo>
                    <a:lnTo>
                      <a:pt x="42" y="361"/>
                    </a:lnTo>
                    <a:lnTo>
                      <a:pt x="42" y="361"/>
                    </a:lnTo>
                    <a:lnTo>
                      <a:pt x="42" y="363"/>
                    </a:lnTo>
                    <a:lnTo>
                      <a:pt x="40" y="363"/>
                    </a:lnTo>
                    <a:lnTo>
                      <a:pt x="40" y="363"/>
                    </a:lnTo>
                    <a:lnTo>
                      <a:pt x="40" y="363"/>
                    </a:lnTo>
                    <a:lnTo>
                      <a:pt x="38" y="363"/>
                    </a:lnTo>
                    <a:lnTo>
                      <a:pt x="38" y="363"/>
                    </a:lnTo>
                    <a:lnTo>
                      <a:pt x="38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5" y="363"/>
                    </a:lnTo>
                    <a:lnTo>
                      <a:pt x="33" y="363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3" y="365"/>
                    </a:lnTo>
                    <a:lnTo>
                      <a:pt x="30" y="365"/>
                    </a:lnTo>
                    <a:lnTo>
                      <a:pt x="30" y="365"/>
                    </a:lnTo>
                    <a:lnTo>
                      <a:pt x="30" y="365"/>
                    </a:lnTo>
                    <a:lnTo>
                      <a:pt x="28" y="365"/>
                    </a:lnTo>
                    <a:lnTo>
                      <a:pt x="28" y="365"/>
                    </a:lnTo>
                    <a:lnTo>
                      <a:pt x="28" y="365"/>
                    </a:lnTo>
                    <a:lnTo>
                      <a:pt x="26" y="365"/>
                    </a:lnTo>
                    <a:lnTo>
                      <a:pt x="26" y="363"/>
                    </a:lnTo>
                    <a:lnTo>
                      <a:pt x="26" y="363"/>
                    </a:lnTo>
                    <a:lnTo>
                      <a:pt x="26" y="363"/>
                    </a:lnTo>
                    <a:lnTo>
                      <a:pt x="23" y="363"/>
                    </a:lnTo>
                    <a:lnTo>
                      <a:pt x="23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21" y="363"/>
                    </a:lnTo>
                    <a:lnTo>
                      <a:pt x="19" y="363"/>
                    </a:lnTo>
                    <a:lnTo>
                      <a:pt x="19" y="363"/>
                    </a:lnTo>
                    <a:lnTo>
                      <a:pt x="19" y="361"/>
                    </a:lnTo>
                    <a:lnTo>
                      <a:pt x="19" y="361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6" y="361"/>
                    </a:lnTo>
                    <a:lnTo>
                      <a:pt x="14" y="361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4" y="358"/>
                    </a:lnTo>
                    <a:lnTo>
                      <a:pt x="12" y="358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9" y="356"/>
                    </a:lnTo>
                    <a:lnTo>
                      <a:pt x="9" y="353"/>
                    </a:lnTo>
                    <a:lnTo>
                      <a:pt x="9" y="353"/>
                    </a:lnTo>
                    <a:lnTo>
                      <a:pt x="9" y="353"/>
                    </a:lnTo>
                    <a:lnTo>
                      <a:pt x="7" y="353"/>
                    </a:lnTo>
                    <a:lnTo>
                      <a:pt x="7" y="353"/>
                    </a:lnTo>
                    <a:lnTo>
                      <a:pt x="7" y="353"/>
                    </a:lnTo>
                    <a:lnTo>
                      <a:pt x="7" y="351"/>
                    </a:lnTo>
                    <a:lnTo>
                      <a:pt x="7" y="351"/>
                    </a:lnTo>
                    <a:lnTo>
                      <a:pt x="7" y="351"/>
                    </a:lnTo>
                    <a:lnTo>
                      <a:pt x="7" y="349"/>
                    </a:lnTo>
                    <a:lnTo>
                      <a:pt x="4" y="349"/>
                    </a:lnTo>
                    <a:lnTo>
                      <a:pt x="4" y="349"/>
                    </a:lnTo>
                    <a:lnTo>
                      <a:pt x="4" y="349"/>
                    </a:lnTo>
                    <a:lnTo>
                      <a:pt x="4" y="346"/>
                    </a:lnTo>
                    <a:lnTo>
                      <a:pt x="4" y="346"/>
                    </a:lnTo>
                    <a:lnTo>
                      <a:pt x="4" y="346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4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4"/>
                    </a:lnTo>
                    <a:lnTo>
                      <a:pt x="0" y="342"/>
                    </a:lnTo>
                    <a:lnTo>
                      <a:pt x="0" y="342"/>
                    </a:lnTo>
                    <a:lnTo>
                      <a:pt x="0" y="339"/>
                    </a:lnTo>
                    <a:lnTo>
                      <a:pt x="0" y="339"/>
                    </a:lnTo>
                    <a:lnTo>
                      <a:pt x="0" y="339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7"/>
                    </a:lnTo>
                    <a:lnTo>
                      <a:pt x="0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2" y="334"/>
                    </a:lnTo>
                    <a:lnTo>
                      <a:pt x="4" y="334"/>
                    </a:lnTo>
                    <a:lnTo>
                      <a:pt x="4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7" y="334"/>
                    </a:lnTo>
                    <a:lnTo>
                      <a:pt x="4" y="334"/>
                    </a:lnTo>
                    <a:lnTo>
                      <a:pt x="4" y="332"/>
                    </a:lnTo>
                    <a:lnTo>
                      <a:pt x="4" y="332"/>
                    </a:lnTo>
                    <a:lnTo>
                      <a:pt x="2" y="332"/>
                    </a:lnTo>
                    <a:lnTo>
                      <a:pt x="2" y="332"/>
                    </a:lnTo>
                    <a:lnTo>
                      <a:pt x="4" y="332"/>
                    </a:lnTo>
                    <a:lnTo>
                      <a:pt x="4" y="330"/>
                    </a:lnTo>
                    <a:lnTo>
                      <a:pt x="4" y="330"/>
                    </a:lnTo>
                    <a:lnTo>
                      <a:pt x="7" y="330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7" y="332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12" y="332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30"/>
                    </a:lnTo>
                    <a:lnTo>
                      <a:pt x="12" y="327"/>
                    </a:lnTo>
                    <a:lnTo>
                      <a:pt x="12" y="327"/>
                    </a:lnTo>
                    <a:lnTo>
                      <a:pt x="12" y="325"/>
                    </a:lnTo>
                    <a:lnTo>
                      <a:pt x="14" y="325"/>
                    </a:lnTo>
                    <a:lnTo>
                      <a:pt x="14" y="325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4" y="327"/>
                    </a:lnTo>
                    <a:lnTo>
                      <a:pt x="16" y="327"/>
                    </a:lnTo>
                    <a:lnTo>
                      <a:pt x="16" y="325"/>
                    </a:lnTo>
                    <a:lnTo>
                      <a:pt x="16" y="325"/>
                    </a:lnTo>
                    <a:lnTo>
                      <a:pt x="16" y="327"/>
                    </a:lnTo>
                    <a:lnTo>
                      <a:pt x="19" y="327"/>
                    </a:lnTo>
                    <a:lnTo>
                      <a:pt x="19" y="327"/>
                    </a:lnTo>
                    <a:lnTo>
                      <a:pt x="19" y="327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3" y="327"/>
                    </a:lnTo>
                    <a:lnTo>
                      <a:pt x="23" y="327"/>
                    </a:lnTo>
                    <a:lnTo>
                      <a:pt x="26" y="327"/>
                    </a:lnTo>
                    <a:lnTo>
                      <a:pt x="26" y="327"/>
                    </a:lnTo>
                    <a:lnTo>
                      <a:pt x="26" y="327"/>
                    </a:lnTo>
                    <a:lnTo>
                      <a:pt x="26" y="325"/>
                    </a:lnTo>
                    <a:lnTo>
                      <a:pt x="28" y="325"/>
                    </a:lnTo>
                    <a:lnTo>
                      <a:pt x="28" y="327"/>
                    </a:lnTo>
                    <a:lnTo>
                      <a:pt x="28" y="327"/>
                    </a:lnTo>
                    <a:lnTo>
                      <a:pt x="28" y="327"/>
                    </a:lnTo>
                    <a:lnTo>
                      <a:pt x="30" y="327"/>
                    </a:lnTo>
                    <a:lnTo>
                      <a:pt x="30" y="327"/>
                    </a:lnTo>
                    <a:lnTo>
                      <a:pt x="30" y="327"/>
                    </a:lnTo>
                    <a:lnTo>
                      <a:pt x="33" y="327"/>
                    </a:lnTo>
                    <a:lnTo>
                      <a:pt x="33" y="330"/>
                    </a:lnTo>
                    <a:lnTo>
                      <a:pt x="33" y="330"/>
                    </a:lnTo>
                    <a:lnTo>
                      <a:pt x="33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5" y="330"/>
                    </a:lnTo>
                    <a:lnTo>
                      <a:pt x="38" y="330"/>
                    </a:lnTo>
                    <a:lnTo>
                      <a:pt x="38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30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0" y="325"/>
                    </a:lnTo>
                    <a:lnTo>
                      <a:pt x="42" y="325"/>
                    </a:lnTo>
                    <a:lnTo>
                      <a:pt x="42" y="325"/>
                    </a:lnTo>
                    <a:lnTo>
                      <a:pt x="42" y="325"/>
                    </a:lnTo>
                    <a:lnTo>
                      <a:pt x="45" y="325"/>
                    </a:lnTo>
                    <a:lnTo>
                      <a:pt x="45" y="325"/>
                    </a:lnTo>
                    <a:lnTo>
                      <a:pt x="45" y="325"/>
                    </a:lnTo>
                    <a:lnTo>
                      <a:pt x="47" y="325"/>
                    </a:lnTo>
                    <a:lnTo>
                      <a:pt x="47" y="325"/>
                    </a:lnTo>
                    <a:lnTo>
                      <a:pt x="47" y="325"/>
                    </a:lnTo>
                    <a:lnTo>
                      <a:pt x="47" y="323"/>
                    </a:lnTo>
                    <a:lnTo>
                      <a:pt x="49" y="323"/>
                    </a:lnTo>
                    <a:lnTo>
                      <a:pt x="49" y="323"/>
                    </a:lnTo>
                    <a:lnTo>
                      <a:pt x="52" y="323"/>
                    </a:lnTo>
                    <a:lnTo>
                      <a:pt x="52" y="325"/>
                    </a:lnTo>
                    <a:lnTo>
                      <a:pt x="52" y="325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2" y="327"/>
                    </a:lnTo>
                    <a:lnTo>
                      <a:pt x="54" y="327"/>
                    </a:lnTo>
                    <a:lnTo>
                      <a:pt x="54" y="327"/>
                    </a:lnTo>
                    <a:lnTo>
                      <a:pt x="54" y="327"/>
                    </a:lnTo>
                    <a:lnTo>
                      <a:pt x="57" y="327"/>
                    </a:lnTo>
                    <a:lnTo>
                      <a:pt x="57" y="327"/>
                    </a:lnTo>
                    <a:lnTo>
                      <a:pt x="59" y="327"/>
                    </a:lnTo>
                    <a:lnTo>
                      <a:pt x="59" y="327"/>
                    </a:lnTo>
                    <a:lnTo>
                      <a:pt x="59" y="327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59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1" y="325"/>
                    </a:lnTo>
                    <a:lnTo>
                      <a:pt x="61" y="323"/>
                    </a:lnTo>
                    <a:lnTo>
                      <a:pt x="64" y="323"/>
                    </a:lnTo>
                    <a:lnTo>
                      <a:pt x="64" y="323"/>
                    </a:lnTo>
                    <a:lnTo>
                      <a:pt x="64" y="323"/>
                    </a:lnTo>
                    <a:lnTo>
                      <a:pt x="61" y="323"/>
                    </a:lnTo>
                    <a:lnTo>
                      <a:pt x="61" y="323"/>
                    </a:lnTo>
                    <a:lnTo>
                      <a:pt x="61" y="323"/>
                    </a:lnTo>
                    <a:lnTo>
                      <a:pt x="61" y="320"/>
                    </a:lnTo>
                    <a:lnTo>
                      <a:pt x="61" y="320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8"/>
                    </a:lnTo>
                    <a:lnTo>
                      <a:pt x="61" y="316"/>
                    </a:lnTo>
                    <a:lnTo>
                      <a:pt x="61" y="316"/>
                    </a:lnTo>
                    <a:lnTo>
                      <a:pt x="61" y="316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3"/>
                    </a:lnTo>
                    <a:lnTo>
                      <a:pt x="61" y="311"/>
                    </a:lnTo>
                    <a:lnTo>
                      <a:pt x="59" y="311"/>
                    </a:lnTo>
                    <a:lnTo>
                      <a:pt x="59" y="311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6"/>
                    </a:lnTo>
                    <a:lnTo>
                      <a:pt x="59" y="304"/>
                    </a:lnTo>
                    <a:lnTo>
                      <a:pt x="59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4"/>
                    </a:lnTo>
                    <a:lnTo>
                      <a:pt x="57" y="301"/>
                    </a:lnTo>
                    <a:lnTo>
                      <a:pt x="54" y="301"/>
                    </a:lnTo>
                    <a:lnTo>
                      <a:pt x="54" y="301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54" y="297"/>
                    </a:lnTo>
                    <a:lnTo>
                      <a:pt x="54" y="297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4"/>
                    </a:lnTo>
                    <a:lnTo>
                      <a:pt x="54" y="292"/>
                    </a:lnTo>
                    <a:lnTo>
                      <a:pt x="54" y="292"/>
                    </a:lnTo>
                    <a:lnTo>
                      <a:pt x="54" y="289"/>
                    </a:lnTo>
                    <a:lnTo>
                      <a:pt x="52" y="289"/>
                    </a:lnTo>
                    <a:lnTo>
                      <a:pt x="52" y="289"/>
                    </a:lnTo>
                    <a:lnTo>
                      <a:pt x="52" y="289"/>
                    </a:lnTo>
                    <a:lnTo>
                      <a:pt x="49" y="289"/>
                    </a:lnTo>
                    <a:lnTo>
                      <a:pt x="49" y="289"/>
                    </a:lnTo>
                    <a:lnTo>
                      <a:pt x="49" y="292"/>
                    </a:lnTo>
                    <a:lnTo>
                      <a:pt x="47" y="292"/>
                    </a:lnTo>
                    <a:lnTo>
                      <a:pt x="47" y="292"/>
                    </a:lnTo>
                    <a:lnTo>
                      <a:pt x="47" y="289"/>
                    </a:lnTo>
                    <a:lnTo>
                      <a:pt x="47" y="289"/>
                    </a:lnTo>
                    <a:lnTo>
                      <a:pt x="45" y="289"/>
                    </a:lnTo>
                    <a:lnTo>
                      <a:pt x="45" y="289"/>
                    </a:lnTo>
                    <a:lnTo>
                      <a:pt x="45" y="289"/>
                    </a:lnTo>
                    <a:lnTo>
                      <a:pt x="45" y="287"/>
                    </a:lnTo>
                    <a:lnTo>
                      <a:pt x="42" y="287"/>
                    </a:lnTo>
                    <a:lnTo>
                      <a:pt x="42" y="287"/>
                    </a:lnTo>
                    <a:lnTo>
                      <a:pt x="42" y="287"/>
                    </a:lnTo>
                    <a:lnTo>
                      <a:pt x="42" y="285"/>
                    </a:lnTo>
                    <a:lnTo>
                      <a:pt x="42" y="285"/>
                    </a:lnTo>
                    <a:lnTo>
                      <a:pt x="42" y="285"/>
                    </a:lnTo>
                    <a:lnTo>
                      <a:pt x="40" y="285"/>
                    </a:lnTo>
                    <a:lnTo>
                      <a:pt x="40" y="285"/>
                    </a:lnTo>
                    <a:lnTo>
                      <a:pt x="40" y="282"/>
                    </a:lnTo>
                    <a:lnTo>
                      <a:pt x="40" y="282"/>
                    </a:lnTo>
                    <a:lnTo>
                      <a:pt x="40" y="280"/>
                    </a:lnTo>
                    <a:lnTo>
                      <a:pt x="40" y="280"/>
                    </a:lnTo>
                    <a:lnTo>
                      <a:pt x="42" y="280"/>
                    </a:lnTo>
                    <a:lnTo>
                      <a:pt x="42" y="278"/>
                    </a:lnTo>
                    <a:lnTo>
                      <a:pt x="42" y="278"/>
                    </a:lnTo>
                    <a:lnTo>
                      <a:pt x="42" y="278"/>
                    </a:lnTo>
                    <a:lnTo>
                      <a:pt x="42" y="275"/>
                    </a:lnTo>
                    <a:lnTo>
                      <a:pt x="42" y="275"/>
                    </a:lnTo>
                    <a:lnTo>
                      <a:pt x="42" y="275"/>
                    </a:lnTo>
                    <a:lnTo>
                      <a:pt x="42" y="273"/>
                    </a:lnTo>
                    <a:lnTo>
                      <a:pt x="42" y="273"/>
                    </a:lnTo>
                    <a:lnTo>
                      <a:pt x="42" y="270"/>
                    </a:lnTo>
                    <a:lnTo>
                      <a:pt x="42" y="270"/>
                    </a:lnTo>
                    <a:lnTo>
                      <a:pt x="42" y="268"/>
                    </a:lnTo>
                    <a:lnTo>
                      <a:pt x="42" y="268"/>
                    </a:lnTo>
                    <a:lnTo>
                      <a:pt x="42" y="268"/>
                    </a:lnTo>
                    <a:lnTo>
                      <a:pt x="40" y="268"/>
                    </a:lnTo>
                    <a:lnTo>
                      <a:pt x="40" y="268"/>
                    </a:lnTo>
                    <a:lnTo>
                      <a:pt x="40" y="268"/>
                    </a:lnTo>
                    <a:lnTo>
                      <a:pt x="38" y="268"/>
                    </a:lnTo>
                    <a:lnTo>
                      <a:pt x="38" y="268"/>
                    </a:lnTo>
                    <a:lnTo>
                      <a:pt x="35" y="268"/>
                    </a:lnTo>
                    <a:lnTo>
                      <a:pt x="35" y="268"/>
                    </a:lnTo>
                    <a:lnTo>
                      <a:pt x="35" y="268"/>
                    </a:lnTo>
                    <a:lnTo>
                      <a:pt x="35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3" y="266"/>
                    </a:lnTo>
                    <a:lnTo>
                      <a:pt x="30" y="266"/>
                    </a:lnTo>
                    <a:lnTo>
                      <a:pt x="30" y="263"/>
                    </a:lnTo>
                    <a:lnTo>
                      <a:pt x="30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3"/>
                    </a:lnTo>
                    <a:lnTo>
                      <a:pt x="28" y="261"/>
                    </a:lnTo>
                    <a:lnTo>
                      <a:pt x="28" y="261"/>
                    </a:lnTo>
                    <a:lnTo>
                      <a:pt x="28" y="259"/>
                    </a:lnTo>
                    <a:lnTo>
                      <a:pt x="28" y="259"/>
                    </a:lnTo>
                    <a:lnTo>
                      <a:pt x="28" y="256"/>
                    </a:lnTo>
                    <a:lnTo>
                      <a:pt x="28" y="256"/>
                    </a:lnTo>
                    <a:lnTo>
                      <a:pt x="28" y="256"/>
                    </a:lnTo>
                    <a:lnTo>
                      <a:pt x="28" y="254"/>
                    </a:lnTo>
                    <a:lnTo>
                      <a:pt x="28" y="254"/>
                    </a:lnTo>
                    <a:lnTo>
                      <a:pt x="30" y="254"/>
                    </a:lnTo>
                    <a:lnTo>
                      <a:pt x="30" y="254"/>
                    </a:lnTo>
                    <a:lnTo>
                      <a:pt x="30" y="252"/>
                    </a:lnTo>
                    <a:lnTo>
                      <a:pt x="30" y="252"/>
                    </a:lnTo>
                    <a:lnTo>
                      <a:pt x="30" y="252"/>
                    </a:lnTo>
                    <a:lnTo>
                      <a:pt x="33" y="252"/>
                    </a:lnTo>
                    <a:lnTo>
                      <a:pt x="33" y="252"/>
                    </a:lnTo>
                    <a:lnTo>
                      <a:pt x="33" y="249"/>
                    </a:lnTo>
                    <a:lnTo>
                      <a:pt x="33" y="249"/>
                    </a:lnTo>
                    <a:lnTo>
                      <a:pt x="33" y="249"/>
                    </a:lnTo>
                    <a:lnTo>
                      <a:pt x="35" y="249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7"/>
                    </a:lnTo>
                    <a:lnTo>
                      <a:pt x="35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38" y="244"/>
                    </a:lnTo>
                    <a:lnTo>
                      <a:pt x="40" y="244"/>
                    </a:lnTo>
                    <a:lnTo>
                      <a:pt x="40" y="242"/>
                    </a:lnTo>
                    <a:lnTo>
                      <a:pt x="40" y="242"/>
                    </a:lnTo>
                    <a:lnTo>
                      <a:pt x="40" y="242"/>
                    </a:lnTo>
                    <a:lnTo>
                      <a:pt x="40" y="240"/>
                    </a:lnTo>
                    <a:lnTo>
                      <a:pt x="40" y="240"/>
                    </a:lnTo>
                    <a:lnTo>
                      <a:pt x="40" y="240"/>
                    </a:lnTo>
                    <a:lnTo>
                      <a:pt x="40" y="237"/>
                    </a:lnTo>
                    <a:lnTo>
                      <a:pt x="42" y="237"/>
                    </a:lnTo>
                    <a:lnTo>
                      <a:pt x="42" y="237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2" y="235"/>
                    </a:lnTo>
                    <a:lnTo>
                      <a:pt x="45" y="235"/>
                    </a:lnTo>
                    <a:lnTo>
                      <a:pt x="45" y="235"/>
                    </a:lnTo>
                    <a:lnTo>
                      <a:pt x="45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3"/>
                    </a:lnTo>
                    <a:lnTo>
                      <a:pt x="47" y="230"/>
                    </a:lnTo>
                    <a:lnTo>
                      <a:pt x="49" y="230"/>
                    </a:lnTo>
                    <a:lnTo>
                      <a:pt x="49" y="230"/>
                    </a:lnTo>
                    <a:lnTo>
                      <a:pt x="52" y="230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2" y="233"/>
                    </a:lnTo>
                    <a:lnTo>
                      <a:pt x="54" y="233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5"/>
                    </a:lnTo>
                    <a:lnTo>
                      <a:pt x="54" y="237"/>
                    </a:lnTo>
                    <a:lnTo>
                      <a:pt x="54" y="237"/>
                    </a:lnTo>
                    <a:lnTo>
                      <a:pt x="54" y="237"/>
                    </a:lnTo>
                    <a:lnTo>
                      <a:pt x="54" y="240"/>
                    </a:lnTo>
                    <a:lnTo>
                      <a:pt x="57" y="240"/>
                    </a:lnTo>
                    <a:lnTo>
                      <a:pt x="57" y="240"/>
                    </a:lnTo>
                    <a:lnTo>
                      <a:pt x="59" y="240"/>
                    </a:lnTo>
                    <a:lnTo>
                      <a:pt x="59" y="240"/>
                    </a:lnTo>
                    <a:lnTo>
                      <a:pt x="59" y="240"/>
                    </a:lnTo>
                    <a:lnTo>
                      <a:pt x="59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1" y="237"/>
                    </a:lnTo>
                    <a:lnTo>
                      <a:pt x="64" y="237"/>
                    </a:lnTo>
                    <a:lnTo>
                      <a:pt x="64" y="237"/>
                    </a:lnTo>
                    <a:lnTo>
                      <a:pt x="64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6" y="235"/>
                    </a:lnTo>
                    <a:lnTo>
                      <a:pt x="68" y="235"/>
                    </a:lnTo>
                    <a:lnTo>
                      <a:pt x="68" y="235"/>
                    </a:lnTo>
                    <a:lnTo>
                      <a:pt x="68" y="235"/>
                    </a:lnTo>
                    <a:lnTo>
                      <a:pt x="71" y="235"/>
                    </a:lnTo>
                    <a:lnTo>
                      <a:pt x="71" y="235"/>
                    </a:lnTo>
                    <a:lnTo>
                      <a:pt x="73" y="235"/>
                    </a:lnTo>
                    <a:lnTo>
                      <a:pt x="73" y="235"/>
                    </a:lnTo>
                    <a:lnTo>
                      <a:pt x="73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5" y="235"/>
                    </a:lnTo>
                    <a:lnTo>
                      <a:pt x="78" y="235"/>
                    </a:lnTo>
                    <a:lnTo>
                      <a:pt x="78" y="235"/>
                    </a:lnTo>
                    <a:lnTo>
                      <a:pt x="78" y="233"/>
                    </a:lnTo>
                    <a:lnTo>
                      <a:pt x="80" y="233"/>
                    </a:lnTo>
                    <a:lnTo>
                      <a:pt x="80" y="233"/>
                    </a:lnTo>
                    <a:lnTo>
                      <a:pt x="80" y="233"/>
                    </a:lnTo>
                    <a:lnTo>
                      <a:pt x="80" y="230"/>
                    </a:lnTo>
                    <a:lnTo>
                      <a:pt x="80" y="230"/>
                    </a:lnTo>
                    <a:lnTo>
                      <a:pt x="80" y="228"/>
                    </a:lnTo>
                    <a:lnTo>
                      <a:pt x="80" y="228"/>
                    </a:lnTo>
                    <a:lnTo>
                      <a:pt x="80" y="228"/>
                    </a:lnTo>
                    <a:lnTo>
                      <a:pt x="80" y="225"/>
                    </a:lnTo>
                    <a:lnTo>
                      <a:pt x="83" y="225"/>
                    </a:lnTo>
                    <a:lnTo>
                      <a:pt x="83" y="225"/>
                    </a:lnTo>
                    <a:lnTo>
                      <a:pt x="83" y="225"/>
                    </a:lnTo>
                    <a:lnTo>
                      <a:pt x="85" y="225"/>
                    </a:lnTo>
                    <a:lnTo>
                      <a:pt x="85" y="225"/>
                    </a:lnTo>
                    <a:lnTo>
                      <a:pt x="85" y="225"/>
                    </a:lnTo>
                    <a:lnTo>
                      <a:pt x="85" y="223"/>
                    </a:lnTo>
                    <a:lnTo>
                      <a:pt x="85" y="223"/>
                    </a:lnTo>
                    <a:lnTo>
                      <a:pt x="85" y="223"/>
                    </a:lnTo>
                    <a:lnTo>
                      <a:pt x="87" y="223"/>
                    </a:lnTo>
                    <a:lnTo>
                      <a:pt x="87" y="221"/>
                    </a:lnTo>
                    <a:lnTo>
                      <a:pt x="87" y="221"/>
                    </a:lnTo>
                    <a:lnTo>
                      <a:pt x="87" y="221"/>
                    </a:lnTo>
                    <a:lnTo>
                      <a:pt x="87" y="218"/>
                    </a:lnTo>
                    <a:lnTo>
                      <a:pt x="87" y="218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87" y="216"/>
                    </a:lnTo>
                    <a:lnTo>
                      <a:pt x="90" y="216"/>
                    </a:lnTo>
                    <a:lnTo>
                      <a:pt x="90" y="214"/>
                    </a:lnTo>
                    <a:lnTo>
                      <a:pt x="90" y="214"/>
                    </a:lnTo>
                    <a:lnTo>
                      <a:pt x="90" y="214"/>
                    </a:lnTo>
                    <a:lnTo>
                      <a:pt x="90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2" y="211"/>
                    </a:lnTo>
                    <a:lnTo>
                      <a:pt x="94" y="211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4" y="209"/>
                    </a:lnTo>
                    <a:lnTo>
                      <a:pt x="97" y="209"/>
                    </a:lnTo>
                    <a:lnTo>
                      <a:pt x="97" y="209"/>
                    </a:lnTo>
                    <a:lnTo>
                      <a:pt x="97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99" y="207"/>
                    </a:lnTo>
                    <a:lnTo>
                      <a:pt x="101" y="207"/>
                    </a:lnTo>
                    <a:lnTo>
                      <a:pt x="101" y="207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1" y="204"/>
                    </a:lnTo>
                    <a:lnTo>
                      <a:pt x="104" y="204"/>
                    </a:lnTo>
                    <a:lnTo>
                      <a:pt x="104" y="202"/>
                    </a:lnTo>
                    <a:lnTo>
                      <a:pt x="104" y="202"/>
                    </a:lnTo>
                    <a:lnTo>
                      <a:pt x="104" y="202"/>
                    </a:lnTo>
                    <a:lnTo>
                      <a:pt x="106" y="202"/>
                    </a:lnTo>
                    <a:lnTo>
                      <a:pt x="106" y="199"/>
                    </a:lnTo>
                    <a:lnTo>
                      <a:pt x="106" y="199"/>
                    </a:lnTo>
                    <a:lnTo>
                      <a:pt x="106" y="199"/>
                    </a:lnTo>
                    <a:lnTo>
                      <a:pt x="106" y="197"/>
                    </a:lnTo>
                    <a:lnTo>
                      <a:pt x="106" y="197"/>
                    </a:lnTo>
                    <a:lnTo>
                      <a:pt x="106" y="197"/>
                    </a:lnTo>
                    <a:lnTo>
                      <a:pt x="106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2"/>
                    </a:lnTo>
                    <a:lnTo>
                      <a:pt x="109" y="190"/>
                    </a:lnTo>
                    <a:lnTo>
                      <a:pt x="109" y="190"/>
                    </a:lnTo>
                    <a:lnTo>
                      <a:pt x="111" y="190"/>
                    </a:lnTo>
                    <a:lnTo>
                      <a:pt x="111" y="188"/>
                    </a:lnTo>
                    <a:lnTo>
                      <a:pt x="111" y="188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5"/>
                    </a:lnTo>
                    <a:lnTo>
                      <a:pt x="111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3"/>
                    </a:lnTo>
                    <a:lnTo>
                      <a:pt x="113" y="180"/>
                    </a:lnTo>
                    <a:lnTo>
                      <a:pt x="116" y="180"/>
                    </a:lnTo>
                    <a:lnTo>
                      <a:pt x="116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18" y="180"/>
                    </a:lnTo>
                    <a:lnTo>
                      <a:pt x="120" y="180"/>
                    </a:lnTo>
                    <a:lnTo>
                      <a:pt x="120" y="180"/>
                    </a:lnTo>
                    <a:lnTo>
                      <a:pt x="120" y="178"/>
                    </a:lnTo>
                    <a:lnTo>
                      <a:pt x="120" y="178"/>
                    </a:lnTo>
                    <a:lnTo>
                      <a:pt x="120" y="178"/>
                    </a:lnTo>
                    <a:lnTo>
                      <a:pt x="123" y="178"/>
                    </a:lnTo>
                    <a:lnTo>
                      <a:pt x="123" y="178"/>
                    </a:lnTo>
                    <a:lnTo>
                      <a:pt x="123" y="176"/>
                    </a:lnTo>
                    <a:lnTo>
                      <a:pt x="125" y="176"/>
                    </a:lnTo>
                    <a:lnTo>
                      <a:pt x="125" y="176"/>
                    </a:lnTo>
                    <a:lnTo>
                      <a:pt x="125" y="176"/>
                    </a:lnTo>
                    <a:lnTo>
                      <a:pt x="125" y="173"/>
                    </a:lnTo>
                    <a:lnTo>
                      <a:pt x="123" y="173"/>
                    </a:lnTo>
                    <a:lnTo>
                      <a:pt x="123" y="173"/>
                    </a:lnTo>
                    <a:lnTo>
                      <a:pt x="123" y="173"/>
                    </a:lnTo>
                    <a:lnTo>
                      <a:pt x="123" y="171"/>
                    </a:lnTo>
                    <a:lnTo>
                      <a:pt x="123" y="171"/>
                    </a:lnTo>
                    <a:lnTo>
                      <a:pt x="123" y="171"/>
                    </a:lnTo>
                    <a:lnTo>
                      <a:pt x="123" y="169"/>
                    </a:lnTo>
                    <a:lnTo>
                      <a:pt x="125" y="169"/>
                    </a:lnTo>
                    <a:lnTo>
                      <a:pt x="125" y="169"/>
                    </a:lnTo>
                    <a:lnTo>
                      <a:pt x="125" y="169"/>
                    </a:lnTo>
                    <a:lnTo>
                      <a:pt x="125" y="166"/>
                    </a:lnTo>
                    <a:lnTo>
                      <a:pt x="125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6"/>
                    </a:lnTo>
                    <a:lnTo>
                      <a:pt x="128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4"/>
                    </a:lnTo>
                    <a:lnTo>
                      <a:pt x="130" y="161"/>
                    </a:lnTo>
                    <a:lnTo>
                      <a:pt x="132" y="161"/>
                    </a:lnTo>
                    <a:lnTo>
                      <a:pt x="132" y="161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32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5" y="157"/>
                    </a:lnTo>
                    <a:lnTo>
                      <a:pt x="137" y="157"/>
                    </a:lnTo>
                    <a:lnTo>
                      <a:pt x="137" y="157"/>
                    </a:lnTo>
                    <a:lnTo>
                      <a:pt x="137" y="154"/>
                    </a:lnTo>
                    <a:lnTo>
                      <a:pt x="137" y="154"/>
                    </a:lnTo>
                    <a:lnTo>
                      <a:pt x="139" y="154"/>
                    </a:lnTo>
                    <a:lnTo>
                      <a:pt x="139" y="154"/>
                    </a:lnTo>
                    <a:lnTo>
                      <a:pt x="139" y="154"/>
                    </a:lnTo>
                    <a:lnTo>
                      <a:pt x="139" y="152"/>
                    </a:lnTo>
                    <a:lnTo>
                      <a:pt x="139" y="152"/>
                    </a:lnTo>
                    <a:lnTo>
                      <a:pt x="137" y="152"/>
                    </a:lnTo>
                    <a:lnTo>
                      <a:pt x="137" y="152"/>
                    </a:lnTo>
                    <a:lnTo>
                      <a:pt x="137" y="152"/>
                    </a:lnTo>
                    <a:lnTo>
                      <a:pt x="137" y="150"/>
                    </a:lnTo>
                    <a:lnTo>
                      <a:pt x="137" y="150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37" y="147"/>
                    </a:lnTo>
                    <a:lnTo>
                      <a:pt x="137" y="145"/>
                    </a:lnTo>
                    <a:lnTo>
                      <a:pt x="137" y="145"/>
                    </a:lnTo>
                    <a:lnTo>
                      <a:pt x="139" y="145"/>
                    </a:lnTo>
                    <a:lnTo>
                      <a:pt x="139" y="145"/>
                    </a:lnTo>
                    <a:lnTo>
                      <a:pt x="139" y="143"/>
                    </a:lnTo>
                    <a:lnTo>
                      <a:pt x="139" y="143"/>
                    </a:lnTo>
                    <a:lnTo>
                      <a:pt x="137" y="143"/>
                    </a:lnTo>
                    <a:lnTo>
                      <a:pt x="137" y="140"/>
                    </a:lnTo>
                    <a:lnTo>
                      <a:pt x="137" y="140"/>
                    </a:lnTo>
                    <a:lnTo>
                      <a:pt x="137" y="138"/>
                    </a:lnTo>
                    <a:lnTo>
                      <a:pt x="137" y="138"/>
                    </a:lnTo>
                    <a:lnTo>
                      <a:pt x="137" y="138"/>
                    </a:lnTo>
                    <a:lnTo>
                      <a:pt x="135" y="138"/>
                    </a:lnTo>
                    <a:lnTo>
                      <a:pt x="135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5"/>
                    </a:lnTo>
                    <a:lnTo>
                      <a:pt x="137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3"/>
                    </a:lnTo>
                    <a:lnTo>
                      <a:pt x="139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2" y="131"/>
                    </a:lnTo>
                    <a:lnTo>
                      <a:pt x="144" y="131"/>
                    </a:lnTo>
                    <a:lnTo>
                      <a:pt x="144" y="128"/>
                    </a:lnTo>
                    <a:lnTo>
                      <a:pt x="144" y="128"/>
                    </a:lnTo>
                    <a:lnTo>
                      <a:pt x="146" y="128"/>
                    </a:lnTo>
                    <a:lnTo>
                      <a:pt x="146" y="128"/>
                    </a:lnTo>
                    <a:lnTo>
                      <a:pt x="146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49" y="128"/>
                    </a:lnTo>
                    <a:lnTo>
                      <a:pt x="151" y="128"/>
                    </a:lnTo>
                    <a:lnTo>
                      <a:pt x="151" y="128"/>
                    </a:lnTo>
                    <a:lnTo>
                      <a:pt x="151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6"/>
                    </a:lnTo>
                    <a:lnTo>
                      <a:pt x="154" y="124"/>
                    </a:lnTo>
                    <a:lnTo>
                      <a:pt x="154" y="124"/>
                    </a:lnTo>
                    <a:lnTo>
                      <a:pt x="154" y="124"/>
                    </a:lnTo>
                    <a:lnTo>
                      <a:pt x="154" y="121"/>
                    </a:lnTo>
                    <a:lnTo>
                      <a:pt x="154" y="121"/>
                    </a:lnTo>
                    <a:lnTo>
                      <a:pt x="154" y="121"/>
                    </a:lnTo>
                    <a:lnTo>
                      <a:pt x="151" y="121"/>
                    </a:lnTo>
                    <a:lnTo>
                      <a:pt x="151" y="119"/>
                    </a:lnTo>
                    <a:lnTo>
                      <a:pt x="151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9"/>
                    </a:lnTo>
                    <a:lnTo>
                      <a:pt x="149" y="116"/>
                    </a:lnTo>
                    <a:lnTo>
                      <a:pt x="146" y="116"/>
                    </a:lnTo>
                    <a:lnTo>
                      <a:pt x="146" y="116"/>
                    </a:lnTo>
                    <a:lnTo>
                      <a:pt x="146" y="119"/>
                    </a:lnTo>
                    <a:lnTo>
                      <a:pt x="146" y="119"/>
                    </a:lnTo>
                    <a:lnTo>
                      <a:pt x="144" y="119"/>
                    </a:lnTo>
                    <a:lnTo>
                      <a:pt x="144" y="119"/>
                    </a:lnTo>
                    <a:lnTo>
                      <a:pt x="144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42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6"/>
                    </a:lnTo>
                    <a:lnTo>
                      <a:pt x="139" y="114"/>
                    </a:lnTo>
                    <a:lnTo>
                      <a:pt x="139" y="114"/>
                    </a:lnTo>
                    <a:lnTo>
                      <a:pt x="139" y="114"/>
                    </a:lnTo>
                    <a:lnTo>
                      <a:pt x="139" y="112"/>
                    </a:lnTo>
                    <a:lnTo>
                      <a:pt x="139" y="112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09"/>
                    </a:lnTo>
                    <a:lnTo>
                      <a:pt x="139" y="112"/>
                    </a:lnTo>
                    <a:lnTo>
                      <a:pt x="137" y="112"/>
                    </a:lnTo>
                    <a:lnTo>
                      <a:pt x="137" y="112"/>
                    </a:lnTo>
                    <a:lnTo>
                      <a:pt x="135" y="112"/>
                    </a:lnTo>
                    <a:lnTo>
                      <a:pt x="135" y="109"/>
                    </a:lnTo>
                    <a:lnTo>
                      <a:pt x="135" y="109"/>
                    </a:lnTo>
                    <a:lnTo>
                      <a:pt x="135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2" y="109"/>
                    </a:lnTo>
                    <a:lnTo>
                      <a:pt x="130" y="109"/>
                    </a:lnTo>
                    <a:lnTo>
                      <a:pt x="130" y="107"/>
                    </a:lnTo>
                    <a:lnTo>
                      <a:pt x="130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8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7"/>
                    </a:lnTo>
                    <a:lnTo>
                      <a:pt x="125" y="105"/>
                    </a:lnTo>
                    <a:lnTo>
                      <a:pt x="125" y="105"/>
                    </a:lnTo>
                    <a:lnTo>
                      <a:pt x="123" y="105"/>
                    </a:lnTo>
                    <a:lnTo>
                      <a:pt x="123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20" y="105"/>
                    </a:lnTo>
                    <a:lnTo>
                      <a:pt x="118" y="105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100"/>
                    </a:lnTo>
                    <a:lnTo>
                      <a:pt x="118" y="97"/>
                    </a:lnTo>
                    <a:lnTo>
                      <a:pt x="118" y="97"/>
                    </a:lnTo>
                    <a:lnTo>
                      <a:pt x="116" y="97"/>
                    </a:lnTo>
                    <a:lnTo>
                      <a:pt x="116" y="97"/>
                    </a:lnTo>
                    <a:lnTo>
                      <a:pt x="116" y="95"/>
                    </a:lnTo>
                    <a:lnTo>
                      <a:pt x="116" y="95"/>
                    </a:lnTo>
                    <a:lnTo>
                      <a:pt x="118" y="95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18" y="90"/>
                    </a:lnTo>
                    <a:lnTo>
                      <a:pt x="118" y="90"/>
                    </a:lnTo>
                    <a:lnTo>
                      <a:pt x="116" y="90"/>
                    </a:lnTo>
                    <a:lnTo>
                      <a:pt x="116" y="88"/>
                    </a:lnTo>
                    <a:lnTo>
                      <a:pt x="116" y="88"/>
                    </a:lnTo>
                    <a:lnTo>
                      <a:pt x="116" y="86"/>
                    </a:lnTo>
                    <a:lnTo>
                      <a:pt x="116" y="86"/>
                    </a:lnTo>
                    <a:lnTo>
                      <a:pt x="116" y="86"/>
                    </a:lnTo>
                    <a:lnTo>
                      <a:pt x="116" y="83"/>
                    </a:lnTo>
                    <a:lnTo>
                      <a:pt x="116" y="83"/>
                    </a:lnTo>
                    <a:lnTo>
                      <a:pt x="116" y="81"/>
                    </a:lnTo>
                    <a:lnTo>
                      <a:pt x="116" y="81"/>
                    </a:lnTo>
                    <a:lnTo>
                      <a:pt x="116" y="81"/>
                    </a:lnTo>
                    <a:lnTo>
                      <a:pt x="116" y="79"/>
                    </a:lnTo>
                    <a:lnTo>
                      <a:pt x="113" y="79"/>
                    </a:lnTo>
                    <a:lnTo>
                      <a:pt x="113" y="79"/>
                    </a:lnTo>
                    <a:lnTo>
                      <a:pt x="113" y="76"/>
                    </a:lnTo>
                    <a:lnTo>
                      <a:pt x="113" y="76"/>
                    </a:lnTo>
                    <a:lnTo>
                      <a:pt x="113" y="76"/>
                    </a:lnTo>
                    <a:lnTo>
                      <a:pt x="113" y="74"/>
                    </a:lnTo>
                    <a:lnTo>
                      <a:pt x="113" y="74"/>
                    </a:lnTo>
                    <a:lnTo>
                      <a:pt x="113" y="74"/>
                    </a:lnTo>
                    <a:lnTo>
                      <a:pt x="113" y="71"/>
                    </a:lnTo>
                    <a:lnTo>
                      <a:pt x="113" y="71"/>
                    </a:lnTo>
                    <a:lnTo>
                      <a:pt x="113" y="71"/>
                    </a:lnTo>
                    <a:lnTo>
                      <a:pt x="113" y="69"/>
                    </a:lnTo>
                    <a:lnTo>
                      <a:pt x="113" y="69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7"/>
                    </a:lnTo>
                    <a:lnTo>
                      <a:pt x="113" y="64"/>
                    </a:lnTo>
                    <a:lnTo>
                      <a:pt x="113" y="64"/>
                    </a:lnTo>
                    <a:lnTo>
                      <a:pt x="116" y="64"/>
                    </a:lnTo>
                    <a:lnTo>
                      <a:pt x="116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4"/>
                    </a:lnTo>
                    <a:lnTo>
                      <a:pt x="118" y="62"/>
                    </a:lnTo>
                    <a:lnTo>
                      <a:pt x="118" y="62"/>
                    </a:lnTo>
                    <a:lnTo>
                      <a:pt x="118" y="62"/>
                    </a:lnTo>
                    <a:lnTo>
                      <a:pt x="118" y="60"/>
                    </a:lnTo>
                    <a:lnTo>
                      <a:pt x="118" y="60"/>
                    </a:lnTo>
                    <a:lnTo>
                      <a:pt x="120" y="60"/>
                    </a:lnTo>
                    <a:lnTo>
                      <a:pt x="120" y="60"/>
                    </a:lnTo>
                    <a:lnTo>
                      <a:pt x="120" y="57"/>
                    </a:lnTo>
                    <a:lnTo>
                      <a:pt x="120" y="57"/>
                    </a:lnTo>
                    <a:lnTo>
                      <a:pt x="123" y="57"/>
                    </a:lnTo>
                    <a:lnTo>
                      <a:pt x="123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7"/>
                    </a:lnTo>
                    <a:lnTo>
                      <a:pt x="125" y="55"/>
                    </a:lnTo>
                    <a:lnTo>
                      <a:pt x="125" y="55"/>
                    </a:lnTo>
                    <a:lnTo>
                      <a:pt x="128" y="55"/>
                    </a:lnTo>
                    <a:lnTo>
                      <a:pt x="128" y="52"/>
                    </a:lnTo>
                    <a:lnTo>
                      <a:pt x="128" y="52"/>
                    </a:lnTo>
                    <a:lnTo>
                      <a:pt x="128" y="50"/>
                    </a:lnTo>
                    <a:lnTo>
                      <a:pt x="128" y="50"/>
                    </a:lnTo>
                    <a:lnTo>
                      <a:pt x="125" y="50"/>
                    </a:lnTo>
                    <a:lnTo>
                      <a:pt x="125" y="50"/>
                    </a:lnTo>
                    <a:lnTo>
                      <a:pt x="125" y="50"/>
                    </a:lnTo>
                    <a:lnTo>
                      <a:pt x="125" y="48"/>
                    </a:lnTo>
                    <a:lnTo>
                      <a:pt x="123" y="48"/>
                    </a:lnTo>
                    <a:lnTo>
                      <a:pt x="123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20" y="48"/>
                    </a:lnTo>
                    <a:lnTo>
                      <a:pt x="118" y="48"/>
                    </a:lnTo>
                    <a:lnTo>
                      <a:pt x="118" y="48"/>
                    </a:lnTo>
                    <a:lnTo>
                      <a:pt x="118" y="45"/>
                    </a:lnTo>
                    <a:lnTo>
                      <a:pt x="118" y="45"/>
                    </a:lnTo>
                    <a:lnTo>
                      <a:pt x="118" y="4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0" y="43"/>
                    </a:lnTo>
                    <a:lnTo>
                      <a:pt x="120" y="41"/>
                    </a:lnTo>
                    <a:lnTo>
                      <a:pt x="120" y="41"/>
                    </a:lnTo>
                    <a:lnTo>
                      <a:pt x="120" y="41"/>
                    </a:lnTo>
                    <a:lnTo>
                      <a:pt x="118" y="41"/>
                    </a:lnTo>
                    <a:lnTo>
                      <a:pt x="118" y="41"/>
                    </a:lnTo>
                    <a:lnTo>
                      <a:pt x="118" y="41"/>
                    </a:lnTo>
                    <a:lnTo>
                      <a:pt x="116" y="41"/>
                    </a:lnTo>
                    <a:lnTo>
                      <a:pt x="116" y="41"/>
                    </a:lnTo>
                    <a:lnTo>
                      <a:pt x="113" y="41"/>
                    </a:lnTo>
                    <a:lnTo>
                      <a:pt x="113" y="38"/>
                    </a:lnTo>
                    <a:lnTo>
                      <a:pt x="113" y="38"/>
                    </a:lnTo>
                    <a:lnTo>
                      <a:pt x="113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11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9" y="38"/>
                    </a:lnTo>
                    <a:lnTo>
                      <a:pt x="106" y="38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6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4"/>
                    </a:lnTo>
                    <a:lnTo>
                      <a:pt x="106" y="31"/>
                    </a:lnTo>
                    <a:lnTo>
                      <a:pt x="104" y="31"/>
                    </a:lnTo>
                    <a:lnTo>
                      <a:pt x="104" y="34"/>
                    </a:lnTo>
                    <a:lnTo>
                      <a:pt x="104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101" y="34"/>
                    </a:lnTo>
                    <a:lnTo>
                      <a:pt x="99" y="34"/>
                    </a:lnTo>
                    <a:lnTo>
                      <a:pt x="99" y="31"/>
                    </a:lnTo>
                    <a:lnTo>
                      <a:pt x="99" y="31"/>
                    </a:lnTo>
                    <a:lnTo>
                      <a:pt x="99" y="34"/>
                    </a:lnTo>
                    <a:lnTo>
                      <a:pt x="99" y="34"/>
                    </a:lnTo>
                    <a:lnTo>
                      <a:pt x="97" y="34"/>
                    </a:lnTo>
                    <a:lnTo>
                      <a:pt x="97" y="34"/>
                    </a:lnTo>
                    <a:lnTo>
                      <a:pt x="94" y="34"/>
                    </a:lnTo>
                    <a:lnTo>
                      <a:pt x="94" y="34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6"/>
                    </a:lnTo>
                    <a:lnTo>
                      <a:pt x="94" y="24"/>
                    </a:lnTo>
                    <a:lnTo>
                      <a:pt x="94" y="24"/>
                    </a:lnTo>
                    <a:lnTo>
                      <a:pt x="94" y="22"/>
                    </a:lnTo>
                    <a:lnTo>
                      <a:pt x="94" y="22"/>
                    </a:lnTo>
                    <a:lnTo>
                      <a:pt x="94" y="22"/>
                    </a:lnTo>
                    <a:lnTo>
                      <a:pt x="97" y="22"/>
                    </a:lnTo>
                    <a:lnTo>
                      <a:pt x="97" y="22"/>
                    </a:lnTo>
                    <a:lnTo>
                      <a:pt x="97" y="22"/>
                    </a:lnTo>
                    <a:lnTo>
                      <a:pt x="99" y="22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99" y="19"/>
                    </a:lnTo>
                    <a:lnTo>
                      <a:pt x="101" y="19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1" y="17"/>
                    </a:lnTo>
                    <a:lnTo>
                      <a:pt x="104" y="17"/>
                    </a:lnTo>
                    <a:lnTo>
                      <a:pt x="104" y="15"/>
                    </a:lnTo>
                    <a:lnTo>
                      <a:pt x="104" y="15"/>
                    </a:lnTo>
                    <a:lnTo>
                      <a:pt x="104" y="15"/>
                    </a:lnTo>
                    <a:lnTo>
                      <a:pt x="106" y="15"/>
                    </a:lnTo>
                    <a:lnTo>
                      <a:pt x="106" y="12"/>
                    </a:lnTo>
                    <a:lnTo>
                      <a:pt x="104" y="12"/>
                    </a:lnTo>
                    <a:lnTo>
                      <a:pt x="104" y="12"/>
                    </a:lnTo>
                    <a:lnTo>
                      <a:pt x="106" y="12"/>
                    </a:lnTo>
                    <a:lnTo>
                      <a:pt x="106" y="10"/>
                    </a:lnTo>
                    <a:lnTo>
                      <a:pt x="106" y="10"/>
                    </a:lnTo>
                    <a:lnTo>
                      <a:pt x="106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09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1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3" y="10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3" y="10"/>
                    </a:lnTo>
                    <a:lnTo>
                      <a:pt x="123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7"/>
                    </a:lnTo>
                    <a:lnTo>
                      <a:pt x="118" y="5"/>
                    </a:lnTo>
                    <a:lnTo>
                      <a:pt x="118" y="5"/>
                    </a:lnTo>
                    <a:lnTo>
                      <a:pt x="120" y="5"/>
                    </a:lnTo>
                    <a:lnTo>
                      <a:pt x="120" y="5"/>
                    </a:lnTo>
                    <a:lnTo>
                      <a:pt x="120" y="7"/>
                    </a:lnTo>
                    <a:lnTo>
                      <a:pt x="120" y="7"/>
                    </a:lnTo>
                    <a:lnTo>
                      <a:pt x="123" y="7"/>
                    </a:lnTo>
                    <a:lnTo>
                      <a:pt x="123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28" y="7"/>
                    </a:lnTo>
                    <a:lnTo>
                      <a:pt x="128" y="7"/>
                    </a:lnTo>
                    <a:lnTo>
                      <a:pt x="128" y="7"/>
                    </a:lnTo>
                    <a:lnTo>
                      <a:pt x="128" y="5"/>
                    </a:lnTo>
                    <a:lnTo>
                      <a:pt x="128" y="5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5"/>
                    </a:lnTo>
                    <a:lnTo>
                      <a:pt x="132" y="3"/>
                    </a:lnTo>
                    <a:lnTo>
                      <a:pt x="135" y="3"/>
                    </a:lnTo>
                    <a:lnTo>
                      <a:pt x="135" y="3"/>
                    </a:lnTo>
                    <a:lnTo>
                      <a:pt x="135" y="3"/>
                    </a:lnTo>
                    <a:lnTo>
                      <a:pt x="137" y="3"/>
                    </a:lnTo>
                    <a:lnTo>
                      <a:pt x="137" y="5"/>
                    </a:lnTo>
                    <a:lnTo>
                      <a:pt x="137" y="5"/>
                    </a:lnTo>
                    <a:lnTo>
                      <a:pt x="137" y="3"/>
                    </a:lnTo>
                    <a:lnTo>
                      <a:pt x="137" y="3"/>
                    </a:lnTo>
                    <a:lnTo>
                      <a:pt x="139" y="3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39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3"/>
                    </a:lnTo>
                    <a:lnTo>
                      <a:pt x="142" y="5"/>
                    </a:lnTo>
                    <a:lnTo>
                      <a:pt x="144" y="5"/>
                    </a:lnTo>
                    <a:lnTo>
                      <a:pt x="144" y="5"/>
                    </a:lnTo>
                    <a:lnTo>
                      <a:pt x="146" y="5"/>
                    </a:lnTo>
                    <a:lnTo>
                      <a:pt x="146" y="5"/>
                    </a:lnTo>
                    <a:lnTo>
                      <a:pt x="146" y="3"/>
                    </a:lnTo>
                    <a:lnTo>
                      <a:pt x="146" y="3"/>
                    </a:lnTo>
                    <a:lnTo>
                      <a:pt x="149" y="3"/>
                    </a:lnTo>
                    <a:lnTo>
                      <a:pt x="149" y="3"/>
                    </a:lnTo>
                    <a:lnTo>
                      <a:pt x="149" y="3"/>
                    </a:lnTo>
                    <a:lnTo>
                      <a:pt x="151" y="3"/>
                    </a:lnTo>
                    <a:lnTo>
                      <a:pt x="151" y="5"/>
                    </a:lnTo>
                    <a:lnTo>
                      <a:pt x="151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4" y="5"/>
                    </a:lnTo>
                    <a:lnTo>
                      <a:pt x="156" y="5"/>
                    </a:lnTo>
                    <a:lnTo>
                      <a:pt x="156" y="5"/>
                    </a:lnTo>
                    <a:lnTo>
                      <a:pt x="156" y="7"/>
                    </a:lnTo>
                    <a:lnTo>
                      <a:pt x="156" y="7"/>
                    </a:lnTo>
                    <a:lnTo>
                      <a:pt x="156" y="7"/>
                    </a:lnTo>
                    <a:lnTo>
                      <a:pt x="156" y="10"/>
                    </a:lnTo>
                    <a:lnTo>
                      <a:pt x="156" y="10"/>
                    </a:lnTo>
                    <a:lnTo>
                      <a:pt x="158" y="10"/>
                    </a:lnTo>
                    <a:lnTo>
                      <a:pt x="158" y="10"/>
                    </a:lnTo>
                    <a:lnTo>
                      <a:pt x="158" y="7"/>
                    </a:lnTo>
                    <a:lnTo>
                      <a:pt x="158" y="7"/>
                    </a:lnTo>
                    <a:lnTo>
                      <a:pt x="161" y="7"/>
                    </a:lnTo>
                    <a:lnTo>
                      <a:pt x="161" y="7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3" y="10"/>
                    </a:lnTo>
                    <a:lnTo>
                      <a:pt x="163" y="10"/>
                    </a:lnTo>
                    <a:lnTo>
                      <a:pt x="163" y="10"/>
                    </a:lnTo>
                    <a:lnTo>
                      <a:pt x="165" y="10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2"/>
                    </a:lnTo>
                    <a:lnTo>
                      <a:pt x="165" y="15"/>
                    </a:lnTo>
                    <a:lnTo>
                      <a:pt x="165" y="15"/>
                    </a:lnTo>
                    <a:lnTo>
                      <a:pt x="168" y="15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19"/>
                    </a:lnTo>
                    <a:lnTo>
                      <a:pt x="168" y="22"/>
                    </a:lnTo>
                    <a:lnTo>
                      <a:pt x="168" y="22"/>
                    </a:lnTo>
                    <a:lnTo>
                      <a:pt x="170" y="22"/>
                    </a:lnTo>
                    <a:lnTo>
                      <a:pt x="170" y="22"/>
                    </a:lnTo>
                    <a:lnTo>
                      <a:pt x="170" y="24"/>
                    </a:lnTo>
                    <a:lnTo>
                      <a:pt x="170" y="24"/>
                    </a:lnTo>
                    <a:lnTo>
                      <a:pt x="168" y="24"/>
                    </a:lnTo>
                    <a:lnTo>
                      <a:pt x="168" y="24"/>
                    </a:lnTo>
                    <a:lnTo>
                      <a:pt x="170" y="24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70" y="26"/>
                    </a:lnTo>
                    <a:lnTo>
                      <a:pt x="168" y="26"/>
                    </a:lnTo>
                    <a:lnTo>
                      <a:pt x="168" y="26"/>
                    </a:lnTo>
                    <a:lnTo>
                      <a:pt x="168" y="29"/>
                    </a:lnTo>
                    <a:lnTo>
                      <a:pt x="168" y="29"/>
                    </a:lnTo>
                    <a:lnTo>
                      <a:pt x="170" y="29"/>
                    </a:lnTo>
                    <a:lnTo>
                      <a:pt x="170" y="29"/>
                    </a:lnTo>
                    <a:lnTo>
                      <a:pt x="170" y="29"/>
                    </a:lnTo>
                    <a:lnTo>
                      <a:pt x="170" y="31"/>
                    </a:lnTo>
                    <a:lnTo>
                      <a:pt x="170" y="31"/>
                    </a:lnTo>
                    <a:lnTo>
                      <a:pt x="170" y="34"/>
                    </a:lnTo>
                    <a:lnTo>
                      <a:pt x="173" y="34"/>
                    </a:lnTo>
                    <a:lnTo>
                      <a:pt x="173" y="34"/>
                    </a:lnTo>
                    <a:lnTo>
                      <a:pt x="173" y="34"/>
                    </a:lnTo>
                    <a:lnTo>
                      <a:pt x="175" y="34"/>
                    </a:lnTo>
                    <a:lnTo>
                      <a:pt x="175" y="34"/>
                    </a:lnTo>
                    <a:lnTo>
                      <a:pt x="175" y="34"/>
                    </a:lnTo>
                    <a:lnTo>
                      <a:pt x="175" y="31"/>
                    </a:lnTo>
                    <a:lnTo>
                      <a:pt x="177" y="31"/>
                    </a:lnTo>
                    <a:lnTo>
                      <a:pt x="177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1"/>
                    </a:lnTo>
                    <a:lnTo>
                      <a:pt x="180" y="34"/>
                    </a:lnTo>
                    <a:lnTo>
                      <a:pt x="180" y="34"/>
                    </a:lnTo>
                    <a:lnTo>
                      <a:pt x="180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4" y="36"/>
                    </a:lnTo>
                    <a:lnTo>
                      <a:pt x="184" y="36"/>
                    </a:lnTo>
                    <a:lnTo>
                      <a:pt x="187" y="36"/>
                    </a:lnTo>
                    <a:lnTo>
                      <a:pt x="187" y="36"/>
                    </a:lnTo>
                    <a:lnTo>
                      <a:pt x="187" y="38"/>
                    </a:lnTo>
                    <a:lnTo>
                      <a:pt x="187" y="38"/>
                    </a:lnTo>
                    <a:lnTo>
                      <a:pt x="189" y="38"/>
                    </a:lnTo>
                    <a:lnTo>
                      <a:pt x="189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38"/>
                    </a:lnTo>
                    <a:lnTo>
                      <a:pt x="191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41"/>
                    </a:lnTo>
                    <a:lnTo>
                      <a:pt x="194" y="38"/>
                    </a:lnTo>
                    <a:lnTo>
                      <a:pt x="194" y="38"/>
                    </a:lnTo>
                    <a:lnTo>
                      <a:pt x="194" y="41"/>
                    </a:lnTo>
                    <a:lnTo>
                      <a:pt x="196" y="41"/>
                    </a:lnTo>
                    <a:lnTo>
                      <a:pt x="196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1"/>
                    </a:lnTo>
                    <a:lnTo>
                      <a:pt x="199" y="43"/>
                    </a:lnTo>
                    <a:lnTo>
                      <a:pt x="201" y="43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1"/>
                    </a:lnTo>
                    <a:lnTo>
                      <a:pt x="201" y="43"/>
                    </a:lnTo>
                    <a:lnTo>
                      <a:pt x="203" y="43"/>
                    </a:lnTo>
                    <a:lnTo>
                      <a:pt x="203" y="41"/>
                    </a:lnTo>
                    <a:lnTo>
                      <a:pt x="203" y="41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6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08" y="41"/>
                    </a:lnTo>
                    <a:lnTo>
                      <a:pt x="210" y="41"/>
                    </a:lnTo>
                    <a:lnTo>
                      <a:pt x="210" y="41"/>
                    </a:lnTo>
                    <a:lnTo>
                      <a:pt x="210" y="38"/>
                    </a:lnTo>
                    <a:lnTo>
                      <a:pt x="210" y="38"/>
                    </a:lnTo>
                    <a:lnTo>
                      <a:pt x="213" y="38"/>
                    </a:lnTo>
                    <a:lnTo>
                      <a:pt x="213" y="38"/>
                    </a:lnTo>
                    <a:lnTo>
                      <a:pt x="213" y="41"/>
                    </a:lnTo>
                    <a:lnTo>
                      <a:pt x="213" y="41"/>
                    </a:lnTo>
                    <a:lnTo>
                      <a:pt x="213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8"/>
                    </a:lnTo>
                    <a:lnTo>
                      <a:pt x="215" y="36"/>
                    </a:lnTo>
                    <a:lnTo>
                      <a:pt x="217" y="36"/>
                    </a:lnTo>
                    <a:lnTo>
                      <a:pt x="217" y="3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0" y="34"/>
                    </a:lnTo>
                    <a:lnTo>
                      <a:pt x="220" y="34"/>
                    </a:lnTo>
                    <a:lnTo>
                      <a:pt x="222" y="34"/>
                    </a:lnTo>
                    <a:lnTo>
                      <a:pt x="222" y="34"/>
                    </a:lnTo>
                    <a:lnTo>
                      <a:pt x="222" y="34"/>
                    </a:lnTo>
                    <a:lnTo>
                      <a:pt x="225" y="34"/>
                    </a:lnTo>
                    <a:lnTo>
                      <a:pt x="225" y="34"/>
                    </a:lnTo>
                    <a:lnTo>
                      <a:pt x="225" y="31"/>
                    </a:lnTo>
                    <a:lnTo>
                      <a:pt x="225" y="31"/>
                    </a:lnTo>
                    <a:lnTo>
                      <a:pt x="225" y="31"/>
                    </a:lnTo>
                    <a:lnTo>
                      <a:pt x="227" y="31"/>
                    </a:lnTo>
                    <a:lnTo>
                      <a:pt x="227" y="31"/>
                    </a:lnTo>
                    <a:lnTo>
                      <a:pt x="227" y="31"/>
                    </a:lnTo>
                    <a:lnTo>
                      <a:pt x="227" y="29"/>
                    </a:lnTo>
                    <a:lnTo>
                      <a:pt x="229" y="29"/>
                    </a:lnTo>
                    <a:lnTo>
                      <a:pt x="229" y="29"/>
                    </a:lnTo>
                    <a:lnTo>
                      <a:pt x="229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31"/>
                    </a:lnTo>
                    <a:lnTo>
                      <a:pt x="232" y="29"/>
                    </a:lnTo>
                    <a:lnTo>
                      <a:pt x="234" y="29"/>
                    </a:lnTo>
                    <a:lnTo>
                      <a:pt x="234" y="29"/>
                    </a:lnTo>
                    <a:lnTo>
                      <a:pt x="234" y="29"/>
                    </a:lnTo>
                    <a:lnTo>
                      <a:pt x="236" y="29"/>
                    </a:lnTo>
                    <a:lnTo>
                      <a:pt x="236" y="29"/>
                    </a:lnTo>
                    <a:lnTo>
                      <a:pt x="236" y="31"/>
                    </a:lnTo>
                    <a:lnTo>
                      <a:pt x="239" y="31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41" y="31"/>
                    </a:lnTo>
                    <a:lnTo>
                      <a:pt x="241" y="31"/>
                    </a:lnTo>
                    <a:lnTo>
                      <a:pt x="244" y="31"/>
                    </a:lnTo>
                    <a:lnTo>
                      <a:pt x="244" y="31"/>
                    </a:lnTo>
                    <a:lnTo>
                      <a:pt x="246" y="31"/>
                    </a:lnTo>
                    <a:lnTo>
                      <a:pt x="246" y="34"/>
                    </a:lnTo>
                    <a:lnTo>
                      <a:pt x="246" y="34"/>
                    </a:lnTo>
                    <a:lnTo>
                      <a:pt x="246" y="34"/>
                    </a:lnTo>
                    <a:lnTo>
                      <a:pt x="246" y="36"/>
                    </a:lnTo>
                    <a:lnTo>
                      <a:pt x="246" y="36"/>
                    </a:lnTo>
                    <a:lnTo>
                      <a:pt x="246" y="36"/>
                    </a:lnTo>
                    <a:lnTo>
                      <a:pt x="248" y="36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48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1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38"/>
                    </a:lnTo>
                    <a:lnTo>
                      <a:pt x="253" y="41"/>
                    </a:lnTo>
                    <a:lnTo>
                      <a:pt x="253" y="41"/>
                    </a:lnTo>
                    <a:lnTo>
                      <a:pt x="253" y="41"/>
                    </a:lnTo>
                    <a:lnTo>
                      <a:pt x="253" y="43"/>
                    </a:lnTo>
                    <a:lnTo>
                      <a:pt x="253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3"/>
                    </a:lnTo>
                    <a:lnTo>
                      <a:pt x="255" y="41"/>
                    </a:lnTo>
                    <a:lnTo>
                      <a:pt x="258" y="41"/>
                    </a:lnTo>
                    <a:lnTo>
                      <a:pt x="258" y="41"/>
                    </a:lnTo>
                    <a:lnTo>
                      <a:pt x="258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0" y="41"/>
                    </a:lnTo>
                    <a:lnTo>
                      <a:pt x="262" y="41"/>
                    </a:lnTo>
                    <a:lnTo>
                      <a:pt x="262" y="43"/>
                    </a:lnTo>
                    <a:lnTo>
                      <a:pt x="260" y="43"/>
                    </a:lnTo>
                    <a:lnTo>
                      <a:pt x="260" y="43"/>
                    </a:lnTo>
                    <a:lnTo>
                      <a:pt x="260" y="45"/>
                    </a:lnTo>
                    <a:lnTo>
                      <a:pt x="260" y="45"/>
                    </a:lnTo>
                    <a:lnTo>
                      <a:pt x="260" y="45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48"/>
                    </a:lnTo>
                    <a:lnTo>
                      <a:pt x="260" y="50"/>
                    </a:lnTo>
                    <a:lnTo>
                      <a:pt x="260" y="50"/>
                    </a:lnTo>
                    <a:lnTo>
                      <a:pt x="258" y="50"/>
                    </a:lnTo>
                    <a:lnTo>
                      <a:pt x="258" y="52"/>
                    </a:lnTo>
                    <a:lnTo>
                      <a:pt x="258" y="52"/>
                    </a:lnTo>
                    <a:lnTo>
                      <a:pt x="258" y="52"/>
                    </a:lnTo>
                    <a:lnTo>
                      <a:pt x="258" y="55"/>
                    </a:lnTo>
                    <a:lnTo>
                      <a:pt x="258" y="55"/>
                    </a:lnTo>
                    <a:lnTo>
                      <a:pt x="258" y="57"/>
                    </a:lnTo>
                    <a:lnTo>
                      <a:pt x="258" y="57"/>
                    </a:lnTo>
                    <a:lnTo>
                      <a:pt x="258" y="57"/>
                    </a:lnTo>
                    <a:lnTo>
                      <a:pt x="255" y="57"/>
                    </a:lnTo>
                    <a:lnTo>
                      <a:pt x="255" y="60"/>
                    </a:lnTo>
                    <a:lnTo>
                      <a:pt x="255" y="60"/>
                    </a:lnTo>
                    <a:lnTo>
                      <a:pt x="255" y="60"/>
                    </a:lnTo>
                    <a:lnTo>
                      <a:pt x="255" y="62"/>
                    </a:lnTo>
                    <a:lnTo>
                      <a:pt x="255" y="62"/>
                    </a:lnTo>
                    <a:lnTo>
                      <a:pt x="255" y="62"/>
                    </a:lnTo>
                    <a:lnTo>
                      <a:pt x="253" y="62"/>
                    </a:lnTo>
                    <a:lnTo>
                      <a:pt x="253" y="62"/>
                    </a:lnTo>
                    <a:lnTo>
                      <a:pt x="253" y="62"/>
                    </a:lnTo>
                    <a:lnTo>
                      <a:pt x="251" y="62"/>
                    </a:lnTo>
                    <a:lnTo>
                      <a:pt x="251" y="64"/>
                    </a:lnTo>
                    <a:lnTo>
                      <a:pt x="251" y="64"/>
                    </a:lnTo>
                    <a:lnTo>
                      <a:pt x="251" y="64"/>
                    </a:lnTo>
                    <a:lnTo>
                      <a:pt x="251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7"/>
                    </a:lnTo>
                    <a:lnTo>
                      <a:pt x="248" y="69"/>
                    </a:lnTo>
                    <a:lnTo>
                      <a:pt x="246" y="69"/>
                    </a:lnTo>
                    <a:lnTo>
                      <a:pt x="246" y="69"/>
                    </a:lnTo>
                    <a:lnTo>
                      <a:pt x="246" y="67"/>
                    </a:lnTo>
                    <a:lnTo>
                      <a:pt x="246" y="67"/>
                    </a:lnTo>
                    <a:lnTo>
                      <a:pt x="244" y="67"/>
                    </a:lnTo>
                    <a:lnTo>
                      <a:pt x="244" y="69"/>
                    </a:lnTo>
                    <a:lnTo>
                      <a:pt x="244" y="69"/>
                    </a:lnTo>
                    <a:lnTo>
                      <a:pt x="244" y="71"/>
                    </a:lnTo>
                    <a:lnTo>
                      <a:pt x="244" y="71"/>
                    </a:lnTo>
                    <a:lnTo>
                      <a:pt x="246" y="71"/>
                    </a:lnTo>
                    <a:lnTo>
                      <a:pt x="246" y="74"/>
                    </a:lnTo>
                    <a:lnTo>
                      <a:pt x="244" y="74"/>
                    </a:lnTo>
                    <a:lnTo>
                      <a:pt x="244" y="74"/>
                    </a:lnTo>
                    <a:lnTo>
                      <a:pt x="244" y="74"/>
                    </a:lnTo>
                    <a:lnTo>
                      <a:pt x="244" y="76"/>
                    </a:lnTo>
                    <a:lnTo>
                      <a:pt x="244" y="76"/>
                    </a:lnTo>
                    <a:lnTo>
                      <a:pt x="241" y="76"/>
                    </a:lnTo>
                    <a:lnTo>
                      <a:pt x="241" y="76"/>
                    </a:lnTo>
                    <a:lnTo>
                      <a:pt x="241" y="76"/>
                    </a:lnTo>
                    <a:lnTo>
                      <a:pt x="241" y="79"/>
                    </a:lnTo>
                    <a:lnTo>
                      <a:pt x="241" y="79"/>
                    </a:lnTo>
                    <a:lnTo>
                      <a:pt x="241" y="79"/>
                    </a:lnTo>
                    <a:lnTo>
                      <a:pt x="239" y="79"/>
                    </a:lnTo>
                    <a:lnTo>
                      <a:pt x="239" y="79"/>
                    </a:lnTo>
                    <a:lnTo>
                      <a:pt x="239" y="79"/>
                    </a:lnTo>
                    <a:lnTo>
                      <a:pt x="236" y="79"/>
                    </a:lnTo>
                    <a:lnTo>
                      <a:pt x="236" y="79"/>
                    </a:lnTo>
                    <a:lnTo>
                      <a:pt x="234" y="79"/>
                    </a:lnTo>
                    <a:lnTo>
                      <a:pt x="234" y="79"/>
                    </a:lnTo>
                    <a:lnTo>
                      <a:pt x="234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79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2" y="81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3"/>
                    </a:lnTo>
                    <a:lnTo>
                      <a:pt x="232" y="86"/>
                    </a:lnTo>
                    <a:lnTo>
                      <a:pt x="232" y="86"/>
                    </a:lnTo>
                    <a:lnTo>
                      <a:pt x="234" y="86"/>
                    </a:lnTo>
                    <a:lnTo>
                      <a:pt x="234" y="86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4" y="88"/>
                    </a:lnTo>
                    <a:lnTo>
                      <a:pt x="232" y="88"/>
                    </a:lnTo>
                    <a:lnTo>
                      <a:pt x="232" y="88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0"/>
                    </a:lnTo>
                    <a:lnTo>
                      <a:pt x="232" y="93"/>
                    </a:lnTo>
                    <a:lnTo>
                      <a:pt x="232" y="93"/>
                    </a:lnTo>
                    <a:lnTo>
                      <a:pt x="232" y="93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5"/>
                    </a:lnTo>
                    <a:lnTo>
                      <a:pt x="232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97"/>
                    </a:lnTo>
                    <a:lnTo>
                      <a:pt x="234" y="100"/>
                    </a:lnTo>
                    <a:lnTo>
                      <a:pt x="234" y="100"/>
                    </a:lnTo>
                    <a:lnTo>
                      <a:pt x="236" y="100"/>
                    </a:lnTo>
                    <a:lnTo>
                      <a:pt x="236" y="100"/>
                    </a:lnTo>
                    <a:lnTo>
                      <a:pt x="239" y="100"/>
                    </a:lnTo>
                    <a:lnTo>
                      <a:pt x="239" y="100"/>
                    </a:lnTo>
                    <a:lnTo>
                      <a:pt x="239" y="100"/>
                    </a:lnTo>
                    <a:lnTo>
                      <a:pt x="241" y="100"/>
                    </a:lnTo>
                    <a:lnTo>
                      <a:pt x="241" y="100"/>
                    </a:lnTo>
                    <a:lnTo>
                      <a:pt x="241" y="100"/>
                    </a:lnTo>
                    <a:lnTo>
                      <a:pt x="241" y="102"/>
                    </a:lnTo>
                    <a:lnTo>
                      <a:pt x="241" y="102"/>
                    </a:lnTo>
                    <a:lnTo>
                      <a:pt x="241" y="102"/>
                    </a:lnTo>
                    <a:lnTo>
                      <a:pt x="241" y="105"/>
                    </a:lnTo>
                    <a:lnTo>
                      <a:pt x="239" y="105"/>
                    </a:lnTo>
                    <a:lnTo>
                      <a:pt x="239" y="105"/>
                    </a:lnTo>
                    <a:lnTo>
                      <a:pt x="241" y="105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7"/>
                    </a:lnTo>
                    <a:lnTo>
                      <a:pt x="241" y="109"/>
                    </a:lnTo>
                    <a:lnTo>
                      <a:pt x="241" y="109"/>
                    </a:lnTo>
                    <a:lnTo>
                      <a:pt x="244" y="109"/>
                    </a:lnTo>
                    <a:lnTo>
                      <a:pt x="244" y="112"/>
                    </a:lnTo>
                    <a:lnTo>
                      <a:pt x="244" y="112"/>
                    </a:lnTo>
                    <a:lnTo>
                      <a:pt x="244" y="112"/>
                    </a:lnTo>
                    <a:lnTo>
                      <a:pt x="244" y="114"/>
                    </a:lnTo>
                    <a:lnTo>
                      <a:pt x="244" y="114"/>
                    </a:lnTo>
                    <a:lnTo>
                      <a:pt x="244" y="116"/>
                    </a:lnTo>
                    <a:lnTo>
                      <a:pt x="244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41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9" y="116"/>
                    </a:lnTo>
                    <a:lnTo>
                      <a:pt x="236" y="116"/>
                    </a:lnTo>
                    <a:lnTo>
                      <a:pt x="236" y="116"/>
                    </a:lnTo>
                    <a:lnTo>
                      <a:pt x="234" y="116"/>
                    </a:lnTo>
                    <a:lnTo>
                      <a:pt x="234" y="119"/>
                    </a:lnTo>
                    <a:lnTo>
                      <a:pt x="234" y="119"/>
                    </a:lnTo>
                    <a:lnTo>
                      <a:pt x="234" y="121"/>
                    </a:lnTo>
                    <a:lnTo>
                      <a:pt x="234" y="121"/>
                    </a:lnTo>
                    <a:lnTo>
                      <a:pt x="234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32" y="121"/>
                    </a:lnTo>
                    <a:lnTo>
                      <a:pt x="229" y="121"/>
                    </a:lnTo>
                    <a:lnTo>
                      <a:pt x="229" y="119"/>
                    </a:lnTo>
                    <a:lnTo>
                      <a:pt x="229" y="119"/>
                    </a:lnTo>
                    <a:lnTo>
                      <a:pt x="229" y="119"/>
                    </a:lnTo>
                    <a:lnTo>
                      <a:pt x="227" y="119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6"/>
                    </a:lnTo>
                    <a:lnTo>
                      <a:pt x="227" y="114"/>
                    </a:lnTo>
                    <a:lnTo>
                      <a:pt x="227" y="114"/>
                    </a:lnTo>
                    <a:lnTo>
                      <a:pt x="227" y="114"/>
                    </a:lnTo>
                    <a:lnTo>
                      <a:pt x="227" y="112"/>
                    </a:lnTo>
                    <a:lnTo>
                      <a:pt x="227" y="112"/>
                    </a:lnTo>
                    <a:lnTo>
                      <a:pt x="227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5" y="114"/>
                    </a:lnTo>
                    <a:lnTo>
                      <a:pt x="222" y="114"/>
                    </a:lnTo>
                    <a:lnTo>
                      <a:pt x="222" y="116"/>
                    </a:lnTo>
                    <a:lnTo>
                      <a:pt x="222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6"/>
                    </a:lnTo>
                    <a:lnTo>
                      <a:pt x="220" y="119"/>
                    </a:lnTo>
                    <a:lnTo>
                      <a:pt x="220" y="119"/>
                    </a:lnTo>
                    <a:lnTo>
                      <a:pt x="220" y="121"/>
                    </a:lnTo>
                    <a:lnTo>
                      <a:pt x="220" y="121"/>
                    </a:lnTo>
                    <a:lnTo>
                      <a:pt x="222" y="121"/>
                    </a:lnTo>
                    <a:lnTo>
                      <a:pt x="222" y="124"/>
                    </a:lnTo>
                    <a:lnTo>
                      <a:pt x="222" y="124"/>
                    </a:lnTo>
                    <a:lnTo>
                      <a:pt x="222" y="126"/>
                    </a:lnTo>
                    <a:lnTo>
                      <a:pt x="222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6"/>
                    </a:lnTo>
                    <a:lnTo>
                      <a:pt x="225" y="128"/>
                    </a:lnTo>
                    <a:lnTo>
                      <a:pt x="227" y="128"/>
                    </a:lnTo>
                    <a:lnTo>
                      <a:pt x="227" y="128"/>
                    </a:lnTo>
                    <a:lnTo>
                      <a:pt x="227" y="131"/>
                    </a:lnTo>
                    <a:lnTo>
                      <a:pt x="227" y="131"/>
                    </a:lnTo>
                    <a:lnTo>
                      <a:pt x="227" y="131"/>
                    </a:lnTo>
                    <a:lnTo>
                      <a:pt x="227" y="133"/>
                    </a:lnTo>
                    <a:lnTo>
                      <a:pt x="227" y="133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5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38"/>
                    </a:lnTo>
                    <a:lnTo>
                      <a:pt x="227" y="140"/>
                    </a:lnTo>
                    <a:lnTo>
                      <a:pt x="229" y="140"/>
                    </a:lnTo>
                    <a:lnTo>
                      <a:pt x="229" y="140"/>
                    </a:lnTo>
                    <a:lnTo>
                      <a:pt x="227" y="140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3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5"/>
                    </a:lnTo>
                    <a:lnTo>
                      <a:pt x="227" y="147"/>
                    </a:lnTo>
                    <a:lnTo>
                      <a:pt x="227" y="147"/>
                    </a:lnTo>
                    <a:lnTo>
                      <a:pt x="227" y="147"/>
                    </a:lnTo>
                    <a:lnTo>
                      <a:pt x="229" y="147"/>
                    </a:lnTo>
                    <a:lnTo>
                      <a:pt x="229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7"/>
                    </a:lnTo>
                    <a:lnTo>
                      <a:pt x="232" y="145"/>
                    </a:lnTo>
                    <a:lnTo>
                      <a:pt x="232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4" y="145"/>
                    </a:lnTo>
                    <a:lnTo>
                      <a:pt x="236" y="145"/>
                    </a:lnTo>
                    <a:lnTo>
                      <a:pt x="236" y="145"/>
                    </a:lnTo>
                    <a:lnTo>
                      <a:pt x="236" y="147"/>
                    </a:lnTo>
                    <a:lnTo>
                      <a:pt x="236" y="147"/>
                    </a:lnTo>
                    <a:lnTo>
                      <a:pt x="236" y="147"/>
                    </a:lnTo>
                    <a:lnTo>
                      <a:pt x="239" y="147"/>
                    </a:lnTo>
                    <a:lnTo>
                      <a:pt x="239" y="150"/>
                    </a:lnTo>
                    <a:lnTo>
                      <a:pt x="239" y="150"/>
                    </a:lnTo>
                    <a:lnTo>
                      <a:pt x="239" y="150"/>
                    </a:lnTo>
                    <a:lnTo>
                      <a:pt x="239" y="152"/>
                    </a:lnTo>
                    <a:lnTo>
                      <a:pt x="239" y="152"/>
                    </a:lnTo>
                    <a:lnTo>
                      <a:pt x="239" y="152"/>
                    </a:lnTo>
                    <a:lnTo>
                      <a:pt x="241" y="152"/>
                    </a:lnTo>
                    <a:lnTo>
                      <a:pt x="241" y="152"/>
                    </a:lnTo>
                    <a:lnTo>
                      <a:pt x="241" y="154"/>
                    </a:lnTo>
                    <a:lnTo>
                      <a:pt x="241" y="154"/>
                    </a:lnTo>
                    <a:lnTo>
                      <a:pt x="241" y="154"/>
                    </a:lnTo>
                    <a:lnTo>
                      <a:pt x="244" y="154"/>
                    </a:lnTo>
                    <a:lnTo>
                      <a:pt x="244" y="154"/>
                    </a:lnTo>
                    <a:lnTo>
                      <a:pt x="244" y="157"/>
                    </a:lnTo>
                    <a:lnTo>
                      <a:pt x="244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6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48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1" y="157"/>
                    </a:lnTo>
                    <a:lnTo>
                      <a:pt x="253" y="157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3" y="159"/>
                    </a:lnTo>
                    <a:lnTo>
                      <a:pt x="255" y="159"/>
                    </a:lnTo>
                    <a:lnTo>
                      <a:pt x="255" y="161"/>
                    </a:lnTo>
                    <a:lnTo>
                      <a:pt x="255" y="161"/>
                    </a:lnTo>
                    <a:lnTo>
                      <a:pt x="255" y="161"/>
                    </a:lnTo>
                    <a:lnTo>
                      <a:pt x="258" y="161"/>
                    </a:lnTo>
                    <a:lnTo>
                      <a:pt x="258" y="161"/>
                    </a:lnTo>
                    <a:lnTo>
                      <a:pt x="258" y="161"/>
                    </a:lnTo>
                    <a:lnTo>
                      <a:pt x="260" y="161"/>
                    </a:lnTo>
                    <a:lnTo>
                      <a:pt x="260" y="164"/>
                    </a:lnTo>
                    <a:lnTo>
                      <a:pt x="258" y="164"/>
                    </a:lnTo>
                    <a:lnTo>
                      <a:pt x="258" y="164"/>
                    </a:lnTo>
                    <a:lnTo>
                      <a:pt x="258" y="166"/>
                    </a:lnTo>
                    <a:lnTo>
                      <a:pt x="258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0" y="166"/>
                    </a:lnTo>
                    <a:lnTo>
                      <a:pt x="262" y="166"/>
                    </a:lnTo>
                    <a:lnTo>
                      <a:pt x="262" y="166"/>
                    </a:lnTo>
                    <a:lnTo>
                      <a:pt x="262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5" y="169"/>
                    </a:lnTo>
                    <a:lnTo>
                      <a:pt x="267" y="169"/>
                    </a:lnTo>
                    <a:lnTo>
                      <a:pt x="267" y="169"/>
                    </a:lnTo>
                    <a:lnTo>
                      <a:pt x="267" y="169"/>
                    </a:lnTo>
                    <a:lnTo>
                      <a:pt x="267" y="171"/>
                    </a:lnTo>
                    <a:lnTo>
                      <a:pt x="270" y="171"/>
                    </a:lnTo>
                    <a:lnTo>
                      <a:pt x="270" y="171"/>
                    </a:lnTo>
                    <a:lnTo>
                      <a:pt x="270" y="171"/>
                    </a:lnTo>
                    <a:lnTo>
                      <a:pt x="272" y="171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2" y="173"/>
                    </a:lnTo>
                    <a:lnTo>
                      <a:pt x="274" y="173"/>
                    </a:lnTo>
                    <a:lnTo>
                      <a:pt x="274" y="173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7" y="176"/>
                    </a:lnTo>
                    <a:lnTo>
                      <a:pt x="277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4" y="176"/>
                    </a:lnTo>
                    <a:lnTo>
                      <a:pt x="272" y="176"/>
                    </a:lnTo>
                    <a:lnTo>
                      <a:pt x="272" y="176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78"/>
                    </a:lnTo>
                    <a:lnTo>
                      <a:pt x="272" y="180"/>
                    </a:lnTo>
                    <a:lnTo>
                      <a:pt x="270" y="180"/>
                    </a:lnTo>
                    <a:lnTo>
                      <a:pt x="270" y="180"/>
                    </a:lnTo>
                    <a:lnTo>
                      <a:pt x="270" y="180"/>
                    </a:lnTo>
                    <a:lnTo>
                      <a:pt x="270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3"/>
                    </a:lnTo>
                    <a:lnTo>
                      <a:pt x="267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5" y="185"/>
                    </a:lnTo>
                    <a:lnTo>
                      <a:pt x="262" y="185"/>
                    </a:lnTo>
                    <a:lnTo>
                      <a:pt x="262" y="188"/>
                    </a:lnTo>
                    <a:lnTo>
                      <a:pt x="262" y="188"/>
                    </a:lnTo>
                    <a:lnTo>
                      <a:pt x="262" y="188"/>
                    </a:lnTo>
                    <a:lnTo>
                      <a:pt x="262" y="190"/>
                    </a:lnTo>
                    <a:lnTo>
                      <a:pt x="262" y="190"/>
                    </a:lnTo>
                    <a:lnTo>
                      <a:pt x="262" y="190"/>
                    </a:lnTo>
                    <a:lnTo>
                      <a:pt x="262" y="192"/>
                    </a:lnTo>
                    <a:lnTo>
                      <a:pt x="262" y="192"/>
                    </a:lnTo>
                    <a:lnTo>
                      <a:pt x="262" y="192"/>
                    </a:lnTo>
                    <a:lnTo>
                      <a:pt x="260" y="192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5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7"/>
                    </a:lnTo>
                    <a:lnTo>
                      <a:pt x="260" y="199"/>
                    </a:lnTo>
                    <a:lnTo>
                      <a:pt x="260" y="199"/>
                    </a:lnTo>
                    <a:lnTo>
                      <a:pt x="260" y="199"/>
                    </a:lnTo>
                    <a:lnTo>
                      <a:pt x="260" y="202"/>
                    </a:lnTo>
                    <a:lnTo>
                      <a:pt x="260" y="202"/>
                    </a:lnTo>
                    <a:lnTo>
                      <a:pt x="260" y="202"/>
                    </a:lnTo>
                    <a:lnTo>
                      <a:pt x="260" y="204"/>
                    </a:lnTo>
                    <a:lnTo>
                      <a:pt x="258" y="204"/>
                    </a:lnTo>
                    <a:lnTo>
                      <a:pt x="258" y="204"/>
                    </a:lnTo>
                    <a:lnTo>
                      <a:pt x="258" y="204"/>
                    </a:lnTo>
                    <a:lnTo>
                      <a:pt x="255" y="204"/>
                    </a:lnTo>
                    <a:lnTo>
                      <a:pt x="255" y="204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55" y="209"/>
                    </a:lnTo>
                    <a:lnTo>
                      <a:pt x="255" y="209"/>
                    </a:lnTo>
                    <a:lnTo>
                      <a:pt x="255" y="209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5" y="211"/>
                    </a:lnTo>
                    <a:lnTo>
                      <a:pt x="258" y="211"/>
                    </a:lnTo>
                    <a:lnTo>
                      <a:pt x="258" y="214"/>
                    </a:lnTo>
                    <a:lnTo>
                      <a:pt x="258" y="214"/>
                    </a:lnTo>
                    <a:lnTo>
                      <a:pt x="260" y="214"/>
                    </a:lnTo>
                    <a:lnTo>
                      <a:pt x="260" y="214"/>
                    </a:lnTo>
                    <a:lnTo>
                      <a:pt x="260" y="214"/>
                    </a:lnTo>
                    <a:lnTo>
                      <a:pt x="260" y="216"/>
                    </a:lnTo>
                    <a:lnTo>
                      <a:pt x="260" y="216"/>
                    </a:lnTo>
                    <a:lnTo>
                      <a:pt x="260" y="216"/>
                    </a:lnTo>
                    <a:lnTo>
                      <a:pt x="262" y="216"/>
                    </a:lnTo>
                    <a:lnTo>
                      <a:pt x="262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5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67" y="216"/>
                    </a:lnTo>
                    <a:lnTo>
                      <a:pt x="270" y="216"/>
                    </a:lnTo>
                    <a:lnTo>
                      <a:pt x="270" y="218"/>
                    </a:lnTo>
                    <a:lnTo>
                      <a:pt x="270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2" y="218"/>
                    </a:lnTo>
                    <a:lnTo>
                      <a:pt x="274" y="218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4" y="221"/>
                    </a:lnTo>
                    <a:lnTo>
                      <a:pt x="277" y="221"/>
                    </a:lnTo>
                    <a:lnTo>
                      <a:pt x="277" y="223"/>
                    </a:lnTo>
                    <a:lnTo>
                      <a:pt x="277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79" y="223"/>
                    </a:lnTo>
                    <a:lnTo>
                      <a:pt x="281" y="223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5"/>
                    </a:lnTo>
                    <a:lnTo>
                      <a:pt x="281" y="228"/>
                    </a:lnTo>
                    <a:lnTo>
                      <a:pt x="281" y="228"/>
                    </a:lnTo>
                    <a:lnTo>
                      <a:pt x="284" y="228"/>
                    </a:lnTo>
                    <a:lnTo>
                      <a:pt x="284" y="228"/>
                    </a:lnTo>
                    <a:lnTo>
                      <a:pt x="284" y="228"/>
                    </a:lnTo>
                    <a:lnTo>
                      <a:pt x="286" y="228"/>
                    </a:lnTo>
                    <a:lnTo>
                      <a:pt x="286" y="228"/>
                    </a:lnTo>
                    <a:lnTo>
                      <a:pt x="286" y="228"/>
                    </a:lnTo>
                    <a:lnTo>
                      <a:pt x="286" y="230"/>
                    </a:lnTo>
                    <a:lnTo>
                      <a:pt x="286" y="230"/>
                    </a:lnTo>
                    <a:lnTo>
                      <a:pt x="286" y="230"/>
                    </a:lnTo>
                    <a:lnTo>
                      <a:pt x="288" y="230"/>
                    </a:lnTo>
                    <a:lnTo>
                      <a:pt x="288" y="233"/>
                    </a:lnTo>
                    <a:lnTo>
                      <a:pt x="288" y="233"/>
                    </a:lnTo>
                    <a:lnTo>
                      <a:pt x="288" y="233"/>
                    </a:lnTo>
                    <a:lnTo>
                      <a:pt x="291" y="233"/>
                    </a:lnTo>
                    <a:lnTo>
                      <a:pt x="291" y="233"/>
                    </a:lnTo>
                    <a:lnTo>
                      <a:pt x="291" y="233"/>
                    </a:lnTo>
                    <a:lnTo>
                      <a:pt x="291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3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6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298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0" y="235"/>
                    </a:lnTo>
                    <a:lnTo>
                      <a:pt x="303" y="235"/>
                    </a:lnTo>
                    <a:lnTo>
                      <a:pt x="303" y="237"/>
                    </a:lnTo>
                    <a:lnTo>
                      <a:pt x="303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37"/>
                    </a:lnTo>
                    <a:lnTo>
                      <a:pt x="305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07" y="240"/>
                    </a:lnTo>
                    <a:lnTo>
                      <a:pt x="310" y="240"/>
                    </a:lnTo>
                    <a:lnTo>
                      <a:pt x="310" y="240"/>
                    </a:lnTo>
                    <a:lnTo>
                      <a:pt x="310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0"/>
                    </a:lnTo>
                    <a:lnTo>
                      <a:pt x="312" y="242"/>
                    </a:lnTo>
                    <a:lnTo>
                      <a:pt x="312" y="242"/>
                    </a:lnTo>
                    <a:lnTo>
                      <a:pt x="315" y="242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5" y="244"/>
                    </a:lnTo>
                    <a:lnTo>
                      <a:pt x="317" y="244"/>
                    </a:lnTo>
                    <a:lnTo>
                      <a:pt x="317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19" y="244"/>
                    </a:lnTo>
                    <a:lnTo>
                      <a:pt x="322" y="244"/>
                    </a:lnTo>
                    <a:lnTo>
                      <a:pt x="322" y="244"/>
                    </a:lnTo>
                    <a:lnTo>
                      <a:pt x="322" y="244"/>
                    </a:lnTo>
                    <a:lnTo>
                      <a:pt x="324" y="244"/>
                    </a:lnTo>
                    <a:lnTo>
                      <a:pt x="324" y="247"/>
                    </a:lnTo>
                    <a:lnTo>
                      <a:pt x="324" y="247"/>
                    </a:lnTo>
                    <a:lnTo>
                      <a:pt x="324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7"/>
                    </a:lnTo>
                    <a:lnTo>
                      <a:pt x="326" y="244"/>
                    </a:lnTo>
                    <a:lnTo>
                      <a:pt x="326" y="244"/>
                    </a:lnTo>
                    <a:lnTo>
                      <a:pt x="329" y="244"/>
                    </a:lnTo>
                    <a:lnTo>
                      <a:pt x="329" y="244"/>
                    </a:lnTo>
                    <a:lnTo>
                      <a:pt x="331" y="244"/>
                    </a:lnTo>
                    <a:lnTo>
                      <a:pt x="331" y="244"/>
                    </a:lnTo>
                    <a:lnTo>
                      <a:pt x="331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4"/>
                    </a:lnTo>
                    <a:lnTo>
                      <a:pt x="333" y="247"/>
                    </a:lnTo>
                    <a:lnTo>
                      <a:pt x="336" y="247"/>
                    </a:lnTo>
                    <a:lnTo>
                      <a:pt x="336" y="247"/>
                    </a:lnTo>
                    <a:lnTo>
                      <a:pt x="336" y="244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38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1" y="244"/>
                    </a:lnTo>
                    <a:lnTo>
                      <a:pt x="343" y="244"/>
                    </a:lnTo>
                    <a:lnTo>
                      <a:pt x="343" y="244"/>
                    </a:lnTo>
                    <a:lnTo>
                      <a:pt x="343" y="244"/>
                    </a:lnTo>
                    <a:lnTo>
                      <a:pt x="345" y="244"/>
                    </a:lnTo>
                    <a:lnTo>
                      <a:pt x="345" y="244"/>
                    </a:lnTo>
                    <a:lnTo>
                      <a:pt x="345" y="247"/>
                    </a:lnTo>
                    <a:lnTo>
                      <a:pt x="345" y="247"/>
                    </a:lnTo>
                    <a:lnTo>
                      <a:pt x="345" y="247"/>
                    </a:lnTo>
                    <a:lnTo>
                      <a:pt x="348" y="247"/>
                    </a:lnTo>
                    <a:lnTo>
                      <a:pt x="348" y="247"/>
                    </a:lnTo>
                    <a:lnTo>
                      <a:pt x="348" y="247"/>
                    </a:lnTo>
                    <a:lnTo>
                      <a:pt x="350" y="247"/>
                    </a:lnTo>
                    <a:lnTo>
                      <a:pt x="350" y="247"/>
                    </a:lnTo>
                    <a:lnTo>
                      <a:pt x="350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2" y="249"/>
                    </a:lnTo>
                    <a:lnTo>
                      <a:pt x="355" y="249"/>
                    </a:lnTo>
                    <a:lnTo>
                      <a:pt x="355" y="252"/>
                    </a:lnTo>
                    <a:lnTo>
                      <a:pt x="355" y="252"/>
                    </a:lnTo>
                    <a:lnTo>
                      <a:pt x="355" y="254"/>
                    </a:lnTo>
                    <a:lnTo>
                      <a:pt x="355" y="254"/>
                    </a:lnTo>
                    <a:lnTo>
                      <a:pt x="355" y="254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5" y="256"/>
                    </a:lnTo>
                    <a:lnTo>
                      <a:pt x="357" y="256"/>
                    </a:lnTo>
                    <a:lnTo>
                      <a:pt x="357" y="256"/>
                    </a:lnTo>
                    <a:lnTo>
                      <a:pt x="359" y="256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59" y="259"/>
                    </a:lnTo>
                    <a:lnTo>
                      <a:pt x="362" y="259"/>
                    </a:lnTo>
                    <a:lnTo>
                      <a:pt x="362" y="259"/>
                    </a:lnTo>
                    <a:lnTo>
                      <a:pt x="362" y="261"/>
                    </a:lnTo>
                    <a:lnTo>
                      <a:pt x="362" y="261"/>
                    </a:lnTo>
                    <a:lnTo>
                      <a:pt x="364" y="261"/>
                    </a:lnTo>
                    <a:lnTo>
                      <a:pt x="364" y="261"/>
                    </a:lnTo>
                    <a:lnTo>
                      <a:pt x="367" y="261"/>
                    </a:lnTo>
                    <a:lnTo>
                      <a:pt x="367" y="261"/>
                    </a:lnTo>
                    <a:lnTo>
                      <a:pt x="364" y="261"/>
                    </a:lnTo>
                    <a:lnTo>
                      <a:pt x="364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7" y="263"/>
                    </a:lnTo>
                    <a:lnTo>
                      <a:pt x="369" y="263"/>
                    </a:lnTo>
                    <a:lnTo>
                      <a:pt x="369" y="263"/>
                    </a:lnTo>
                    <a:lnTo>
                      <a:pt x="369" y="263"/>
                    </a:lnTo>
                    <a:lnTo>
                      <a:pt x="371" y="263"/>
                    </a:lnTo>
                    <a:lnTo>
                      <a:pt x="371" y="263"/>
                    </a:lnTo>
                    <a:lnTo>
                      <a:pt x="371" y="263"/>
                    </a:lnTo>
                    <a:lnTo>
                      <a:pt x="371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4" y="261"/>
                    </a:lnTo>
                    <a:lnTo>
                      <a:pt x="376" y="261"/>
                    </a:lnTo>
                    <a:lnTo>
                      <a:pt x="376" y="261"/>
                    </a:lnTo>
                    <a:lnTo>
                      <a:pt x="376" y="261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3"/>
                    </a:lnTo>
                    <a:lnTo>
                      <a:pt x="376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6"/>
                    </a:lnTo>
                    <a:lnTo>
                      <a:pt x="378" y="268"/>
                    </a:lnTo>
                    <a:lnTo>
                      <a:pt x="381" y="268"/>
                    </a:lnTo>
                    <a:lnTo>
                      <a:pt x="381" y="268"/>
                    </a:lnTo>
                    <a:lnTo>
                      <a:pt x="381" y="266"/>
                    </a:lnTo>
                    <a:lnTo>
                      <a:pt x="381" y="266"/>
                    </a:lnTo>
                    <a:lnTo>
                      <a:pt x="381" y="266"/>
                    </a:lnTo>
                    <a:lnTo>
                      <a:pt x="383" y="266"/>
                    </a:lnTo>
                    <a:lnTo>
                      <a:pt x="383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6" y="266"/>
                    </a:lnTo>
                    <a:lnTo>
                      <a:pt x="388" y="266"/>
                    </a:lnTo>
                    <a:lnTo>
                      <a:pt x="388" y="268"/>
                    </a:lnTo>
                    <a:lnTo>
                      <a:pt x="388" y="268"/>
                    </a:lnTo>
                    <a:lnTo>
                      <a:pt x="388" y="266"/>
                    </a:lnTo>
                    <a:lnTo>
                      <a:pt x="388" y="266"/>
                    </a:lnTo>
                    <a:lnTo>
                      <a:pt x="390" y="266"/>
                    </a:lnTo>
                    <a:lnTo>
                      <a:pt x="390" y="266"/>
                    </a:lnTo>
                    <a:lnTo>
                      <a:pt x="390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3" y="268"/>
                    </a:lnTo>
                    <a:lnTo>
                      <a:pt x="395" y="268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5" y="270"/>
                    </a:lnTo>
                    <a:lnTo>
                      <a:pt x="397" y="270"/>
                    </a:lnTo>
                    <a:lnTo>
                      <a:pt x="397" y="270"/>
                    </a:lnTo>
                    <a:lnTo>
                      <a:pt x="397" y="273"/>
                    </a:lnTo>
                    <a:lnTo>
                      <a:pt x="400" y="273"/>
                    </a:lnTo>
                    <a:lnTo>
                      <a:pt x="400" y="270"/>
                    </a:lnTo>
                    <a:lnTo>
                      <a:pt x="400" y="270"/>
                    </a:lnTo>
                    <a:lnTo>
                      <a:pt x="400" y="270"/>
                    </a:lnTo>
                    <a:lnTo>
                      <a:pt x="402" y="270"/>
                    </a:lnTo>
                    <a:lnTo>
                      <a:pt x="402" y="270"/>
                    </a:lnTo>
                    <a:lnTo>
                      <a:pt x="402" y="270"/>
                    </a:lnTo>
                    <a:lnTo>
                      <a:pt x="404" y="270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4" y="268"/>
                    </a:lnTo>
                    <a:lnTo>
                      <a:pt x="407" y="268"/>
                    </a:lnTo>
                    <a:lnTo>
                      <a:pt x="407" y="268"/>
                    </a:lnTo>
                    <a:lnTo>
                      <a:pt x="407" y="270"/>
                    </a:lnTo>
                    <a:lnTo>
                      <a:pt x="407" y="270"/>
                    </a:lnTo>
                    <a:lnTo>
                      <a:pt x="407" y="270"/>
                    </a:lnTo>
                    <a:lnTo>
                      <a:pt x="407" y="273"/>
                    </a:lnTo>
                    <a:lnTo>
                      <a:pt x="407" y="273"/>
                    </a:lnTo>
                    <a:lnTo>
                      <a:pt x="409" y="273"/>
                    </a:lnTo>
                    <a:lnTo>
                      <a:pt x="409" y="273"/>
                    </a:lnTo>
                    <a:lnTo>
                      <a:pt x="409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2" y="273"/>
                    </a:lnTo>
                    <a:lnTo>
                      <a:pt x="414" y="273"/>
                    </a:lnTo>
                    <a:lnTo>
                      <a:pt x="414" y="273"/>
                    </a:lnTo>
                    <a:lnTo>
                      <a:pt x="414" y="270"/>
                    </a:lnTo>
                    <a:lnTo>
                      <a:pt x="414" y="270"/>
                    </a:lnTo>
                    <a:lnTo>
                      <a:pt x="414" y="273"/>
                    </a:lnTo>
                    <a:lnTo>
                      <a:pt x="416" y="273"/>
                    </a:lnTo>
                    <a:lnTo>
                      <a:pt x="416" y="273"/>
                    </a:lnTo>
                    <a:lnTo>
                      <a:pt x="416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19" y="273"/>
                    </a:lnTo>
                    <a:lnTo>
                      <a:pt x="421" y="273"/>
                    </a:lnTo>
                    <a:lnTo>
                      <a:pt x="421" y="273"/>
                    </a:lnTo>
                    <a:lnTo>
                      <a:pt x="421" y="270"/>
                    </a:lnTo>
                    <a:lnTo>
                      <a:pt x="421" y="270"/>
                    </a:lnTo>
                    <a:lnTo>
                      <a:pt x="423" y="270"/>
                    </a:lnTo>
                    <a:lnTo>
                      <a:pt x="423" y="270"/>
                    </a:lnTo>
                    <a:lnTo>
                      <a:pt x="423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6" y="273"/>
                    </a:lnTo>
                    <a:lnTo>
                      <a:pt x="428" y="273"/>
                    </a:lnTo>
                    <a:lnTo>
                      <a:pt x="428" y="270"/>
                    </a:lnTo>
                    <a:lnTo>
                      <a:pt x="428" y="270"/>
                    </a:lnTo>
                    <a:lnTo>
                      <a:pt x="428" y="268"/>
                    </a:lnTo>
                    <a:lnTo>
                      <a:pt x="428" y="268"/>
                    </a:lnTo>
                    <a:lnTo>
                      <a:pt x="428" y="268"/>
                    </a:lnTo>
                    <a:lnTo>
                      <a:pt x="428" y="266"/>
                    </a:lnTo>
                    <a:lnTo>
                      <a:pt x="428" y="266"/>
                    </a:lnTo>
                    <a:lnTo>
                      <a:pt x="428" y="266"/>
                    </a:lnTo>
                    <a:lnTo>
                      <a:pt x="428" y="263"/>
                    </a:lnTo>
                    <a:lnTo>
                      <a:pt x="428" y="263"/>
                    </a:lnTo>
                    <a:lnTo>
                      <a:pt x="430" y="263"/>
                    </a:lnTo>
                    <a:lnTo>
                      <a:pt x="430" y="263"/>
                    </a:lnTo>
                    <a:lnTo>
                      <a:pt x="428" y="263"/>
                    </a:lnTo>
                    <a:lnTo>
                      <a:pt x="428" y="261"/>
                    </a:lnTo>
                    <a:lnTo>
                      <a:pt x="428" y="261"/>
                    </a:lnTo>
                    <a:lnTo>
                      <a:pt x="428" y="259"/>
                    </a:lnTo>
                    <a:lnTo>
                      <a:pt x="428" y="259"/>
                    </a:lnTo>
                    <a:lnTo>
                      <a:pt x="428" y="259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6" y="256"/>
                    </a:lnTo>
                    <a:lnTo>
                      <a:pt x="426" y="256"/>
                    </a:lnTo>
                    <a:lnTo>
                      <a:pt x="426" y="254"/>
                    </a:lnTo>
                    <a:lnTo>
                      <a:pt x="426" y="254"/>
                    </a:lnTo>
                    <a:lnTo>
                      <a:pt x="426" y="254"/>
                    </a:lnTo>
                    <a:lnTo>
                      <a:pt x="426" y="252"/>
                    </a:lnTo>
                    <a:lnTo>
                      <a:pt x="426" y="252"/>
                    </a:lnTo>
                    <a:lnTo>
                      <a:pt x="426" y="252"/>
                    </a:lnTo>
                    <a:lnTo>
                      <a:pt x="426" y="249"/>
                    </a:lnTo>
                    <a:lnTo>
                      <a:pt x="426" y="249"/>
                    </a:lnTo>
                    <a:lnTo>
                      <a:pt x="426" y="247"/>
                    </a:lnTo>
                    <a:lnTo>
                      <a:pt x="426" y="247"/>
                    </a:lnTo>
                    <a:lnTo>
                      <a:pt x="426" y="244"/>
                    </a:lnTo>
                    <a:lnTo>
                      <a:pt x="426" y="244"/>
                    </a:lnTo>
                    <a:lnTo>
                      <a:pt x="426" y="244"/>
                    </a:lnTo>
                    <a:lnTo>
                      <a:pt x="428" y="244"/>
                    </a:lnTo>
                    <a:lnTo>
                      <a:pt x="428" y="242"/>
                    </a:lnTo>
                    <a:lnTo>
                      <a:pt x="428" y="242"/>
                    </a:lnTo>
                    <a:lnTo>
                      <a:pt x="428" y="240"/>
                    </a:lnTo>
                    <a:lnTo>
                      <a:pt x="428" y="240"/>
                    </a:lnTo>
                    <a:lnTo>
                      <a:pt x="426" y="240"/>
                    </a:lnTo>
                    <a:lnTo>
                      <a:pt x="426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7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8" y="235"/>
                    </a:lnTo>
                    <a:lnTo>
                      <a:pt x="426" y="235"/>
                    </a:lnTo>
                    <a:lnTo>
                      <a:pt x="426" y="235"/>
                    </a:lnTo>
                    <a:lnTo>
                      <a:pt x="426" y="235"/>
                    </a:lnTo>
                    <a:lnTo>
                      <a:pt x="423" y="235"/>
                    </a:lnTo>
                    <a:lnTo>
                      <a:pt x="423" y="235"/>
                    </a:lnTo>
                    <a:lnTo>
                      <a:pt x="423" y="237"/>
                    </a:lnTo>
                    <a:lnTo>
                      <a:pt x="423" y="237"/>
                    </a:lnTo>
                    <a:lnTo>
                      <a:pt x="423" y="235"/>
                    </a:lnTo>
                    <a:lnTo>
                      <a:pt x="421" y="235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21" y="237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40"/>
                    </a:lnTo>
                    <a:lnTo>
                      <a:pt x="419" y="237"/>
                    </a:lnTo>
                    <a:lnTo>
                      <a:pt x="419" y="237"/>
                    </a:lnTo>
                    <a:lnTo>
                      <a:pt x="419" y="235"/>
                    </a:lnTo>
                    <a:lnTo>
                      <a:pt x="416" y="235"/>
                    </a:lnTo>
                    <a:lnTo>
                      <a:pt x="416" y="235"/>
                    </a:lnTo>
                    <a:lnTo>
                      <a:pt x="419" y="235"/>
                    </a:lnTo>
                    <a:lnTo>
                      <a:pt x="419" y="235"/>
                    </a:lnTo>
                    <a:lnTo>
                      <a:pt x="419" y="235"/>
                    </a:lnTo>
                    <a:lnTo>
                      <a:pt x="421" y="235"/>
                    </a:lnTo>
                    <a:lnTo>
                      <a:pt x="421" y="235"/>
                    </a:lnTo>
                    <a:lnTo>
                      <a:pt x="421" y="233"/>
                    </a:lnTo>
                    <a:lnTo>
                      <a:pt x="421" y="233"/>
                    </a:lnTo>
                    <a:lnTo>
                      <a:pt x="421" y="233"/>
                    </a:lnTo>
                    <a:lnTo>
                      <a:pt x="421" y="230"/>
                    </a:lnTo>
                    <a:lnTo>
                      <a:pt x="421" y="230"/>
                    </a:lnTo>
                    <a:lnTo>
                      <a:pt x="421" y="233"/>
                    </a:lnTo>
                    <a:lnTo>
                      <a:pt x="423" y="233"/>
                    </a:lnTo>
                    <a:lnTo>
                      <a:pt x="423" y="233"/>
                    </a:lnTo>
                    <a:lnTo>
                      <a:pt x="423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6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28" y="233"/>
                    </a:lnTo>
                    <a:lnTo>
                      <a:pt x="430" y="233"/>
                    </a:lnTo>
                    <a:lnTo>
                      <a:pt x="430" y="233"/>
                    </a:lnTo>
                    <a:lnTo>
                      <a:pt x="430" y="233"/>
                    </a:lnTo>
                    <a:lnTo>
                      <a:pt x="433" y="233"/>
                    </a:lnTo>
                    <a:lnTo>
                      <a:pt x="433" y="233"/>
                    </a:lnTo>
                    <a:lnTo>
                      <a:pt x="433" y="233"/>
                    </a:lnTo>
                    <a:lnTo>
                      <a:pt x="435" y="233"/>
                    </a:lnTo>
                    <a:lnTo>
                      <a:pt x="435" y="233"/>
                    </a:lnTo>
                    <a:lnTo>
                      <a:pt x="435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38" y="230"/>
                    </a:lnTo>
                    <a:lnTo>
                      <a:pt x="440" y="230"/>
                    </a:lnTo>
                    <a:lnTo>
                      <a:pt x="440" y="228"/>
                    </a:lnTo>
                    <a:lnTo>
                      <a:pt x="440" y="228"/>
                    </a:lnTo>
                    <a:lnTo>
                      <a:pt x="440" y="230"/>
                    </a:lnTo>
                    <a:lnTo>
                      <a:pt x="440" y="230"/>
                    </a:lnTo>
                    <a:lnTo>
                      <a:pt x="442" y="230"/>
                    </a:lnTo>
                    <a:lnTo>
                      <a:pt x="442" y="230"/>
                    </a:lnTo>
                    <a:lnTo>
                      <a:pt x="442" y="230"/>
                    </a:lnTo>
                    <a:lnTo>
                      <a:pt x="445" y="230"/>
                    </a:lnTo>
                    <a:lnTo>
                      <a:pt x="445" y="233"/>
                    </a:lnTo>
                    <a:lnTo>
                      <a:pt x="445" y="233"/>
                    </a:lnTo>
                    <a:lnTo>
                      <a:pt x="445" y="233"/>
                    </a:lnTo>
                    <a:lnTo>
                      <a:pt x="445" y="235"/>
                    </a:lnTo>
                    <a:lnTo>
                      <a:pt x="445" y="235"/>
                    </a:lnTo>
                    <a:lnTo>
                      <a:pt x="445" y="235"/>
                    </a:lnTo>
                    <a:lnTo>
                      <a:pt x="447" y="235"/>
                    </a:lnTo>
                    <a:lnTo>
                      <a:pt x="447" y="235"/>
                    </a:lnTo>
                    <a:lnTo>
                      <a:pt x="445" y="235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37"/>
                    </a:lnTo>
                    <a:lnTo>
                      <a:pt x="445" y="240"/>
                    </a:lnTo>
                    <a:lnTo>
                      <a:pt x="445" y="240"/>
                    </a:lnTo>
                    <a:lnTo>
                      <a:pt x="445" y="242"/>
                    </a:lnTo>
                    <a:lnTo>
                      <a:pt x="442" y="242"/>
                    </a:lnTo>
                    <a:lnTo>
                      <a:pt x="442" y="242"/>
                    </a:lnTo>
                    <a:lnTo>
                      <a:pt x="442" y="244"/>
                    </a:lnTo>
                    <a:lnTo>
                      <a:pt x="442" y="244"/>
                    </a:lnTo>
                    <a:lnTo>
                      <a:pt x="442" y="244"/>
                    </a:lnTo>
                    <a:lnTo>
                      <a:pt x="442" y="247"/>
                    </a:lnTo>
                    <a:lnTo>
                      <a:pt x="442" y="247"/>
                    </a:lnTo>
                    <a:lnTo>
                      <a:pt x="445" y="247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49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5" y="252"/>
                    </a:lnTo>
                    <a:lnTo>
                      <a:pt x="442" y="252"/>
                    </a:lnTo>
                    <a:lnTo>
                      <a:pt x="442" y="254"/>
                    </a:lnTo>
                    <a:lnTo>
                      <a:pt x="442" y="254"/>
                    </a:lnTo>
                    <a:lnTo>
                      <a:pt x="445" y="254"/>
                    </a:lnTo>
                    <a:lnTo>
                      <a:pt x="445" y="254"/>
                    </a:lnTo>
                    <a:lnTo>
                      <a:pt x="445" y="254"/>
                    </a:lnTo>
                    <a:lnTo>
                      <a:pt x="445" y="256"/>
                    </a:lnTo>
                    <a:lnTo>
                      <a:pt x="445" y="256"/>
                    </a:lnTo>
                    <a:lnTo>
                      <a:pt x="445" y="256"/>
                    </a:lnTo>
                    <a:lnTo>
                      <a:pt x="445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59"/>
                    </a:lnTo>
                    <a:lnTo>
                      <a:pt x="447" y="261"/>
                    </a:lnTo>
                    <a:lnTo>
                      <a:pt x="449" y="261"/>
                    </a:lnTo>
                    <a:lnTo>
                      <a:pt x="449" y="261"/>
                    </a:lnTo>
                    <a:lnTo>
                      <a:pt x="449" y="261"/>
                    </a:lnTo>
                    <a:lnTo>
                      <a:pt x="449" y="263"/>
                    </a:lnTo>
                    <a:lnTo>
                      <a:pt x="452" y="263"/>
                    </a:lnTo>
                    <a:lnTo>
                      <a:pt x="452" y="261"/>
                    </a:lnTo>
                    <a:lnTo>
                      <a:pt x="452" y="261"/>
                    </a:lnTo>
                    <a:lnTo>
                      <a:pt x="452" y="261"/>
                    </a:lnTo>
                    <a:lnTo>
                      <a:pt x="454" y="261"/>
                    </a:lnTo>
                    <a:lnTo>
                      <a:pt x="454" y="261"/>
                    </a:lnTo>
                    <a:lnTo>
                      <a:pt x="454" y="261"/>
                    </a:lnTo>
                    <a:lnTo>
                      <a:pt x="457" y="261"/>
                    </a:lnTo>
                    <a:lnTo>
                      <a:pt x="457" y="261"/>
                    </a:lnTo>
                    <a:lnTo>
                      <a:pt x="457" y="263"/>
                    </a:lnTo>
                    <a:lnTo>
                      <a:pt x="459" y="263"/>
                    </a:lnTo>
                    <a:lnTo>
                      <a:pt x="459" y="261"/>
                    </a:lnTo>
                    <a:lnTo>
                      <a:pt x="459" y="261"/>
                    </a:lnTo>
                    <a:lnTo>
                      <a:pt x="459" y="263"/>
                    </a:lnTo>
                    <a:lnTo>
                      <a:pt x="459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1" y="263"/>
                    </a:lnTo>
                    <a:lnTo>
                      <a:pt x="464" y="263"/>
                    </a:lnTo>
                    <a:lnTo>
                      <a:pt x="464" y="263"/>
                    </a:lnTo>
                    <a:lnTo>
                      <a:pt x="464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6" y="263"/>
                    </a:lnTo>
                    <a:lnTo>
                      <a:pt x="468" y="263"/>
                    </a:lnTo>
                    <a:lnTo>
                      <a:pt x="468" y="263"/>
                    </a:lnTo>
                    <a:lnTo>
                      <a:pt x="468" y="263"/>
                    </a:lnTo>
                    <a:lnTo>
                      <a:pt x="471" y="263"/>
                    </a:lnTo>
                    <a:lnTo>
                      <a:pt x="471" y="263"/>
                    </a:lnTo>
                    <a:lnTo>
                      <a:pt x="473" y="263"/>
                    </a:lnTo>
                    <a:lnTo>
                      <a:pt x="473" y="263"/>
                    </a:lnTo>
                    <a:lnTo>
                      <a:pt x="473" y="263"/>
                    </a:lnTo>
                    <a:lnTo>
                      <a:pt x="473" y="261"/>
                    </a:lnTo>
                    <a:lnTo>
                      <a:pt x="473" y="261"/>
                    </a:lnTo>
                    <a:lnTo>
                      <a:pt x="473" y="261"/>
                    </a:lnTo>
                    <a:lnTo>
                      <a:pt x="475" y="261"/>
                    </a:lnTo>
                    <a:lnTo>
                      <a:pt x="475" y="261"/>
                    </a:lnTo>
                    <a:lnTo>
                      <a:pt x="475" y="259"/>
                    </a:lnTo>
                    <a:lnTo>
                      <a:pt x="478" y="259"/>
                    </a:lnTo>
                    <a:lnTo>
                      <a:pt x="478" y="259"/>
                    </a:lnTo>
                    <a:lnTo>
                      <a:pt x="478" y="261"/>
                    </a:lnTo>
                    <a:lnTo>
                      <a:pt x="478" y="261"/>
                    </a:lnTo>
                    <a:lnTo>
                      <a:pt x="480" y="261"/>
                    </a:lnTo>
                    <a:lnTo>
                      <a:pt x="480" y="261"/>
                    </a:lnTo>
                    <a:lnTo>
                      <a:pt x="480" y="261"/>
                    </a:lnTo>
                    <a:lnTo>
                      <a:pt x="480" y="263"/>
                    </a:lnTo>
                    <a:lnTo>
                      <a:pt x="480" y="263"/>
                    </a:lnTo>
                    <a:lnTo>
                      <a:pt x="483" y="263"/>
                    </a:lnTo>
                    <a:lnTo>
                      <a:pt x="483" y="263"/>
                    </a:lnTo>
                    <a:lnTo>
                      <a:pt x="485" y="263"/>
                    </a:lnTo>
                    <a:lnTo>
                      <a:pt x="485" y="263"/>
                    </a:lnTo>
                    <a:lnTo>
                      <a:pt x="485" y="263"/>
                    </a:lnTo>
                    <a:lnTo>
                      <a:pt x="487" y="263"/>
                    </a:lnTo>
                    <a:lnTo>
                      <a:pt x="487" y="263"/>
                    </a:lnTo>
                    <a:lnTo>
                      <a:pt x="487" y="263"/>
                    </a:lnTo>
                    <a:lnTo>
                      <a:pt x="490" y="263"/>
                    </a:lnTo>
                    <a:lnTo>
                      <a:pt x="490" y="263"/>
                    </a:lnTo>
                    <a:lnTo>
                      <a:pt x="492" y="263"/>
                    </a:lnTo>
                    <a:lnTo>
                      <a:pt x="492" y="263"/>
                    </a:lnTo>
                    <a:lnTo>
                      <a:pt x="492" y="261"/>
                    </a:lnTo>
                    <a:lnTo>
                      <a:pt x="492" y="261"/>
                    </a:lnTo>
                    <a:lnTo>
                      <a:pt x="492" y="263"/>
                    </a:lnTo>
                    <a:lnTo>
                      <a:pt x="494" y="263"/>
                    </a:lnTo>
                    <a:lnTo>
                      <a:pt x="494" y="261"/>
                    </a:lnTo>
                    <a:lnTo>
                      <a:pt x="494" y="261"/>
                    </a:lnTo>
                    <a:lnTo>
                      <a:pt x="494" y="261"/>
                    </a:lnTo>
                    <a:lnTo>
                      <a:pt x="497" y="261"/>
                    </a:lnTo>
                    <a:lnTo>
                      <a:pt x="497" y="263"/>
                    </a:lnTo>
                    <a:lnTo>
                      <a:pt x="497" y="263"/>
                    </a:lnTo>
                    <a:lnTo>
                      <a:pt x="499" y="263"/>
                    </a:lnTo>
                    <a:lnTo>
                      <a:pt x="499" y="263"/>
                    </a:lnTo>
                    <a:lnTo>
                      <a:pt x="499" y="261"/>
                    </a:lnTo>
                    <a:lnTo>
                      <a:pt x="499" y="261"/>
                    </a:lnTo>
                    <a:lnTo>
                      <a:pt x="502" y="261"/>
                    </a:lnTo>
                    <a:lnTo>
                      <a:pt x="502" y="263"/>
                    </a:lnTo>
                    <a:lnTo>
                      <a:pt x="502" y="263"/>
                    </a:lnTo>
                    <a:lnTo>
                      <a:pt x="502" y="263"/>
                    </a:lnTo>
                    <a:lnTo>
                      <a:pt x="504" y="263"/>
                    </a:lnTo>
                    <a:lnTo>
                      <a:pt x="504" y="263"/>
                    </a:lnTo>
                    <a:lnTo>
                      <a:pt x="506" y="263"/>
                    </a:lnTo>
                    <a:lnTo>
                      <a:pt x="506" y="263"/>
                    </a:lnTo>
                    <a:lnTo>
                      <a:pt x="506" y="261"/>
                    </a:lnTo>
                    <a:lnTo>
                      <a:pt x="506" y="261"/>
                    </a:lnTo>
                    <a:lnTo>
                      <a:pt x="509" y="261"/>
                    </a:lnTo>
                    <a:lnTo>
                      <a:pt x="509" y="261"/>
                    </a:lnTo>
                    <a:lnTo>
                      <a:pt x="509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1" y="261"/>
                    </a:lnTo>
                    <a:lnTo>
                      <a:pt x="513" y="261"/>
                    </a:lnTo>
                    <a:lnTo>
                      <a:pt x="513" y="261"/>
                    </a:lnTo>
                    <a:lnTo>
                      <a:pt x="513" y="261"/>
                    </a:lnTo>
                    <a:lnTo>
                      <a:pt x="513" y="259"/>
                    </a:lnTo>
                    <a:lnTo>
                      <a:pt x="513" y="259"/>
                    </a:lnTo>
                    <a:lnTo>
                      <a:pt x="513" y="259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6"/>
                    </a:lnTo>
                    <a:lnTo>
                      <a:pt x="513" y="254"/>
                    </a:lnTo>
                    <a:lnTo>
                      <a:pt x="513" y="254"/>
                    </a:lnTo>
                    <a:lnTo>
                      <a:pt x="513" y="254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52"/>
                    </a:lnTo>
                    <a:lnTo>
                      <a:pt x="513" y="249"/>
                    </a:lnTo>
                    <a:lnTo>
                      <a:pt x="513" y="249"/>
                    </a:lnTo>
                    <a:lnTo>
                      <a:pt x="513" y="249"/>
                    </a:lnTo>
                    <a:lnTo>
                      <a:pt x="513" y="247"/>
                    </a:lnTo>
                    <a:lnTo>
                      <a:pt x="513" y="247"/>
                    </a:lnTo>
                    <a:lnTo>
                      <a:pt x="513" y="247"/>
                    </a:lnTo>
                    <a:lnTo>
                      <a:pt x="513" y="244"/>
                    </a:lnTo>
                    <a:lnTo>
                      <a:pt x="511" y="244"/>
                    </a:lnTo>
                    <a:lnTo>
                      <a:pt x="511" y="244"/>
                    </a:lnTo>
                    <a:lnTo>
                      <a:pt x="511" y="244"/>
                    </a:lnTo>
                    <a:lnTo>
                      <a:pt x="509" y="244"/>
                    </a:lnTo>
                    <a:lnTo>
                      <a:pt x="509" y="247"/>
                    </a:lnTo>
                    <a:lnTo>
                      <a:pt x="509" y="247"/>
                    </a:lnTo>
                    <a:lnTo>
                      <a:pt x="506" y="247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6" y="244"/>
                    </a:lnTo>
                    <a:lnTo>
                      <a:pt x="504" y="244"/>
                    </a:lnTo>
                    <a:lnTo>
                      <a:pt x="504" y="244"/>
                    </a:lnTo>
                    <a:lnTo>
                      <a:pt x="504" y="244"/>
                    </a:lnTo>
                    <a:lnTo>
                      <a:pt x="504" y="242"/>
                    </a:lnTo>
                    <a:lnTo>
                      <a:pt x="504" y="242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04" y="237"/>
                    </a:lnTo>
                    <a:lnTo>
                      <a:pt x="506" y="237"/>
                    </a:lnTo>
                    <a:lnTo>
                      <a:pt x="506" y="237"/>
                    </a:lnTo>
                    <a:lnTo>
                      <a:pt x="506" y="237"/>
                    </a:lnTo>
                    <a:lnTo>
                      <a:pt x="509" y="237"/>
                    </a:lnTo>
                    <a:lnTo>
                      <a:pt x="509" y="237"/>
                    </a:lnTo>
                    <a:lnTo>
                      <a:pt x="509" y="240"/>
                    </a:lnTo>
                    <a:lnTo>
                      <a:pt x="511" y="240"/>
                    </a:lnTo>
                    <a:lnTo>
                      <a:pt x="511" y="237"/>
                    </a:lnTo>
                    <a:lnTo>
                      <a:pt x="511" y="237"/>
                    </a:lnTo>
                    <a:lnTo>
                      <a:pt x="511" y="240"/>
                    </a:lnTo>
                    <a:lnTo>
                      <a:pt x="511" y="240"/>
                    </a:lnTo>
                    <a:lnTo>
                      <a:pt x="511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7"/>
                    </a:lnTo>
                    <a:lnTo>
                      <a:pt x="513" y="235"/>
                    </a:lnTo>
                    <a:lnTo>
                      <a:pt x="516" y="235"/>
                    </a:lnTo>
                    <a:lnTo>
                      <a:pt x="516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5"/>
                    </a:lnTo>
                    <a:lnTo>
                      <a:pt x="518" y="233"/>
                    </a:lnTo>
                    <a:lnTo>
                      <a:pt x="518" y="233"/>
                    </a:lnTo>
                    <a:lnTo>
                      <a:pt x="520" y="233"/>
                    </a:lnTo>
                    <a:lnTo>
                      <a:pt x="520" y="233"/>
                    </a:lnTo>
                    <a:lnTo>
                      <a:pt x="520" y="233"/>
                    </a:lnTo>
                    <a:lnTo>
                      <a:pt x="523" y="233"/>
                    </a:lnTo>
                    <a:lnTo>
                      <a:pt x="523" y="233"/>
                    </a:lnTo>
                    <a:lnTo>
                      <a:pt x="525" y="233"/>
                    </a:lnTo>
                    <a:lnTo>
                      <a:pt x="525" y="233"/>
                    </a:lnTo>
                    <a:lnTo>
                      <a:pt x="525" y="233"/>
                    </a:lnTo>
                    <a:lnTo>
                      <a:pt x="528" y="233"/>
                    </a:lnTo>
                    <a:lnTo>
                      <a:pt x="528" y="233"/>
                    </a:lnTo>
                    <a:lnTo>
                      <a:pt x="528" y="230"/>
                    </a:lnTo>
                    <a:lnTo>
                      <a:pt x="525" y="230"/>
                    </a:lnTo>
                    <a:lnTo>
                      <a:pt x="525" y="230"/>
                    </a:lnTo>
                    <a:lnTo>
                      <a:pt x="525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28" y="228"/>
                    </a:lnTo>
                    <a:lnTo>
                      <a:pt x="530" y="228"/>
                    </a:lnTo>
                    <a:lnTo>
                      <a:pt x="530" y="228"/>
                    </a:lnTo>
                    <a:lnTo>
                      <a:pt x="530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2" y="225"/>
                    </a:lnTo>
                    <a:lnTo>
                      <a:pt x="535" y="225"/>
                    </a:lnTo>
                    <a:lnTo>
                      <a:pt x="535" y="223"/>
                    </a:lnTo>
                    <a:lnTo>
                      <a:pt x="535" y="223"/>
                    </a:lnTo>
                    <a:lnTo>
                      <a:pt x="535" y="223"/>
                    </a:lnTo>
                    <a:lnTo>
                      <a:pt x="537" y="223"/>
                    </a:lnTo>
                    <a:lnTo>
                      <a:pt x="537" y="223"/>
                    </a:lnTo>
                    <a:lnTo>
                      <a:pt x="537" y="223"/>
                    </a:lnTo>
                    <a:lnTo>
                      <a:pt x="539" y="223"/>
                    </a:lnTo>
                    <a:lnTo>
                      <a:pt x="539" y="221"/>
                    </a:lnTo>
                    <a:lnTo>
                      <a:pt x="539" y="221"/>
                    </a:lnTo>
                    <a:lnTo>
                      <a:pt x="539" y="218"/>
                    </a:lnTo>
                    <a:lnTo>
                      <a:pt x="537" y="218"/>
                    </a:lnTo>
                    <a:lnTo>
                      <a:pt x="537" y="218"/>
                    </a:lnTo>
                    <a:lnTo>
                      <a:pt x="539" y="218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39" y="216"/>
                    </a:lnTo>
                    <a:lnTo>
                      <a:pt x="542" y="216"/>
                    </a:lnTo>
                    <a:lnTo>
                      <a:pt x="542" y="216"/>
                    </a:lnTo>
                    <a:lnTo>
                      <a:pt x="544" y="216"/>
                    </a:lnTo>
                    <a:lnTo>
                      <a:pt x="544" y="216"/>
                    </a:lnTo>
                    <a:lnTo>
                      <a:pt x="544" y="216"/>
                    </a:lnTo>
                    <a:lnTo>
                      <a:pt x="546" y="216"/>
                    </a:lnTo>
                    <a:lnTo>
                      <a:pt x="546" y="216"/>
                    </a:lnTo>
                    <a:lnTo>
                      <a:pt x="546" y="216"/>
                    </a:lnTo>
                    <a:lnTo>
                      <a:pt x="546" y="214"/>
                    </a:lnTo>
                    <a:lnTo>
                      <a:pt x="549" y="214"/>
                    </a:lnTo>
                    <a:lnTo>
                      <a:pt x="549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1" y="214"/>
                    </a:lnTo>
                    <a:lnTo>
                      <a:pt x="554" y="214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4" y="211"/>
                    </a:lnTo>
                    <a:lnTo>
                      <a:pt x="556" y="211"/>
                    </a:lnTo>
                    <a:lnTo>
                      <a:pt x="556" y="209"/>
                    </a:lnTo>
                    <a:lnTo>
                      <a:pt x="556" y="209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6" y="207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58" y="207"/>
                    </a:lnTo>
                    <a:lnTo>
                      <a:pt x="558" y="204"/>
                    </a:lnTo>
                    <a:lnTo>
                      <a:pt x="558" y="204"/>
                    </a:lnTo>
                    <a:lnTo>
                      <a:pt x="558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4"/>
                    </a:lnTo>
                    <a:lnTo>
                      <a:pt x="561" y="202"/>
                    </a:lnTo>
                    <a:lnTo>
                      <a:pt x="563" y="202"/>
                    </a:lnTo>
                    <a:lnTo>
                      <a:pt x="563" y="202"/>
                    </a:lnTo>
                    <a:lnTo>
                      <a:pt x="563" y="202"/>
                    </a:lnTo>
                    <a:lnTo>
                      <a:pt x="565" y="202"/>
                    </a:lnTo>
                    <a:lnTo>
                      <a:pt x="565" y="202"/>
                    </a:lnTo>
                    <a:lnTo>
                      <a:pt x="565" y="202"/>
                    </a:lnTo>
                    <a:lnTo>
                      <a:pt x="565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68" y="199"/>
                    </a:lnTo>
                    <a:lnTo>
                      <a:pt x="570" y="199"/>
                    </a:lnTo>
                    <a:lnTo>
                      <a:pt x="570" y="199"/>
                    </a:lnTo>
                    <a:lnTo>
                      <a:pt x="570" y="199"/>
                    </a:lnTo>
                    <a:lnTo>
                      <a:pt x="570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3" y="202"/>
                    </a:lnTo>
                    <a:lnTo>
                      <a:pt x="575" y="202"/>
                    </a:lnTo>
                    <a:lnTo>
                      <a:pt x="575" y="202"/>
                    </a:lnTo>
                    <a:lnTo>
                      <a:pt x="575" y="202"/>
                    </a:lnTo>
                    <a:lnTo>
                      <a:pt x="577" y="202"/>
                    </a:lnTo>
                    <a:lnTo>
                      <a:pt x="577" y="202"/>
                    </a:lnTo>
                    <a:lnTo>
                      <a:pt x="577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0" y="204"/>
                    </a:lnTo>
                    <a:lnTo>
                      <a:pt x="582" y="204"/>
                    </a:lnTo>
                    <a:lnTo>
                      <a:pt x="582" y="204"/>
                    </a:lnTo>
                    <a:lnTo>
                      <a:pt x="582" y="204"/>
                    </a:lnTo>
                    <a:lnTo>
                      <a:pt x="584" y="204"/>
                    </a:lnTo>
                    <a:lnTo>
                      <a:pt x="584" y="204"/>
                    </a:lnTo>
                    <a:lnTo>
                      <a:pt x="584" y="204"/>
                    </a:lnTo>
                    <a:lnTo>
                      <a:pt x="584" y="202"/>
                    </a:lnTo>
                    <a:lnTo>
                      <a:pt x="587" y="202"/>
                    </a:lnTo>
                    <a:lnTo>
                      <a:pt x="587" y="204"/>
                    </a:lnTo>
                    <a:lnTo>
                      <a:pt x="587" y="204"/>
                    </a:lnTo>
                    <a:lnTo>
                      <a:pt x="587" y="202"/>
                    </a:lnTo>
                    <a:lnTo>
                      <a:pt x="587" y="202"/>
                    </a:lnTo>
                    <a:lnTo>
                      <a:pt x="589" y="202"/>
                    </a:lnTo>
                    <a:lnTo>
                      <a:pt x="589" y="202"/>
                    </a:lnTo>
                    <a:lnTo>
                      <a:pt x="589" y="202"/>
                    </a:lnTo>
                    <a:lnTo>
                      <a:pt x="591" y="202"/>
                    </a:lnTo>
                    <a:lnTo>
                      <a:pt x="591" y="202"/>
                    </a:lnTo>
                    <a:lnTo>
                      <a:pt x="591" y="202"/>
                    </a:lnTo>
                    <a:lnTo>
                      <a:pt x="591" y="199"/>
                    </a:lnTo>
                    <a:lnTo>
                      <a:pt x="591" y="199"/>
                    </a:lnTo>
                    <a:lnTo>
                      <a:pt x="591" y="197"/>
                    </a:lnTo>
                    <a:lnTo>
                      <a:pt x="594" y="197"/>
                    </a:lnTo>
                    <a:lnTo>
                      <a:pt x="594" y="197"/>
                    </a:lnTo>
                    <a:lnTo>
                      <a:pt x="594" y="197"/>
                    </a:lnTo>
                    <a:lnTo>
                      <a:pt x="596" y="197"/>
                    </a:lnTo>
                    <a:lnTo>
                      <a:pt x="596" y="197"/>
                    </a:lnTo>
                    <a:lnTo>
                      <a:pt x="596" y="197"/>
                    </a:lnTo>
                    <a:lnTo>
                      <a:pt x="599" y="197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599" y="195"/>
                    </a:lnTo>
                    <a:lnTo>
                      <a:pt x="601" y="195"/>
                    </a:lnTo>
                    <a:lnTo>
                      <a:pt x="601" y="195"/>
                    </a:lnTo>
                    <a:lnTo>
                      <a:pt x="601" y="195"/>
                    </a:lnTo>
                    <a:lnTo>
                      <a:pt x="601" y="197"/>
                    </a:lnTo>
                    <a:lnTo>
                      <a:pt x="601" y="197"/>
                    </a:lnTo>
                    <a:lnTo>
                      <a:pt x="601" y="197"/>
                    </a:lnTo>
                    <a:lnTo>
                      <a:pt x="601" y="199"/>
                    </a:lnTo>
                    <a:lnTo>
                      <a:pt x="601" y="199"/>
                    </a:lnTo>
                    <a:lnTo>
                      <a:pt x="603" y="199"/>
                    </a:lnTo>
                    <a:lnTo>
                      <a:pt x="603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199"/>
                    </a:lnTo>
                    <a:lnTo>
                      <a:pt x="606" y="202"/>
                    </a:lnTo>
                    <a:lnTo>
                      <a:pt x="606" y="202"/>
                    </a:lnTo>
                    <a:lnTo>
                      <a:pt x="606" y="202"/>
                    </a:lnTo>
                    <a:lnTo>
                      <a:pt x="603" y="202"/>
                    </a:lnTo>
                    <a:lnTo>
                      <a:pt x="603" y="202"/>
                    </a:lnTo>
                    <a:lnTo>
                      <a:pt x="603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4"/>
                    </a:lnTo>
                    <a:lnTo>
                      <a:pt x="601" y="207"/>
                    </a:lnTo>
                    <a:lnTo>
                      <a:pt x="601" y="207"/>
                    </a:lnTo>
                    <a:lnTo>
                      <a:pt x="601" y="209"/>
                    </a:lnTo>
                    <a:lnTo>
                      <a:pt x="601" y="209"/>
                    </a:lnTo>
                    <a:lnTo>
                      <a:pt x="603" y="209"/>
                    </a:lnTo>
                    <a:lnTo>
                      <a:pt x="603" y="207"/>
                    </a:lnTo>
                    <a:lnTo>
                      <a:pt x="603" y="207"/>
                    </a:lnTo>
                    <a:lnTo>
                      <a:pt x="603" y="207"/>
                    </a:lnTo>
                    <a:lnTo>
                      <a:pt x="606" y="207"/>
                    </a:lnTo>
                    <a:lnTo>
                      <a:pt x="606" y="204"/>
                    </a:lnTo>
                    <a:lnTo>
                      <a:pt x="606" y="204"/>
                    </a:lnTo>
                    <a:lnTo>
                      <a:pt x="606" y="204"/>
                    </a:lnTo>
                    <a:lnTo>
                      <a:pt x="608" y="204"/>
                    </a:lnTo>
                    <a:lnTo>
                      <a:pt x="608" y="204"/>
                    </a:lnTo>
                    <a:lnTo>
                      <a:pt x="608" y="207"/>
                    </a:lnTo>
                    <a:lnTo>
                      <a:pt x="608" y="207"/>
                    </a:lnTo>
                    <a:lnTo>
                      <a:pt x="608" y="207"/>
                    </a:lnTo>
                    <a:lnTo>
                      <a:pt x="608" y="209"/>
                    </a:lnTo>
                    <a:lnTo>
                      <a:pt x="608" y="209"/>
                    </a:lnTo>
                    <a:lnTo>
                      <a:pt x="608" y="211"/>
                    </a:lnTo>
                    <a:lnTo>
                      <a:pt x="610" y="211"/>
                    </a:lnTo>
                    <a:lnTo>
                      <a:pt x="610" y="211"/>
                    </a:lnTo>
                    <a:lnTo>
                      <a:pt x="610" y="211"/>
                    </a:lnTo>
                    <a:lnTo>
                      <a:pt x="610" y="214"/>
                    </a:lnTo>
                    <a:lnTo>
                      <a:pt x="610" y="214"/>
                    </a:lnTo>
                    <a:lnTo>
                      <a:pt x="610" y="214"/>
                    </a:lnTo>
                    <a:lnTo>
                      <a:pt x="608" y="214"/>
                    </a:lnTo>
                    <a:lnTo>
                      <a:pt x="608" y="214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8" y="216"/>
                    </a:lnTo>
                    <a:lnTo>
                      <a:pt x="606" y="216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18"/>
                    </a:lnTo>
                    <a:lnTo>
                      <a:pt x="606" y="221"/>
                    </a:lnTo>
                    <a:lnTo>
                      <a:pt x="606" y="221"/>
                    </a:lnTo>
                    <a:lnTo>
                      <a:pt x="603" y="221"/>
                    </a:lnTo>
                    <a:lnTo>
                      <a:pt x="603" y="221"/>
                    </a:lnTo>
                    <a:lnTo>
                      <a:pt x="603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6" y="223"/>
                    </a:lnTo>
                    <a:lnTo>
                      <a:pt x="608" y="223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08" y="221"/>
                    </a:lnTo>
                    <a:lnTo>
                      <a:pt x="610" y="221"/>
                    </a:lnTo>
                    <a:lnTo>
                      <a:pt x="610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1"/>
                    </a:lnTo>
                    <a:lnTo>
                      <a:pt x="613" y="223"/>
                    </a:lnTo>
                    <a:lnTo>
                      <a:pt x="615" y="223"/>
                    </a:lnTo>
                    <a:lnTo>
                      <a:pt x="615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17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0" y="223"/>
                    </a:lnTo>
                    <a:lnTo>
                      <a:pt x="622" y="223"/>
                    </a:lnTo>
                    <a:lnTo>
                      <a:pt x="622" y="223"/>
                    </a:lnTo>
                    <a:lnTo>
                      <a:pt x="622" y="223"/>
                    </a:lnTo>
                    <a:lnTo>
                      <a:pt x="625" y="223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5" y="225"/>
                    </a:lnTo>
                    <a:lnTo>
                      <a:pt x="627" y="225"/>
                    </a:lnTo>
                    <a:lnTo>
                      <a:pt x="627" y="225"/>
                    </a:lnTo>
                    <a:lnTo>
                      <a:pt x="627" y="228"/>
                    </a:lnTo>
                    <a:lnTo>
                      <a:pt x="627" y="228"/>
                    </a:lnTo>
                    <a:lnTo>
                      <a:pt x="627" y="228"/>
                    </a:lnTo>
                    <a:lnTo>
                      <a:pt x="627" y="230"/>
                    </a:lnTo>
                    <a:lnTo>
                      <a:pt x="627" y="230"/>
                    </a:lnTo>
                    <a:lnTo>
                      <a:pt x="627" y="230"/>
                    </a:lnTo>
                    <a:lnTo>
                      <a:pt x="627" y="233"/>
                    </a:lnTo>
                    <a:lnTo>
                      <a:pt x="627" y="233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7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5" y="235"/>
                    </a:lnTo>
                    <a:lnTo>
                      <a:pt x="622" y="235"/>
                    </a:lnTo>
                    <a:lnTo>
                      <a:pt x="622" y="237"/>
                    </a:lnTo>
                    <a:lnTo>
                      <a:pt x="622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37"/>
                    </a:lnTo>
                    <a:lnTo>
                      <a:pt x="620" y="240"/>
                    </a:lnTo>
                    <a:lnTo>
                      <a:pt x="620" y="240"/>
                    </a:lnTo>
                    <a:lnTo>
                      <a:pt x="617" y="240"/>
                    </a:lnTo>
                    <a:lnTo>
                      <a:pt x="617" y="240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2"/>
                    </a:lnTo>
                    <a:lnTo>
                      <a:pt x="617" y="244"/>
                    </a:lnTo>
                    <a:lnTo>
                      <a:pt x="617" y="244"/>
                    </a:lnTo>
                    <a:lnTo>
                      <a:pt x="617" y="244"/>
                    </a:lnTo>
                    <a:lnTo>
                      <a:pt x="617" y="247"/>
                    </a:lnTo>
                    <a:lnTo>
                      <a:pt x="617" y="247"/>
                    </a:lnTo>
                    <a:lnTo>
                      <a:pt x="617" y="247"/>
                    </a:lnTo>
                    <a:lnTo>
                      <a:pt x="617" y="249"/>
                    </a:lnTo>
                    <a:lnTo>
                      <a:pt x="620" y="249"/>
                    </a:lnTo>
                    <a:lnTo>
                      <a:pt x="620" y="249"/>
                    </a:lnTo>
                    <a:lnTo>
                      <a:pt x="620" y="249"/>
                    </a:lnTo>
                    <a:lnTo>
                      <a:pt x="620" y="252"/>
                    </a:lnTo>
                    <a:lnTo>
                      <a:pt x="620" y="252"/>
                    </a:lnTo>
                    <a:lnTo>
                      <a:pt x="620" y="252"/>
                    </a:lnTo>
                    <a:lnTo>
                      <a:pt x="622" y="252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2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20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4"/>
                    </a:lnTo>
                    <a:lnTo>
                      <a:pt x="617" y="252"/>
                    </a:lnTo>
                    <a:lnTo>
                      <a:pt x="617" y="252"/>
                    </a:lnTo>
                    <a:lnTo>
                      <a:pt x="615" y="252"/>
                    </a:lnTo>
                    <a:lnTo>
                      <a:pt x="615" y="249"/>
                    </a:lnTo>
                    <a:lnTo>
                      <a:pt x="615" y="249"/>
                    </a:lnTo>
                    <a:lnTo>
                      <a:pt x="615" y="249"/>
                    </a:lnTo>
                    <a:lnTo>
                      <a:pt x="613" y="249"/>
                    </a:lnTo>
                    <a:lnTo>
                      <a:pt x="613" y="247"/>
                    </a:lnTo>
                    <a:lnTo>
                      <a:pt x="613" y="247"/>
                    </a:lnTo>
                    <a:lnTo>
                      <a:pt x="613" y="249"/>
                    </a:lnTo>
                    <a:lnTo>
                      <a:pt x="613" y="249"/>
                    </a:lnTo>
                    <a:lnTo>
                      <a:pt x="610" y="249"/>
                    </a:lnTo>
                    <a:lnTo>
                      <a:pt x="610" y="249"/>
                    </a:lnTo>
                    <a:lnTo>
                      <a:pt x="610" y="249"/>
                    </a:lnTo>
                    <a:lnTo>
                      <a:pt x="608" y="249"/>
                    </a:lnTo>
                    <a:lnTo>
                      <a:pt x="608" y="249"/>
                    </a:lnTo>
                    <a:lnTo>
                      <a:pt x="608" y="249"/>
                    </a:lnTo>
                    <a:lnTo>
                      <a:pt x="606" y="249"/>
                    </a:lnTo>
                    <a:lnTo>
                      <a:pt x="606" y="249"/>
                    </a:lnTo>
                    <a:lnTo>
                      <a:pt x="606" y="249"/>
                    </a:lnTo>
                    <a:lnTo>
                      <a:pt x="603" y="249"/>
                    </a:lnTo>
                    <a:lnTo>
                      <a:pt x="603" y="249"/>
                    </a:lnTo>
                    <a:lnTo>
                      <a:pt x="601" y="249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601" y="252"/>
                    </a:lnTo>
                    <a:lnTo>
                      <a:pt x="599" y="252"/>
                    </a:lnTo>
                    <a:lnTo>
                      <a:pt x="599" y="252"/>
                    </a:lnTo>
                    <a:lnTo>
                      <a:pt x="599" y="254"/>
                    </a:lnTo>
                    <a:lnTo>
                      <a:pt x="599" y="254"/>
                    </a:lnTo>
                    <a:lnTo>
                      <a:pt x="599" y="254"/>
                    </a:lnTo>
                    <a:lnTo>
                      <a:pt x="596" y="254"/>
                    </a:lnTo>
                    <a:lnTo>
                      <a:pt x="596" y="254"/>
                    </a:lnTo>
                    <a:lnTo>
                      <a:pt x="596" y="256"/>
                    </a:lnTo>
                    <a:lnTo>
                      <a:pt x="596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6"/>
                    </a:lnTo>
                    <a:lnTo>
                      <a:pt x="594" y="259"/>
                    </a:lnTo>
                    <a:lnTo>
                      <a:pt x="591" y="259"/>
                    </a:lnTo>
                    <a:lnTo>
                      <a:pt x="591" y="259"/>
                    </a:lnTo>
                    <a:lnTo>
                      <a:pt x="591" y="261"/>
                    </a:lnTo>
                    <a:lnTo>
                      <a:pt x="591" y="261"/>
                    </a:lnTo>
                    <a:lnTo>
                      <a:pt x="591" y="261"/>
                    </a:lnTo>
                    <a:lnTo>
                      <a:pt x="589" y="261"/>
                    </a:lnTo>
                    <a:lnTo>
                      <a:pt x="589" y="261"/>
                    </a:lnTo>
                    <a:lnTo>
                      <a:pt x="589" y="261"/>
                    </a:lnTo>
                    <a:lnTo>
                      <a:pt x="587" y="261"/>
                    </a:lnTo>
                    <a:lnTo>
                      <a:pt x="587" y="261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7" y="263"/>
                    </a:lnTo>
                    <a:lnTo>
                      <a:pt x="584" y="263"/>
                    </a:lnTo>
                    <a:lnTo>
                      <a:pt x="584" y="263"/>
                    </a:lnTo>
                    <a:lnTo>
                      <a:pt x="584" y="266"/>
                    </a:lnTo>
                    <a:lnTo>
                      <a:pt x="584" y="266"/>
                    </a:lnTo>
                    <a:lnTo>
                      <a:pt x="582" y="266"/>
                    </a:lnTo>
                    <a:lnTo>
                      <a:pt x="582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6"/>
                    </a:lnTo>
                    <a:lnTo>
                      <a:pt x="580" y="268"/>
                    </a:lnTo>
                    <a:lnTo>
                      <a:pt x="580" y="268"/>
                    </a:lnTo>
                    <a:lnTo>
                      <a:pt x="577" y="268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0"/>
                    </a:lnTo>
                    <a:lnTo>
                      <a:pt x="577" y="273"/>
                    </a:lnTo>
                    <a:lnTo>
                      <a:pt x="577" y="273"/>
                    </a:lnTo>
                    <a:lnTo>
                      <a:pt x="577" y="275"/>
                    </a:lnTo>
                    <a:lnTo>
                      <a:pt x="577" y="275"/>
                    </a:lnTo>
                    <a:lnTo>
                      <a:pt x="577" y="275"/>
                    </a:lnTo>
                    <a:lnTo>
                      <a:pt x="580" y="275"/>
                    </a:lnTo>
                    <a:lnTo>
                      <a:pt x="580" y="278"/>
                    </a:lnTo>
                    <a:lnTo>
                      <a:pt x="577" y="278"/>
                    </a:lnTo>
                    <a:lnTo>
                      <a:pt x="577" y="278"/>
                    </a:lnTo>
                    <a:lnTo>
                      <a:pt x="577" y="280"/>
                    </a:lnTo>
                    <a:lnTo>
                      <a:pt x="580" y="280"/>
                    </a:lnTo>
                    <a:lnTo>
                      <a:pt x="580" y="280"/>
                    </a:lnTo>
                    <a:lnTo>
                      <a:pt x="580" y="282"/>
                    </a:lnTo>
                    <a:lnTo>
                      <a:pt x="580" y="282"/>
                    </a:lnTo>
                    <a:lnTo>
                      <a:pt x="577" y="282"/>
                    </a:lnTo>
                    <a:lnTo>
                      <a:pt x="577" y="285"/>
                    </a:lnTo>
                    <a:lnTo>
                      <a:pt x="577" y="285"/>
                    </a:lnTo>
                    <a:lnTo>
                      <a:pt x="575" y="285"/>
                    </a:lnTo>
                    <a:lnTo>
                      <a:pt x="575" y="285"/>
                    </a:lnTo>
                    <a:lnTo>
                      <a:pt x="575" y="285"/>
                    </a:lnTo>
                    <a:lnTo>
                      <a:pt x="575" y="287"/>
                    </a:lnTo>
                    <a:lnTo>
                      <a:pt x="577" y="287"/>
                    </a:lnTo>
                    <a:lnTo>
                      <a:pt x="577" y="287"/>
                    </a:lnTo>
                    <a:lnTo>
                      <a:pt x="577" y="289"/>
                    </a:lnTo>
                    <a:lnTo>
                      <a:pt x="575" y="289"/>
                    </a:lnTo>
                    <a:lnTo>
                      <a:pt x="575" y="289"/>
                    </a:lnTo>
                    <a:lnTo>
                      <a:pt x="575" y="289"/>
                    </a:lnTo>
                    <a:lnTo>
                      <a:pt x="575" y="292"/>
                    </a:lnTo>
                    <a:lnTo>
                      <a:pt x="575" y="292"/>
                    </a:lnTo>
                    <a:lnTo>
                      <a:pt x="575" y="292"/>
                    </a:lnTo>
                    <a:lnTo>
                      <a:pt x="573" y="292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3" y="294"/>
                    </a:lnTo>
                    <a:lnTo>
                      <a:pt x="570" y="294"/>
                    </a:lnTo>
                    <a:lnTo>
                      <a:pt x="570" y="294"/>
                    </a:lnTo>
                    <a:lnTo>
                      <a:pt x="570" y="297"/>
                    </a:lnTo>
                    <a:lnTo>
                      <a:pt x="568" y="297"/>
                    </a:lnTo>
                    <a:lnTo>
                      <a:pt x="568" y="297"/>
                    </a:lnTo>
                    <a:lnTo>
                      <a:pt x="568" y="297"/>
                    </a:lnTo>
                    <a:lnTo>
                      <a:pt x="568" y="299"/>
                    </a:lnTo>
                    <a:lnTo>
                      <a:pt x="568" y="299"/>
                    </a:lnTo>
                    <a:lnTo>
                      <a:pt x="568" y="301"/>
                    </a:lnTo>
                    <a:lnTo>
                      <a:pt x="568" y="301"/>
                    </a:lnTo>
                    <a:lnTo>
                      <a:pt x="568" y="301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68" y="304"/>
                    </a:lnTo>
                    <a:lnTo>
                      <a:pt x="570" y="304"/>
                    </a:lnTo>
                    <a:lnTo>
                      <a:pt x="570" y="304"/>
                    </a:lnTo>
                    <a:lnTo>
                      <a:pt x="570" y="304"/>
                    </a:lnTo>
                    <a:lnTo>
                      <a:pt x="570" y="306"/>
                    </a:lnTo>
                    <a:lnTo>
                      <a:pt x="570" y="306"/>
                    </a:lnTo>
                    <a:lnTo>
                      <a:pt x="570" y="308"/>
                    </a:lnTo>
                    <a:lnTo>
                      <a:pt x="570" y="308"/>
                    </a:lnTo>
                    <a:lnTo>
                      <a:pt x="570" y="308"/>
                    </a:lnTo>
                    <a:lnTo>
                      <a:pt x="570" y="311"/>
                    </a:lnTo>
                    <a:lnTo>
                      <a:pt x="568" y="311"/>
                    </a:lnTo>
                    <a:lnTo>
                      <a:pt x="568" y="311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3"/>
                    </a:lnTo>
                    <a:lnTo>
                      <a:pt x="568" y="316"/>
                    </a:lnTo>
                    <a:lnTo>
                      <a:pt x="568" y="316"/>
                    </a:lnTo>
                    <a:lnTo>
                      <a:pt x="565" y="316"/>
                    </a:lnTo>
                    <a:lnTo>
                      <a:pt x="565" y="316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18"/>
                    </a:lnTo>
                    <a:lnTo>
                      <a:pt x="565" y="320"/>
                    </a:lnTo>
                    <a:lnTo>
                      <a:pt x="563" y="320"/>
                    </a:lnTo>
                    <a:lnTo>
                      <a:pt x="563" y="320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3"/>
                    </a:lnTo>
                    <a:lnTo>
                      <a:pt x="563" y="325"/>
                    </a:lnTo>
                    <a:lnTo>
                      <a:pt x="561" y="325"/>
                    </a:lnTo>
                    <a:lnTo>
                      <a:pt x="561" y="325"/>
                    </a:lnTo>
                    <a:lnTo>
                      <a:pt x="561" y="327"/>
                    </a:lnTo>
                    <a:lnTo>
                      <a:pt x="561" y="327"/>
                    </a:lnTo>
                    <a:lnTo>
                      <a:pt x="561" y="327"/>
                    </a:lnTo>
                    <a:lnTo>
                      <a:pt x="561" y="330"/>
                    </a:lnTo>
                    <a:lnTo>
                      <a:pt x="561" y="330"/>
                    </a:lnTo>
                    <a:lnTo>
                      <a:pt x="561" y="330"/>
                    </a:lnTo>
                    <a:lnTo>
                      <a:pt x="561" y="332"/>
                    </a:lnTo>
                    <a:lnTo>
                      <a:pt x="561" y="332"/>
                    </a:lnTo>
                    <a:lnTo>
                      <a:pt x="558" y="332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4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8" y="337"/>
                    </a:lnTo>
                    <a:lnTo>
                      <a:pt x="556" y="337"/>
                    </a:lnTo>
                    <a:lnTo>
                      <a:pt x="556" y="337"/>
                    </a:lnTo>
                    <a:lnTo>
                      <a:pt x="556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4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51" y="334"/>
                    </a:lnTo>
                    <a:lnTo>
                      <a:pt x="549" y="334"/>
                    </a:lnTo>
                    <a:lnTo>
                      <a:pt x="549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6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4"/>
                    </a:lnTo>
                    <a:lnTo>
                      <a:pt x="544" y="332"/>
                    </a:lnTo>
                    <a:lnTo>
                      <a:pt x="542" y="332"/>
                    </a:lnTo>
                    <a:lnTo>
                      <a:pt x="542" y="332"/>
                    </a:lnTo>
                    <a:lnTo>
                      <a:pt x="542" y="332"/>
                    </a:lnTo>
                    <a:lnTo>
                      <a:pt x="539" y="332"/>
                    </a:lnTo>
                    <a:lnTo>
                      <a:pt x="539" y="332"/>
                    </a:lnTo>
                    <a:lnTo>
                      <a:pt x="539" y="334"/>
                    </a:lnTo>
                    <a:lnTo>
                      <a:pt x="539" y="334"/>
                    </a:lnTo>
                    <a:lnTo>
                      <a:pt x="539" y="334"/>
                    </a:lnTo>
                    <a:lnTo>
                      <a:pt x="542" y="334"/>
                    </a:lnTo>
                    <a:lnTo>
                      <a:pt x="542" y="337"/>
                    </a:lnTo>
                    <a:lnTo>
                      <a:pt x="542" y="337"/>
                    </a:lnTo>
                    <a:lnTo>
                      <a:pt x="542" y="339"/>
                    </a:lnTo>
                    <a:lnTo>
                      <a:pt x="542" y="339"/>
                    </a:lnTo>
                    <a:lnTo>
                      <a:pt x="542" y="339"/>
                    </a:lnTo>
                    <a:lnTo>
                      <a:pt x="542" y="342"/>
                    </a:lnTo>
                    <a:lnTo>
                      <a:pt x="542" y="342"/>
                    </a:lnTo>
                    <a:lnTo>
                      <a:pt x="542" y="344"/>
                    </a:lnTo>
                    <a:lnTo>
                      <a:pt x="542" y="344"/>
                    </a:lnTo>
                    <a:lnTo>
                      <a:pt x="542" y="344"/>
                    </a:lnTo>
                    <a:lnTo>
                      <a:pt x="542" y="346"/>
                    </a:lnTo>
                    <a:lnTo>
                      <a:pt x="542" y="346"/>
                    </a:lnTo>
                    <a:lnTo>
                      <a:pt x="542" y="346"/>
                    </a:lnTo>
                    <a:lnTo>
                      <a:pt x="542" y="349"/>
                    </a:lnTo>
                    <a:lnTo>
                      <a:pt x="542" y="349"/>
                    </a:lnTo>
                    <a:lnTo>
                      <a:pt x="542" y="351"/>
                    </a:lnTo>
                    <a:lnTo>
                      <a:pt x="542" y="351"/>
                    </a:lnTo>
                    <a:lnTo>
                      <a:pt x="542" y="353"/>
                    </a:lnTo>
                    <a:lnTo>
                      <a:pt x="542" y="353"/>
                    </a:lnTo>
                    <a:lnTo>
                      <a:pt x="542" y="353"/>
                    </a:lnTo>
                    <a:lnTo>
                      <a:pt x="542" y="356"/>
                    </a:lnTo>
                    <a:lnTo>
                      <a:pt x="542" y="356"/>
                    </a:lnTo>
                    <a:lnTo>
                      <a:pt x="539" y="356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9" y="358"/>
                    </a:lnTo>
                    <a:lnTo>
                      <a:pt x="537" y="358"/>
                    </a:lnTo>
                    <a:lnTo>
                      <a:pt x="537" y="358"/>
                    </a:lnTo>
                    <a:lnTo>
                      <a:pt x="537" y="358"/>
                    </a:lnTo>
                    <a:lnTo>
                      <a:pt x="535" y="358"/>
                    </a:lnTo>
                    <a:lnTo>
                      <a:pt x="535" y="358"/>
                    </a:lnTo>
                    <a:lnTo>
                      <a:pt x="535" y="361"/>
                    </a:lnTo>
                    <a:lnTo>
                      <a:pt x="535" y="361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3"/>
                    </a:lnTo>
                    <a:lnTo>
                      <a:pt x="535" y="365"/>
                    </a:lnTo>
                    <a:lnTo>
                      <a:pt x="535" y="365"/>
                    </a:lnTo>
                    <a:lnTo>
                      <a:pt x="535" y="368"/>
                    </a:lnTo>
                    <a:lnTo>
                      <a:pt x="535" y="368"/>
                    </a:lnTo>
                    <a:lnTo>
                      <a:pt x="535" y="368"/>
                    </a:lnTo>
                    <a:lnTo>
                      <a:pt x="535" y="370"/>
                    </a:lnTo>
                    <a:lnTo>
                      <a:pt x="535" y="370"/>
                    </a:lnTo>
                    <a:lnTo>
                      <a:pt x="535" y="372"/>
                    </a:lnTo>
                    <a:lnTo>
                      <a:pt x="535" y="372"/>
                    </a:lnTo>
                    <a:lnTo>
                      <a:pt x="537" y="372"/>
                    </a:lnTo>
                    <a:lnTo>
                      <a:pt x="537" y="372"/>
                    </a:lnTo>
                    <a:lnTo>
                      <a:pt x="537" y="375"/>
                    </a:lnTo>
                    <a:lnTo>
                      <a:pt x="537" y="375"/>
                    </a:lnTo>
                    <a:lnTo>
                      <a:pt x="537" y="375"/>
                    </a:lnTo>
                    <a:lnTo>
                      <a:pt x="537" y="377"/>
                    </a:lnTo>
                    <a:lnTo>
                      <a:pt x="537" y="377"/>
                    </a:lnTo>
                    <a:lnTo>
                      <a:pt x="537" y="377"/>
                    </a:lnTo>
                    <a:lnTo>
                      <a:pt x="537" y="380"/>
                    </a:lnTo>
                    <a:lnTo>
                      <a:pt x="537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0"/>
                    </a:lnTo>
                    <a:lnTo>
                      <a:pt x="535" y="382"/>
                    </a:lnTo>
                    <a:lnTo>
                      <a:pt x="535" y="382"/>
                    </a:lnTo>
                    <a:lnTo>
                      <a:pt x="532" y="382"/>
                    </a:lnTo>
                    <a:lnTo>
                      <a:pt x="532" y="382"/>
                    </a:lnTo>
                    <a:lnTo>
                      <a:pt x="532" y="384"/>
                    </a:lnTo>
                    <a:lnTo>
                      <a:pt x="532" y="384"/>
                    </a:lnTo>
                    <a:lnTo>
                      <a:pt x="532" y="384"/>
                    </a:lnTo>
                    <a:lnTo>
                      <a:pt x="530" y="384"/>
                    </a:lnTo>
                    <a:lnTo>
                      <a:pt x="530" y="382"/>
                    </a:lnTo>
                    <a:lnTo>
                      <a:pt x="530" y="382"/>
                    </a:lnTo>
                    <a:lnTo>
                      <a:pt x="530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8" y="382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4"/>
                    </a:lnTo>
                    <a:lnTo>
                      <a:pt x="525" y="384"/>
                    </a:lnTo>
                    <a:lnTo>
                      <a:pt x="525" y="384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2"/>
                    </a:lnTo>
                    <a:lnTo>
                      <a:pt x="525" y="380"/>
                    </a:lnTo>
                    <a:lnTo>
                      <a:pt x="525" y="380"/>
                    </a:lnTo>
                    <a:lnTo>
                      <a:pt x="525" y="377"/>
                    </a:lnTo>
                    <a:lnTo>
                      <a:pt x="525" y="377"/>
                    </a:lnTo>
                    <a:lnTo>
                      <a:pt x="525" y="375"/>
                    </a:lnTo>
                    <a:lnTo>
                      <a:pt x="523" y="375"/>
                    </a:lnTo>
                    <a:lnTo>
                      <a:pt x="523" y="375"/>
                    </a:lnTo>
                    <a:lnTo>
                      <a:pt x="523" y="372"/>
                    </a:lnTo>
                    <a:lnTo>
                      <a:pt x="523" y="372"/>
                    </a:lnTo>
                    <a:lnTo>
                      <a:pt x="523" y="372"/>
                    </a:lnTo>
                    <a:lnTo>
                      <a:pt x="523" y="370"/>
                    </a:lnTo>
                    <a:lnTo>
                      <a:pt x="523" y="370"/>
                    </a:lnTo>
                    <a:lnTo>
                      <a:pt x="523" y="370"/>
                    </a:lnTo>
                    <a:lnTo>
                      <a:pt x="523" y="368"/>
                    </a:lnTo>
                    <a:lnTo>
                      <a:pt x="523" y="368"/>
                    </a:lnTo>
                    <a:lnTo>
                      <a:pt x="523" y="365"/>
                    </a:lnTo>
                    <a:lnTo>
                      <a:pt x="523" y="365"/>
                    </a:lnTo>
                    <a:lnTo>
                      <a:pt x="520" y="365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3"/>
                    </a:lnTo>
                    <a:lnTo>
                      <a:pt x="520" y="361"/>
                    </a:lnTo>
                    <a:lnTo>
                      <a:pt x="520" y="361"/>
                    </a:lnTo>
                    <a:lnTo>
                      <a:pt x="520" y="361"/>
                    </a:lnTo>
                    <a:lnTo>
                      <a:pt x="520" y="358"/>
                    </a:lnTo>
                    <a:lnTo>
                      <a:pt x="520" y="358"/>
                    </a:lnTo>
                    <a:lnTo>
                      <a:pt x="520" y="356"/>
                    </a:lnTo>
                    <a:lnTo>
                      <a:pt x="520" y="356"/>
                    </a:lnTo>
                    <a:lnTo>
                      <a:pt x="518" y="356"/>
                    </a:lnTo>
                    <a:lnTo>
                      <a:pt x="518" y="353"/>
                    </a:lnTo>
                    <a:lnTo>
                      <a:pt x="518" y="353"/>
                    </a:lnTo>
                    <a:lnTo>
                      <a:pt x="518" y="353"/>
                    </a:lnTo>
                    <a:lnTo>
                      <a:pt x="520" y="353"/>
                    </a:lnTo>
                    <a:lnTo>
                      <a:pt x="520" y="351"/>
                    </a:lnTo>
                    <a:lnTo>
                      <a:pt x="520" y="351"/>
                    </a:lnTo>
                    <a:lnTo>
                      <a:pt x="520" y="349"/>
                    </a:lnTo>
                    <a:lnTo>
                      <a:pt x="518" y="349"/>
                    </a:lnTo>
                    <a:lnTo>
                      <a:pt x="518" y="349"/>
                    </a:lnTo>
                    <a:lnTo>
                      <a:pt x="518" y="346"/>
                    </a:lnTo>
                    <a:lnTo>
                      <a:pt x="518" y="346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4"/>
                    </a:lnTo>
                    <a:lnTo>
                      <a:pt x="518" y="34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7" name="Rectangle 161"/>
              <p:cNvSpPr>
                <a:spLocks noChangeArrowheads="1"/>
              </p:cNvSpPr>
              <p:nvPr/>
            </p:nvSpPr>
            <p:spPr bwMode="auto">
              <a:xfrm>
                <a:off x="2987" y="2789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8" name="Rectangle 162"/>
              <p:cNvSpPr>
                <a:spLocks noChangeArrowheads="1"/>
              </p:cNvSpPr>
              <p:nvPr/>
            </p:nvSpPr>
            <p:spPr bwMode="auto">
              <a:xfrm>
                <a:off x="2987" y="2789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9" name="Rectangle 163"/>
              <p:cNvSpPr>
                <a:spLocks noChangeArrowheads="1"/>
              </p:cNvSpPr>
              <p:nvPr/>
            </p:nvSpPr>
            <p:spPr bwMode="auto">
              <a:xfrm>
                <a:off x="2949" y="2713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0" name="Rectangle 164"/>
              <p:cNvSpPr>
                <a:spLocks noChangeArrowheads="1"/>
              </p:cNvSpPr>
              <p:nvPr/>
            </p:nvSpPr>
            <p:spPr bwMode="auto">
              <a:xfrm>
                <a:off x="2949" y="2713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1" name="Rectangle 165"/>
              <p:cNvSpPr>
                <a:spLocks noChangeArrowheads="1"/>
              </p:cNvSpPr>
              <p:nvPr/>
            </p:nvSpPr>
            <p:spPr bwMode="auto">
              <a:xfrm>
                <a:off x="2990" y="2836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2" name="Rectangle 166"/>
              <p:cNvSpPr>
                <a:spLocks noChangeArrowheads="1"/>
              </p:cNvSpPr>
              <p:nvPr/>
            </p:nvSpPr>
            <p:spPr bwMode="auto">
              <a:xfrm>
                <a:off x="2990" y="2836"/>
                <a:ext cx="1" cy="2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3" name="Freeform 167"/>
              <p:cNvSpPr>
                <a:spLocks/>
              </p:cNvSpPr>
              <p:nvPr/>
            </p:nvSpPr>
            <p:spPr bwMode="auto">
              <a:xfrm>
                <a:off x="2900" y="2687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4" name="Freeform 168"/>
              <p:cNvSpPr>
                <a:spLocks/>
              </p:cNvSpPr>
              <p:nvPr/>
            </p:nvSpPr>
            <p:spPr bwMode="auto">
              <a:xfrm>
                <a:off x="2900" y="2687"/>
                <a:ext cx="1" cy="2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5" name="Freeform 169"/>
              <p:cNvSpPr>
                <a:spLocks/>
              </p:cNvSpPr>
              <p:nvPr/>
            </p:nvSpPr>
            <p:spPr bwMode="auto">
              <a:xfrm>
                <a:off x="2914" y="2722"/>
                <a:ext cx="2" cy="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0" y="3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6" name="Freeform 170"/>
              <p:cNvSpPr>
                <a:spLocks/>
              </p:cNvSpPr>
              <p:nvPr/>
            </p:nvSpPr>
            <p:spPr bwMode="auto">
              <a:xfrm>
                <a:off x="2914" y="2722"/>
                <a:ext cx="2" cy="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0" y="3"/>
                  </a:cxn>
                </a:cxnLst>
                <a:rect l="0" t="0" r="r" b="b"/>
                <a:pathLst>
                  <a:path w="2"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3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7" name="Freeform 171"/>
              <p:cNvSpPr>
                <a:spLocks/>
              </p:cNvSpPr>
              <p:nvPr/>
            </p:nvSpPr>
            <p:spPr bwMode="auto">
              <a:xfrm>
                <a:off x="2930" y="2756"/>
                <a:ext cx="3" cy="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2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8" name="Freeform 172"/>
              <p:cNvSpPr>
                <a:spLocks/>
              </p:cNvSpPr>
              <p:nvPr/>
            </p:nvSpPr>
            <p:spPr bwMode="auto">
              <a:xfrm>
                <a:off x="2930" y="2756"/>
                <a:ext cx="3" cy="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2"/>
                  </a:cxn>
                </a:cxnLst>
                <a:rect l="0" t="0" r="r" b="b"/>
                <a:pathLst>
                  <a:path w="3" h="2">
                    <a:moveTo>
                      <a:pt x="3" y="2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9" name="Freeform 173"/>
              <p:cNvSpPr>
                <a:spLocks/>
              </p:cNvSpPr>
              <p:nvPr/>
            </p:nvSpPr>
            <p:spPr bwMode="auto">
              <a:xfrm>
                <a:off x="2904" y="2699"/>
                <a:ext cx="3" cy="4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4"/>
                  </a:cxn>
                  <a:cxn ang="0">
                    <a:pos x="3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0" name="Freeform 174"/>
              <p:cNvSpPr>
                <a:spLocks/>
              </p:cNvSpPr>
              <p:nvPr/>
            </p:nvSpPr>
            <p:spPr bwMode="auto">
              <a:xfrm>
                <a:off x="2904" y="2699"/>
                <a:ext cx="3" cy="4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3" y="4"/>
                  </a:cxn>
                  <a:cxn ang="0">
                    <a:pos x="3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3" h="4">
                    <a:moveTo>
                      <a:pt x="3" y="0"/>
                    </a:moveTo>
                    <a:lnTo>
                      <a:pt x="3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1" name="Freeform 175"/>
              <p:cNvSpPr>
                <a:spLocks/>
              </p:cNvSpPr>
              <p:nvPr/>
            </p:nvSpPr>
            <p:spPr bwMode="auto">
              <a:xfrm>
                <a:off x="2942" y="2711"/>
                <a:ext cx="5" cy="4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3" y="4"/>
                  </a:cxn>
                  <a:cxn ang="0">
                    <a:pos x="3" y="4"/>
                  </a:cxn>
                  <a:cxn ang="0">
                    <a:pos x="5" y="4"/>
                  </a:cxn>
                  <a:cxn ang="0">
                    <a:pos x="5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5" y="2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lnTo>
                      <a:pt x="5" y="4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5" y="4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2" name="Freeform 176"/>
              <p:cNvSpPr>
                <a:spLocks/>
              </p:cNvSpPr>
              <p:nvPr/>
            </p:nvSpPr>
            <p:spPr bwMode="auto">
              <a:xfrm>
                <a:off x="2942" y="2711"/>
                <a:ext cx="5" cy="4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5" y="4"/>
                  </a:cxn>
                  <a:cxn ang="0">
                    <a:pos x="3" y="4"/>
                  </a:cxn>
                  <a:cxn ang="0">
                    <a:pos x="3" y="4"/>
                  </a:cxn>
                  <a:cxn ang="0">
                    <a:pos x="5" y="4"/>
                  </a:cxn>
                  <a:cxn ang="0">
                    <a:pos x="5" y="2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5" y="2"/>
                  </a:cxn>
                </a:cxnLst>
                <a:rect l="0" t="0" r="r" b="b"/>
                <a:pathLst>
                  <a:path w="5" h="4">
                    <a:moveTo>
                      <a:pt x="5" y="2"/>
                    </a:moveTo>
                    <a:lnTo>
                      <a:pt x="5" y="4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5" y="4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3" name="Freeform 177"/>
              <p:cNvSpPr>
                <a:spLocks/>
              </p:cNvSpPr>
              <p:nvPr/>
            </p:nvSpPr>
            <p:spPr bwMode="auto">
              <a:xfrm>
                <a:off x="2945" y="2748"/>
                <a:ext cx="9" cy="5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7" y="0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9" h="5">
                    <a:moveTo>
                      <a:pt x="7" y="0"/>
                    </a:move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4" name="Freeform 178"/>
              <p:cNvSpPr>
                <a:spLocks/>
              </p:cNvSpPr>
              <p:nvPr/>
            </p:nvSpPr>
            <p:spPr bwMode="auto">
              <a:xfrm>
                <a:off x="2945" y="2748"/>
                <a:ext cx="9" cy="5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7" y="0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9" h="5">
                    <a:moveTo>
                      <a:pt x="7" y="0"/>
                    </a:move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5" name="Freeform 179"/>
              <p:cNvSpPr>
                <a:spLocks/>
              </p:cNvSpPr>
              <p:nvPr/>
            </p:nvSpPr>
            <p:spPr bwMode="auto">
              <a:xfrm>
                <a:off x="2966" y="2805"/>
                <a:ext cx="9" cy="12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9" y="7"/>
                  </a:cxn>
                  <a:cxn ang="0">
                    <a:pos x="9" y="10"/>
                  </a:cxn>
                  <a:cxn ang="0">
                    <a:pos x="9" y="10"/>
                  </a:cxn>
                  <a:cxn ang="0">
                    <a:pos x="9" y="12"/>
                  </a:cxn>
                  <a:cxn ang="0">
                    <a:pos x="7" y="12"/>
                  </a:cxn>
                  <a:cxn ang="0">
                    <a:pos x="7" y="10"/>
                  </a:cxn>
                  <a:cxn ang="0">
                    <a:pos x="7" y="10"/>
                  </a:cxn>
                  <a:cxn ang="0">
                    <a:pos x="7" y="10"/>
                  </a:cxn>
                  <a:cxn ang="0">
                    <a:pos x="7" y="12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5" y="0"/>
                  </a:cxn>
                </a:cxnLst>
                <a:rect l="0" t="0" r="r" b="b"/>
                <a:pathLst>
                  <a:path w="9" h="12">
                    <a:moveTo>
                      <a:pt x="5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9" y="7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2"/>
                    </a:lnTo>
                    <a:lnTo>
                      <a:pt x="7" y="12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6" name="Freeform 180"/>
              <p:cNvSpPr>
                <a:spLocks/>
              </p:cNvSpPr>
              <p:nvPr/>
            </p:nvSpPr>
            <p:spPr bwMode="auto">
              <a:xfrm>
                <a:off x="2966" y="2805"/>
                <a:ext cx="9" cy="12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9" y="7"/>
                  </a:cxn>
                  <a:cxn ang="0">
                    <a:pos x="9" y="10"/>
                  </a:cxn>
                  <a:cxn ang="0">
                    <a:pos x="9" y="10"/>
                  </a:cxn>
                  <a:cxn ang="0">
                    <a:pos x="9" y="12"/>
                  </a:cxn>
                  <a:cxn ang="0">
                    <a:pos x="7" y="12"/>
                  </a:cxn>
                  <a:cxn ang="0">
                    <a:pos x="7" y="10"/>
                  </a:cxn>
                  <a:cxn ang="0">
                    <a:pos x="7" y="10"/>
                  </a:cxn>
                  <a:cxn ang="0">
                    <a:pos x="7" y="10"/>
                  </a:cxn>
                  <a:cxn ang="0">
                    <a:pos x="7" y="12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2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5" y="0"/>
                  </a:cxn>
                </a:cxnLst>
                <a:rect l="0" t="0" r="r" b="b"/>
                <a:pathLst>
                  <a:path w="9" h="12">
                    <a:moveTo>
                      <a:pt x="5" y="0"/>
                    </a:move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9" y="7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2"/>
                    </a:lnTo>
                    <a:lnTo>
                      <a:pt x="7" y="12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7" name="Freeform 181"/>
              <p:cNvSpPr>
                <a:spLocks/>
              </p:cNvSpPr>
              <p:nvPr/>
            </p:nvSpPr>
            <p:spPr bwMode="auto">
              <a:xfrm>
                <a:off x="2938" y="2753"/>
                <a:ext cx="9" cy="19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4" y="0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7" y="7"/>
                  </a:cxn>
                  <a:cxn ang="0">
                    <a:pos x="9" y="7"/>
                  </a:cxn>
                  <a:cxn ang="0">
                    <a:pos x="9" y="10"/>
                  </a:cxn>
                  <a:cxn ang="0">
                    <a:pos x="9" y="12"/>
                  </a:cxn>
                  <a:cxn ang="0">
                    <a:pos x="9" y="12"/>
                  </a:cxn>
                  <a:cxn ang="0">
                    <a:pos x="9" y="14"/>
                  </a:cxn>
                  <a:cxn ang="0">
                    <a:pos x="7" y="14"/>
                  </a:cxn>
                  <a:cxn ang="0">
                    <a:pos x="9" y="17"/>
                  </a:cxn>
                  <a:cxn ang="0">
                    <a:pos x="9" y="19"/>
                  </a:cxn>
                  <a:cxn ang="0">
                    <a:pos x="7" y="19"/>
                  </a:cxn>
                  <a:cxn ang="0">
                    <a:pos x="4" y="17"/>
                  </a:cxn>
                  <a:cxn ang="0">
                    <a:pos x="4" y="17"/>
                  </a:cxn>
                  <a:cxn ang="0">
                    <a:pos x="4" y="14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4" y="14"/>
                  </a:cxn>
                  <a:cxn ang="0">
                    <a:pos x="4" y="12"/>
                  </a:cxn>
                  <a:cxn ang="0">
                    <a:pos x="4" y="10"/>
                  </a:cxn>
                  <a:cxn ang="0">
                    <a:pos x="4" y="7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0"/>
                  </a:cxn>
                </a:cxnLst>
                <a:rect l="0" t="0" r="r" b="b"/>
                <a:pathLst>
                  <a:path w="9" h="19">
                    <a:moveTo>
                      <a:pt x="4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9" y="14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8" name="Freeform 182"/>
              <p:cNvSpPr>
                <a:spLocks/>
              </p:cNvSpPr>
              <p:nvPr/>
            </p:nvSpPr>
            <p:spPr bwMode="auto">
              <a:xfrm>
                <a:off x="2938" y="2753"/>
                <a:ext cx="9" cy="19"/>
              </a:xfrm>
              <a:custGeom>
                <a:avLst/>
                <a:gdLst/>
                <a:ahLst/>
                <a:cxnLst>
                  <a:cxn ang="0">
                    <a:pos x="4" y="0"/>
                  </a:cxn>
                  <a:cxn ang="0">
                    <a:pos x="4" y="0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5"/>
                  </a:cxn>
                  <a:cxn ang="0">
                    <a:pos x="9" y="5"/>
                  </a:cxn>
                  <a:cxn ang="0">
                    <a:pos x="7" y="7"/>
                  </a:cxn>
                  <a:cxn ang="0">
                    <a:pos x="9" y="7"/>
                  </a:cxn>
                  <a:cxn ang="0">
                    <a:pos x="9" y="10"/>
                  </a:cxn>
                  <a:cxn ang="0">
                    <a:pos x="9" y="12"/>
                  </a:cxn>
                  <a:cxn ang="0">
                    <a:pos x="9" y="12"/>
                  </a:cxn>
                  <a:cxn ang="0">
                    <a:pos x="9" y="14"/>
                  </a:cxn>
                  <a:cxn ang="0">
                    <a:pos x="7" y="14"/>
                  </a:cxn>
                  <a:cxn ang="0">
                    <a:pos x="9" y="17"/>
                  </a:cxn>
                  <a:cxn ang="0">
                    <a:pos x="9" y="19"/>
                  </a:cxn>
                  <a:cxn ang="0">
                    <a:pos x="7" y="19"/>
                  </a:cxn>
                  <a:cxn ang="0">
                    <a:pos x="4" y="17"/>
                  </a:cxn>
                  <a:cxn ang="0">
                    <a:pos x="4" y="17"/>
                  </a:cxn>
                  <a:cxn ang="0">
                    <a:pos x="4" y="14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4" y="14"/>
                  </a:cxn>
                  <a:cxn ang="0">
                    <a:pos x="4" y="12"/>
                  </a:cxn>
                  <a:cxn ang="0">
                    <a:pos x="4" y="10"/>
                  </a:cxn>
                  <a:cxn ang="0">
                    <a:pos x="4" y="7"/>
                  </a:cxn>
                  <a:cxn ang="0">
                    <a:pos x="4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2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2" y="0"/>
                  </a:cxn>
                </a:cxnLst>
                <a:rect l="0" t="0" r="r" b="b"/>
                <a:pathLst>
                  <a:path w="9" h="19">
                    <a:moveTo>
                      <a:pt x="4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10"/>
                    </a:lnTo>
                    <a:lnTo>
                      <a:pt x="9" y="10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2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9" y="14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4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4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9" name="Freeform 183"/>
              <p:cNvSpPr>
                <a:spLocks/>
              </p:cNvSpPr>
              <p:nvPr/>
            </p:nvSpPr>
            <p:spPr bwMode="auto">
              <a:xfrm>
                <a:off x="2975" y="2817"/>
                <a:ext cx="15" cy="24"/>
              </a:xfrm>
              <a:custGeom>
                <a:avLst/>
                <a:gdLst/>
                <a:ahLst/>
                <a:cxnLst>
                  <a:cxn ang="0">
                    <a:pos x="12" y="19"/>
                  </a:cxn>
                  <a:cxn ang="0">
                    <a:pos x="12" y="21"/>
                  </a:cxn>
                  <a:cxn ang="0">
                    <a:pos x="12" y="24"/>
                  </a:cxn>
                  <a:cxn ang="0">
                    <a:pos x="12" y="21"/>
                  </a:cxn>
                  <a:cxn ang="0">
                    <a:pos x="10" y="21"/>
                  </a:cxn>
                  <a:cxn ang="0">
                    <a:pos x="10" y="21"/>
                  </a:cxn>
                  <a:cxn ang="0">
                    <a:pos x="10" y="19"/>
                  </a:cxn>
                  <a:cxn ang="0">
                    <a:pos x="7" y="19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3" y="10"/>
                  </a:cxn>
                  <a:cxn ang="0">
                    <a:pos x="3" y="10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5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4"/>
                  </a:cxn>
                  <a:cxn ang="0">
                    <a:pos x="12" y="17"/>
                  </a:cxn>
                  <a:cxn ang="0">
                    <a:pos x="15" y="17"/>
                  </a:cxn>
                  <a:cxn ang="0">
                    <a:pos x="15" y="19"/>
                  </a:cxn>
                </a:cxnLst>
                <a:rect l="0" t="0" r="r" b="b"/>
                <a:pathLst>
                  <a:path w="15" h="24">
                    <a:moveTo>
                      <a:pt x="15" y="19"/>
                    </a:moveTo>
                    <a:lnTo>
                      <a:pt x="12" y="19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5" y="17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0" name="Freeform 184"/>
              <p:cNvSpPr>
                <a:spLocks/>
              </p:cNvSpPr>
              <p:nvPr/>
            </p:nvSpPr>
            <p:spPr bwMode="auto">
              <a:xfrm>
                <a:off x="2975" y="2817"/>
                <a:ext cx="15" cy="24"/>
              </a:xfrm>
              <a:custGeom>
                <a:avLst/>
                <a:gdLst/>
                <a:ahLst/>
                <a:cxnLst>
                  <a:cxn ang="0">
                    <a:pos x="12" y="19"/>
                  </a:cxn>
                  <a:cxn ang="0">
                    <a:pos x="12" y="21"/>
                  </a:cxn>
                  <a:cxn ang="0">
                    <a:pos x="12" y="24"/>
                  </a:cxn>
                  <a:cxn ang="0">
                    <a:pos x="12" y="21"/>
                  </a:cxn>
                  <a:cxn ang="0">
                    <a:pos x="10" y="21"/>
                  </a:cxn>
                  <a:cxn ang="0">
                    <a:pos x="10" y="21"/>
                  </a:cxn>
                  <a:cxn ang="0">
                    <a:pos x="10" y="19"/>
                  </a:cxn>
                  <a:cxn ang="0">
                    <a:pos x="7" y="19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10"/>
                  </a:cxn>
                  <a:cxn ang="0">
                    <a:pos x="3" y="10"/>
                  </a:cxn>
                  <a:cxn ang="0">
                    <a:pos x="3" y="10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5" y="0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5"/>
                  </a:cxn>
                  <a:cxn ang="0">
                    <a:pos x="7" y="7"/>
                  </a:cxn>
                  <a:cxn ang="0">
                    <a:pos x="7" y="7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4"/>
                  </a:cxn>
                  <a:cxn ang="0">
                    <a:pos x="12" y="17"/>
                  </a:cxn>
                  <a:cxn ang="0">
                    <a:pos x="15" y="17"/>
                  </a:cxn>
                  <a:cxn ang="0">
                    <a:pos x="15" y="19"/>
                  </a:cxn>
                </a:cxnLst>
                <a:rect l="0" t="0" r="r" b="b"/>
                <a:pathLst>
                  <a:path w="15" h="24">
                    <a:moveTo>
                      <a:pt x="15" y="19"/>
                    </a:moveTo>
                    <a:lnTo>
                      <a:pt x="12" y="19"/>
                    </a:lnTo>
                    <a:lnTo>
                      <a:pt x="12" y="21"/>
                    </a:lnTo>
                    <a:lnTo>
                      <a:pt x="12" y="21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21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10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15" y="17"/>
                    </a:lnTo>
                    <a:lnTo>
                      <a:pt x="15" y="19"/>
                    </a:lnTo>
                    <a:lnTo>
                      <a:pt x="15" y="19"/>
                    </a:lnTo>
                    <a:lnTo>
                      <a:pt x="15" y="19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1" name="Freeform 185"/>
              <p:cNvSpPr>
                <a:spLocks/>
              </p:cNvSpPr>
              <p:nvPr/>
            </p:nvSpPr>
            <p:spPr bwMode="auto">
              <a:xfrm>
                <a:off x="2885" y="2680"/>
                <a:ext cx="17" cy="16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8" y="2"/>
                  </a:cxn>
                  <a:cxn ang="0">
                    <a:pos x="8" y="4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7"/>
                  </a:cxn>
                  <a:cxn ang="0">
                    <a:pos x="12" y="7"/>
                  </a:cxn>
                  <a:cxn ang="0">
                    <a:pos x="12" y="9"/>
                  </a:cxn>
                  <a:cxn ang="0">
                    <a:pos x="15" y="9"/>
                  </a:cxn>
                  <a:cxn ang="0">
                    <a:pos x="15" y="9"/>
                  </a:cxn>
                  <a:cxn ang="0">
                    <a:pos x="15" y="12"/>
                  </a:cxn>
                  <a:cxn ang="0">
                    <a:pos x="17" y="12"/>
                  </a:cxn>
                  <a:cxn ang="0">
                    <a:pos x="17" y="12"/>
                  </a:cxn>
                  <a:cxn ang="0">
                    <a:pos x="17" y="14"/>
                  </a:cxn>
                  <a:cxn ang="0">
                    <a:pos x="17" y="16"/>
                  </a:cxn>
                  <a:cxn ang="0">
                    <a:pos x="17" y="16"/>
                  </a:cxn>
                  <a:cxn ang="0">
                    <a:pos x="15" y="16"/>
                  </a:cxn>
                  <a:cxn ang="0">
                    <a:pos x="15" y="16"/>
                  </a:cxn>
                  <a:cxn ang="0">
                    <a:pos x="12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8" y="12"/>
                  </a:cxn>
                  <a:cxn ang="0">
                    <a:pos x="8" y="9"/>
                  </a:cxn>
                  <a:cxn ang="0">
                    <a:pos x="8" y="12"/>
                  </a:cxn>
                  <a:cxn ang="0">
                    <a:pos x="5" y="12"/>
                  </a:cxn>
                  <a:cxn ang="0">
                    <a:pos x="5" y="9"/>
                  </a:cxn>
                  <a:cxn ang="0">
                    <a:pos x="3" y="9"/>
                  </a:cxn>
                  <a:cxn ang="0">
                    <a:pos x="3" y="9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4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</a:cxnLst>
                <a:rect l="0" t="0" r="r" b="b"/>
                <a:pathLst>
                  <a:path w="17" h="16">
                    <a:moveTo>
                      <a:pt x="3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8" y="12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8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2" name="Freeform 186"/>
              <p:cNvSpPr>
                <a:spLocks/>
              </p:cNvSpPr>
              <p:nvPr/>
            </p:nvSpPr>
            <p:spPr bwMode="auto">
              <a:xfrm>
                <a:off x="2885" y="2680"/>
                <a:ext cx="17" cy="16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8" y="2"/>
                  </a:cxn>
                  <a:cxn ang="0">
                    <a:pos x="8" y="4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10" y="7"/>
                  </a:cxn>
                  <a:cxn ang="0">
                    <a:pos x="12" y="7"/>
                  </a:cxn>
                  <a:cxn ang="0">
                    <a:pos x="12" y="9"/>
                  </a:cxn>
                  <a:cxn ang="0">
                    <a:pos x="15" y="9"/>
                  </a:cxn>
                  <a:cxn ang="0">
                    <a:pos x="15" y="9"/>
                  </a:cxn>
                  <a:cxn ang="0">
                    <a:pos x="15" y="12"/>
                  </a:cxn>
                  <a:cxn ang="0">
                    <a:pos x="17" y="12"/>
                  </a:cxn>
                  <a:cxn ang="0">
                    <a:pos x="17" y="12"/>
                  </a:cxn>
                  <a:cxn ang="0">
                    <a:pos x="17" y="14"/>
                  </a:cxn>
                  <a:cxn ang="0">
                    <a:pos x="17" y="16"/>
                  </a:cxn>
                  <a:cxn ang="0">
                    <a:pos x="17" y="16"/>
                  </a:cxn>
                  <a:cxn ang="0">
                    <a:pos x="15" y="16"/>
                  </a:cxn>
                  <a:cxn ang="0">
                    <a:pos x="15" y="16"/>
                  </a:cxn>
                  <a:cxn ang="0">
                    <a:pos x="12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8" y="12"/>
                  </a:cxn>
                  <a:cxn ang="0">
                    <a:pos x="8" y="9"/>
                  </a:cxn>
                  <a:cxn ang="0">
                    <a:pos x="8" y="12"/>
                  </a:cxn>
                  <a:cxn ang="0">
                    <a:pos x="5" y="12"/>
                  </a:cxn>
                  <a:cxn ang="0">
                    <a:pos x="5" y="9"/>
                  </a:cxn>
                  <a:cxn ang="0">
                    <a:pos x="3" y="9"/>
                  </a:cxn>
                  <a:cxn ang="0">
                    <a:pos x="3" y="9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4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</a:cxnLst>
                <a:rect l="0" t="0" r="r" b="b"/>
                <a:pathLst>
                  <a:path w="17" h="16">
                    <a:moveTo>
                      <a:pt x="3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5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5" y="16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8" y="12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8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9"/>
                    </a:lnTo>
                    <a:lnTo>
                      <a:pt x="5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3" name="Freeform 187"/>
              <p:cNvSpPr>
                <a:spLocks/>
              </p:cNvSpPr>
              <p:nvPr/>
            </p:nvSpPr>
            <p:spPr bwMode="auto">
              <a:xfrm>
                <a:off x="3529" y="2945"/>
                <a:ext cx="26" cy="14"/>
              </a:xfrm>
              <a:custGeom>
                <a:avLst/>
                <a:gdLst/>
                <a:ahLst/>
                <a:cxnLst>
                  <a:cxn ang="0">
                    <a:pos x="22" y="2"/>
                  </a:cxn>
                  <a:cxn ang="0">
                    <a:pos x="22" y="2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6" y="5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2" y="7"/>
                  </a:cxn>
                  <a:cxn ang="0">
                    <a:pos x="22" y="7"/>
                  </a:cxn>
                  <a:cxn ang="0">
                    <a:pos x="19" y="10"/>
                  </a:cxn>
                  <a:cxn ang="0">
                    <a:pos x="19" y="10"/>
                  </a:cxn>
                  <a:cxn ang="0">
                    <a:pos x="19" y="12"/>
                  </a:cxn>
                  <a:cxn ang="0">
                    <a:pos x="17" y="12"/>
                  </a:cxn>
                  <a:cxn ang="0">
                    <a:pos x="17" y="12"/>
                  </a:cxn>
                  <a:cxn ang="0">
                    <a:pos x="14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7" y="10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3" y="12"/>
                  </a:cxn>
                  <a:cxn ang="0">
                    <a:pos x="3" y="14"/>
                  </a:cxn>
                  <a:cxn ang="0">
                    <a:pos x="0" y="14"/>
                  </a:cxn>
                  <a:cxn ang="0">
                    <a:pos x="0" y="12"/>
                  </a:cxn>
                  <a:cxn ang="0">
                    <a:pos x="3" y="10"/>
                  </a:cxn>
                  <a:cxn ang="0">
                    <a:pos x="3" y="12"/>
                  </a:cxn>
                  <a:cxn ang="0">
                    <a:pos x="3" y="10"/>
                  </a:cxn>
                  <a:cxn ang="0">
                    <a:pos x="3" y="10"/>
                  </a:cxn>
                  <a:cxn ang="0">
                    <a:pos x="3" y="7"/>
                  </a:cxn>
                  <a:cxn ang="0">
                    <a:pos x="5" y="5"/>
                  </a:cxn>
                  <a:cxn ang="0">
                    <a:pos x="5" y="2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7" y="5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4" y="5"/>
                  </a:cxn>
                  <a:cxn ang="0">
                    <a:pos x="14" y="2"/>
                  </a:cxn>
                  <a:cxn ang="0">
                    <a:pos x="17" y="2"/>
                  </a:cxn>
                  <a:cxn ang="0">
                    <a:pos x="17" y="2"/>
                  </a:cxn>
                  <a:cxn ang="0">
                    <a:pos x="19" y="0"/>
                  </a:cxn>
                  <a:cxn ang="0">
                    <a:pos x="22" y="0"/>
                  </a:cxn>
                </a:cxnLst>
                <a:rect l="0" t="0" r="r" b="b"/>
                <a:pathLst>
                  <a:path w="26" h="14">
                    <a:moveTo>
                      <a:pt x="22" y="0"/>
                    </a:move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4" y="2"/>
                    </a:lnTo>
                    <a:lnTo>
                      <a:pt x="24" y="2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1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3" y="12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3" y="10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4" name="Freeform 188"/>
              <p:cNvSpPr>
                <a:spLocks/>
              </p:cNvSpPr>
              <p:nvPr/>
            </p:nvSpPr>
            <p:spPr bwMode="auto">
              <a:xfrm>
                <a:off x="3529" y="2945"/>
                <a:ext cx="26" cy="14"/>
              </a:xfrm>
              <a:custGeom>
                <a:avLst/>
                <a:gdLst/>
                <a:ahLst/>
                <a:cxnLst>
                  <a:cxn ang="0">
                    <a:pos x="22" y="2"/>
                  </a:cxn>
                  <a:cxn ang="0">
                    <a:pos x="22" y="2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6" y="5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2" y="7"/>
                  </a:cxn>
                  <a:cxn ang="0">
                    <a:pos x="22" y="7"/>
                  </a:cxn>
                  <a:cxn ang="0">
                    <a:pos x="19" y="10"/>
                  </a:cxn>
                  <a:cxn ang="0">
                    <a:pos x="19" y="10"/>
                  </a:cxn>
                  <a:cxn ang="0">
                    <a:pos x="19" y="12"/>
                  </a:cxn>
                  <a:cxn ang="0">
                    <a:pos x="17" y="12"/>
                  </a:cxn>
                  <a:cxn ang="0">
                    <a:pos x="17" y="12"/>
                  </a:cxn>
                  <a:cxn ang="0">
                    <a:pos x="14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7" y="10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3" y="12"/>
                  </a:cxn>
                  <a:cxn ang="0">
                    <a:pos x="3" y="14"/>
                  </a:cxn>
                  <a:cxn ang="0">
                    <a:pos x="0" y="14"/>
                  </a:cxn>
                  <a:cxn ang="0">
                    <a:pos x="0" y="12"/>
                  </a:cxn>
                  <a:cxn ang="0">
                    <a:pos x="3" y="10"/>
                  </a:cxn>
                  <a:cxn ang="0">
                    <a:pos x="3" y="12"/>
                  </a:cxn>
                  <a:cxn ang="0">
                    <a:pos x="3" y="10"/>
                  </a:cxn>
                  <a:cxn ang="0">
                    <a:pos x="3" y="10"/>
                  </a:cxn>
                  <a:cxn ang="0">
                    <a:pos x="3" y="7"/>
                  </a:cxn>
                  <a:cxn ang="0">
                    <a:pos x="5" y="5"/>
                  </a:cxn>
                  <a:cxn ang="0">
                    <a:pos x="5" y="2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5" y="2"/>
                  </a:cxn>
                  <a:cxn ang="0">
                    <a:pos x="5" y="2"/>
                  </a:cxn>
                  <a:cxn ang="0">
                    <a:pos x="7" y="5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4" y="5"/>
                  </a:cxn>
                  <a:cxn ang="0">
                    <a:pos x="14" y="2"/>
                  </a:cxn>
                  <a:cxn ang="0">
                    <a:pos x="17" y="2"/>
                  </a:cxn>
                  <a:cxn ang="0">
                    <a:pos x="17" y="2"/>
                  </a:cxn>
                  <a:cxn ang="0">
                    <a:pos x="19" y="0"/>
                  </a:cxn>
                  <a:cxn ang="0">
                    <a:pos x="22" y="0"/>
                  </a:cxn>
                </a:cxnLst>
                <a:rect l="0" t="0" r="r" b="b"/>
                <a:pathLst>
                  <a:path w="26" h="14">
                    <a:moveTo>
                      <a:pt x="22" y="0"/>
                    </a:moveTo>
                    <a:lnTo>
                      <a:pt x="22" y="2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24" y="2"/>
                    </a:lnTo>
                    <a:lnTo>
                      <a:pt x="24" y="2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7"/>
                    </a:lnTo>
                    <a:lnTo>
                      <a:pt x="22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19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12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3" y="12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3" y="10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2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22" y="0"/>
                    </a:lnTo>
                    <a:lnTo>
                      <a:pt x="22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5" name="Freeform 189"/>
              <p:cNvSpPr>
                <a:spLocks/>
              </p:cNvSpPr>
              <p:nvPr/>
            </p:nvSpPr>
            <p:spPr bwMode="auto">
              <a:xfrm>
                <a:off x="3562" y="2784"/>
                <a:ext cx="22" cy="14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12" y="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7"/>
                  </a:cxn>
                  <a:cxn ang="0">
                    <a:pos x="15" y="7"/>
                  </a:cxn>
                  <a:cxn ang="0">
                    <a:pos x="17" y="7"/>
                  </a:cxn>
                  <a:cxn ang="0">
                    <a:pos x="17" y="7"/>
                  </a:cxn>
                  <a:cxn ang="0">
                    <a:pos x="19" y="9"/>
                  </a:cxn>
                  <a:cxn ang="0">
                    <a:pos x="19" y="9"/>
                  </a:cxn>
                  <a:cxn ang="0">
                    <a:pos x="19" y="12"/>
                  </a:cxn>
                  <a:cxn ang="0">
                    <a:pos x="22" y="12"/>
                  </a:cxn>
                  <a:cxn ang="0">
                    <a:pos x="22" y="14"/>
                  </a:cxn>
                  <a:cxn ang="0">
                    <a:pos x="19" y="14"/>
                  </a:cxn>
                  <a:cxn ang="0">
                    <a:pos x="19" y="14"/>
                  </a:cxn>
                  <a:cxn ang="0">
                    <a:pos x="17" y="14"/>
                  </a:cxn>
                  <a:cxn ang="0">
                    <a:pos x="17" y="14"/>
                  </a:cxn>
                  <a:cxn ang="0">
                    <a:pos x="15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4"/>
                  </a:cxn>
                  <a:cxn ang="0">
                    <a:pos x="7" y="14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3" y="12"/>
                  </a:cxn>
                  <a:cxn ang="0">
                    <a:pos x="3" y="9"/>
                  </a:cxn>
                  <a:cxn ang="0">
                    <a:pos x="3" y="9"/>
                  </a:cxn>
                  <a:cxn ang="0">
                    <a:pos x="3" y="7"/>
                  </a:cxn>
                  <a:cxn ang="0">
                    <a:pos x="3" y="7"/>
                  </a:cxn>
                  <a:cxn ang="0">
                    <a:pos x="0" y="7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5" y="5"/>
                  </a:cxn>
                  <a:cxn ang="0">
                    <a:pos x="5" y="2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5" y="0"/>
                  </a:cxn>
                </a:cxnLst>
                <a:rect l="0" t="0" r="r" b="b"/>
                <a:pathLst>
                  <a:path w="22" h="14">
                    <a:moveTo>
                      <a:pt x="5" y="0"/>
                    </a:moveTo>
                    <a:lnTo>
                      <a:pt x="5" y="2"/>
                    </a:lnTo>
                    <a:lnTo>
                      <a:pt x="5" y="2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5" y="7"/>
                    </a:lnTo>
                    <a:lnTo>
                      <a:pt x="15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5" y="14"/>
                    </a:lnTo>
                    <a:lnTo>
                      <a:pt x="15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6" name="Freeform 190"/>
              <p:cNvSpPr>
                <a:spLocks/>
              </p:cNvSpPr>
              <p:nvPr/>
            </p:nvSpPr>
            <p:spPr bwMode="auto">
              <a:xfrm>
                <a:off x="3562" y="2784"/>
                <a:ext cx="22" cy="14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0"/>
                  </a:cxn>
                  <a:cxn ang="0">
                    <a:pos x="7" y="0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12" y="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7"/>
                  </a:cxn>
                  <a:cxn ang="0">
                    <a:pos x="15" y="7"/>
                  </a:cxn>
                  <a:cxn ang="0">
                    <a:pos x="17" y="7"/>
                  </a:cxn>
                  <a:cxn ang="0">
                    <a:pos x="17" y="7"/>
                  </a:cxn>
                  <a:cxn ang="0">
                    <a:pos x="19" y="9"/>
                  </a:cxn>
                  <a:cxn ang="0">
                    <a:pos x="19" y="9"/>
                  </a:cxn>
                  <a:cxn ang="0">
                    <a:pos x="19" y="12"/>
                  </a:cxn>
                  <a:cxn ang="0">
                    <a:pos x="22" y="12"/>
                  </a:cxn>
                  <a:cxn ang="0">
                    <a:pos x="22" y="14"/>
                  </a:cxn>
                  <a:cxn ang="0">
                    <a:pos x="19" y="14"/>
                  </a:cxn>
                  <a:cxn ang="0">
                    <a:pos x="19" y="14"/>
                  </a:cxn>
                  <a:cxn ang="0">
                    <a:pos x="17" y="14"/>
                  </a:cxn>
                  <a:cxn ang="0">
                    <a:pos x="17" y="14"/>
                  </a:cxn>
                  <a:cxn ang="0">
                    <a:pos x="15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4"/>
                  </a:cxn>
                  <a:cxn ang="0">
                    <a:pos x="7" y="14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5" y="14"/>
                  </a:cxn>
                  <a:cxn ang="0">
                    <a:pos x="3" y="12"/>
                  </a:cxn>
                  <a:cxn ang="0">
                    <a:pos x="3" y="9"/>
                  </a:cxn>
                  <a:cxn ang="0">
                    <a:pos x="3" y="9"/>
                  </a:cxn>
                  <a:cxn ang="0">
                    <a:pos x="3" y="7"/>
                  </a:cxn>
                  <a:cxn ang="0">
                    <a:pos x="3" y="7"/>
                  </a:cxn>
                  <a:cxn ang="0">
                    <a:pos x="0" y="7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5" y="5"/>
                  </a:cxn>
                  <a:cxn ang="0">
                    <a:pos x="5" y="2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5" y="0"/>
                  </a:cxn>
                </a:cxnLst>
                <a:rect l="0" t="0" r="r" b="b"/>
                <a:pathLst>
                  <a:path w="22" h="14">
                    <a:moveTo>
                      <a:pt x="5" y="0"/>
                    </a:moveTo>
                    <a:lnTo>
                      <a:pt x="5" y="2"/>
                    </a:lnTo>
                    <a:lnTo>
                      <a:pt x="5" y="2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5" y="7"/>
                    </a:lnTo>
                    <a:lnTo>
                      <a:pt x="15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7"/>
                    </a:lnTo>
                    <a:lnTo>
                      <a:pt x="17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5" y="14"/>
                    </a:lnTo>
                    <a:lnTo>
                      <a:pt x="15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2"/>
                    </a:lnTo>
                    <a:lnTo>
                      <a:pt x="5" y="2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7" name="Freeform 191"/>
              <p:cNvSpPr>
                <a:spLocks/>
              </p:cNvSpPr>
              <p:nvPr/>
            </p:nvSpPr>
            <p:spPr bwMode="auto">
              <a:xfrm>
                <a:off x="2947" y="2777"/>
                <a:ext cx="17" cy="26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" y="2"/>
                  </a:cxn>
                  <a:cxn ang="0">
                    <a:pos x="7" y="5"/>
                  </a:cxn>
                  <a:cxn ang="0">
                    <a:pos x="9" y="5"/>
                  </a:cxn>
                  <a:cxn ang="0">
                    <a:pos x="9" y="7"/>
                  </a:cxn>
                  <a:cxn ang="0">
                    <a:pos x="9" y="9"/>
                  </a:cxn>
                  <a:cxn ang="0">
                    <a:pos x="12" y="9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4"/>
                  </a:cxn>
                  <a:cxn ang="0">
                    <a:pos x="14" y="14"/>
                  </a:cxn>
                  <a:cxn ang="0">
                    <a:pos x="14" y="16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4" y="21"/>
                  </a:cxn>
                  <a:cxn ang="0">
                    <a:pos x="14" y="24"/>
                  </a:cxn>
                  <a:cxn ang="0">
                    <a:pos x="17" y="24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12" y="24"/>
                  </a:cxn>
                  <a:cxn ang="0">
                    <a:pos x="9" y="24"/>
                  </a:cxn>
                  <a:cxn ang="0">
                    <a:pos x="7" y="24"/>
                  </a:cxn>
                  <a:cxn ang="0">
                    <a:pos x="7" y="21"/>
                  </a:cxn>
                  <a:cxn ang="0">
                    <a:pos x="7" y="21"/>
                  </a:cxn>
                  <a:cxn ang="0">
                    <a:pos x="5" y="21"/>
                  </a:cxn>
                  <a:cxn ang="0">
                    <a:pos x="5" y="19"/>
                  </a:cxn>
                  <a:cxn ang="0">
                    <a:pos x="5" y="16"/>
                  </a:cxn>
                  <a:cxn ang="0">
                    <a:pos x="5" y="1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9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7" y="0"/>
                  </a:cxn>
                </a:cxnLst>
                <a:rect l="0" t="0" r="r" b="b"/>
                <a:pathLst>
                  <a:path w="17" h="26"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8" name="Freeform 192"/>
              <p:cNvSpPr>
                <a:spLocks/>
              </p:cNvSpPr>
              <p:nvPr/>
            </p:nvSpPr>
            <p:spPr bwMode="auto">
              <a:xfrm>
                <a:off x="2947" y="2777"/>
                <a:ext cx="17" cy="26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7" y="2"/>
                  </a:cxn>
                  <a:cxn ang="0">
                    <a:pos x="7" y="5"/>
                  </a:cxn>
                  <a:cxn ang="0">
                    <a:pos x="9" y="5"/>
                  </a:cxn>
                  <a:cxn ang="0">
                    <a:pos x="9" y="7"/>
                  </a:cxn>
                  <a:cxn ang="0">
                    <a:pos x="9" y="9"/>
                  </a:cxn>
                  <a:cxn ang="0">
                    <a:pos x="12" y="9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4"/>
                  </a:cxn>
                  <a:cxn ang="0">
                    <a:pos x="14" y="14"/>
                  </a:cxn>
                  <a:cxn ang="0">
                    <a:pos x="14" y="16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4" y="21"/>
                  </a:cxn>
                  <a:cxn ang="0">
                    <a:pos x="14" y="24"/>
                  </a:cxn>
                  <a:cxn ang="0">
                    <a:pos x="17" y="24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12" y="24"/>
                  </a:cxn>
                  <a:cxn ang="0">
                    <a:pos x="9" y="24"/>
                  </a:cxn>
                  <a:cxn ang="0">
                    <a:pos x="7" y="24"/>
                  </a:cxn>
                  <a:cxn ang="0">
                    <a:pos x="7" y="21"/>
                  </a:cxn>
                  <a:cxn ang="0">
                    <a:pos x="7" y="21"/>
                  </a:cxn>
                  <a:cxn ang="0">
                    <a:pos x="5" y="21"/>
                  </a:cxn>
                  <a:cxn ang="0">
                    <a:pos x="5" y="19"/>
                  </a:cxn>
                  <a:cxn ang="0">
                    <a:pos x="5" y="16"/>
                  </a:cxn>
                  <a:cxn ang="0">
                    <a:pos x="5" y="1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9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0"/>
                  </a:cxn>
                  <a:cxn ang="0">
                    <a:pos x="5" y="0"/>
                  </a:cxn>
                  <a:cxn ang="0">
                    <a:pos x="7" y="0"/>
                  </a:cxn>
                </a:cxnLst>
                <a:rect l="0" t="0" r="r" b="b"/>
                <a:pathLst>
                  <a:path w="17" h="26"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9" y="5"/>
                    </a:lnTo>
                    <a:lnTo>
                      <a:pt x="9" y="5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7"/>
                    </a:lnTo>
                    <a:lnTo>
                      <a:pt x="9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4" y="14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7" y="24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7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6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9" name="Freeform 193"/>
              <p:cNvSpPr>
                <a:spLocks/>
              </p:cNvSpPr>
              <p:nvPr/>
            </p:nvSpPr>
            <p:spPr bwMode="auto">
              <a:xfrm>
                <a:off x="2914" y="2715"/>
                <a:ext cx="19" cy="26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12" y="3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4" y="10"/>
                  </a:cxn>
                  <a:cxn ang="0">
                    <a:pos x="16" y="10"/>
                  </a:cxn>
                  <a:cxn ang="0">
                    <a:pos x="16" y="12"/>
                  </a:cxn>
                  <a:cxn ang="0">
                    <a:pos x="19" y="12"/>
                  </a:cxn>
                  <a:cxn ang="0">
                    <a:pos x="19" y="14"/>
                  </a:cxn>
                  <a:cxn ang="0">
                    <a:pos x="19" y="14"/>
                  </a:cxn>
                  <a:cxn ang="0">
                    <a:pos x="19" y="17"/>
                  </a:cxn>
                  <a:cxn ang="0">
                    <a:pos x="19" y="17"/>
                  </a:cxn>
                  <a:cxn ang="0">
                    <a:pos x="19" y="19"/>
                  </a:cxn>
                  <a:cxn ang="0">
                    <a:pos x="19" y="22"/>
                  </a:cxn>
                  <a:cxn ang="0">
                    <a:pos x="19" y="24"/>
                  </a:cxn>
                  <a:cxn ang="0">
                    <a:pos x="19" y="24"/>
                  </a:cxn>
                  <a:cxn ang="0">
                    <a:pos x="16" y="2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4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7"/>
                  </a:cxn>
                  <a:cxn ang="0">
                    <a:pos x="9" y="17"/>
                  </a:cxn>
                  <a:cxn ang="0">
                    <a:pos x="7" y="17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7" y="14"/>
                  </a:cxn>
                  <a:cxn ang="0">
                    <a:pos x="7" y="14"/>
                  </a:cxn>
                  <a:cxn ang="0">
                    <a:pos x="7" y="14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19" h="26">
                    <a:moveTo>
                      <a:pt x="9" y="0"/>
                    </a:move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0" name="Freeform 194"/>
              <p:cNvSpPr>
                <a:spLocks/>
              </p:cNvSpPr>
              <p:nvPr/>
            </p:nvSpPr>
            <p:spPr bwMode="auto">
              <a:xfrm>
                <a:off x="2914" y="2715"/>
                <a:ext cx="19" cy="26"/>
              </a:xfrm>
              <a:custGeom>
                <a:avLst/>
                <a:gdLst/>
                <a:ahLst/>
                <a:cxnLst>
                  <a:cxn ang="0">
                    <a:pos x="9" y="3"/>
                  </a:cxn>
                  <a:cxn ang="0">
                    <a:pos x="9" y="3"/>
                  </a:cxn>
                  <a:cxn ang="0">
                    <a:pos x="12" y="3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4" y="10"/>
                  </a:cxn>
                  <a:cxn ang="0">
                    <a:pos x="16" y="10"/>
                  </a:cxn>
                  <a:cxn ang="0">
                    <a:pos x="16" y="12"/>
                  </a:cxn>
                  <a:cxn ang="0">
                    <a:pos x="19" y="12"/>
                  </a:cxn>
                  <a:cxn ang="0">
                    <a:pos x="19" y="14"/>
                  </a:cxn>
                  <a:cxn ang="0">
                    <a:pos x="19" y="14"/>
                  </a:cxn>
                  <a:cxn ang="0">
                    <a:pos x="19" y="17"/>
                  </a:cxn>
                  <a:cxn ang="0">
                    <a:pos x="19" y="17"/>
                  </a:cxn>
                  <a:cxn ang="0">
                    <a:pos x="19" y="19"/>
                  </a:cxn>
                  <a:cxn ang="0">
                    <a:pos x="19" y="22"/>
                  </a:cxn>
                  <a:cxn ang="0">
                    <a:pos x="19" y="24"/>
                  </a:cxn>
                  <a:cxn ang="0">
                    <a:pos x="19" y="24"/>
                  </a:cxn>
                  <a:cxn ang="0">
                    <a:pos x="16" y="2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4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7"/>
                  </a:cxn>
                  <a:cxn ang="0">
                    <a:pos x="9" y="17"/>
                  </a:cxn>
                  <a:cxn ang="0">
                    <a:pos x="7" y="17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7" y="14"/>
                  </a:cxn>
                  <a:cxn ang="0">
                    <a:pos x="7" y="14"/>
                  </a:cxn>
                  <a:cxn ang="0">
                    <a:pos x="7" y="14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0" y="5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7" y="0"/>
                  </a:cxn>
                  <a:cxn ang="0">
                    <a:pos x="7" y="0"/>
                  </a:cxn>
                </a:cxnLst>
                <a:rect l="0" t="0" r="r" b="b"/>
                <a:pathLst>
                  <a:path w="19" h="26">
                    <a:moveTo>
                      <a:pt x="9" y="0"/>
                    </a:move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9" y="12"/>
                    </a:lnTo>
                    <a:lnTo>
                      <a:pt x="19" y="12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4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1" name="Freeform 195"/>
              <p:cNvSpPr>
                <a:spLocks/>
              </p:cNvSpPr>
              <p:nvPr/>
            </p:nvSpPr>
            <p:spPr bwMode="auto">
              <a:xfrm>
                <a:off x="3134" y="2817"/>
                <a:ext cx="21" cy="21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4" y="3"/>
                  </a:cxn>
                  <a:cxn ang="0">
                    <a:pos x="17" y="3"/>
                  </a:cxn>
                  <a:cxn ang="0">
                    <a:pos x="17" y="3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7"/>
                  </a:cxn>
                  <a:cxn ang="0">
                    <a:pos x="19" y="10"/>
                  </a:cxn>
                  <a:cxn ang="0">
                    <a:pos x="21" y="10"/>
                  </a:cxn>
                  <a:cxn ang="0">
                    <a:pos x="21" y="12"/>
                  </a:cxn>
                  <a:cxn ang="0">
                    <a:pos x="21" y="12"/>
                  </a:cxn>
                  <a:cxn ang="0">
                    <a:pos x="21" y="12"/>
                  </a:cxn>
                  <a:cxn ang="0">
                    <a:pos x="19" y="12"/>
                  </a:cxn>
                  <a:cxn ang="0">
                    <a:pos x="19" y="14"/>
                  </a:cxn>
                  <a:cxn ang="0">
                    <a:pos x="21" y="17"/>
                  </a:cxn>
                  <a:cxn ang="0">
                    <a:pos x="19" y="17"/>
                  </a:cxn>
                  <a:cxn ang="0">
                    <a:pos x="19" y="19"/>
                  </a:cxn>
                  <a:cxn ang="0">
                    <a:pos x="17" y="19"/>
                  </a:cxn>
                  <a:cxn ang="0">
                    <a:pos x="17" y="19"/>
                  </a:cxn>
                  <a:cxn ang="0">
                    <a:pos x="17" y="21"/>
                  </a:cxn>
                  <a:cxn ang="0">
                    <a:pos x="14" y="21"/>
                  </a:cxn>
                  <a:cxn ang="0">
                    <a:pos x="14" y="21"/>
                  </a:cxn>
                  <a:cxn ang="0">
                    <a:pos x="14" y="21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9"/>
                  </a:cxn>
                  <a:cxn ang="0">
                    <a:pos x="9" y="19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21"/>
                  </a:cxn>
                  <a:cxn ang="0">
                    <a:pos x="5" y="21"/>
                  </a:cxn>
                  <a:cxn ang="0">
                    <a:pos x="2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7" y="19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2" y="14"/>
                  </a:cxn>
                  <a:cxn ang="0">
                    <a:pos x="2" y="12"/>
                  </a:cxn>
                  <a:cxn ang="0">
                    <a:pos x="0" y="12"/>
                  </a:cxn>
                  <a:cxn ang="0">
                    <a:pos x="0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7" y="7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3"/>
                  </a:cxn>
                  <a:cxn ang="0">
                    <a:pos x="7" y="0"/>
                  </a:cxn>
                  <a:cxn ang="0">
                    <a:pos x="7" y="3"/>
                  </a:cxn>
                  <a:cxn ang="0">
                    <a:pos x="7" y="0"/>
                  </a:cxn>
                  <a:cxn ang="0">
                    <a:pos x="9" y="0"/>
                  </a:cxn>
                  <a:cxn ang="0">
                    <a:pos x="12" y="3"/>
                  </a:cxn>
                  <a:cxn ang="0">
                    <a:pos x="12" y="0"/>
                  </a:cxn>
                </a:cxnLst>
                <a:rect l="0" t="0" r="r" b="b"/>
                <a:pathLst>
                  <a:path w="21" h="21">
                    <a:moveTo>
                      <a:pt x="12" y="0"/>
                    </a:move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21" y="10"/>
                    </a:lnTo>
                    <a:lnTo>
                      <a:pt x="21" y="10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19" y="12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21" y="14"/>
                    </a:lnTo>
                    <a:lnTo>
                      <a:pt x="21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2" y="21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2" name="Freeform 196"/>
              <p:cNvSpPr>
                <a:spLocks/>
              </p:cNvSpPr>
              <p:nvPr/>
            </p:nvSpPr>
            <p:spPr bwMode="auto">
              <a:xfrm>
                <a:off x="3134" y="2817"/>
                <a:ext cx="21" cy="21"/>
              </a:xfrm>
              <a:custGeom>
                <a:avLst/>
                <a:gdLst/>
                <a:ahLst/>
                <a:cxnLst>
                  <a:cxn ang="0">
                    <a:pos x="12" y="3"/>
                  </a:cxn>
                  <a:cxn ang="0">
                    <a:pos x="14" y="3"/>
                  </a:cxn>
                  <a:cxn ang="0">
                    <a:pos x="17" y="3"/>
                  </a:cxn>
                  <a:cxn ang="0">
                    <a:pos x="17" y="3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7"/>
                  </a:cxn>
                  <a:cxn ang="0">
                    <a:pos x="19" y="10"/>
                  </a:cxn>
                  <a:cxn ang="0">
                    <a:pos x="21" y="10"/>
                  </a:cxn>
                  <a:cxn ang="0">
                    <a:pos x="21" y="12"/>
                  </a:cxn>
                  <a:cxn ang="0">
                    <a:pos x="21" y="12"/>
                  </a:cxn>
                  <a:cxn ang="0">
                    <a:pos x="21" y="12"/>
                  </a:cxn>
                  <a:cxn ang="0">
                    <a:pos x="19" y="12"/>
                  </a:cxn>
                  <a:cxn ang="0">
                    <a:pos x="19" y="14"/>
                  </a:cxn>
                  <a:cxn ang="0">
                    <a:pos x="21" y="17"/>
                  </a:cxn>
                  <a:cxn ang="0">
                    <a:pos x="19" y="17"/>
                  </a:cxn>
                  <a:cxn ang="0">
                    <a:pos x="19" y="19"/>
                  </a:cxn>
                  <a:cxn ang="0">
                    <a:pos x="17" y="19"/>
                  </a:cxn>
                  <a:cxn ang="0">
                    <a:pos x="17" y="19"/>
                  </a:cxn>
                  <a:cxn ang="0">
                    <a:pos x="17" y="21"/>
                  </a:cxn>
                  <a:cxn ang="0">
                    <a:pos x="14" y="21"/>
                  </a:cxn>
                  <a:cxn ang="0">
                    <a:pos x="14" y="21"/>
                  </a:cxn>
                  <a:cxn ang="0">
                    <a:pos x="14" y="21"/>
                  </a:cxn>
                  <a:cxn ang="0">
                    <a:pos x="14" y="19"/>
                  </a:cxn>
                  <a:cxn ang="0">
                    <a:pos x="14" y="19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9"/>
                  </a:cxn>
                  <a:cxn ang="0">
                    <a:pos x="9" y="19"/>
                  </a:cxn>
                  <a:cxn ang="0">
                    <a:pos x="7" y="19"/>
                  </a:cxn>
                  <a:cxn ang="0">
                    <a:pos x="7" y="19"/>
                  </a:cxn>
                  <a:cxn ang="0">
                    <a:pos x="5" y="21"/>
                  </a:cxn>
                  <a:cxn ang="0">
                    <a:pos x="5" y="21"/>
                  </a:cxn>
                  <a:cxn ang="0">
                    <a:pos x="2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7" y="19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5" y="14"/>
                  </a:cxn>
                  <a:cxn ang="0">
                    <a:pos x="2" y="14"/>
                  </a:cxn>
                  <a:cxn ang="0">
                    <a:pos x="2" y="12"/>
                  </a:cxn>
                  <a:cxn ang="0">
                    <a:pos x="0" y="12"/>
                  </a:cxn>
                  <a:cxn ang="0">
                    <a:pos x="0" y="10"/>
                  </a:cxn>
                  <a:cxn ang="0">
                    <a:pos x="2" y="10"/>
                  </a:cxn>
                  <a:cxn ang="0">
                    <a:pos x="2" y="7"/>
                  </a:cxn>
                  <a:cxn ang="0">
                    <a:pos x="5" y="10"/>
                  </a:cxn>
                  <a:cxn ang="0">
                    <a:pos x="5" y="7"/>
                  </a:cxn>
                  <a:cxn ang="0">
                    <a:pos x="7" y="7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7" y="3"/>
                  </a:cxn>
                  <a:cxn ang="0">
                    <a:pos x="7" y="0"/>
                  </a:cxn>
                  <a:cxn ang="0">
                    <a:pos x="7" y="3"/>
                  </a:cxn>
                  <a:cxn ang="0">
                    <a:pos x="7" y="0"/>
                  </a:cxn>
                  <a:cxn ang="0">
                    <a:pos x="9" y="0"/>
                  </a:cxn>
                  <a:cxn ang="0">
                    <a:pos x="12" y="3"/>
                  </a:cxn>
                  <a:cxn ang="0">
                    <a:pos x="12" y="0"/>
                  </a:cxn>
                </a:cxnLst>
                <a:rect l="0" t="0" r="r" b="b"/>
                <a:pathLst>
                  <a:path w="21" h="21">
                    <a:moveTo>
                      <a:pt x="12" y="0"/>
                    </a:move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3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7"/>
                    </a:lnTo>
                    <a:lnTo>
                      <a:pt x="19" y="10"/>
                    </a:lnTo>
                    <a:lnTo>
                      <a:pt x="19" y="10"/>
                    </a:lnTo>
                    <a:lnTo>
                      <a:pt x="21" y="10"/>
                    </a:lnTo>
                    <a:lnTo>
                      <a:pt x="21" y="10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21" y="12"/>
                    </a:lnTo>
                    <a:lnTo>
                      <a:pt x="19" y="12"/>
                    </a:lnTo>
                    <a:lnTo>
                      <a:pt x="19" y="14"/>
                    </a:lnTo>
                    <a:lnTo>
                      <a:pt x="19" y="14"/>
                    </a:lnTo>
                    <a:lnTo>
                      <a:pt x="21" y="14"/>
                    </a:lnTo>
                    <a:lnTo>
                      <a:pt x="21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9" y="19"/>
                    </a:lnTo>
                    <a:lnTo>
                      <a:pt x="19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21"/>
                    </a:lnTo>
                    <a:lnTo>
                      <a:pt x="17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5" y="19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5" y="21"/>
                    </a:lnTo>
                    <a:lnTo>
                      <a:pt x="2" y="21"/>
                    </a:lnTo>
                    <a:lnTo>
                      <a:pt x="2" y="19"/>
                    </a:lnTo>
                    <a:lnTo>
                      <a:pt x="2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7" y="19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2" y="14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10"/>
                    </a:lnTo>
                    <a:lnTo>
                      <a:pt x="2" y="7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5" y="10"/>
                    </a:lnTo>
                    <a:lnTo>
                      <a:pt x="5" y="10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0"/>
                    </a:lnTo>
                    <a:lnTo>
                      <a:pt x="7" y="0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3" name="Freeform 197"/>
              <p:cNvSpPr>
                <a:spLocks/>
              </p:cNvSpPr>
              <p:nvPr/>
            </p:nvSpPr>
            <p:spPr bwMode="auto">
              <a:xfrm>
                <a:off x="3534" y="2831"/>
                <a:ext cx="31" cy="22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21" y="3"/>
                  </a:cxn>
                  <a:cxn ang="0">
                    <a:pos x="24" y="3"/>
                  </a:cxn>
                  <a:cxn ang="0">
                    <a:pos x="24" y="3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8" y="7"/>
                  </a:cxn>
                  <a:cxn ang="0">
                    <a:pos x="31" y="10"/>
                  </a:cxn>
                  <a:cxn ang="0">
                    <a:pos x="31" y="12"/>
                  </a:cxn>
                  <a:cxn ang="0">
                    <a:pos x="28" y="12"/>
                  </a:cxn>
                  <a:cxn ang="0">
                    <a:pos x="28" y="15"/>
                  </a:cxn>
                  <a:cxn ang="0">
                    <a:pos x="28" y="17"/>
                  </a:cxn>
                  <a:cxn ang="0">
                    <a:pos x="28" y="17"/>
                  </a:cxn>
                  <a:cxn ang="0">
                    <a:pos x="26" y="17"/>
                  </a:cxn>
                  <a:cxn ang="0">
                    <a:pos x="24" y="17"/>
                  </a:cxn>
                  <a:cxn ang="0">
                    <a:pos x="24" y="19"/>
                  </a:cxn>
                  <a:cxn ang="0">
                    <a:pos x="24" y="19"/>
                  </a:cxn>
                  <a:cxn ang="0">
                    <a:pos x="21" y="19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7" y="22"/>
                  </a:cxn>
                  <a:cxn ang="0">
                    <a:pos x="17" y="22"/>
                  </a:cxn>
                  <a:cxn ang="0">
                    <a:pos x="14" y="22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9"/>
                  </a:cxn>
                  <a:cxn ang="0">
                    <a:pos x="7" y="17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5" y="15"/>
                  </a:cxn>
                  <a:cxn ang="0">
                    <a:pos x="5" y="12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7" y="3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12" y="3"/>
                  </a:cxn>
                  <a:cxn ang="0">
                    <a:pos x="12" y="0"/>
                  </a:cxn>
                  <a:cxn ang="0">
                    <a:pos x="14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9" y="0"/>
                  </a:cxn>
                </a:cxnLst>
                <a:rect l="0" t="0" r="r" b="b"/>
                <a:pathLst>
                  <a:path w="31" h="22">
                    <a:moveTo>
                      <a:pt x="19" y="0"/>
                    </a:moveTo>
                    <a:lnTo>
                      <a:pt x="19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31" y="7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1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4" y="17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4" name="Freeform 198"/>
              <p:cNvSpPr>
                <a:spLocks/>
              </p:cNvSpPr>
              <p:nvPr/>
            </p:nvSpPr>
            <p:spPr bwMode="auto">
              <a:xfrm>
                <a:off x="3534" y="2831"/>
                <a:ext cx="31" cy="22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21" y="3"/>
                  </a:cxn>
                  <a:cxn ang="0">
                    <a:pos x="24" y="3"/>
                  </a:cxn>
                  <a:cxn ang="0">
                    <a:pos x="24" y="3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8" y="7"/>
                  </a:cxn>
                  <a:cxn ang="0">
                    <a:pos x="31" y="10"/>
                  </a:cxn>
                  <a:cxn ang="0">
                    <a:pos x="31" y="12"/>
                  </a:cxn>
                  <a:cxn ang="0">
                    <a:pos x="28" y="12"/>
                  </a:cxn>
                  <a:cxn ang="0">
                    <a:pos x="28" y="15"/>
                  </a:cxn>
                  <a:cxn ang="0">
                    <a:pos x="28" y="17"/>
                  </a:cxn>
                  <a:cxn ang="0">
                    <a:pos x="28" y="17"/>
                  </a:cxn>
                  <a:cxn ang="0">
                    <a:pos x="26" y="17"/>
                  </a:cxn>
                  <a:cxn ang="0">
                    <a:pos x="24" y="17"/>
                  </a:cxn>
                  <a:cxn ang="0">
                    <a:pos x="24" y="19"/>
                  </a:cxn>
                  <a:cxn ang="0">
                    <a:pos x="24" y="19"/>
                  </a:cxn>
                  <a:cxn ang="0">
                    <a:pos x="21" y="19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7" y="22"/>
                  </a:cxn>
                  <a:cxn ang="0">
                    <a:pos x="17" y="22"/>
                  </a:cxn>
                  <a:cxn ang="0">
                    <a:pos x="14" y="22"/>
                  </a:cxn>
                  <a:cxn ang="0">
                    <a:pos x="12" y="22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9" y="19"/>
                  </a:cxn>
                  <a:cxn ang="0">
                    <a:pos x="7" y="17"/>
                  </a:cxn>
                  <a:cxn ang="0">
                    <a:pos x="7" y="17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5" y="15"/>
                  </a:cxn>
                  <a:cxn ang="0">
                    <a:pos x="5" y="12"/>
                  </a:cxn>
                  <a:cxn ang="0">
                    <a:pos x="2" y="12"/>
                  </a:cxn>
                  <a:cxn ang="0">
                    <a:pos x="2" y="10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2" y="5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5" y="3"/>
                  </a:cxn>
                  <a:cxn ang="0">
                    <a:pos x="5" y="5"/>
                  </a:cxn>
                  <a:cxn ang="0">
                    <a:pos x="7" y="3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12" y="3"/>
                  </a:cxn>
                  <a:cxn ang="0">
                    <a:pos x="12" y="0"/>
                  </a:cxn>
                  <a:cxn ang="0">
                    <a:pos x="14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9" y="0"/>
                  </a:cxn>
                </a:cxnLst>
                <a:rect l="0" t="0" r="r" b="b"/>
                <a:pathLst>
                  <a:path w="31" h="22">
                    <a:moveTo>
                      <a:pt x="19" y="0"/>
                    </a:moveTo>
                    <a:lnTo>
                      <a:pt x="19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31" y="7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1" y="12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8" y="15"/>
                    </a:lnTo>
                    <a:lnTo>
                      <a:pt x="28" y="15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8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4" y="17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4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12" y="22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9" y="19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7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5"/>
                    </a:lnTo>
                    <a:lnTo>
                      <a:pt x="7" y="5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5" name="Freeform 199"/>
              <p:cNvSpPr>
                <a:spLocks/>
              </p:cNvSpPr>
              <p:nvPr/>
            </p:nvSpPr>
            <p:spPr bwMode="auto">
              <a:xfrm>
                <a:off x="3709" y="2888"/>
                <a:ext cx="19" cy="4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7" y="10"/>
                  </a:cxn>
                  <a:cxn ang="0">
                    <a:pos x="17" y="12"/>
                  </a:cxn>
                  <a:cxn ang="0">
                    <a:pos x="17" y="14"/>
                  </a:cxn>
                  <a:cxn ang="0">
                    <a:pos x="19" y="17"/>
                  </a:cxn>
                  <a:cxn ang="0">
                    <a:pos x="17" y="19"/>
                  </a:cxn>
                  <a:cxn ang="0">
                    <a:pos x="14" y="19"/>
                  </a:cxn>
                  <a:cxn ang="0">
                    <a:pos x="17" y="22"/>
                  </a:cxn>
                  <a:cxn ang="0">
                    <a:pos x="17" y="24"/>
                  </a:cxn>
                  <a:cxn ang="0">
                    <a:pos x="17" y="26"/>
                  </a:cxn>
                  <a:cxn ang="0">
                    <a:pos x="17" y="24"/>
                  </a:cxn>
                  <a:cxn ang="0">
                    <a:pos x="19" y="22"/>
                  </a:cxn>
                  <a:cxn ang="0">
                    <a:pos x="17" y="24"/>
                  </a:cxn>
                  <a:cxn ang="0">
                    <a:pos x="19" y="26"/>
                  </a:cxn>
                  <a:cxn ang="0">
                    <a:pos x="19" y="29"/>
                  </a:cxn>
                  <a:cxn ang="0">
                    <a:pos x="17" y="31"/>
                  </a:cxn>
                  <a:cxn ang="0">
                    <a:pos x="17" y="33"/>
                  </a:cxn>
                  <a:cxn ang="0">
                    <a:pos x="17" y="36"/>
                  </a:cxn>
                  <a:cxn ang="0">
                    <a:pos x="14" y="38"/>
                  </a:cxn>
                  <a:cxn ang="0">
                    <a:pos x="12" y="38"/>
                  </a:cxn>
                  <a:cxn ang="0">
                    <a:pos x="10" y="38"/>
                  </a:cxn>
                  <a:cxn ang="0">
                    <a:pos x="10" y="38"/>
                  </a:cxn>
                  <a:cxn ang="0">
                    <a:pos x="7" y="41"/>
                  </a:cxn>
                  <a:cxn ang="0">
                    <a:pos x="5" y="41"/>
                  </a:cxn>
                  <a:cxn ang="0">
                    <a:pos x="5" y="43"/>
                  </a:cxn>
                  <a:cxn ang="0">
                    <a:pos x="3" y="43"/>
                  </a:cxn>
                  <a:cxn ang="0">
                    <a:pos x="3" y="41"/>
                  </a:cxn>
                  <a:cxn ang="0">
                    <a:pos x="0" y="41"/>
                  </a:cxn>
                  <a:cxn ang="0">
                    <a:pos x="0" y="38"/>
                  </a:cxn>
                  <a:cxn ang="0">
                    <a:pos x="0" y="36"/>
                  </a:cxn>
                  <a:cxn ang="0">
                    <a:pos x="0" y="31"/>
                  </a:cxn>
                  <a:cxn ang="0">
                    <a:pos x="0" y="29"/>
                  </a:cxn>
                  <a:cxn ang="0">
                    <a:pos x="3" y="26"/>
                  </a:cxn>
                  <a:cxn ang="0">
                    <a:pos x="0" y="24"/>
                  </a:cxn>
                  <a:cxn ang="0">
                    <a:pos x="0" y="22"/>
                  </a:cxn>
                  <a:cxn ang="0">
                    <a:pos x="3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3" y="14"/>
                  </a:cxn>
                  <a:cxn ang="0">
                    <a:pos x="3" y="12"/>
                  </a:cxn>
                  <a:cxn ang="0">
                    <a:pos x="3" y="10"/>
                  </a:cxn>
                  <a:cxn ang="0">
                    <a:pos x="5" y="7"/>
                  </a:cxn>
                  <a:cxn ang="0">
                    <a:pos x="5" y="5"/>
                  </a:cxn>
                  <a:cxn ang="0">
                    <a:pos x="5" y="7"/>
                  </a:cxn>
                  <a:cxn ang="0">
                    <a:pos x="7" y="10"/>
                  </a:cxn>
                  <a:cxn ang="0">
                    <a:pos x="7" y="7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10" y="0"/>
                  </a:cxn>
                  <a:cxn ang="0">
                    <a:pos x="12" y="3"/>
                  </a:cxn>
                </a:cxnLst>
                <a:rect l="0" t="0" r="r" b="b"/>
                <a:pathLst>
                  <a:path w="19" h="43">
                    <a:moveTo>
                      <a:pt x="12" y="3"/>
                    </a:move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9" y="22"/>
                    </a:lnTo>
                    <a:lnTo>
                      <a:pt x="19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7" y="29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4" y="36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5" y="41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1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3" y="29"/>
                    </a:lnTo>
                    <a:lnTo>
                      <a:pt x="3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3"/>
                    </a:lnTo>
                    <a:lnTo>
                      <a:pt x="12" y="3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6" name="Freeform 200"/>
              <p:cNvSpPr>
                <a:spLocks/>
              </p:cNvSpPr>
              <p:nvPr/>
            </p:nvSpPr>
            <p:spPr bwMode="auto">
              <a:xfrm>
                <a:off x="3709" y="2888"/>
                <a:ext cx="19" cy="4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7" y="10"/>
                  </a:cxn>
                  <a:cxn ang="0">
                    <a:pos x="17" y="12"/>
                  </a:cxn>
                  <a:cxn ang="0">
                    <a:pos x="17" y="14"/>
                  </a:cxn>
                  <a:cxn ang="0">
                    <a:pos x="19" y="17"/>
                  </a:cxn>
                  <a:cxn ang="0">
                    <a:pos x="17" y="19"/>
                  </a:cxn>
                  <a:cxn ang="0">
                    <a:pos x="14" y="19"/>
                  </a:cxn>
                  <a:cxn ang="0">
                    <a:pos x="17" y="22"/>
                  </a:cxn>
                  <a:cxn ang="0">
                    <a:pos x="17" y="24"/>
                  </a:cxn>
                  <a:cxn ang="0">
                    <a:pos x="17" y="26"/>
                  </a:cxn>
                  <a:cxn ang="0">
                    <a:pos x="17" y="24"/>
                  </a:cxn>
                  <a:cxn ang="0">
                    <a:pos x="19" y="22"/>
                  </a:cxn>
                  <a:cxn ang="0">
                    <a:pos x="17" y="24"/>
                  </a:cxn>
                  <a:cxn ang="0">
                    <a:pos x="19" y="26"/>
                  </a:cxn>
                  <a:cxn ang="0">
                    <a:pos x="19" y="29"/>
                  </a:cxn>
                  <a:cxn ang="0">
                    <a:pos x="17" y="31"/>
                  </a:cxn>
                  <a:cxn ang="0">
                    <a:pos x="17" y="33"/>
                  </a:cxn>
                  <a:cxn ang="0">
                    <a:pos x="17" y="36"/>
                  </a:cxn>
                  <a:cxn ang="0">
                    <a:pos x="14" y="38"/>
                  </a:cxn>
                  <a:cxn ang="0">
                    <a:pos x="12" y="38"/>
                  </a:cxn>
                  <a:cxn ang="0">
                    <a:pos x="10" y="38"/>
                  </a:cxn>
                  <a:cxn ang="0">
                    <a:pos x="10" y="38"/>
                  </a:cxn>
                  <a:cxn ang="0">
                    <a:pos x="7" y="41"/>
                  </a:cxn>
                  <a:cxn ang="0">
                    <a:pos x="5" y="41"/>
                  </a:cxn>
                  <a:cxn ang="0">
                    <a:pos x="5" y="43"/>
                  </a:cxn>
                  <a:cxn ang="0">
                    <a:pos x="3" y="43"/>
                  </a:cxn>
                  <a:cxn ang="0">
                    <a:pos x="3" y="41"/>
                  </a:cxn>
                  <a:cxn ang="0">
                    <a:pos x="0" y="41"/>
                  </a:cxn>
                  <a:cxn ang="0">
                    <a:pos x="0" y="38"/>
                  </a:cxn>
                  <a:cxn ang="0">
                    <a:pos x="0" y="36"/>
                  </a:cxn>
                  <a:cxn ang="0">
                    <a:pos x="0" y="31"/>
                  </a:cxn>
                  <a:cxn ang="0">
                    <a:pos x="0" y="29"/>
                  </a:cxn>
                  <a:cxn ang="0">
                    <a:pos x="3" y="26"/>
                  </a:cxn>
                  <a:cxn ang="0">
                    <a:pos x="0" y="24"/>
                  </a:cxn>
                  <a:cxn ang="0">
                    <a:pos x="0" y="22"/>
                  </a:cxn>
                  <a:cxn ang="0">
                    <a:pos x="3" y="19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5" y="17"/>
                  </a:cxn>
                  <a:cxn ang="0">
                    <a:pos x="5" y="17"/>
                  </a:cxn>
                  <a:cxn ang="0">
                    <a:pos x="3" y="14"/>
                  </a:cxn>
                  <a:cxn ang="0">
                    <a:pos x="3" y="12"/>
                  </a:cxn>
                  <a:cxn ang="0">
                    <a:pos x="3" y="10"/>
                  </a:cxn>
                  <a:cxn ang="0">
                    <a:pos x="5" y="7"/>
                  </a:cxn>
                  <a:cxn ang="0">
                    <a:pos x="5" y="5"/>
                  </a:cxn>
                  <a:cxn ang="0">
                    <a:pos x="5" y="7"/>
                  </a:cxn>
                  <a:cxn ang="0">
                    <a:pos x="7" y="10"/>
                  </a:cxn>
                  <a:cxn ang="0">
                    <a:pos x="7" y="7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10" y="0"/>
                  </a:cxn>
                  <a:cxn ang="0">
                    <a:pos x="12" y="3"/>
                  </a:cxn>
                </a:cxnLst>
                <a:rect l="0" t="0" r="r" b="b"/>
                <a:pathLst>
                  <a:path w="19" h="43">
                    <a:moveTo>
                      <a:pt x="12" y="3"/>
                    </a:moveTo>
                    <a:lnTo>
                      <a:pt x="12" y="5"/>
                    </a:lnTo>
                    <a:lnTo>
                      <a:pt x="12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10"/>
                    </a:lnTo>
                    <a:lnTo>
                      <a:pt x="17" y="10"/>
                    </a:lnTo>
                    <a:lnTo>
                      <a:pt x="17" y="10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2"/>
                    </a:lnTo>
                    <a:lnTo>
                      <a:pt x="17" y="14"/>
                    </a:lnTo>
                    <a:lnTo>
                      <a:pt x="17" y="14"/>
                    </a:lnTo>
                    <a:lnTo>
                      <a:pt x="19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7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6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2"/>
                    </a:lnTo>
                    <a:lnTo>
                      <a:pt x="17" y="22"/>
                    </a:lnTo>
                    <a:lnTo>
                      <a:pt x="19" y="22"/>
                    </a:lnTo>
                    <a:lnTo>
                      <a:pt x="19" y="24"/>
                    </a:lnTo>
                    <a:lnTo>
                      <a:pt x="17" y="24"/>
                    </a:lnTo>
                    <a:lnTo>
                      <a:pt x="17" y="24"/>
                    </a:lnTo>
                    <a:lnTo>
                      <a:pt x="17" y="26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9" y="29"/>
                    </a:lnTo>
                    <a:lnTo>
                      <a:pt x="17" y="29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14" y="36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4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7" y="38"/>
                    </a:lnTo>
                    <a:lnTo>
                      <a:pt x="7" y="38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7" y="41"/>
                    </a:lnTo>
                    <a:lnTo>
                      <a:pt x="5" y="41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5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3" y="41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3" y="29"/>
                    </a:lnTo>
                    <a:lnTo>
                      <a:pt x="3" y="2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3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5" y="17"/>
                    </a:lnTo>
                    <a:lnTo>
                      <a:pt x="5" y="17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7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3" y="10"/>
                    </a:lnTo>
                    <a:lnTo>
                      <a:pt x="3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5"/>
                    </a:lnTo>
                    <a:lnTo>
                      <a:pt x="5" y="5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5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7" y="7"/>
                    </a:lnTo>
                    <a:lnTo>
                      <a:pt x="10" y="7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3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2" y="3"/>
                    </a:lnTo>
                    <a:lnTo>
                      <a:pt x="12" y="3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7" name="Freeform 201"/>
              <p:cNvSpPr>
                <a:spLocks/>
              </p:cNvSpPr>
              <p:nvPr/>
            </p:nvSpPr>
            <p:spPr bwMode="auto">
              <a:xfrm>
                <a:off x="3385" y="2990"/>
                <a:ext cx="40" cy="26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4" y="3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8" y="7"/>
                  </a:cxn>
                  <a:cxn ang="0">
                    <a:pos x="28" y="10"/>
                  </a:cxn>
                  <a:cxn ang="0">
                    <a:pos x="31" y="10"/>
                  </a:cxn>
                  <a:cxn ang="0">
                    <a:pos x="33" y="10"/>
                  </a:cxn>
                  <a:cxn ang="0">
                    <a:pos x="35" y="12"/>
                  </a:cxn>
                  <a:cxn ang="0">
                    <a:pos x="35" y="14"/>
                  </a:cxn>
                  <a:cxn ang="0">
                    <a:pos x="35" y="14"/>
                  </a:cxn>
                  <a:cxn ang="0">
                    <a:pos x="38" y="17"/>
                  </a:cxn>
                  <a:cxn ang="0">
                    <a:pos x="40" y="17"/>
                  </a:cxn>
                  <a:cxn ang="0">
                    <a:pos x="40" y="21"/>
                  </a:cxn>
                  <a:cxn ang="0">
                    <a:pos x="40" y="24"/>
                  </a:cxn>
                  <a:cxn ang="0">
                    <a:pos x="38" y="24"/>
                  </a:cxn>
                  <a:cxn ang="0">
                    <a:pos x="35" y="24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1" y="26"/>
                  </a:cxn>
                  <a:cxn ang="0">
                    <a:pos x="28" y="26"/>
                  </a:cxn>
                  <a:cxn ang="0">
                    <a:pos x="26" y="26"/>
                  </a:cxn>
                  <a:cxn ang="0">
                    <a:pos x="26" y="24"/>
                  </a:cxn>
                  <a:cxn ang="0">
                    <a:pos x="21" y="24"/>
                  </a:cxn>
                  <a:cxn ang="0">
                    <a:pos x="24" y="24"/>
                  </a:cxn>
                  <a:cxn ang="0">
                    <a:pos x="21" y="21"/>
                  </a:cxn>
                  <a:cxn ang="0">
                    <a:pos x="21" y="19"/>
                  </a:cxn>
                  <a:cxn ang="0">
                    <a:pos x="19" y="17"/>
                  </a:cxn>
                  <a:cxn ang="0">
                    <a:pos x="16" y="17"/>
                  </a:cxn>
                  <a:cxn ang="0">
                    <a:pos x="16" y="14"/>
                  </a:cxn>
                  <a:cxn ang="0">
                    <a:pos x="14" y="14"/>
                  </a:cxn>
                  <a:cxn ang="0">
                    <a:pos x="12" y="14"/>
                  </a:cxn>
                  <a:cxn ang="0">
                    <a:pos x="9" y="14"/>
                  </a:cxn>
                  <a:cxn ang="0">
                    <a:pos x="9" y="14"/>
                  </a:cxn>
                  <a:cxn ang="0">
                    <a:pos x="7" y="12"/>
                  </a:cxn>
                  <a:cxn ang="0">
                    <a:pos x="5" y="14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14" y="3"/>
                  </a:cxn>
                  <a:cxn ang="0">
                    <a:pos x="16" y="3"/>
                  </a:cxn>
                  <a:cxn ang="0">
                    <a:pos x="16" y="3"/>
                  </a:cxn>
                  <a:cxn ang="0">
                    <a:pos x="19" y="3"/>
                  </a:cxn>
                  <a:cxn ang="0">
                    <a:pos x="21" y="0"/>
                  </a:cxn>
                </a:cxnLst>
                <a:rect l="0" t="0" r="r" b="b"/>
                <a:pathLst>
                  <a:path w="40" h="26">
                    <a:moveTo>
                      <a:pt x="21" y="0"/>
                    </a:moveTo>
                    <a:lnTo>
                      <a:pt x="21" y="0"/>
                    </a:lnTo>
                    <a:lnTo>
                      <a:pt x="21" y="0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8" y="14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5" y="24"/>
                    </a:lnTo>
                    <a:lnTo>
                      <a:pt x="35" y="24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8" name="Freeform 202"/>
              <p:cNvSpPr>
                <a:spLocks/>
              </p:cNvSpPr>
              <p:nvPr/>
            </p:nvSpPr>
            <p:spPr bwMode="auto">
              <a:xfrm>
                <a:off x="3385" y="2990"/>
                <a:ext cx="40" cy="26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4" y="3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8" y="7"/>
                  </a:cxn>
                  <a:cxn ang="0">
                    <a:pos x="28" y="10"/>
                  </a:cxn>
                  <a:cxn ang="0">
                    <a:pos x="31" y="10"/>
                  </a:cxn>
                  <a:cxn ang="0">
                    <a:pos x="33" y="10"/>
                  </a:cxn>
                  <a:cxn ang="0">
                    <a:pos x="35" y="12"/>
                  </a:cxn>
                  <a:cxn ang="0">
                    <a:pos x="35" y="14"/>
                  </a:cxn>
                  <a:cxn ang="0">
                    <a:pos x="35" y="14"/>
                  </a:cxn>
                  <a:cxn ang="0">
                    <a:pos x="38" y="17"/>
                  </a:cxn>
                  <a:cxn ang="0">
                    <a:pos x="40" y="17"/>
                  </a:cxn>
                  <a:cxn ang="0">
                    <a:pos x="40" y="21"/>
                  </a:cxn>
                  <a:cxn ang="0">
                    <a:pos x="40" y="24"/>
                  </a:cxn>
                  <a:cxn ang="0">
                    <a:pos x="38" y="24"/>
                  </a:cxn>
                  <a:cxn ang="0">
                    <a:pos x="35" y="24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1" y="26"/>
                  </a:cxn>
                  <a:cxn ang="0">
                    <a:pos x="28" y="26"/>
                  </a:cxn>
                  <a:cxn ang="0">
                    <a:pos x="26" y="26"/>
                  </a:cxn>
                  <a:cxn ang="0">
                    <a:pos x="26" y="24"/>
                  </a:cxn>
                  <a:cxn ang="0">
                    <a:pos x="21" y="24"/>
                  </a:cxn>
                  <a:cxn ang="0">
                    <a:pos x="24" y="24"/>
                  </a:cxn>
                  <a:cxn ang="0">
                    <a:pos x="21" y="21"/>
                  </a:cxn>
                  <a:cxn ang="0">
                    <a:pos x="21" y="19"/>
                  </a:cxn>
                  <a:cxn ang="0">
                    <a:pos x="19" y="17"/>
                  </a:cxn>
                  <a:cxn ang="0">
                    <a:pos x="16" y="17"/>
                  </a:cxn>
                  <a:cxn ang="0">
                    <a:pos x="16" y="14"/>
                  </a:cxn>
                  <a:cxn ang="0">
                    <a:pos x="14" y="14"/>
                  </a:cxn>
                  <a:cxn ang="0">
                    <a:pos x="12" y="14"/>
                  </a:cxn>
                  <a:cxn ang="0">
                    <a:pos x="9" y="14"/>
                  </a:cxn>
                  <a:cxn ang="0">
                    <a:pos x="9" y="14"/>
                  </a:cxn>
                  <a:cxn ang="0">
                    <a:pos x="7" y="12"/>
                  </a:cxn>
                  <a:cxn ang="0">
                    <a:pos x="5" y="14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10"/>
                  </a:cxn>
                  <a:cxn ang="0">
                    <a:pos x="0" y="7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3"/>
                  </a:cxn>
                  <a:cxn ang="0">
                    <a:pos x="5" y="3"/>
                  </a:cxn>
                  <a:cxn ang="0">
                    <a:pos x="7" y="3"/>
                  </a:cxn>
                  <a:cxn ang="0">
                    <a:pos x="9" y="3"/>
                  </a:cxn>
                  <a:cxn ang="0">
                    <a:pos x="9" y="3"/>
                  </a:cxn>
                  <a:cxn ang="0">
                    <a:pos x="14" y="3"/>
                  </a:cxn>
                  <a:cxn ang="0">
                    <a:pos x="16" y="3"/>
                  </a:cxn>
                  <a:cxn ang="0">
                    <a:pos x="16" y="3"/>
                  </a:cxn>
                  <a:cxn ang="0">
                    <a:pos x="19" y="3"/>
                  </a:cxn>
                  <a:cxn ang="0">
                    <a:pos x="21" y="0"/>
                  </a:cxn>
                </a:cxnLst>
                <a:rect l="0" t="0" r="r" b="b"/>
                <a:pathLst>
                  <a:path w="40" h="26">
                    <a:moveTo>
                      <a:pt x="21" y="0"/>
                    </a:moveTo>
                    <a:lnTo>
                      <a:pt x="21" y="0"/>
                    </a:lnTo>
                    <a:lnTo>
                      <a:pt x="21" y="0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8" y="5"/>
                    </a:lnTo>
                    <a:lnTo>
                      <a:pt x="28" y="5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1" y="10"/>
                    </a:lnTo>
                    <a:lnTo>
                      <a:pt x="31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3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5" y="14"/>
                    </a:lnTo>
                    <a:lnTo>
                      <a:pt x="38" y="14"/>
                    </a:lnTo>
                    <a:lnTo>
                      <a:pt x="38" y="17"/>
                    </a:lnTo>
                    <a:lnTo>
                      <a:pt x="38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7"/>
                    </a:lnTo>
                    <a:lnTo>
                      <a:pt x="40" y="19"/>
                    </a:lnTo>
                    <a:lnTo>
                      <a:pt x="40" y="19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40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8" y="24"/>
                    </a:lnTo>
                    <a:lnTo>
                      <a:pt x="35" y="24"/>
                    </a:lnTo>
                    <a:lnTo>
                      <a:pt x="35" y="24"/>
                    </a:lnTo>
                    <a:lnTo>
                      <a:pt x="35" y="24"/>
                    </a:lnTo>
                    <a:lnTo>
                      <a:pt x="33" y="24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31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4" y="24"/>
                    </a:lnTo>
                    <a:lnTo>
                      <a:pt x="24" y="24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21" y="19"/>
                    </a:lnTo>
                    <a:lnTo>
                      <a:pt x="19" y="19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7"/>
                    </a:lnTo>
                    <a:lnTo>
                      <a:pt x="16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9" y="14"/>
                    </a:lnTo>
                    <a:lnTo>
                      <a:pt x="7" y="14"/>
                    </a:lnTo>
                    <a:lnTo>
                      <a:pt x="7" y="14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5" y="12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7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12" y="3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6" y="3"/>
                    </a:lnTo>
                    <a:lnTo>
                      <a:pt x="19" y="3"/>
                    </a:lnTo>
                    <a:lnTo>
                      <a:pt x="19" y="3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1" y="0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9" name="Freeform 203"/>
              <p:cNvSpPr>
                <a:spLocks/>
              </p:cNvSpPr>
              <p:nvPr/>
            </p:nvSpPr>
            <p:spPr bwMode="auto">
              <a:xfrm>
                <a:off x="3087" y="2791"/>
                <a:ext cx="40" cy="43"/>
              </a:xfrm>
              <a:custGeom>
                <a:avLst/>
                <a:gdLst/>
                <a:ahLst/>
                <a:cxnLst>
                  <a:cxn ang="0">
                    <a:pos x="21" y="2"/>
                  </a:cxn>
                  <a:cxn ang="0">
                    <a:pos x="21" y="5"/>
                  </a:cxn>
                  <a:cxn ang="0">
                    <a:pos x="21" y="7"/>
                  </a:cxn>
                  <a:cxn ang="0">
                    <a:pos x="23" y="10"/>
                  </a:cxn>
                  <a:cxn ang="0">
                    <a:pos x="23" y="14"/>
                  </a:cxn>
                  <a:cxn ang="0">
                    <a:pos x="23" y="17"/>
                  </a:cxn>
                  <a:cxn ang="0">
                    <a:pos x="26" y="19"/>
                  </a:cxn>
                  <a:cxn ang="0">
                    <a:pos x="26" y="24"/>
                  </a:cxn>
                  <a:cxn ang="0">
                    <a:pos x="26" y="26"/>
                  </a:cxn>
                  <a:cxn ang="0">
                    <a:pos x="28" y="26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8" y="29"/>
                  </a:cxn>
                  <a:cxn ang="0">
                    <a:pos x="38" y="31"/>
                  </a:cxn>
                  <a:cxn ang="0">
                    <a:pos x="35" y="33"/>
                  </a:cxn>
                  <a:cxn ang="0">
                    <a:pos x="33" y="36"/>
                  </a:cxn>
                  <a:cxn ang="0">
                    <a:pos x="33" y="38"/>
                  </a:cxn>
                  <a:cxn ang="0">
                    <a:pos x="35" y="36"/>
                  </a:cxn>
                  <a:cxn ang="0">
                    <a:pos x="38" y="36"/>
                  </a:cxn>
                  <a:cxn ang="0">
                    <a:pos x="40" y="38"/>
                  </a:cxn>
                  <a:cxn ang="0">
                    <a:pos x="40" y="40"/>
                  </a:cxn>
                  <a:cxn ang="0">
                    <a:pos x="38" y="43"/>
                  </a:cxn>
                  <a:cxn ang="0">
                    <a:pos x="35" y="43"/>
                  </a:cxn>
                  <a:cxn ang="0">
                    <a:pos x="33" y="43"/>
                  </a:cxn>
                  <a:cxn ang="0">
                    <a:pos x="28" y="43"/>
                  </a:cxn>
                  <a:cxn ang="0">
                    <a:pos x="28" y="40"/>
                  </a:cxn>
                  <a:cxn ang="0">
                    <a:pos x="26" y="38"/>
                  </a:cxn>
                  <a:cxn ang="0">
                    <a:pos x="23" y="38"/>
                  </a:cxn>
                  <a:cxn ang="0">
                    <a:pos x="21" y="36"/>
                  </a:cxn>
                  <a:cxn ang="0">
                    <a:pos x="19" y="36"/>
                  </a:cxn>
                  <a:cxn ang="0">
                    <a:pos x="16" y="33"/>
                  </a:cxn>
                  <a:cxn ang="0">
                    <a:pos x="16" y="29"/>
                  </a:cxn>
                  <a:cxn ang="0">
                    <a:pos x="16" y="26"/>
                  </a:cxn>
                  <a:cxn ang="0">
                    <a:pos x="14" y="26"/>
                  </a:cxn>
                  <a:cxn ang="0">
                    <a:pos x="14" y="21"/>
                  </a:cxn>
                  <a:cxn ang="0">
                    <a:pos x="14" y="19"/>
                  </a:cxn>
                  <a:cxn ang="0">
                    <a:pos x="11" y="17"/>
                  </a:cxn>
                  <a:cxn ang="0">
                    <a:pos x="7" y="17"/>
                  </a:cxn>
                  <a:cxn ang="0">
                    <a:pos x="4" y="19"/>
                  </a:cxn>
                  <a:cxn ang="0">
                    <a:pos x="4" y="17"/>
                  </a:cxn>
                  <a:cxn ang="0">
                    <a:pos x="0" y="17"/>
                  </a:cxn>
                  <a:cxn ang="0">
                    <a:pos x="0" y="14"/>
                  </a:cxn>
                  <a:cxn ang="0">
                    <a:pos x="2" y="12"/>
                  </a:cxn>
                  <a:cxn ang="0">
                    <a:pos x="4" y="12"/>
                  </a:cxn>
                  <a:cxn ang="0">
                    <a:pos x="7" y="10"/>
                  </a:cxn>
                  <a:cxn ang="0">
                    <a:pos x="4" y="7"/>
                  </a:cxn>
                  <a:cxn ang="0">
                    <a:pos x="7" y="5"/>
                  </a:cxn>
                  <a:cxn ang="0">
                    <a:pos x="7" y="2"/>
                  </a:cxn>
                  <a:cxn ang="0">
                    <a:pos x="11" y="2"/>
                  </a:cxn>
                  <a:cxn ang="0">
                    <a:pos x="11" y="5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9" y="2"/>
                  </a:cxn>
                </a:cxnLst>
                <a:rect l="0" t="0" r="r" b="b"/>
                <a:pathLst>
                  <a:path w="40" h="43">
                    <a:moveTo>
                      <a:pt x="19" y="2"/>
                    </a:move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3" y="33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5" y="36"/>
                    </a:lnTo>
                    <a:lnTo>
                      <a:pt x="35" y="36"/>
                    </a:lnTo>
                    <a:lnTo>
                      <a:pt x="35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38" y="40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5" y="40"/>
                    </a:lnTo>
                    <a:lnTo>
                      <a:pt x="35" y="43"/>
                    </a:lnTo>
                    <a:lnTo>
                      <a:pt x="35" y="43"/>
                    </a:lnTo>
                    <a:lnTo>
                      <a:pt x="35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28" y="43"/>
                    </a:lnTo>
                    <a:lnTo>
                      <a:pt x="28" y="43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9" y="2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2"/>
                    </a:lnTo>
                    <a:close/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90" name="Freeform 204"/>
              <p:cNvSpPr>
                <a:spLocks/>
              </p:cNvSpPr>
              <p:nvPr/>
            </p:nvSpPr>
            <p:spPr bwMode="auto">
              <a:xfrm>
                <a:off x="3087" y="2791"/>
                <a:ext cx="40" cy="43"/>
              </a:xfrm>
              <a:custGeom>
                <a:avLst/>
                <a:gdLst/>
                <a:ahLst/>
                <a:cxnLst>
                  <a:cxn ang="0">
                    <a:pos x="21" y="2"/>
                  </a:cxn>
                  <a:cxn ang="0">
                    <a:pos x="21" y="5"/>
                  </a:cxn>
                  <a:cxn ang="0">
                    <a:pos x="21" y="7"/>
                  </a:cxn>
                  <a:cxn ang="0">
                    <a:pos x="23" y="10"/>
                  </a:cxn>
                  <a:cxn ang="0">
                    <a:pos x="23" y="14"/>
                  </a:cxn>
                  <a:cxn ang="0">
                    <a:pos x="23" y="17"/>
                  </a:cxn>
                  <a:cxn ang="0">
                    <a:pos x="26" y="19"/>
                  </a:cxn>
                  <a:cxn ang="0">
                    <a:pos x="26" y="24"/>
                  </a:cxn>
                  <a:cxn ang="0">
                    <a:pos x="26" y="26"/>
                  </a:cxn>
                  <a:cxn ang="0">
                    <a:pos x="28" y="26"/>
                  </a:cxn>
                  <a:cxn ang="0">
                    <a:pos x="33" y="26"/>
                  </a:cxn>
                  <a:cxn ang="0">
                    <a:pos x="35" y="29"/>
                  </a:cxn>
                  <a:cxn ang="0">
                    <a:pos x="38" y="29"/>
                  </a:cxn>
                  <a:cxn ang="0">
                    <a:pos x="38" y="31"/>
                  </a:cxn>
                  <a:cxn ang="0">
                    <a:pos x="35" y="33"/>
                  </a:cxn>
                  <a:cxn ang="0">
                    <a:pos x="33" y="36"/>
                  </a:cxn>
                  <a:cxn ang="0">
                    <a:pos x="33" y="38"/>
                  </a:cxn>
                  <a:cxn ang="0">
                    <a:pos x="35" y="36"/>
                  </a:cxn>
                  <a:cxn ang="0">
                    <a:pos x="38" y="36"/>
                  </a:cxn>
                  <a:cxn ang="0">
                    <a:pos x="40" y="38"/>
                  </a:cxn>
                  <a:cxn ang="0">
                    <a:pos x="40" y="40"/>
                  </a:cxn>
                  <a:cxn ang="0">
                    <a:pos x="38" y="43"/>
                  </a:cxn>
                  <a:cxn ang="0">
                    <a:pos x="35" y="43"/>
                  </a:cxn>
                  <a:cxn ang="0">
                    <a:pos x="33" y="43"/>
                  </a:cxn>
                  <a:cxn ang="0">
                    <a:pos x="28" y="43"/>
                  </a:cxn>
                  <a:cxn ang="0">
                    <a:pos x="28" y="40"/>
                  </a:cxn>
                  <a:cxn ang="0">
                    <a:pos x="26" y="38"/>
                  </a:cxn>
                  <a:cxn ang="0">
                    <a:pos x="23" y="38"/>
                  </a:cxn>
                  <a:cxn ang="0">
                    <a:pos x="21" y="36"/>
                  </a:cxn>
                  <a:cxn ang="0">
                    <a:pos x="19" y="36"/>
                  </a:cxn>
                  <a:cxn ang="0">
                    <a:pos x="16" y="33"/>
                  </a:cxn>
                  <a:cxn ang="0">
                    <a:pos x="16" y="29"/>
                  </a:cxn>
                  <a:cxn ang="0">
                    <a:pos x="16" y="26"/>
                  </a:cxn>
                  <a:cxn ang="0">
                    <a:pos x="14" y="26"/>
                  </a:cxn>
                  <a:cxn ang="0">
                    <a:pos x="14" y="21"/>
                  </a:cxn>
                  <a:cxn ang="0">
                    <a:pos x="14" y="19"/>
                  </a:cxn>
                  <a:cxn ang="0">
                    <a:pos x="11" y="17"/>
                  </a:cxn>
                  <a:cxn ang="0">
                    <a:pos x="7" y="17"/>
                  </a:cxn>
                  <a:cxn ang="0">
                    <a:pos x="4" y="19"/>
                  </a:cxn>
                  <a:cxn ang="0">
                    <a:pos x="4" y="17"/>
                  </a:cxn>
                  <a:cxn ang="0">
                    <a:pos x="0" y="17"/>
                  </a:cxn>
                  <a:cxn ang="0">
                    <a:pos x="0" y="14"/>
                  </a:cxn>
                  <a:cxn ang="0">
                    <a:pos x="2" y="12"/>
                  </a:cxn>
                  <a:cxn ang="0">
                    <a:pos x="4" y="12"/>
                  </a:cxn>
                  <a:cxn ang="0">
                    <a:pos x="7" y="10"/>
                  </a:cxn>
                  <a:cxn ang="0">
                    <a:pos x="4" y="7"/>
                  </a:cxn>
                  <a:cxn ang="0">
                    <a:pos x="7" y="5"/>
                  </a:cxn>
                  <a:cxn ang="0">
                    <a:pos x="7" y="2"/>
                  </a:cxn>
                  <a:cxn ang="0">
                    <a:pos x="11" y="2"/>
                  </a:cxn>
                  <a:cxn ang="0">
                    <a:pos x="11" y="5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9" y="2"/>
                  </a:cxn>
                </a:cxnLst>
                <a:rect l="0" t="0" r="r" b="b"/>
                <a:pathLst>
                  <a:path w="40" h="43">
                    <a:moveTo>
                      <a:pt x="19" y="2"/>
                    </a:moveTo>
                    <a:lnTo>
                      <a:pt x="19" y="2"/>
                    </a:lnTo>
                    <a:lnTo>
                      <a:pt x="19" y="2"/>
                    </a:lnTo>
                    <a:lnTo>
                      <a:pt x="21" y="2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5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0"/>
                    </a:lnTo>
                    <a:lnTo>
                      <a:pt x="23" y="12"/>
                    </a:lnTo>
                    <a:lnTo>
                      <a:pt x="23" y="12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7"/>
                    </a:lnTo>
                    <a:lnTo>
                      <a:pt x="23" y="19"/>
                    </a:lnTo>
                    <a:lnTo>
                      <a:pt x="26" y="19"/>
                    </a:lnTo>
                    <a:lnTo>
                      <a:pt x="26" y="19"/>
                    </a:lnTo>
                    <a:lnTo>
                      <a:pt x="26" y="21"/>
                    </a:lnTo>
                    <a:lnTo>
                      <a:pt x="26" y="21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6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3" y="29"/>
                    </a:lnTo>
                    <a:lnTo>
                      <a:pt x="35" y="29"/>
                    </a:lnTo>
                    <a:lnTo>
                      <a:pt x="35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8" y="31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33" y="33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6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5" y="38"/>
                    </a:lnTo>
                    <a:lnTo>
                      <a:pt x="35" y="38"/>
                    </a:lnTo>
                    <a:lnTo>
                      <a:pt x="35" y="36"/>
                    </a:lnTo>
                    <a:lnTo>
                      <a:pt x="35" y="36"/>
                    </a:lnTo>
                    <a:lnTo>
                      <a:pt x="35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6"/>
                    </a:lnTo>
                    <a:lnTo>
                      <a:pt x="38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38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38" y="40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35" y="40"/>
                    </a:lnTo>
                    <a:lnTo>
                      <a:pt x="35" y="43"/>
                    </a:lnTo>
                    <a:lnTo>
                      <a:pt x="35" y="43"/>
                    </a:lnTo>
                    <a:lnTo>
                      <a:pt x="35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3" y="43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28" y="43"/>
                    </a:lnTo>
                    <a:lnTo>
                      <a:pt x="28" y="43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1" y="38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21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6"/>
                    </a:lnTo>
                    <a:lnTo>
                      <a:pt x="19" y="33"/>
                    </a:lnTo>
                    <a:lnTo>
                      <a:pt x="16" y="33"/>
                    </a:lnTo>
                    <a:lnTo>
                      <a:pt x="16" y="33"/>
                    </a:lnTo>
                    <a:lnTo>
                      <a:pt x="16" y="31"/>
                    </a:lnTo>
                    <a:lnTo>
                      <a:pt x="16" y="3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19" y="29"/>
                    </a:lnTo>
                    <a:lnTo>
                      <a:pt x="19" y="26"/>
                    </a:lnTo>
                    <a:lnTo>
                      <a:pt x="19" y="26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21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4" y="19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11" y="17"/>
                    </a:lnTo>
                    <a:lnTo>
                      <a:pt x="11" y="17"/>
                    </a:lnTo>
                    <a:lnTo>
                      <a:pt x="9" y="17"/>
                    </a:lnTo>
                    <a:lnTo>
                      <a:pt x="9" y="17"/>
                    </a:lnTo>
                    <a:lnTo>
                      <a:pt x="7" y="17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7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9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2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7" y="10"/>
                    </a:lnTo>
                    <a:lnTo>
                      <a:pt x="7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7"/>
                    </a:lnTo>
                    <a:lnTo>
                      <a:pt x="4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7" y="2"/>
                    </a:lnTo>
                    <a:lnTo>
                      <a:pt x="7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9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4" y="5"/>
                    </a:lnTo>
                    <a:lnTo>
                      <a:pt x="14" y="2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9" y="2"/>
                    </a:lnTo>
                    <a:lnTo>
                      <a:pt x="19" y="0"/>
                    </a:lnTo>
                    <a:lnTo>
                      <a:pt x="19" y="0"/>
                    </a:lnTo>
                    <a:lnTo>
                      <a:pt x="19" y="2"/>
                    </a:lnTo>
                  </a:path>
                </a:pathLst>
              </a:custGeom>
              <a:grpFill/>
              <a:ln w="6350">
                <a:solidFill>
                  <a:schemeClr val="tx1">
                    <a:lumMod val="75000"/>
                    <a:lumOff val="25000"/>
                    <a:alpha val="3000"/>
                  </a:schemeClr>
                </a:solidFill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  <p:sp>
          <p:nvSpPr>
            <p:cNvPr id="22" name="Freeform 206"/>
            <p:cNvSpPr>
              <a:spLocks/>
            </p:cNvSpPr>
            <p:nvPr/>
          </p:nvSpPr>
          <p:spPr bwMode="auto">
            <a:xfrm>
              <a:off x="5519738" y="4735513"/>
              <a:ext cx="63500" cy="57150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40" y="5"/>
                </a:cxn>
                <a:cxn ang="0">
                  <a:pos x="38" y="5"/>
                </a:cxn>
                <a:cxn ang="0">
                  <a:pos x="38" y="7"/>
                </a:cxn>
                <a:cxn ang="0">
                  <a:pos x="40" y="10"/>
                </a:cxn>
                <a:cxn ang="0">
                  <a:pos x="40" y="12"/>
                </a:cxn>
                <a:cxn ang="0">
                  <a:pos x="38" y="14"/>
                </a:cxn>
                <a:cxn ang="0">
                  <a:pos x="38" y="19"/>
                </a:cxn>
                <a:cxn ang="0">
                  <a:pos x="36" y="19"/>
                </a:cxn>
                <a:cxn ang="0">
                  <a:pos x="33" y="21"/>
                </a:cxn>
                <a:cxn ang="0">
                  <a:pos x="31" y="24"/>
                </a:cxn>
                <a:cxn ang="0">
                  <a:pos x="29" y="26"/>
                </a:cxn>
                <a:cxn ang="0">
                  <a:pos x="29" y="28"/>
                </a:cxn>
                <a:cxn ang="0">
                  <a:pos x="26" y="31"/>
                </a:cxn>
                <a:cxn ang="0">
                  <a:pos x="24" y="31"/>
                </a:cxn>
                <a:cxn ang="0">
                  <a:pos x="21" y="31"/>
                </a:cxn>
                <a:cxn ang="0">
                  <a:pos x="17" y="31"/>
                </a:cxn>
                <a:cxn ang="0">
                  <a:pos x="17" y="33"/>
                </a:cxn>
                <a:cxn ang="0">
                  <a:pos x="14" y="33"/>
                </a:cxn>
                <a:cxn ang="0">
                  <a:pos x="10" y="36"/>
                </a:cxn>
                <a:cxn ang="0">
                  <a:pos x="7" y="36"/>
                </a:cxn>
                <a:cxn ang="0">
                  <a:pos x="3" y="36"/>
                </a:cxn>
                <a:cxn ang="0">
                  <a:pos x="3" y="36"/>
                </a:cxn>
                <a:cxn ang="0">
                  <a:pos x="0" y="33"/>
                </a:cxn>
                <a:cxn ang="0">
                  <a:pos x="3" y="31"/>
                </a:cxn>
                <a:cxn ang="0">
                  <a:pos x="3" y="28"/>
                </a:cxn>
                <a:cxn ang="0">
                  <a:pos x="5" y="28"/>
                </a:cxn>
                <a:cxn ang="0">
                  <a:pos x="10" y="28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7" y="24"/>
                </a:cxn>
                <a:cxn ang="0">
                  <a:pos x="7" y="21"/>
                </a:cxn>
                <a:cxn ang="0">
                  <a:pos x="10" y="19"/>
                </a:cxn>
                <a:cxn ang="0">
                  <a:pos x="10" y="14"/>
                </a:cxn>
                <a:cxn ang="0">
                  <a:pos x="10" y="12"/>
                </a:cxn>
                <a:cxn ang="0">
                  <a:pos x="14" y="12"/>
                </a:cxn>
                <a:cxn ang="0">
                  <a:pos x="14" y="10"/>
                </a:cxn>
                <a:cxn ang="0">
                  <a:pos x="17" y="7"/>
                </a:cxn>
                <a:cxn ang="0">
                  <a:pos x="19" y="12"/>
                </a:cxn>
                <a:cxn ang="0">
                  <a:pos x="21" y="10"/>
                </a:cxn>
                <a:cxn ang="0">
                  <a:pos x="21" y="12"/>
                </a:cxn>
                <a:cxn ang="0">
                  <a:pos x="24" y="12"/>
                </a:cxn>
                <a:cxn ang="0">
                  <a:pos x="26" y="10"/>
                </a:cxn>
                <a:cxn ang="0">
                  <a:pos x="26" y="5"/>
                </a:cxn>
                <a:cxn ang="0">
                  <a:pos x="29" y="2"/>
                </a:cxn>
                <a:cxn ang="0">
                  <a:pos x="31" y="2"/>
                </a:cxn>
                <a:cxn ang="0">
                  <a:pos x="33" y="0"/>
                </a:cxn>
                <a:cxn ang="0">
                  <a:pos x="36" y="0"/>
                </a:cxn>
              </a:cxnLst>
              <a:rect l="0" t="0" r="r" b="b"/>
              <a:pathLst>
                <a:path w="40" h="36">
                  <a:moveTo>
                    <a:pt x="36" y="0"/>
                  </a:move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40" y="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40" y="10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8"/>
                  </a:lnTo>
                  <a:lnTo>
                    <a:pt x="29" y="28"/>
                  </a:lnTo>
                  <a:lnTo>
                    <a:pt x="26" y="28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6"/>
                  </a:lnTo>
                  <a:lnTo>
                    <a:pt x="12" y="36"/>
                  </a:lnTo>
                  <a:lnTo>
                    <a:pt x="12" y="36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3" y="36"/>
                  </a:lnTo>
                  <a:lnTo>
                    <a:pt x="3" y="36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6" y="10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207"/>
            <p:cNvSpPr>
              <a:spLocks/>
            </p:cNvSpPr>
            <p:nvPr/>
          </p:nvSpPr>
          <p:spPr bwMode="auto">
            <a:xfrm>
              <a:off x="5519738" y="4735513"/>
              <a:ext cx="63500" cy="57150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40" y="5"/>
                </a:cxn>
                <a:cxn ang="0">
                  <a:pos x="38" y="5"/>
                </a:cxn>
                <a:cxn ang="0">
                  <a:pos x="38" y="7"/>
                </a:cxn>
                <a:cxn ang="0">
                  <a:pos x="40" y="10"/>
                </a:cxn>
                <a:cxn ang="0">
                  <a:pos x="40" y="12"/>
                </a:cxn>
                <a:cxn ang="0">
                  <a:pos x="38" y="14"/>
                </a:cxn>
                <a:cxn ang="0">
                  <a:pos x="38" y="19"/>
                </a:cxn>
                <a:cxn ang="0">
                  <a:pos x="36" y="19"/>
                </a:cxn>
                <a:cxn ang="0">
                  <a:pos x="33" y="21"/>
                </a:cxn>
                <a:cxn ang="0">
                  <a:pos x="31" y="24"/>
                </a:cxn>
                <a:cxn ang="0">
                  <a:pos x="29" y="26"/>
                </a:cxn>
                <a:cxn ang="0">
                  <a:pos x="29" y="28"/>
                </a:cxn>
                <a:cxn ang="0">
                  <a:pos x="26" y="31"/>
                </a:cxn>
                <a:cxn ang="0">
                  <a:pos x="24" y="31"/>
                </a:cxn>
                <a:cxn ang="0">
                  <a:pos x="21" y="31"/>
                </a:cxn>
                <a:cxn ang="0">
                  <a:pos x="17" y="31"/>
                </a:cxn>
                <a:cxn ang="0">
                  <a:pos x="17" y="33"/>
                </a:cxn>
                <a:cxn ang="0">
                  <a:pos x="14" y="33"/>
                </a:cxn>
                <a:cxn ang="0">
                  <a:pos x="10" y="36"/>
                </a:cxn>
                <a:cxn ang="0">
                  <a:pos x="7" y="36"/>
                </a:cxn>
                <a:cxn ang="0">
                  <a:pos x="3" y="36"/>
                </a:cxn>
                <a:cxn ang="0">
                  <a:pos x="3" y="36"/>
                </a:cxn>
                <a:cxn ang="0">
                  <a:pos x="0" y="33"/>
                </a:cxn>
                <a:cxn ang="0">
                  <a:pos x="3" y="31"/>
                </a:cxn>
                <a:cxn ang="0">
                  <a:pos x="3" y="28"/>
                </a:cxn>
                <a:cxn ang="0">
                  <a:pos x="5" y="28"/>
                </a:cxn>
                <a:cxn ang="0">
                  <a:pos x="10" y="28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7" y="24"/>
                </a:cxn>
                <a:cxn ang="0">
                  <a:pos x="7" y="21"/>
                </a:cxn>
                <a:cxn ang="0">
                  <a:pos x="10" y="19"/>
                </a:cxn>
                <a:cxn ang="0">
                  <a:pos x="10" y="14"/>
                </a:cxn>
                <a:cxn ang="0">
                  <a:pos x="10" y="12"/>
                </a:cxn>
                <a:cxn ang="0">
                  <a:pos x="14" y="12"/>
                </a:cxn>
                <a:cxn ang="0">
                  <a:pos x="14" y="10"/>
                </a:cxn>
                <a:cxn ang="0">
                  <a:pos x="17" y="7"/>
                </a:cxn>
                <a:cxn ang="0">
                  <a:pos x="19" y="12"/>
                </a:cxn>
                <a:cxn ang="0">
                  <a:pos x="21" y="10"/>
                </a:cxn>
                <a:cxn ang="0">
                  <a:pos x="21" y="12"/>
                </a:cxn>
                <a:cxn ang="0">
                  <a:pos x="24" y="12"/>
                </a:cxn>
                <a:cxn ang="0">
                  <a:pos x="26" y="10"/>
                </a:cxn>
                <a:cxn ang="0">
                  <a:pos x="26" y="5"/>
                </a:cxn>
                <a:cxn ang="0">
                  <a:pos x="29" y="2"/>
                </a:cxn>
                <a:cxn ang="0">
                  <a:pos x="31" y="2"/>
                </a:cxn>
                <a:cxn ang="0">
                  <a:pos x="33" y="0"/>
                </a:cxn>
                <a:cxn ang="0">
                  <a:pos x="36" y="0"/>
                </a:cxn>
              </a:cxnLst>
              <a:rect l="0" t="0" r="r" b="b"/>
              <a:pathLst>
                <a:path w="40" h="36">
                  <a:moveTo>
                    <a:pt x="36" y="0"/>
                  </a:move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40" y="2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40" y="10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1"/>
                  </a:lnTo>
                  <a:lnTo>
                    <a:pt x="33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8"/>
                  </a:lnTo>
                  <a:lnTo>
                    <a:pt x="29" y="28"/>
                  </a:lnTo>
                  <a:lnTo>
                    <a:pt x="26" y="28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6"/>
                  </a:lnTo>
                  <a:lnTo>
                    <a:pt x="12" y="36"/>
                  </a:lnTo>
                  <a:lnTo>
                    <a:pt x="12" y="36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3" y="36"/>
                  </a:lnTo>
                  <a:lnTo>
                    <a:pt x="3" y="36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0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6" y="10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6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Freeform 208"/>
            <p:cNvSpPr>
              <a:spLocks/>
            </p:cNvSpPr>
            <p:nvPr/>
          </p:nvSpPr>
          <p:spPr bwMode="auto">
            <a:xfrm>
              <a:off x="5294313" y="4697413"/>
              <a:ext cx="90488" cy="41275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24" y="3"/>
                </a:cxn>
                <a:cxn ang="0">
                  <a:pos x="26" y="0"/>
                </a:cxn>
                <a:cxn ang="0">
                  <a:pos x="29" y="0"/>
                </a:cxn>
                <a:cxn ang="0">
                  <a:pos x="31" y="0"/>
                </a:cxn>
                <a:cxn ang="0">
                  <a:pos x="33" y="3"/>
                </a:cxn>
                <a:cxn ang="0">
                  <a:pos x="33" y="5"/>
                </a:cxn>
                <a:cxn ang="0">
                  <a:pos x="36" y="7"/>
                </a:cxn>
                <a:cxn ang="0">
                  <a:pos x="38" y="5"/>
                </a:cxn>
                <a:cxn ang="0">
                  <a:pos x="40" y="5"/>
                </a:cxn>
                <a:cxn ang="0">
                  <a:pos x="43" y="5"/>
                </a:cxn>
                <a:cxn ang="0">
                  <a:pos x="45" y="7"/>
                </a:cxn>
                <a:cxn ang="0">
                  <a:pos x="50" y="5"/>
                </a:cxn>
                <a:cxn ang="0">
                  <a:pos x="50" y="5"/>
                </a:cxn>
                <a:cxn ang="0">
                  <a:pos x="52" y="3"/>
                </a:cxn>
                <a:cxn ang="0">
                  <a:pos x="52" y="3"/>
                </a:cxn>
                <a:cxn ang="0">
                  <a:pos x="52" y="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55" y="15"/>
                </a:cxn>
                <a:cxn ang="0">
                  <a:pos x="55" y="17"/>
                </a:cxn>
                <a:cxn ang="0">
                  <a:pos x="52" y="17"/>
                </a:cxn>
                <a:cxn ang="0">
                  <a:pos x="50" y="19"/>
                </a:cxn>
                <a:cxn ang="0">
                  <a:pos x="50" y="22"/>
                </a:cxn>
                <a:cxn ang="0">
                  <a:pos x="48" y="19"/>
                </a:cxn>
                <a:cxn ang="0">
                  <a:pos x="43" y="19"/>
                </a:cxn>
                <a:cxn ang="0">
                  <a:pos x="40" y="22"/>
                </a:cxn>
                <a:cxn ang="0">
                  <a:pos x="38" y="22"/>
                </a:cxn>
                <a:cxn ang="0">
                  <a:pos x="36" y="19"/>
                </a:cxn>
                <a:cxn ang="0">
                  <a:pos x="36" y="19"/>
                </a:cxn>
                <a:cxn ang="0">
                  <a:pos x="33" y="22"/>
                </a:cxn>
                <a:cxn ang="0">
                  <a:pos x="31" y="22"/>
                </a:cxn>
                <a:cxn ang="0">
                  <a:pos x="29" y="22"/>
                </a:cxn>
                <a:cxn ang="0">
                  <a:pos x="26" y="24"/>
                </a:cxn>
                <a:cxn ang="0">
                  <a:pos x="24" y="24"/>
                </a:cxn>
                <a:cxn ang="0">
                  <a:pos x="19" y="24"/>
                </a:cxn>
                <a:cxn ang="0">
                  <a:pos x="17" y="26"/>
                </a:cxn>
                <a:cxn ang="0">
                  <a:pos x="14" y="26"/>
                </a:cxn>
                <a:cxn ang="0">
                  <a:pos x="12" y="26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5" y="26"/>
                </a:cxn>
                <a:cxn ang="0">
                  <a:pos x="3" y="26"/>
                </a:cxn>
                <a:cxn ang="0">
                  <a:pos x="3" y="22"/>
                </a:cxn>
                <a:cxn ang="0">
                  <a:pos x="3" y="19"/>
                </a:cxn>
                <a:cxn ang="0">
                  <a:pos x="3" y="17"/>
                </a:cxn>
                <a:cxn ang="0">
                  <a:pos x="3" y="15"/>
                </a:cxn>
                <a:cxn ang="0">
                  <a:pos x="5" y="12"/>
                </a:cxn>
                <a:cxn ang="0">
                  <a:pos x="5" y="10"/>
                </a:cxn>
                <a:cxn ang="0">
                  <a:pos x="10" y="7"/>
                </a:cxn>
                <a:cxn ang="0">
                  <a:pos x="12" y="7"/>
                </a:cxn>
                <a:cxn ang="0">
                  <a:pos x="14" y="7"/>
                </a:cxn>
                <a:cxn ang="0">
                  <a:pos x="17" y="10"/>
                </a:cxn>
                <a:cxn ang="0">
                  <a:pos x="17" y="7"/>
                </a:cxn>
              </a:cxnLst>
              <a:rect l="0" t="0" r="r" b="b"/>
              <a:pathLst>
                <a:path w="57" h="26">
                  <a:moveTo>
                    <a:pt x="17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5"/>
                  </a:lnTo>
                  <a:lnTo>
                    <a:pt x="48" y="5"/>
                  </a:lnTo>
                  <a:lnTo>
                    <a:pt x="48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5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2" y="7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2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5"/>
                  </a:lnTo>
                  <a:lnTo>
                    <a:pt x="55" y="15"/>
                  </a:lnTo>
                  <a:lnTo>
                    <a:pt x="57" y="15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22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3" y="19"/>
                  </a:lnTo>
                  <a:lnTo>
                    <a:pt x="43" y="19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36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209"/>
            <p:cNvSpPr>
              <a:spLocks/>
            </p:cNvSpPr>
            <p:nvPr/>
          </p:nvSpPr>
          <p:spPr bwMode="auto">
            <a:xfrm>
              <a:off x="5294313" y="4697413"/>
              <a:ext cx="90488" cy="41275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24" y="3"/>
                </a:cxn>
                <a:cxn ang="0">
                  <a:pos x="26" y="0"/>
                </a:cxn>
                <a:cxn ang="0">
                  <a:pos x="29" y="0"/>
                </a:cxn>
                <a:cxn ang="0">
                  <a:pos x="31" y="0"/>
                </a:cxn>
                <a:cxn ang="0">
                  <a:pos x="33" y="3"/>
                </a:cxn>
                <a:cxn ang="0">
                  <a:pos x="33" y="5"/>
                </a:cxn>
                <a:cxn ang="0">
                  <a:pos x="36" y="7"/>
                </a:cxn>
                <a:cxn ang="0">
                  <a:pos x="38" y="5"/>
                </a:cxn>
                <a:cxn ang="0">
                  <a:pos x="40" y="5"/>
                </a:cxn>
                <a:cxn ang="0">
                  <a:pos x="43" y="5"/>
                </a:cxn>
                <a:cxn ang="0">
                  <a:pos x="45" y="7"/>
                </a:cxn>
                <a:cxn ang="0">
                  <a:pos x="50" y="5"/>
                </a:cxn>
                <a:cxn ang="0">
                  <a:pos x="50" y="5"/>
                </a:cxn>
                <a:cxn ang="0">
                  <a:pos x="52" y="3"/>
                </a:cxn>
                <a:cxn ang="0">
                  <a:pos x="52" y="3"/>
                </a:cxn>
                <a:cxn ang="0">
                  <a:pos x="52" y="5"/>
                </a:cxn>
                <a:cxn ang="0">
                  <a:pos x="52" y="7"/>
                </a:cxn>
                <a:cxn ang="0">
                  <a:pos x="52" y="7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55" y="15"/>
                </a:cxn>
                <a:cxn ang="0">
                  <a:pos x="55" y="17"/>
                </a:cxn>
                <a:cxn ang="0">
                  <a:pos x="52" y="17"/>
                </a:cxn>
                <a:cxn ang="0">
                  <a:pos x="50" y="19"/>
                </a:cxn>
                <a:cxn ang="0">
                  <a:pos x="50" y="22"/>
                </a:cxn>
                <a:cxn ang="0">
                  <a:pos x="48" y="19"/>
                </a:cxn>
                <a:cxn ang="0">
                  <a:pos x="43" y="19"/>
                </a:cxn>
                <a:cxn ang="0">
                  <a:pos x="40" y="22"/>
                </a:cxn>
                <a:cxn ang="0">
                  <a:pos x="38" y="22"/>
                </a:cxn>
                <a:cxn ang="0">
                  <a:pos x="36" y="19"/>
                </a:cxn>
                <a:cxn ang="0">
                  <a:pos x="36" y="19"/>
                </a:cxn>
                <a:cxn ang="0">
                  <a:pos x="33" y="22"/>
                </a:cxn>
                <a:cxn ang="0">
                  <a:pos x="31" y="22"/>
                </a:cxn>
                <a:cxn ang="0">
                  <a:pos x="29" y="22"/>
                </a:cxn>
                <a:cxn ang="0">
                  <a:pos x="26" y="24"/>
                </a:cxn>
                <a:cxn ang="0">
                  <a:pos x="24" y="24"/>
                </a:cxn>
                <a:cxn ang="0">
                  <a:pos x="19" y="24"/>
                </a:cxn>
                <a:cxn ang="0">
                  <a:pos x="17" y="26"/>
                </a:cxn>
                <a:cxn ang="0">
                  <a:pos x="14" y="26"/>
                </a:cxn>
                <a:cxn ang="0">
                  <a:pos x="12" y="26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5" y="26"/>
                </a:cxn>
                <a:cxn ang="0">
                  <a:pos x="3" y="26"/>
                </a:cxn>
                <a:cxn ang="0">
                  <a:pos x="3" y="22"/>
                </a:cxn>
                <a:cxn ang="0">
                  <a:pos x="3" y="19"/>
                </a:cxn>
                <a:cxn ang="0">
                  <a:pos x="3" y="17"/>
                </a:cxn>
                <a:cxn ang="0">
                  <a:pos x="3" y="15"/>
                </a:cxn>
                <a:cxn ang="0">
                  <a:pos x="5" y="12"/>
                </a:cxn>
                <a:cxn ang="0">
                  <a:pos x="5" y="10"/>
                </a:cxn>
                <a:cxn ang="0">
                  <a:pos x="10" y="7"/>
                </a:cxn>
                <a:cxn ang="0">
                  <a:pos x="12" y="7"/>
                </a:cxn>
                <a:cxn ang="0">
                  <a:pos x="14" y="7"/>
                </a:cxn>
                <a:cxn ang="0">
                  <a:pos x="17" y="10"/>
                </a:cxn>
                <a:cxn ang="0">
                  <a:pos x="17" y="7"/>
                </a:cxn>
              </a:cxnLst>
              <a:rect l="0" t="0" r="r" b="b"/>
              <a:pathLst>
                <a:path w="57" h="26">
                  <a:moveTo>
                    <a:pt x="17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5"/>
                  </a:lnTo>
                  <a:lnTo>
                    <a:pt x="43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5"/>
                  </a:lnTo>
                  <a:lnTo>
                    <a:pt x="48" y="5"/>
                  </a:lnTo>
                  <a:lnTo>
                    <a:pt x="48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5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2" y="7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2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5"/>
                  </a:lnTo>
                  <a:lnTo>
                    <a:pt x="55" y="15"/>
                  </a:lnTo>
                  <a:lnTo>
                    <a:pt x="57" y="15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19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48" y="22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3" y="19"/>
                  </a:lnTo>
                  <a:lnTo>
                    <a:pt x="43" y="19"/>
                  </a:lnTo>
                  <a:lnTo>
                    <a:pt x="43" y="22"/>
                  </a:lnTo>
                  <a:lnTo>
                    <a:pt x="43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19"/>
                  </a:lnTo>
                  <a:lnTo>
                    <a:pt x="36" y="19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36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7" name="Freeform 210"/>
            <p:cNvSpPr>
              <a:spLocks/>
            </p:cNvSpPr>
            <p:nvPr/>
          </p:nvSpPr>
          <p:spPr bwMode="auto">
            <a:xfrm>
              <a:off x="5662613" y="4483100"/>
              <a:ext cx="120650" cy="49212"/>
            </a:xfrm>
            <a:custGeom>
              <a:avLst/>
              <a:gdLst/>
              <a:ahLst/>
              <a:cxnLst>
                <a:cxn ang="0">
                  <a:pos x="69" y="29"/>
                </a:cxn>
                <a:cxn ang="0">
                  <a:pos x="66" y="26"/>
                </a:cxn>
                <a:cxn ang="0">
                  <a:pos x="64" y="24"/>
                </a:cxn>
                <a:cxn ang="0">
                  <a:pos x="59" y="22"/>
                </a:cxn>
                <a:cxn ang="0">
                  <a:pos x="55" y="19"/>
                </a:cxn>
                <a:cxn ang="0">
                  <a:pos x="52" y="17"/>
                </a:cxn>
                <a:cxn ang="0">
                  <a:pos x="47" y="14"/>
                </a:cxn>
                <a:cxn ang="0">
                  <a:pos x="45" y="19"/>
                </a:cxn>
                <a:cxn ang="0">
                  <a:pos x="40" y="19"/>
                </a:cxn>
                <a:cxn ang="0">
                  <a:pos x="38" y="17"/>
                </a:cxn>
                <a:cxn ang="0">
                  <a:pos x="33" y="17"/>
                </a:cxn>
                <a:cxn ang="0">
                  <a:pos x="31" y="12"/>
                </a:cxn>
                <a:cxn ang="0">
                  <a:pos x="29" y="14"/>
                </a:cxn>
                <a:cxn ang="0">
                  <a:pos x="26" y="19"/>
                </a:cxn>
                <a:cxn ang="0">
                  <a:pos x="31" y="22"/>
                </a:cxn>
                <a:cxn ang="0">
                  <a:pos x="31" y="26"/>
                </a:cxn>
                <a:cxn ang="0">
                  <a:pos x="26" y="24"/>
                </a:cxn>
                <a:cxn ang="0">
                  <a:pos x="24" y="24"/>
                </a:cxn>
                <a:cxn ang="0">
                  <a:pos x="21" y="24"/>
                </a:cxn>
                <a:cxn ang="0">
                  <a:pos x="17" y="26"/>
                </a:cxn>
                <a:cxn ang="0">
                  <a:pos x="12" y="26"/>
                </a:cxn>
                <a:cxn ang="0">
                  <a:pos x="10" y="24"/>
                </a:cxn>
                <a:cxn ang="0">
                  <a:pos x="10" y="22"/>
                </a:cxn>
                <a:cxn ang="0">
                  <a:pos x="10" y="17"/>
                </a:cxn>
                <a:cxn ang="0">
                  <a:pos x="7" y="12"/>
                </a:cxn>
                <a:cxn ang="0">
                  <a:pos x="5" y="14"/>
                </a:cxn>
                <a:cxn ang="0">
                  <a:pos x="0" y="14"/>
                </a:cxn>
                <a:cxn ang="0">
                  <a:pos x="2" y="12"/>
                </a:cxn>
                <a:cxn ang="0">
                  <a:pos x="5" y="12"/>
                </a:cxn>
                <a:cxn ang="0">
                  <a:pos x="10" y="10"/>
                </a:cxn>
                <a:cxn ang="0">
                  <a:pos x="10" y="7"/>
                </a:cxn>
                <a:cxn ang="0">
                  <a:pos x="7" y="5"/>
                </a:cxn>
                <a:cxn ang="0">
                  <a:pos x="12" y="5"/>
                </a:cxn>
                <a:cxn ang="0">
                  <a:pos x="14" y="3"/>
                </a:cxn>
                <a:cxn ang="0">
                  <a:pos x="21" y="3"/>
                </a:cxn>
                <a:cxn ang="0">
                  <a:pos x="24" y="3"/>
                </a:cxn>
                <a:cxn ang="0">
                  <a:pos x="31" y="3"/>
                </a:cxn>
                <a:cxn ang="0">
                  <a:pos x="33" y="0"/>
                </a:cxn>
                <a:cxn ang="0">
                  <a:pos x="36" y="3"/>
                </a:cxn>
                <a:cxn ang="0">
                  <a:pos x="38" y="3"/>
                </a:cxn>
                <a:cxn ang="0">
                  <a:pos x="40" y="0"/>
                </a:cxn>
                <a:cxn ang="0">
                  <a:pos x="45" y="3"/>
                </a:cxn>
                <a:cxn ang="0">
                  <a:pos x="50" y="3"/>
                </a:cxn>
                <a:cxn ang="0">
                  <a:pos x="52" y="5"/>
                </a:cxn>
                <a:cxn ang="0">
                  <a:pos x="57" y="5"/>
                </a:cxn>
                <a:cxn ang="0">
                  <a:pos x="64" y="5"/>
                </a:cxn>
                <a:cxn ang="0">
                  <a:pos x="66" y="10"/>
                </a:cxn>
                <a:cxn ang="0">
                  <a:pos x="69" y="12"/>
                </a:cxn>
                <a:cxn ang="0">
                  <a:pos x="71" y="17"/>
                </a:cxn>
                <a:cxn ang="0">
                  <a:pos x="74" y="19"/>
                </a:cxn>
                <a:cxn ang="0">
                  <a:pos x="74" y="24"/>
                </a:cxn>
                <a:cxn ang="0">
                  <a:pos x="74" y="29"/>
                </a:cxn>
                <a:cxn ang="0">
                  <a:pos x="76" y="31"/>
                </a:cxn>
              </a:cxnLst>
              <a:rect l="0" t="0" r="r" b="b"/>
              <a:pathLst>
                <a:path w="76" h="31">
                  <a:moveTo>
                    <a:pt x="71" y="31"/>
                  </a:move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6" y="29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62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5" y="14"/>
                  </a:lnTo>
                  <a:lnTo>
                    <a:pt x="45" y="17"/>
                  </a:lnTo>
                  <a:lnTo>
                    <a:pt x="45" y="17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3" y="19"/>
                  </a:lnTo>
                  <a:lnTo>
                    <a:pt x="43" y="19"/>
                  </a:lnTo>
                  <a:lnTo>
                    <a:pt x="40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33" y="17"/>
                  </a:lnTo>
                  <a:lnTo>
                    <a:pt x="33" y="17"/>
                  </a:lnTo>
                  <a:lnTo>
                    <a:pt x="33" y="17"/>
                  </a:lnTo>
                  <a:lnTo>
                    <a:pt x="31" y="17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6" y="14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31" y="22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0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5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62" y="5"/>
                  </a:lnTo>
                  <a:lnTo>
                    <a:pt x="62" y="5"/>
                  </a:lnTo>
                  <a:lnTo>
                    <a:pt x="64" y="5"/>
                  </a:lnTo>
                  <a:lnTo>
                    <a:pt x="64" y="5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6" y="7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9" y="10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69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4" y="17"/>
                  </a:lnTo>
                  <a:lnTo>
                    <a:pt x="74" y="17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6"/>
                  </a:lnTo>
                  <a:lnTo>
                    <a:pt x="74" y="26"/>
                  </a:lnTo>
                  <a:lnTo>
                    <a:pt x="74" y="29"/>
                  </a:lnTo>
                  <a:lnTo>
                    <a:pt x="74" y="29"/>
                  </a:lnTo>
                  <a:lnTo>
                    <a:pt x="74" y="29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6" y="31"/>
                  </a:lnTo>
                  <a:lnTo>
                    <a:pt x="76" y="31"/>
                  </a:lnTo>
                  <a:lnTo>
                    <a:pt x="74" y="31"/>
                  </a:lnTo>
                  <a:lnTo>
                    <a:pt x="74" y="31"/>
                  </a:lnTo>
                  <a:lnTo>
                    <a:pt x="74" y="31"/>
                  </a:lnTo>
                  <a:lnTo>
                    <a:pt x="71" y="31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9" name="Freeform 211"/>
            <p:cNvSpPr>
              <a:spLocks/>
            </p:cNvSpPr>
            <p:nvPr/>
          </p:nvSpPr>
          <p:spPr bwMode="auto">
            <a:xfrm>
              <a:off x="5662613" y="4483100"/>
              <a:ext cx="120650" cy="49212"/>
            </a:xfrm>
            <a:custGeom>
              <a:avLst/>
              <a:gdLst/>
              <a:ahLst/>
              <a:cxnLst>
                <a:cxn ang="0">
                  <a:pos x="69" y="29"/>
                </a:cxn>
                <a:cxn ang="0">
                  <a:pos x="66" y="26"/>
                </a:cxn>
                <a:cxn ang="0">
                  <a:pos x="64" y="24"/>
                </a:cxn>
                <a:cxn ang="0">
                  <a:pos x="59" y="22"/>
                </a:cxn>
                <a:cxn ang="0">
                  <a:pos x="55" y="19"/>
                </a:cxn>
                <a:cxn ang="0">
                  <a:pos x="52" y="17"/>
                </a:cxn>
                <a:cxn ang="0">
                  <a:pos x="47" y="14"/>
                </a:cxn>
                <a:cxn ang="0">
                  <a:pos x="45" y="19"/>
                </a:cxn>
                <a:cxn ang="0">
                  <a:pos x="40" y="19"/>
                </a:cxn>
                <a:cxn ang="0">
                  <a:pos x="38" y="17"/>
                </a:cxn>
                <a:cxn ang="0">
                  <a:pos x="33" y="17"/>
                </a:cxn>
                <a:cxn ang="0">
                  <a:pos x="31" y="12"/>
                </a:cxn>
                <a:cxn ang="0">
                  <a:pos x="29" y="14"/>
                </a:cxn>
                <a:cxn ang="0">
                  <a:pos x="26" y="19"/>
                </a:cxn>
                <a:cxn ang="0">
                  <a:pos x="31" y="22"/>
                </a:cxn>
                <a:cxn ang="0">
                  <a:pos x="31" y="26"/>
                </a:cxn>
                <a:cxn ang="0">
                  <a:pos x="26" y="24"/>
                </a:cxn>
                <a:cxn ang="0">
                  <a:pos x="24" y="24"/>
                </a:cxn>
                <a:cxn ang="0">
                  <a:pos x="21" y="24"/>
                </a:cxn>
                <a:cxn ang="0">
                  <a:pos x="17" y="26"/>
                </a:cxn>
                <a:cxn ang="0">
                  <a:pos x="12" y="26"/>
                </a:cxn>
                <a:cxn ang="0">
                  <a:pos x="10" y="24"/>
                </a:cxn>
                <a:cxn ang="0">
                  <a:pos x="10" y="22"/>
                </a:cxn>
                <a:cxn ang="0">
                  <a:pos x="10" y="17"/>
                </a:cxn>
                <a:cxn ang="0">
                  <a:pos x="7" y="12"/>
                </a:cxn>
                <a:cxn ang="0">
                  <a:pos x="5" y="14"/>
                </a:cxn>
                <a:cxn ang="0">
                  <a:pos x="0" y="14"/>
                </a:cxn>
                <a:cxn ang="0">
                  <a:pos x="2" y="12"/>
                </a:cxn>
                <a:cxn ang="0">
                  <a:pos x="5" y="12"/>
                </a:cxn>
                <a:cxn ang="0">
                  <a:pos x="10" y="10"/>
                </a:cxn>
                <a:cxn ang="0">
                  <a:pos x="10" y="7"/>
                </a:cxn>
                <a:cxn ang="0">
                  <a:pos x="7" y="5"/>
                </a:cxn>
                <a:cxn ang="0">
                  <a:pos x="12" y="5"/>
                </a:cxn>
                <a:cxn ang="0">
                  <a:pos x="14" y="3"/>
                </a:cxn>
                <a:cxn ang="0">
                  <a:pos x="21" y="3"/>
                </a:cxn>
                <a:cxn ang="0">
                  <a:pos x="24" y="3"/>
                </a:cxn>
                <a:cxn ang="0">
                  <a:pos x="31" y="3"/>
                </a:cxn>
                <a:cxn ang="0">
                  <a:pos x="33" y="0"/>
                </a:cxn>
                <a:cxn ang="0">
                  <a:pos x="36" y="3"/>
                </a:cxn>
                <a:cxn ang="0">
                  <a:pos x="38" y="3"/>
                </a:cxn>
                <a:cxn ang="0">
                  <a:pos x="40" y="0"/>
                </a:cxn>
                <a:cxn ang="0">
                  <a:pos x="45" y="3"/>
                </a:cxn>
                <a:cxn ang="0">
                  <a:pos x="50" y="3"/>
                </a:cxn>
                <a:cxn ang="0">
                  <a:pos x="52" y="5"/>
                </a:cxn>
                <a:cxn ang="0">
                  <a:pos x="57" y="5"/>
                </a:cxn>
                <a:cxn ang="0">
                  <a:pos x="64" y="5"/>
                </a:cxn>
                <a:cxn ang="0">
                  <a:pos x="66" y="10"/>
                </a:cxn>
                <a:cxn ang="0">
                  <a:pos x="69" y="12"/>
                </a:cxn>
                <a:cxn ang="0">
                  <a:pos x="71" y="17"/>
                </a:cxn>
                <a:cxn ang="0">
                  <a:pos x="74" y="19"/>
                </a:cxn>
                <a:cxn ang="0">
                  <a:pos x="74" y="24"/>
                </a:cxn>
                <a:cxn ang="0">
                  <a:pos x="74" y="29"/>
                </a:cxn>
                <a:cxn ang="0">
                  <a:pos x="76" y="31"/>
                </a:cxn>
              </a:cxnLst>
              <a:rect l="0" t="0" r="r" b="b"/>
              <a:pathLst>
                <a:path w="76" h="31">
                  <a:moveTo>
                    <a:pt x="71" y="31"/>
                  </a:move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6" y="29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6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2" y="24"/>
                  </a:lnTo>
                  <a:lnTo>
                    <a:pt x="62" y="24"/>
                  </a:lnTo>
                  <a:lnTo>
                    <a:pt x="62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5" y="14"/>
                  </a:lnTo>
                  <a:lnTo>
                    <a:pt x="45" y="17"/>
                  </a:lnTo>
                  <a:lnTo>
                    <a:pt x="45" y="17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3" y="19"/>
                  </a:lnTo>
                  <a:lnTo>
                    <a:pt x="43" y="19"/>
                  </a:lnTo>
                  <a:lnTo>
                    <a:pt x="40" y="19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33" y="17"/>
                  </a:lnTo>
                  <a:lnTo>
                    <a:pt x="33" y="17"/>
                  </a:lnTo>
                  <a:lnTo>
                    <a:pt x="33" y="17"/>
                  </a:lnTo>
                  <a:lnTo>
                    <a:pt x="31" y="17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6" y="14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29" y="22"/>
                  </a:lnTo>
                  <a:lnTo>
                    <a:pt x="31" y="22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4"/>
                  </a:lnTo>
                  <a:lnTo>
                    <a:pt x="31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10" y="5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0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5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2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5" y="5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7" y="5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62" y="5"/>
                  </a:lnTo>
                  <a:lnTo>
                    <a:pt x="62" y="5"/>
                  </a:lnTo>
                  <a:lnTo>
                    <a:pt x="64" y="5"/>
                  </a:lnTo>
                  <a:lnTo>
                    <a:pt x="64" y="5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4" y="7"/>
                  </a:lnTo>
                  <a:lnTo>
                    <a:pt x="66" y="7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9" y="10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9" y="14"/>
                  </a:lnTo>
                  <a:lnTo>
                    <a:pt x="69" y="14"/>
                  </a:lnTo>
                  <a:lnTo>
                    <a:pt x="69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4" y="17"/>
                  </a:lnTo>
                  <a:lnTo>
                    <a:pt x="74" y="17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4"/>
                  </a:lnTo>
                  <a:lnTo>
                    <a:pt x="74" y="26"/>
                  </a:lnTo>
                  <a:lnTo>
                    <a:pt x="74" y="26"/>
                  </a:lnTo>
                  <a:lnTo>
                    <a:pt x="74" y="29"/>
                  </a:lnTo>
                  <a:lnTo>
                    <a:pt x="74" y="29"/>
                  </a:lnTo>
                  <a:lnTo>
                    <a:pt x="74" y="29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6" y="31"/>
                  </a:lnTo>
                  <a:lnTo>
                    <a:pt x="76" y="31"/>
                  </a:lnTo>
                  <a:lnTo>
                    <a:pt x="74" y="31"/>
                  </a:lnTo>
                  <a:lnTo>
                    <a:pt x="74" y="31"/>
                  </a:lnTo>
                  <a:lnTo>
                    <a:pt x="74" y="31"/>
                  </a:lnTo>
                  <a:lnTo>
                    <a:pt x="71" y="31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0" name="Freeform 212"/>
            <p:cNvSpPr>
              <a:spLocks/>
            </p:cNvSpPr>
            <p:nvPr/>
          </p:nvSpPr>
          <p:spPr bwMode="auto">
            <a:xfrm>
              <a:off x="5384800" y="4697413"/>
              <a:ext cx="198438" cy="38100"/>
            </a:xfrm>
            <a:custGeom>
              <a:avLst/>
              <a:gdLst/>
              <a:ahLst/>
              <a:cxnLst>
                <a:cxn ang="0">
                  <a:pos x="80" y="5"/>
                </a:cxn>
                <a:cxn ang="0">
                  <a:pos x="85" y="5"/>
                </a:cxn>
                <a:cxn ang="0">
                  <a:pos x="92" y="5"/>
                </a:cxn>
                <a:cxn ang="0">
                  <a:pos x="97" y="3"/>
                </a:cxn>
                <a:cxn ang="0">
                  <a:pos x="102" y="7"/>
                </a:cxn>
                <a:cxn ang="0">
                  <a:pos x="106" y="3"/>
                </a:cxn>
                <a:cxn ang="0">
                  <a:pos x="114" y="3"/>
                </a:cxn>
                <a:cxn ang="0">
                  <a:pos x="116" y="3"/>
                </a:cxn>
                <a:cxn ang="0">
                  <a:pos x="121" y="3"/>
                </a:cxn>
                <a:cxn ang="0">
                  <a:pos x="125" y="5"/>
                </a:cxn>
                <a:cxn ang="0">
                  <a:pos x="121" y="7"/>
                </a:cxn>
                <a:cxn ang="0">
                  <a:pos x="116" y="10"/>
                </a:cxn>
                <a:cxn ang="0">
                  <a:pos x="109" y="12"/>
                </a:cxn>
                <a:cxn ang="0">
                  <a:pos x="106" y="12"/>
                </a:cxn>
                <a:cxn ang="0">
                  <a:pos x="102" y="10"/>
                </a:cxn>
                <a:cxn ang="0">
                  <a:pos x="97" y="10"/>
                </a:cxn>
                <a:cxn ang="0">
                  <a:pos x="95" y="10"/>
                </a:cxn>
                <a:cxn ang="0">
                  <a:pos x="92" y="15"/>
                </a:cxn>
                <a:cxn ang="0">
                  <a:pos x="88" y="15"/>
                </a:cxn>
                <a:cxn ang="0">
                  <a:pos x="83" y="12"/>
                </a:cxn>
                <a:cxn ang="0">
                  <a:pos x="78" y="15"/>
                </a:cxn>
                <a:cxn ang="0">
                  <a:pos x="73" y="15"/>
                </a:cxn>
                <a:cxn ang="0">
                  <a:pos x="69" y="17"/>
                </a:cxn>
                <a:cxn ang="0">
                  <a:pos x="64" y="17"/>
                </a:cxn>
                <a:cxn ang="0">
                  <a:pos x="59" y="19"/>
                </a:cxn>
                <a:cxn ang="0">
                  <a:pos x="52" y="22"/>
                </a:cxn>
                <a:cxn ang="0">
                  <a:pos x="50" y="19"/>
                </a:cxn>
                <a:cxn ang="0">
                  <a:pos x="47" y="19"/>
                </a:cxn>
                <a:cxn ang="0">
                  <a:pos x="43" y="24"/>
                </a:cxn>
                <a:cxn ang="0">
                  <a:pos x="38" y="24"/>
                </a:cxn>
                <a:cxn ang="0">
                  <a:pos x="33" y="22"/>
                </a:cxn>
                <a:cxn ang="0">
                  <a:pos x="28" y="19"/>
                </a:cxn>
                <a:cxn ang="0">
                  <a:pos x="21" y="22"/>
                </a:cxn>
                <a:cxn ang="0">
                  <a:pos x="19" y="19"/>
                </a:cxn>
                <a:cxn ang="0">
                  <a:pos x="14" y="22"/>
                </a:cxn>
                <a:cxn ang="0">
                  <a:pos x="7" y="19"/>
                </a:cxn>
                <a:cxn ang="0">
                  <a:pos x="5" y="17"/>
                </a:cxn>
                <a:cxn ang="0">
                  <a:pos x="2" y="17"/>
                </a:cxn>
                <a:cxn ang="0">
                  <a:pos x="2" y="12"/>
                </a:cxn>
                <a:cxn ang="0">
                  <a:pos x="7" y="10"/>
                </a:cxn>
                <a:cxn ang="0">
                  <a:pos x="9" y="10"/>
                </a:cxn>
                <a:cxn ang="0">
                  <a:pos x="14" y="10"/>
                </a:cxn>
                <a:cxn ang="0">
                  <a:pos x="17" y="7"/>
                </a:cxn>
                <a:cxn ang="0">
                  <a:pos x="21" y="5"/>
                </a:cxn>
                <a:cxn ang="0">
                  <a:pos x="28" y="5"/>
                </a:cxn>
                <a:cxn ang="0">
                  <a:pos x="33" y="7"/>
                </a:cxn>
                <a:cxn ang="0">
                  <a:pos x="38" y="7"/>
                </a:cxn>
                <a:cxn ang="0">
                  <a:pos x="43" y="10"/>
                </a:cxn>
                <a:cxn ang="0">
                  <a:pos x="47" y="12"/>
                </a:cxn>
                <a:cxn ang="0">
                  <a:pos x="54" y="10"/>
                </a:cxn>
                <a:cxn ang="0">
                  <a:pos x="54" y="5"/>
                </a:cxn>
                <a:cxn ang="0">
                  <a:pos x="57" y="10"/>
                </a:cxn>
                <a:cxn ang="0">
                  <a:pos x="62" y="12"/>
                </a:cxn>
                <a:cxn ang="0">
                  <a:pos x="66" y="15"/>
                </a:cxn>
                <a:cxn ang="0">
                  <a:pos x="66" y="12"/>
                </a:cxn>
                <a:cxn ang="0">
                  <a:pos x="69" y="7"/>
                </a:cxn>
                <a:cxn ang="0">
                  <a:pos x="73" y="7"/>
                </a:cxn>
                <a:cxn ang="0">
                  <a:pos x="73" y="3"/>
                </a:cxn>
              </a:cxnLst>
              <a:rect l="0" t="0" r="r" b="b"/>
              <a:pathLst>
                <a:path w="125" h="24">
                  <a:moveTo>
                    <a:pt x="78" y="0"/>
                  </a:moveTo>
                  <a:lnTo>
                    <a:pt x="78" y="0"/>
                  </a:lnTo>
                  <a:lnTo>
                    <a:pt x="78" y="0"/>
                  </a:lnTo>
                  <a:lnTo>
                    <a:pt x="80" y="0"/>
                  </a:lnTo>
                  <a:lnTo>
                    <a:pt x="80" y="3"/>
                  </a:lnTo>
                  <a:lnTo>
                    <a:pt x="80" y="3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3"/>
                  </a:lnTo>
                  <a:lnTo>
                    <a:pt x="95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9" y="3"/>
                  </a:lnTo>
                  <a:lnTo>
                    <a:pt x="99" y="3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3" y="3"/>
                  </a:lnTo>
                  <a:lnTo>
                    <a:pt x="123" y="3"/>
                  </a:lnTo>
                  <a:lnTo>
                    <a:pt x="125" y="3"/>
                  </a:lnTo>
                  <a:lnTo>
                    <a:pt x="125" y="3"/>
                  </a:lnTo>
                  <a:lnTo>
                    <a:pt x="125" y="3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3" y="7"/>
                  </a:lnTo>
                  <a:lnTo>
                    <a:pt x="123" y="7"/>
                  </a:lnTo>
                  <a:lnTo>
                    <a:pt x="121" y="7"/>
                  </a:lnTo>
                  <a:lnTo>
                    <a:pt x="121" y="7"/>
                  </a:lnTo>
                  <a:lnTo>
                    <a:pt x="121" y="10"/>
                  </a:lnTo>
                  <a:lnTo>
                    <a:pt x="121" y="10"/>
                  </a:lnTo>
                  <a:lnTo>
                    <a:pt x="118" y="10"/>
                  </a:lnTo>
                  <a:lnTo>
                    <a:pt x="118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1" y="10"/>
                  </a:lnTo>
                  <a:lnTo>
                    <a:pt x="111" y="10"/>
                  </a:lnTo>
                  <a:lnTo>
                    <a:pt x="111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9" y="10"/>
                  </a:lnTo>
                  <a:lnTo>
                    <a:pt x="109" y="10"/>
                  </a:lnTo>
                  <a:lnTo>
                    <a:pt x="109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4" y="12"/>
                  </a:lnTo>
                  <a:lnTo>
                    <a:pt x="104" y="15"/>
                  </a:lnTo>
                  <a:lnTo>
                    <a:pt x="104" y="15"/>
                  </a:lnTo>
                  <a:lnTo>
                    <a:pt x="102" y="15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99" y="10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5" y="15"/>
                  </a:lnTo>
                  <a:lnTo>
                    <a:pt x="85" y="15"/>
                  </a:lnTo>
                  <a:lnTo>
                    <a:pt x="83" y="15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5"/>
                  </a:lnTo>
                  <a:lnTo>
                    <a:pt x="78" y="15"/>
                  </a:lnTo>
                  <a:lnTo>
                    <a:pt x="78" y="15"/>
                  </a:lnTo>
                  <a:lnTo>
                    <a:pt x="78" y="15"/>
                  </a:lnTo>
                  <a:lnTo>
                    <a:pt x="76" y="15"/>
                  </a:lnTo>
                  <a:lnTo>
                    <a:pt x="76" y="15"/>
                  </a:lnTo>
                  <a:lnTo>
                    <a:pt x="76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3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4" y="17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59" y="17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4" y="19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50" y="19"/>
                  </a:lnTo>
                  <a:lnTo>
                    <a:pt x="47" y="19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3" y="22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4"/>
                  </a:lnTo>
                  <a:lnTo>
                    <a:pt x="38" y="24"/>
                  </a:lnTo>
                  <a:lnTo>
                    <a:pt x="38" y="24"/>
                  </a:lnTo>
                  <a:lnTo>
                    <a:pt x="35" y="24"/>
                  </a:lnTo>
                  <a:lnTo>
                    <a:pt x="35" y="24"/>
                  </a:lnTo>
                  <a:lnTo>
                    <a:pt x="35" y="24"/>
                  </a:lnTo>
                  <a:lnTo>
                    <a:pt x="33" y="24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9" y="22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2" y="22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9" y="12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9" y="10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3" y="10"/>
                  </a:lnTo>
                  <a:lnTo>
                    <a:pt x="43" y="10"/>
                  </a:lnTo>
                  <a:lnTo>
                    <a:pt x="43" y="10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50" y="12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2" y="10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4" y="7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69" y="15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9" y="10"/>
                  </a:lnTo>
                  <a:lnTo>
                    <a:pt x="69" y="10"/>
                  </a:lnTo>
                  <a:lnTo>
                    <a:pt x="69" y="7"/>
                  </a:lnTo>
                  <a:lnTo>
                    <a:pt x="69" y="7"/>
                  </a:lnTo>
                  <a:lnTo>
                    <a:pt x="69" y="10"/>
                  </a:lnTo>
                  <a:lnTo>
                    <a:pt x="71" y="10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6" y="7"/>
                  </a:lnTo>
                  <a:lnTo>
                    <a:pt x="76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1" name="Freeform 213"/>
            <p:cNvSpPr>
              <a:spLocks/>
            </p:cNvSpPr>
            <p:nvPr/>
          </p:nvSpPr>
          <p:spPr bwMode="auto">
            <a:xfrm>
              <a:off x="5384800" y="4697413"/>
              <a:ext cx="198438" cy="38100"/>
            </a:xfrm>
            <a:custGeom>
              <a:avLst/>
              <a:gdLst/>
              <a:ahLst/>
              <a:cxnLst>
                <a:cxn ang="0">
                  <a:pos x="80" y="5"/>
                </a:cxn>
                <a:cxn ang="0">
                  <a:pos x="85" y="5"/>
                </a:cxn>
                <a:cxn ang="0">
                  <a:pos x="92" y="5"/>
                </a:cxn>
                <a:cxn ang="0">
                  <a:pos x="97" y="3"/>
                </a:cxn>
                <a:cxn ang="0">
                  <a:pos x="102" y="7"/>
                </a:cxn>
                <a:cxn ang="0">
                  <a:pos x="106" y="3"/>
                </a:cxn>
                <a:cxn ang="0">
                  <a:pos x="114" y="3"/>
                </a:cxn>
                <a:cxn ang="0">
                  <a:pos x="116" y="3"/>
                </a:cxn>
                <a:cxn ang="0">
                  <a:pos x="121" y="3"/>
                </a:cxn>
                <a:cxn ang="0">
                  <a:pos x="125" y="5"/>
                </a:cxn>
                <a:cxn ang="0">
                  <a:pos x="121" y="7"/>
                </a:cxn>
                <a:cxn ang="0">
                  <a:pos x="116" y="10"/>
                </a:cxn>
                <a:cxn ang="0">
                  <a:pos x="109" y="12"/>
                </a:cxn>
                <a:cxn ang="0">
                  <a:pos x="106" y="12"/>
                </a:cxn>
                <a:cxn ang="0">
                  <a:pos x="102" y="10"/>
                </a:cxn>
                <a:cxn ang="0">
                  <a:pos x="97" y="10"/>
                </a:cxn>
                <a:cxn ang="0">
                  <a:pos x="95" y="10"/>
                </a:cxn>
                <a:cxn ang="0">
                  <a:pos x="92" y="15"/>
                </a:cxn>
                <a:cxn ang="0">
                  <a:pos x="88" y="15"/>
                </a:cxn>
                <a:cxn ang="0">
                  <a:pos x="83" y="12"/>
                </a:cxn>
                <a:cxn ang="0">
                  <a:pos x="78" y="15"/>
                </a:cxn>
                <a:cxn ang="0">
                  <a:pos x="73" y="15"/>
                </a:cxn>
                <a:cxn ang="0">
                  <a:pos x="69" y="17"/>
                </a:cxn>
                <a:cxn ang="0">
                  <a:pos x="64" y="17"/>
                </a:cxn>
                <a:cxn ang="0">
                  <a:pos x="59" y="19"/>
                </a:cxn>
                <a:cxn ang="0">
                  <a:pos x="52" y="22"/>
                </a:cxn>
                <a:cxn ang="0">
                  <a:pos x="50" y="19"/>
                </a:cxn>
                <a:cxn ang="0">
                  <a:pos x="47" y="19"/>
                </a:cxn>
                <a:cxn ang="0">
                  <a:pos x="43" y="24"/>
                </a:cxn>
                <a:cxn ang="0">
                  <a:pos x="38" y="24"/>
                </a:cxn>
                <a:cxn ang="0">
                  <a:pos x="33" y="22"/>
                </a:cxn>
                <a:cxn ang="0">
                  <a:pos x="28" y="19"/>
                </a:cxn>
                <a:cxn ang="0">
                  <a:pos x="21" y="22"/>
                </a:cxn>
                <a:cxn ang="0">
                  <a:pos x="19" y="19"/>
                </a:cxn>
                <a:cxn ang="0">
                  <a:pos x="14" y="22"/>
                </a:cxn>
                <a:cxn ang="0">
                  <a:pos x="7" y="19"/>
                </a:cxn>
                <a:cxn ang="0">
                  <a:pos x="5" y="17"/>
                </a:cxn>
                <a:cxn ang="0">
                  <a:pos x="2" y="17"/>
                </a:cxn>
                <a:cxn ang="0">
                  <a:pos x="2" y="12"/>
                </a:cxn>
                <a:cxn ang="0">
                  <a:pos x="7" y="10"/>
                </a:cxn>
                <a:cxn ang="0">
                  <a:pos x="9" y="10"/>
                </a:cxn>
                <a:cxn ang="0">
                  <a:pos x="14" y="10"/>
                </a:cxn>
                <a:cxn ang="0">
                  <a:pos x="17" y="7"/>
                </a:cxn>
                <a:cxn ang="0">
                  <a:pos x="21" y="5"/>
                </a:cxn>
                <a:cxn ang="0">
                  <a:pos x="28" y="5"/>
                </a:cxn>
                <a:cxn ang="0">
                  <a:pos x="33" y="7"/>
                </a:cxn>
                <a:cxn ang="0">
                  <a:pos x="38" y="7"/>
                </a:cxn>
                <a:cxn ang="0">
                  <a:pos x="43" y="10"/>
                </a:cxn>
                <a:cxn ang="0">
                  <a:pos x="47" y="12"/>
                </a:cxn>
                <a:cxn ang="0">
                  <a:pos x="54" y="10"/>
                </a:cxn>
                <a:cxn ang="0">
                  <a:pos x="54" y="5"/>
                </a:cxn>
                <a:cxn ang="0">
                  <a:pos x="57" y="10"/>
                </a:cxn>
                <a:cxn ang="0">
                  <a:pos x="62" y="12"/>
                </a:cxn>
                <a:cxn ang="0">
                  <a:pos x="66" y="15"/>
                </a:cxn>
                <a:cxn ang="0">
                  <a:pos x="66" y="12"/>
                </a:cxn>
                <a:cxn ang="0">
                  <a:pos x="69" y="7"/>
                </a:cxn>
                <a:cxn ang="0">
                  <a:pos x="73" y="7"/>
                </a:cxn>
                <a:cxn ang="0">
                  <a:pos x="73" y="3"/>
                </a:cxn>
              </a:cxnLst>
              <a:rect l="0" t="0" r="r" b="b"/>
              <a:pathLst>
                <a:path w="125" h="24">
                  <a:moveTo>
                    <a:pt x="78" y="0"/>
                  </a:moveTo>
                  <a:lnTo>
                    <a:pt x="78" y="0"/>
                  </a:lnTo>
                  <a:lnTo>
                    <a:pt x="78" y="0"/>
                  </a:lnTo>
                  <a:lnTo>
                    <a:pt x="80" y="0"/>
                  </a:lnTo>
                  <a:lnTo>
                    <a:pt x="80" y="3"/>
                  </a:lnTo>
                  <a:lnTo>
                    <a:pt x="80" y="3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3" y="5"/>
                  </a:lnTo>
                  <a:lnTo>
                    <a:pt x="85" y="5"/>
                  </a:lnTo>
                  <a:lnTo>
                    <a:pt x="85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88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2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3"/>
                  </a:lnTo>
                  <a:lnTo>
                    <a:pt x="95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9" y="3"/>
                  </a:lnTo>
                  <a:lnTo>
                    <a:pt x="99" y="3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99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2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6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09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6" y="3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1" y="3"/>
                  </a:lnTo>
                  <a:lnTo>
                    <a:pt x="123" y="3"/>
                  </a:lnTo>
                  <a:lnTo>
                    <a:pt x="123" y="3"/>
                  </a:lnTo>
                  <a:lnTo>
                    <a:pt x="125" y="3"/>
                  </a:lnTo>
                  <a:lnTo>
                    <a:pt x="125" y="3"/>
                  </a:lnTo>
                  <a:lnTo>
                    <a:pt x="125" y="3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5" y="5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5" y="7"/>
                  </a:lnTo>
                  <a:lnTo>
                    <a:pt x="123" y="7"/>
                  </a:lnTo>
                  <a:lnTo>
                    <a:pt x="123" y="7"/>
                  </a:lnTo>
                  <a:lnTo>
                    <a:pt x="121" y="7"/>
                  </a:lnTo>
                  <a:lnTo>
                    <a:pt x="121" y="7"/>
                  </a:lnTo>
                  <a:lnTo>
                    <a:pt x="121" y="10"/>
                  </a:lnTo>
                  <a:lnTo>
                    <a:pt x="121" y="10"/>
                  </a:lnTo>
                  <a:lnTo>
                    <a:pt x="118" y="10"/>
                  </a:lnTo>
                  <a:lnTo>
                    <a:pt x="118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6" y="10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4" y="10"/>
                  </a:lnTo>
                  <a:lnTo>
                    <a:pt x="111" y="10"/>
                  </a:lnTo>
                  <a:lnTo>
                    <a:pt x="111" y="10"/>
                  </a:lnTo>
                  <a:lnTo>
                    <a:pt x="111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9" y="10"/>
                  </a:lnTo>
                  <a:lnTo>
                    <a:pt x="109" y="10"/>
                  </a:lnTo>
                  <a:lnTo>
                    <a:pt x="109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6" y="12"/>
                  </a:lnTo>
                  <a:lnTo>
                    <a:pt x="104" y="12"/>
                  </a:lnTo>
                  <a:lnTo>
                    <a:pt x="104" y="15"/>
                  </a:lnTo>
                  <a:lnTo>
                    <a:pt x="104" y="15"/>
                  </a:lnTo>
                  <a:lnTo>
                    <a:pt x="102" y="15"/>
                  </a:lnTo>
                  <a:lnTo>
                    <a:pt x="102" y="15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99" y="10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10"/>
                  </a:lnTo>
                  <a:lnTo>
                    <a:pt x="99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7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5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2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90" y="12"/>
                  </a:lnTo>
                  <a:lnTo>
                    <a:pt x="90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5" y="15"/>
                  </a:lnTo>
                  <a:lnTo>
                    <a:pt x="85" y="15"/>
                  </a:lnTo>
                  <a:lnTo>
                    <a:pt x="83" y="15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3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15"/>
                  </a:lnTo>
                  <a:lnTo>
                    <a:pt x="78" y="15"/>
                  </a:lnTo>
                  <a:lnTo>
                    <a:pt x="78" y="15"/>
                  </a:lnTo>
                  <a:lnTo>
                    <a:pt x="78" y="15"/>
                  </a:lnTo>
                  <a:lnTo>
                    <a:pt x="76" y="15"/>
                  </a:lnTo>
                  <a:lnTo>
                    <a:pt x="76" y="15"/>
                  </a:lnTo>
                  <a:lnTo>
                    <a:pt x="76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3" y="17"/>
                  </a:lnTo>
                  <a:lnTo>
                    <a:pt x="73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71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9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6" y="17"/>
                  </a:lnTo>
                  <a:lnTo>
                    <a:pt x="64" y="17"/>
                  </a:lnTo>
                  <a:lnTo>
                    <a:pt x="64" y="19"/>
                  </a:lnTo>
                  <a:lnTo>
                    <a:pt x="64" y="19"/>
                  </a:lnTo>
                  <a:lnTo>
                    <a:pt x="64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59" y="17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4" y="19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50" y="22"/>
                  </a:lnTo>
                  <a:lnTo>
                    <a:pt x="50" y="19"/>
                  </a:lnTo>
                  <a:lnTo>
                    <a:pt x="47" y="19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3" y="22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2"/>
                  </a:lnTo>
                  <a:lnTo>
                    <a:pt x="40" y="24"/>
                  </a:lnTo>
                  <a:lnTo>
                    <a:pt x="38" y="24"/>
                  </a:lnTo>
                  <a:lnTo>
                    <a:pt x="38" y="24"/>
                  </a:lnTo>
                  <a:lnTo>
                    <a:pt x="35" y="24"/>
                  </a:lnTo>
                  <a:lnTo>
                    <a:pt x="35" y="24"/>
                  </a:lnTo>
                  <a:lnTo>
                    <a:pt x="35" y="24"/>
                  </a:lnTo>
                  <a:lnTo>
                    <a:pt x="33" y="24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9" y="22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2" y="22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9" y="12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9" y="10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3" y="10"/>
                  </a:lnTo>
                  <a:lnTo>
                    <a:pt x="43" y="10"/>
                  </a:lnTo>
                  <a:lnTo>
                    <a:pt x="43" y="10"/>
                  </a:lnTo>
                  <a:lnTo>
                    <a:pt x="43" y="12"/>
                  </a:lnTo>
                  <a:lnTo>
                    <a:pt x="43" y="12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50" y="12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2" y="10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4" y="7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7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69" y="15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9" y="10"/>
                  </a:lnTo>
                  <a:lnTo>
                    <a:pt x="69" y="10"/>
                  </a:lnTo>
                  <a:lnTo>
                    <a:pt x="69" y="7"/>
                  </a:lnTo>
                  <a:lnTo>
                    <a:pt x="69" y="7"/>
                  </a:lnTo>
                  <a:lnTo>
                    <a:pt x="69" y="10"/>
                  </a:lnTo>
                  <a:lnTo>
                    <a:pt x="71" y="10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6" y="7"/>
                  </a:lnTo>
                  <a:lnTo>
                    <a:pt x="76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8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2" name="Freeform 214"/>
            <p:cNvSpPr>
              <a:spLocks/>
            </p:cNvSpPr>
            <p:nvPr/>
          </p:nvSpPr>
          <p:spPr bwMode="auto">
            <a:xfrm>
              <a:off x="5648325" y="4284663"/>
              <a:ext cx="63500" cy="134937"/>
            </a:xfrm>
            <a:custGeom>
              <a:avLst/>
              <a:gdLst/>
              <a:ahLst/>
              <a:cxnLst>
                <a:cxn ang="0">
                  <a:pos x="26" y="78"/>
                </a:cxn>
                <a:cxn ang="0">
                  <a:pos x="23" y="78"/>
                </a:cxn>
                <a:cxn ang="0">
                  <a:pos x="23" y="75"/>
                </a:cxn>
                <a:cxn ang="0">
                  <a:pos x="19" y="71"/>
                </a:cxn>
                <a:cxn ang="0">
                  <a:pos x="16" y="68"/>
                </a:cxn>
                <a:cxn ang="0">
                  <a:pos x="14" y="71"/>
                </a:cxn>
                <a:cxn ang="0">
                  <a:pos x="19" y="73"/>
                </a:cxn>
                <a:cxn ang="0">
                  <a:pos x="16" y="78"/>
                </a:cxn>
                <a:cxn ang="0">
                  <a:pos x="11" y="75"/>
                </a:cxn>
                <a:cxn ang="0">
                  <a:pos x="9" y="73"/>
                </a:cxn>
                <a:cxn ang="0">
                  <a:pos x="4" y="78"/>
                </a:cxn>
                <a:cxn ang="0">
                  <a:pos x="2" y="73"/>
                </a:cxn>
                <a:cxn ang="0">
                  <a:pos x="2" y="68"/>
                </a:cxn>
                <a:cxn ang="0">
                  <a:pos x="0" y="64"/>
                </a:cxn>
                <a:cxn ang="0">
                  <a:pos x="2" y="59"/>
                </a:cxn>
                <a:cxn ang="0">
                  <a:pos x="7" y="61"/>
                </a:cxn>
                <a:cxn ang="0">
                  <a:pos x="9" y="64"/>
                </a:cxn>
                <a:cxn ang="0">
                  <a:pos x="14" y="66"/>
                </a:cxn>
                <a:cxn ang="0">
                  <a:pos x="14" y="61"/>
                </a:cxn>
                <a:cxn ang="0">
                  <a:pos x="14" y="57"/>
                </a:cxn>
                <a:cxn ang="0">
                  <a:pos x="14" y="49"/>
                </a:cxn>
                <a:cxn ang="0">
                  <a:pos x="11" y="47"/>
                </a:cxn>
                <a:cxn ang="0">
                  <a:pos x="9" y="40"/>
                </a:cxn>
                <a:cxn ang="0">
                  <a:pos x="9" y="35"/>
                </a:cxn>
                <a:cxn ang="0">
                  <a:pos x="7" y="30"/>
                </a:cxn>
                <a:cxn ang="0">
                  <a:pos x="9" y="21"/>
                </a:cxn>
                <a:cxn ang="0">
                  <a:pos x="9" y="16"/>
                </a:cxn>
                <a:cxn ang="0">
                  <a:pos x="11" y="9"/>
                </a:cxn>
                <a:cxn ang="0">
                  <a:pos x="14" y="7"/>
                </a:cxn>
                <a:cxn ang="0">
                  <a:pos x="19" y="2"/>
                </a:cxn>
                <a:cxn ang="0">
                  <a:pos x="21" y="0"/>
                </a:cxn>
                <a:cxn ang="0">
                  <a:pos x="21" y="4"/>
                </a:cxn>
                <a:cxn ang="0">
                  <a:pos x="19" y="9"/>
                </a:cxn>
                <a:cxn ang="0">
                  <a:pos x="23" y="12"/>
                </a:cxn>
                <a:cxn ang="0">
                  <a:pos x="23" y="16"/>
                </a:cxn>
                <a:cxn ang="0">
                  <a:pos x="21" y="23"/>
                </a:cxn>
                <a:cxn ang="0">
                  <a:pos x="19" y="28"/>
                </a:cxn>
                <a:cxn ang="0">
                  <a:pos x="21" y="28"/>
                </a:cxn>
                <a:cxn ang="0">
                  <a:pos x="23" y="23"/>
                </a:cxn>
                <a:cxn ang="0">
                  <a:pos x="26" y="19"/>
                </a:cxn>
                <a:cxn ang="0">
                  <a:pos x="30" y="16"/>
                </a:cxn>
                <a:cxn ang="0">
                  <a:pos x="35" y="14"/>
                </a:cxn>
                <a:cxn ang="0">
                  <a:pos x="38" y="19"/>
                </a:cxn>
                <a:cxn ang="0">
                  <a:pos x="35" y="26"/>
                </a:cxn>
                <a:cxn ang="0">
                  <a:pos x="33" y="30"/>
                </a:cxn>
                <a:cxn ang="0">
                  <a:pos x="28" y="33"/>
                </a:cxn>
                <a:cxn ang="0">
                  <a:pos x="28" y="40"/>
                </a:cxn>
                <a:cxn ang="0">
                  <a:pos x="33" y="40"/>
                </a:cxn>
                <a:cxn ang="0">
                  <a:pos x="35" y="45"/>
                </a:cxn>
                <a:cxn ang="0">
                  <a:pos x="40" y="49"/>
                </a:cxn>
                <a:cxn ang="0">
                  <a:pos x="38" y="49"/>
                </a:cxn>
                <a:cxn ang="0">
                  <a:pos x="33" y="47"/>
                </a:cxn>
                <a:cxn ang="0">
                  <a:pos x="26" y="47"/>
                </a:cxn>
                <a:cxn ang="0">
                  <a:pos x="21" y="45"/>
                </a:cxn>
                <a:cxn ang="0">
                  <a:pos x="21" y="49"/>
                </a:cxn>
                <a:cxn ang="0">
                  <a:pos x="21" y="57"/>
                </a:cxn>
                <a:cxn ang="0">
                  <a:pos x="21" y="64"/>
                </a:cxn>
                <a:cxn ang="0">
                  <a:pos x="23" y="68"/>
                </a:cxn>
                <a:cxn ang="0">
                  <a:pos x="28" y="73"/>
                </a:cxn>
                <a:cxn ang="0">
                  <a:pos x="30" y="78"/>
                </a:cxn>
                <a:cxn ang="0">
                  <a:pos x="30" y="80"/>
                </a:cxn>
                <a:cxn ang="0">
                  <a:pos x="33" y="85"/>
                </a:cxn>
              </a:cxnLst>
              <a:rect l="0" t="0" r="r" b="b"/>
              <a:pathLst>
                <a:path w="40" h="85">
                  <a:moveTo>
                    <a:pt x="28" y="83"/>
                  </a:moveTo>
                  <a:lnTo>
                    <a:pt x="28" y="83"/>
                  </a:lnTo>
                  <a:lnTo>
                    <a:pt x="28" y="83"/>
                  </a:lnTo>
                  <a:lnTo>
                    <a:pt x="28" y="80"/>
                  </a:lnTo>
                  <a:lnTo>
                    <a:pt x="28" y="80"/>
                  </a:lnTo>
                  <a:lnTo>
                    <a:pt x="28" y="80"/>
                  </a:lnTo>
                  <a:lnTo>
                    <a:pt x="28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5"/>
                  </a:lnTo>
                  <a:lnTo>
                    <a:pt x="23" y="75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1" y="75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19" y="71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6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3"/>
                  </a:lnTo>
                  <a:lnTo>
                    <a:pt x="14" y="73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8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7" y="75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4" y="78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4" y="71"/>
                  </a:lnTo>
                  <a:lnTo>
                    <a:pt x="4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2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2" y="61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4" y="64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1" y="47"/>
                  </a:lnTo>
                  <a:lnTo>
                    <a:pt x="11" y="47"/>
                  </a:lnTo>
                  <a:lnTo>
                    <a:pt x="11" y="47"/>
                  </a:lnTo>
                  <a:lnTo>
                    <a:pt x="11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11" y="4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9" y="2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1" y="14"/>
                  </a:lnTo>
                  <a:lnTo>
                    <a:pt x="21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21"/>
                  </a:lnTo>
                  <a:lnTo>
                    <a:pt x="23" y="21"/>
                  </a:lnTo>
                  <a:lnTo>
                    <a:pt x="23" y="21"/>
                  </a:lnTo>
                  <a:lnTo>
                    <a:pt x="23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6"/>
                  </a:lnTo>
                  <a:lnTo>
                    <a:pt x="30" y="16"/>
                  </a:lnTo>
                  <a:lnTo>
                    <a:pt x="30" y="16"/>
                  </a:lnTo>
                  <a:lnTo>
                    <a:pt x="30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5" y="16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5" y="16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9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5" y="28"/>
                  </a:lnTo>
                  <a:lnTo>
                    <a:pt x="35" y="28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28" y="33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7"/>
                  </a:lnTo>
                  <a:lnTo>
                    <a:pt x="30" y="47"/>
                  </a:lnTo>
                  <a:lnTo>
                    <a:pt x="30" y="47"/>
                  </a:lnTo>
                  <a:lnTo>
                    <a:pt x="30" y="47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19" y="45"/>
                  </a:lnTo>
                  <a:lnTo>
                    <a:pt x="19" y="47"/>
                  </a:lnTo>
                  <a:lnTo>
                    <a:pt x="19" y="47"/>
                  </a:lnTo>
                  <a:lnTo>
                    <a:pt x="19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21" y="57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21" y="64"/>
                  </a:lnTo>
                  <a:lnTo>
                    <a:pt x="21" y="64"/>
                  </a:lnTo>
                  <a:lnTo>
                    <a:pt x="21" y="64"/>
                  </a:lnTo>
                  <a:lnTo>
                    <a:pt x="21" y="66"/>
                  </a:lnTo>
                  <a:lnTo>
                    <a:pt x="23" y="66"/>
                  </a:lnTo>
                  <a:lnTo>
                    <a:pt x="23" y="66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26" y="71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8" y="73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28" y="78"/>
                  </a:lnTo>
                  <a:lnTo>
                    <a:pt x="28" y="80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3" y="83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3" name="Freeform 215"/>
            <p:cNvSpPr>
              <a:spLocks/>
            </p:cNvSpPr>
            <p:nvPr/>
          </p:nvSpPr>
          <p:spPr bwMode="auto">
            <a:xfrm>
              <a:off x="5648325" y="4284663"/>
              <a:ext cx="63500" cy="134937"/>
            </a:xfrm>
            <a:custGeom>
              <a:avLst/>
              <a:gdLst/>
              <a:ahLst/>
              <a:cxnLst>
                <a:cxn ang="0">
                  <a:pos x="26" y="78"/>
                </a:cxn>
                <a:cxn ang="0">
                  <a:pos x="23" y="78"/>
                </a:cxn>
                <a:cxn ang="0">
                  <a:pos x="23" y="75"/>
                </a:cxn>
                <a:cxn ang="0">
                  <a:pos x="19" y="71"/>
                </a:cxn>
                <a:cxn ang="0">
                  <a:pos x="16" y="68"/>
                </a:cxn>
                <a:cxn ang="0">
                  <a:pos x="14" y="71"/>
                </a:cxn>
                <a:cxn ang="0">
                  <a:pos x="19" y="73"/>
                </a:cxn>
                <a:cxn ang="0">
                  <a:pos x="16" y="78"/>
                </a:cxn>
                <a:cxn ang="0">
                  <a:pos x="11" y="75"/>
                </a:cxn>
                <a:cxn ang="0">
                  <a:pos x="9" y="73"/>
                </a:cxn>
                <a:cxn ang="0">
                  <a:pos x="4" y="78"/>
                </a:cxn>
                <a:cxn ang="0">
                  <a:pos x="2" y="73"/>
                </a:cxn>
                <a:cxn ang="0">
                  <a:pos x="2" y="68"/>
                </a:cxn>
                <a:cxn ang="0">
                  <a:pos x="0" y="64"/>
                </a:cxn>
                <a:cxn ang="0">
                  <a:pos x="2" y="59"/>
                </a:cxn>
                <a:cxn ang="0">
                  <a:pos x="7" y="61"/>
                </a:cxn>
                <a:cxn ang="0">
                  <a:pos x="9" y="64"/>
                </a:cxn>
                <a:cxn ang="0">
                  <a:pos x="14" y="66"/>
                </a:cxn>
                <a:cxn ang="0">
                  <a:pos x="14" y="61"/>
                </a:cxn>
                <a:cxn ang="0">
                  <a:pos x="14" y="57"/>
                </a:cxn>
                <a:cxn ang="0">
                  <a:pos x="14" y="49"/>
                </a:cxn>
                <a:cxn ang="0">
                  <a:pos x="11" y="47"/>
                </a:cxn>
                <a:cxn ang="0">
                  <a:pos x="9" y="40"/>
                </a:cxn>
                <a:cxn ang="0">
                  <a:pos x="9" y="35"/>
                </a:cxn>
                <a:cxn ang="0">
                  <a:pos x="7" y="30"/>
                </a:cxn>
                <a:cxn ang="0">
                  <a:pos x="9" y="21"/>
                </a:cxn>
                <a:cxn ang="0">
                  <a:pos x="9" y="16"/>
                </a:cxn>
                <a:cxn ang="0">
                  <a:pos x="11" y="9"/>
                </a:cxn>
                <a:cxn ang="0">
                  <a:pos x="14" y="7"/>
                </a:cxn>
                <a:cxn ang="0">
                  <a:pos x="19" y="2"/>
                </a:cxn>
                <a:cxn ang="0">
                  <a:pos x="21" y="0"/>
                </a:cxn>
                <a:cxn ang="0">
                  <a:pos x="21" y="4"/>
                </a:cxn>
                <a:cxn ang="0">
                  <a:pos x="19" y="9"/>
                </a:cxn>
                <a:cxn ang="0">
                  <a:pos x="23" y="12"/>
                </a:cxn>
                <a:cxn ang="0">
                  <a:pos x="23" y="16"/>
                </a:cxn>
                <a:cxn ang="0">
                  <a:pos x="21" y="23"/>
                </a:cxn>
                <a:cxn ang="0">
                  <a:pos x="19" y="28"/>
                </a:cxn>
                <a:cxn ang="0">
                  <a:pos x="21" y="28"/>
                </a:cxn>
                <a:cxn ang="0">
                  <a:pos x="23" y="23"/>
                </a:cxn>
                <a:cxn ang="0">
                  <a:pos x="26" y="19"/>
                </a:cxn>
                <a:cxn ang="0">
                  <a:pos x="30" y="16"/>
                </a:cxn>
                <a:cxn ang="0">
                  <a:pos x="35" y="14"/>
                </a:cxn>
                <a:cxn ang="0">
                  <a:pos x="38" y="19"/>
                </a:cxn>
                <a:cxn ang="0">
                  <a:pos x="35" y="26"/>
                </a:cxn>
                <a:cxn ang="0">
                  <a:pos x="33" y="30"/>
                </a:cxn>
                <a:cxn ang="0">
                  <a:pos x="28" y="33"/>
                </a:cxn>
                <a:cxn ang="0">
                  <a:pos x="28" y="40"/>
                </a:cxn>
                <a:cxn ang="0">
                  <a:pos x="33" y="40"/>
                </a:cxn>
                <a:cxn ang="0">
                  <a:pos x="35" y="45"/>
                </a:cxn>
                <a:cxn ang="0">
                  <a:pos x="40" y="49"/>
                </a:cxn>
                <a:cxn ang="0">
                  <a:pos x="38" y="49"/>
                </a:cxn>
                <a:cxn ang="0">
                  <a:pos x="33" y="47"/>
                </a:cxn>
                <a:cxn ang="0">
                  <a:pos x="26" y="47"/>
                </a:cxn>
                <a:cxn ang="0">
                  <a:pos x="21" y="45"/>
                </a:cxn>
                <a:cxn ang="0">
                  <a:pos x="21" y="49"/>
                </a:cxn>
                <a:cxn ang="0">
                  <a:pos x="21" y="57"/>
                </a:cxn>
                <a:cxn ang="0">
                  <a:pos x="21" y="64"/>
                </a:cxn>
                <a:cxn ang="0">
                  <a:pos x="23" y="68"/>
                </a:cxn>
                <a:cxn ang="0">
                  <a:pos x="28" y="73"/>
                </a:cxn>
                <a:cxn ang="0">
                  <a:pos x="30" y="78"/>
                </a:cxn>
                <a:cxn ang="0">
                  <a:pos x="30" y="80"/>
                </a:cxn>
                <a:cxn ang="0">
                  <a:pos x="33" y="85"/>
                </a:cxn>
              </a:cxnLst>
              <a:rect l="0" t="0" r="r" b="b"/>
              <a:pathLst>
                <a:path w="40" h="85">
                  <a:moveTo>
                    <a:pt x="28" y="83"/>
                  </a:moveTo>
                  <a:lnTo>
                    <a:pt x="28" y="83"/>
                  </a:lnTo>
                  <a:lnTo>
                    <a:pt x="28" y="83"/>
                  </a:lnTo>
                  <a:lnTo>
                    <a:pt x="28" y="80"/>
                  </a:lnTo>
                  <a:lnTo>
                    <a:pt x="28" y="80"/>
                  </a:lnTo>
                  <a:lnTo>
                    <a:pt x="28" y="80"/>
                  </a:lnTo>
                  <a:lnTo>
                    <a:pt x="28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5"/>
                  </a:lnTo>
                  <a:lnTo>
                    <a:pt x="23" y="75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3" y="75"/>
                  </a:lnTo>
                  <a:lnTo>
                    <a:pt x="21" y="75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3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19" y="71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9" y="66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3"/>
                  </a:lnTo>
                  <a:lnTo>
                    <a:pt x="14" y="73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8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9" y="73"/>
                  </a:lnTo>
                  <a:lnTo>
                    <a:pt x="9" y="73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7" y="75"/>
                  </a:lnTo>
                  <a:lnTo>
                    <a:pt x="7" y="75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4" y="78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4" y="71"/>
                  </a:lnTo>
                  <a:lnTo>
                    <a:pt x="4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2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2" y="61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4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9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4" y="64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1" y="47"/>
                  </a:lnTo>
                  <a:lnTo>
                    <a:pt x="11" y="47"/>
                  </a:lnTo>
                  <a:lnTo>
                    <a:pt x="11" y="47"/>
                  </a:lnTo>
                  <a:lnTo>
                    <a:pt x="11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11" y="4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9" y="2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1" y="14"/>
                  </a:lnTo>
                  <a:lnTo>
                    <a:pt x="21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21"/>
                  </a:lnTo>
                  <a:lnTo>
                    <a:pt x="21" y="21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8"/>
                  </a:lnTo>
                  <a:lnTo>
                    <a:pt x="21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21"/>
                  </a:lnTo>
                  <a:lnTo>
                    <a:pt x="23" y="21"/>
                  </a:lnTo>
                  <a:lnTo>
                    <a:pt x="23" y="21"/>
                  </a:lnTo>
                  <a:lnTo>
                    <a:pt x="23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6"/>
                  </a:lnTo>
                  <a:lnTo>
                    <a:pt x="30" y="16"/>
                  </a:lnTo>
                  <a:lnTo>
                    <a:pt x="30" y="16"/>
                  </a:lnTo>
                  <a:lnTo>
                    <a:pt x="30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5" y="16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5" y="16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9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5" y="28"/>
                  </a:lnTo>
                  <a:lnTo>
                    <a:pt x="35" y="28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0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28" y="33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5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7"/>
                  </a:lnTo>
                  <a:lnTo>
                    <a:pt x="30" y="47"/>
                  </a:lnTo>
                  <a:lnTo>
                    <a:pt x="30" y="47"/>
                  </a:lnTo>
                  <a:lnTo>
                    <a:pt x="30" y="47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21" y="45"/>
                  </a:lnTo>
                  <a:lnTo>
                    <a:pt x="19" y="45"/>
                  </a:lnTo>
                  <a:lnTo>
                    <a:pt x="19" y="47"/>
                  </a:lnTo>
                  <a:lnTo>
                    <a:pt x="19" y="47"/>
                  </a:lnTo>
                  <a:lnTo>
                    <a:pt x="19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21" y="57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59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21" y="64"/>
                  </a:lnTo>
                  <a:lnTo>
                    <a:pt x="21" y="64"/>
                  </a:lnTo>
                  <a:lnTo>
                    <a:pt x="21" y="64"/>
                  </a:lnTo>
                  <a:lnTo>
                    <a:pt x="21" y="66"/>
                  </a:lnTo>
                  <a:lnTo>
                    <a:pt x="23" y="66"/>
                  </a:lnTo>
                  <a:lnTo>
                    <a:pt x="23" y="66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26" y="71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8" y="73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28" y="78"/>
                  </a:lnTo>
                  <a:lnTo>
                    <a:pt x="28" y="80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0" y="83"/>
                  </a:lnTo>
                  <a:lnTo>
                    <a:pt x="33" y="83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5"/>
                  </a:lnTo>
                  <a:lnTo>
                    <a:pt x="28" y="8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4" name="Freeform 216"/>
            <p:cNvSpPr>
              <a:spLocks/>
            </p:cNvSpPr>
            <p:nvPr/>
          </p:nvSpPr>
          <p:spPr bwMode="auto">
            <a:xfrm>
              <a:off x="4900613" y="4592638"/>
              <a:ext cx="363538" cy="139700"/>
            </a:xfrm>
            <a:custGeom>
              <a:avLst/>
              <a:gdLst/>
              <a:ahLst/>
              <a:cxnLst>
                <a:cxn ang="0">
                  <a:pos x="35" y="12"/>
                </a:cxn>
                <a:cxn ang="0">
                  <a:pos x="40" y="17"/>
                </a:cxn>
                <a:cxn ang="0">
                  <a:pos x="47" y="12"/>
                </a:cxn>
                <a:cxn ang="0">
                  <a:pos x="56" y="19"/>
                </a:cxn>
                <a:cxn ang="0">
                  <a:pos x="66" y="19"/>
                </a:cxn>
                <a:cxn ang="0">
                  <a:pos x="75" y="26"/>
                </a:cxn>
                <a:cxn ang="0">
                  <a:pos x="80" y="33"/>
                </a:cxn>
                <a:cxn ang="0">
                  <a:pos x="92" y="36"/>
                </a:cxn>
                <a:cxn ang="0">
                  <a:pos x="101" y="38"/>
                </a:cxn>
                <a:cxn ang="0">
                  <a:pos x="113" y="38"/>
                </a:cxn>
                <a:cxn ang="0">
                  <a:pos x="118" y="28"/>
                </a:cxn>
                <a:cxn ang="0">
                  <a:pos x="127" y="24"/>
                </a:cxn>
                <a:cxn ang="0">
                  <a:pos x="137" y="28"/>
                </a:cxn>
                <a:cxn ang="0">
                  <a:pos x="146" y="33"/>
                </a:cxn>
                <a:cxn ang="0">
                  <a:pos x="158" y="36"/>
                </a:cxn>
                <a:cxn ang="0">
                  <a:pos x="165" y="36"/>
                </a:cxn>
                <a:cxn ang="0">
                  <a:pos x="180" y="36"/>
                </a:cxn>
                <a:cxn ang="0">
                  <a:pos x="194" y="38"/>
                </a:cxn>
                <a:cxn ang="0">
                  <a:pos x="189" y="43"/>
                </a:cxn>
                <a:cxn ang="0">
                  <a:pos x="184" y="47"/>
                </a:cxn>
                <a:cxn ang="0">
                  <a:pos x="177" y="45"/>
                </a:cxn>
                <a:cxn ang="0">
                  <a:pos x="168" y="47"/>
                </a:cxn>
                <a:cxn ang="0">
                  <a:pos x="172" y="57"/>
                </a:cxn>
                <a:cxn ang="0">
                  <a:pos x="180" y="57"/>
                </a:cxn>
                <a:cxn ang="0">
                  <a:pos x="191" y="54"/>
                </a:cxn>
                <a:cxn ang="0">
                  <a:pos x="201" y="59"/>
                </a:cxn>
                <a:cxn ang="0">
                  <a:pos x="208" y="69"/>
                </a:cxn>
                <a:cxn ang="0">
                  <a:pos x="220" y="66"/>
                </a:cxn>
                <a:cxn ang="0">
                  <a:pos x="227" y="73"/>
                </a:cxn>
                <a:cxn ang="0">
                  <a:pos x="220" y="81"/>
                </a:cxn>
                <a:cxn ang="0">
                  <a:pos x="215" y="85"/>
                </a:cxn>
                <a:cxn ang="0">
                  <a:pos x="208" y="76"/>
                </a:cxn>
                <a:cxn ang="0">
                  <a:pos x="198" y="73"/>
                </a:cxn>
                <a:cxn ang="0">
                  <a:pos x="206" y="85"/>
                </a:cxn>
                <a:cxn ang="0">
                  <a:pos x="194" y="83"/>
                </a:cxn>
                <a:cxn ang="0">
                  <a:pos x="184" y="78"/>
                </a:cxn>
                <a:cxn ang="0">
                  <a:pos x="175" y="76"/>
                </a:cxn>
                <a:cxn ang="0">
                  <a:pos x="168" y="73"/>
                </a:cxn>
                <a:cxn ang="0">
                  <a:pos x="158" y="76"/>
                </a:cxn>
                <a:cxn ang="0">
                  <a:pos x="144" y="73"/>
                </a:cxn>
                <a:cxn ang="0">
                  <a:pos x="135" y="73"/>
                </a:cxn>
                <a:cxn ang="0">
                  <a:pos x="123" y="71"/>
                </a:cxn>
                <a:cxn ang="0">
                  <a:pos x="111" y="66"/>
                </a:cxn>
                <a:cxn ang="0">
                  <a:pos x="99" y="62"/>
                </a:cxn>
                <a:cxn ang="0">
                  <a:pos x="87" y="57"/>
                </a:cxn>
                <a:cxn ang="0">
                  <a:pos x="78" y="57"/>
                </a:cxn>
                <a:cxn ang="0">
                  <a:pos x="66" y="62"/>
                </a:cxn>
                <a:cxn ang="0">
                  <a:pos x="54" y="57"/>
                </a:cxn>
                <a:cxn ang="0">
                  <a:pos x="45" y="52"/>
                </a:cxn>
                <a:cxn ang="0">
                  <a:pos x="30" y="52"/>
                </a:cxn>
                <a:cxn ang="0">
                  <a:pos x="28" y="43"/>
                </a:cxn>
                <a:cxn ang="0">
                  <a:pos x="21" y="38"/>
                </a:cxn>
                <a:cxn ang="0">
                  <a:pos x="9" y="36"/>
                </a:cxn>
                <a:cxn ang="0">
                  <a:pos x="0" y="31"/>
                </a:cxn>
                <a:cxn ang="0">
                  <a:pos x="7" y="33"/>
                </a:cxn>
                <a:cxn ang="0">
                  <a:pos x="14" y="26"/>
                </a:cxn>
                <a:cxn ang="0">
                  <a:pos x="19" y="12"/>
                </a:cxn>
                <a:cxn ang="0">
                  <a:pos x="30" y="14"/>
                </a:cxn>
                <a:cxn ang="0">
                  <a:pos x="30" y="9"/>
                </a:cxn>
                <a:cxn ang="0">
                  <a:pos x="28" y="0"/>
                </a:cxn>
              </a:cxnLst>
              <a:rect l="0" t="0" r="r" b="b"/>
              <a:pathLst>
                <a:path w="229" h="88">
                  <a:moveTo>
                    <a:pt x="33" y="0"/>
                  </a:move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5" y="14"/>
                  </a:lnTo>
                  <a:lnTo>
                    <a:pt x="35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5" y="12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71" y="19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6"/>
                  </a:lnTo>
                  <a:lnTo>
                    <a:pt x="73" y="26"/>
                  </a:lnTo>
                  <a:lnTo>
                    <a:pt x="73" y="26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75" y="28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2" y="33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7" y="33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7" y="33"/>
                  </a:lnTo>
                  <a:lnTo>
                    <a:pt x="97" y="36"/>
                  </a:lnTo>
                  <a:lnTo>
                    <a:pt x="97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101" y="36"/>
                  </a:lnTo>
                  <a:lnTo>
                    <a:pt x="101" y="36"/>
                  </a:lnTo>
                  <a:lnTo>
                    <a:pt x="101" y="36"/>
                  </a:lnTo>
                  <a:lnTo>
                    <a:pt x="101" y="38"/>
                  </a:lnTo>
                  <a:lnTo>
                    <a:pt x="104" y="38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4" y="38"/>
                  </a:lnTo>
                  <a:lnTo>
                    <a:pt x="106" y="38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6" y="38"/>
                  </a:lnTo>
                  <a:lnTo>
                    <a:pt x="116" y="36"/>
                  </a:lnTo>
                  <a:lnTo>
                    <a:pt x="116" y="36"/>
                  </a:lnTo>
                  <a:lnTo>
                    <a:pt x="116" y="36"/>
                  </a:lnTo>
                  <a:lnTo>
                    <a:pt x="116" y="33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6" y="33"/>
                  </a:lnTo>
                  <a:lnTo>
                    <a:pt x="116" y="33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8" y="31"/>
                  </a:lnTo>
                  <a:lnTo>
                    <a:pt x="118" y="31"/>
                  </a:lnTo>
                  <a:lnTo>
                    <a:pt x="118" y="31"/>
                  </a:lnTo>
                  <a:lnTo>
                    <a:pt x="118" y="28"/>
                  </a:lnTo>
                  <a:lnTo>
                    <a:pt x="118" y="28"/>
                  </a:lnTo>
                  <a:lnTo>
                    <a:pt x="118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4"/>
                  </a:lnTo>
                  <a:lnTo>
                    <a:pt x="120" y="24"/>
                  </a:lnTo>
                  <a:lnTo>
                    <a:pt x="123" y="24"/>
                  </a:lnTo>
                  <a:lnTo>
                    <a:pt x="123" y="24"/>
                  </a:lnTo>
                  <a:lnTo>
                    <a:pt x="123" y="24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6"/>
                  </a:lnTo>
                  <a:lnTo>
                    <a:pt x="127" y="26"/>
                  </a:lnTo>
                  <a:lnTo>
                    <a:pt x="127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7" y="31"/>
                  </a:lnTo>
                  <a:lnTo>
                    <a:pt x="137" y="28"/>
                  </a:lnTo>
                  <a:lnTo>
                    <a:pt x="137" y="28"/>
                  </a:lnTo>
                  <a:lnTo>
                    <a:pt x="139" y="28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42" y="31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6" y="36"/>
                  </a:lnTo>
                  <a:lnTo>
                    <a:pt x="156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3" y="38"/>
                  </a:lnTo>
                  <a:lnTo>
                    <a:pt x="163" y="40"/>
                  </a:lnTo>
                  <a:lnTo>
                    <a:pt x="163" y="40"/>
                  </a:lnTo>
                  <a:lnTo>
                    <a:pt x="165" y="40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5" y="36"/>
                  </a:lnTo>
                  <a:lnTo>
                    <a:pt x="165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7" y="36"/>
                  </a:lnTo>
                  <a:lnTo>
                    <a:pt x="177" y="36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2" y="36"/>
                  </a:lnTo>
                  <a:lnTo>
                    <a:pt x="182" y="36"/>
                  </a:lnTo>
                  <a:lnTo>
                    <a:pt x="184" y="36"/>
                  </a:lnTo>
                  <a:lnTo>
                    <a:pt x="184" y="36"/>
                  </a:lnTo>
                  <a:lnTo>
                    <a:pt x="184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4" y="36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6" y="38"/>
                  </a:lnTo>
                  <a:lnTo>
                    <a:pt x="196" y="40"/>
                  </a:lnTo>
                  <a:lnTo>
                    <a:pt x="196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3"/>
                  </a:lnTo>
                  <a:lnTo>
                    <a:pt x="194" y="43"/>
                  </a:lnTo>
                  <a:lnTo>
                    <a:pt x="191" y="43"/>
                  </a:lnTo>
                  <a:lnTo>
                    <a:pt x="191" y="43"/>
                  </a:lnTo>
                  <a:lnTo>
                    <a:pt x="191" y="43"/>
                  </a:lnTo>
                  <a:lnTo>
                    <a:pt x="189" y="43"/>
                  </a:lnTo>
                  <a:lnTo>
                    <a:pt x="189" y="43"/>
                  </a:lnTo>
                  <a:lnTo>
                    <a:pt x="191" y="43"/>
                  </a:lnTo>
                  <a:lnTo>
                    <a:pt x="191" y="45"/>
                  </a:lnTo>
                  <a:lnTo>
                    <a:pt x="191" y="45"/>
                  </a:lnTo>
                  <a:lnTo>
                    <a:pt x="189" y="45"/>
                  </a:lnTo>
                  <a:lnTo>
                    <a:pt x="189" y="45"/>
                  </a:lnTo>
                  <a:lnTo>
                    <a:pt x="189" y="45"/>
                  </a:lnTo>
                  <a:lnTo>
                    <a:pt x="189" y="43"/>
                  </a:lnTo>
                  <a:lnTo>
                    <a:pt x="187" y="43"/>
                  </a:lnTo>
                  <a:lnTo>
                    <a:pt x="187" y="43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7"/>
                  </a:lnTo>
                  <a:lnTo>
                    <a:pt x="184" y="47"/>
                  </a:lnTo>
                  <a:lnTo>
                    <a:pt x="184" y="47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3"/>
                  </a:lnTo>
                  <a:lnTo>
                    <a:pt x="182" y="43"/>
                  </a:lnTo>
                  <a:lnTo>
                    <a:pt x="182" y="45"/>
                  </a:lnTo>
                  <a:lnTo>
                    <a:pt x="182" y="45"/>
                  </a:lnTo>
                  <a:lnTo>
                    <a:pt x="182" y="45"/>
                  </a:lnTo>
                  <a:lnTo>
                    <a:pt x="182" y="47"/>
                  </a:lnTo>
                  <a:lnTo>
                    <a:pt x="180" y="47"/>
                  </a:lnTo>
                  <a:lnTo>
                    <a:pt x="180" y="45"/>
                  </a:lnTo>
                  <a:lnTo>
                    <a:pt x="180" y="45"/>
                  </a:lnTo>
                  <a:lnTo>
                    <a:pt x="180" y="45"/>
                  </a:lnTo>
                  <a:lnTo>
                    <a:pt x="177" y="45"/>
                  </a:lnTo>
                  <a:lnTo>
                    <a:pt x="177" y="45"/>
                  </a:lnTo>
                  <a:lnTo>
                    <a:pt x="175" y="45"/>
                  </a:lnTo>
                  <a:lnTo>
                    <a:pt x="175" y="45"/>
                  </a:lnTo>
                  <a:lnTo>
                    <a:pt x="175" y="45"/>
                  </a:lnTo>
                  <a:lnTo>
                    <a:pt x="172" y="45"/>
                  </a:lnTo>
                  <a:lnTo>
                    <a:pt x="172" y="45"/>
                  </a:lnTo>
                  <a:lnTo>
                    <a:pt x="172" y="45"/>
                  </a:lnTo>
                  <a:lnTo>
                    <a:pt x="170" y="45"/>
                  </a:lnTo>
                  <a:lnTo>
                    <a:pt x="170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5" y="45"/>
                  </a:lnTo>
                  <a:lnTo>
                    <a:pt x="165" y="45"/>
                  </a:lnTo>
                  <a:lnTo>
                    <a:pt x="168" y="45"/>
                  </a:lnTo>
                  <a:lnTo>
                    <a:pt x="168" y="47"/>
                  </a:lnTo>
                  <a:lnTo>
                    <a:pt x="168" y="47"/>
                  </a:lnTo>
                  <a:lnTo>
                    <a:pt x="165" y="47"/>
                  </a:lnTo>
                  <a:lnTo>
                    <a:pt x="165" y="50"/>
                  </a:lnTo>
                  <a:lnTo>
                    <a:pt x="165" y="50"/>
                  </a:lnTo>
                  <a:lnTo>
                    <a:pt x="165" y="52"/>
                  </a:lnTo>
                  <a:lnTo>
                    <a:pt x="165" y="52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70" y="54"/>
                  </a:lnTo>
                  <a:lnTo>
                    <a:pt x="170" y="54"/>
                  </a:lnTo>
                  <a:lnTo>
                    <a:pt x="172" y="54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9"/>
                  </a:lnTo>
                  <a:lnTo>
                    <a:pt x="175" y="59"/>
                  </a:lnTo>
                  <a:lnTo>
                    <a:pt x="177" y="59"/>
                  </a:lnTo>
                  <a:lnTo>
                    <a:pt x="177" y="57"/>
                  </a:lnTo>
                  <a:lnTo>
                    <a:pt x="177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2" y="57"/>
                  </a:lnTo>
                  <a:lnTo>
                    <a:pt x="182" y="57"/>
                  </a:lnTo>
                  <a:lnTo>
                    <a:pt x="182" y="57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9" y="57"/>
                  </a:lnTo>
                  <a:lnTo>
                    <a:pt x="189" y="57"/>
                  </a:lnTo>
                  <a:lnTo>
                    <a:pt x="191" y="57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4" y="54"/>
                  </a:lnTo>
                  <a:lnTo>
                    <a:pt x="194" y="54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8" y="57"/>
                  </a:lnTo>
                  <a:lnTo>
                    <a:pt x="198" y="57"/>
                  </a:lnTo>
                  <a:lnTo>
                    <a:pt x="198" y="57"/>
                  </a:lnTo>
                  <a:lnTo>
                    <a:pt x="198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4"/>
                  </a:lnTo>
                  <a:lnTo>
                    <a:pt x="201" y="64"/>
                  </a:lnTo>
                  <a:lnTo>
                    <a:pt x="201" y="66"/>
                  </a:lnTo>
                  <a:lnTo>
                    <a:pt x="201" y="66"/>
                  </a:lnTo>
                  <a:lnTo>
                    <a:pt x="201" y="66"/>
                  </a:lnTo>
                  <a:lnTo>
                    <a:pt x="203" y="66"/>
                  </a:lnTo>
                  <a:lnTo>
                    <a:pt x="203" y="66"/>
                  </a:lnTo>
                  <a:lnTo>
                    <a:pt x="206" y="66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10" y="69"/>
                  </a:lnTo>
                  <a:lnTo>
                    <a:pt x="210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7" y="66"/>
                  </a:lnTo>
                  <a:lnTo>
                    <a:pt x="217" y="66"/>
                  </a:lnTo>
                  <a:lnTo>
                    <a:pt x="217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9"/>
                  </a:lnTo>
                  <a:lnTo>
                    <a:pt x="222" y="69"/>
                  </a:lnTo>
                  <a:lnTo>
                    <a:pt x="222" y="69"/>
                  </a:lnTo>
                  <a:lnTo>
                    <a:pt x="222" y="69"/>
                  </a:lnTo>
                  <a:lnTo>
                    <a:pt x="224" y="69"/>
                  </a:lnTo>
                  <a:lnTo>
                    <a:pt x="224" y="69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7" y="71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9" y="73"/>
                  </a:lnTo>
                  <a:lnTo>
                    <a:pt x="229" y="73"/>
                  </a:lnTo>
                  <a:lnTo>
                    <a:pt x="229" y="76"/>
                  </a:lnTo>
                  <a:lnTo>
                    <a:pt x="227" y="76"/>
                  </a:lnTo>
                  <a:lnTo>
                    <a:pt x="227" y="76"/>
                  </a:lnTo>
                  <a:lnTo>
                    <a:pt x="227" y="76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4" y="78"/>
                  </a:lnTo>
                  <a:lnTo>
                    <a:pt x="224" y="78"/>
                  </a:lnTo>
                  <a:lnTo>
                    <a:pt x="224" y="81"/>
                  </a:lnTo>
                  <a:lnTo>
                    <a:pt x="224" y="81"/>
                  </a:lnTo>
                  <a:lnTo>
                    <a:pt x="222" y="81"/>
                  </a:lnTo>
                  <a:lnTo>
                    <a:pt x="222" y="81"/>
                  </a:lnTo>
                  <a:lnTo>
                    <a:pt x="220" y="81"/>
                  </a:lnTo>
                  <a:lnTo>
                    <a:pt x="220" y="81"/>
                  </a:lnTo>
                  <a:lnTo>
                    <a:pt x="220" y="81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17" y="83"/>
                  </a:lnTo>
                  <a:lnTo>
                    <a:pt x="217" y="85"/>
                  </a:lnTo>
                  <a:lnTo>
                    <a:pt x="217" y="85"/>
                  </a:lnTo>
                  <a:lnTo>
                    <a:pt x="217" y="85"/>
                  </a:lnTo>
                  <a:lnTo>
                    <a:pt x="217" y="88"/>
                  </a:lnTo>
                  <a:lnTo>
                    <a:pt x="217" y="88"/>
                  </a:lnTo>
                  <a:lnTo>
                    <a:pt x="215" y="88"/>
                  </a:lnTo>
                  <a:lnTo>
                    <a:pt x="215" y="88"/>
                  </a:lnTo>
                  <a:lnTo>
                    <a:pt x="215" y="85"/>
                  </a:lnTo>
                  <a:lnTo>
                    <a:pt x="213" y="85"/>
                  </a:lnTo>
                  <a:lnTo>
                    <a:pt x="213" y="85"/>
                  </a:lnTo>
                  <a:lnTo>
                    <a:pt x="215" y="85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0" y="78"/>
                  </a:lnTo>
                  <a:lnTo>
                    <a:pt x="210" y="78"/>
                  </a:lnTo>
                  <a:lnTo>
                    <a:pt x="210" y="78"/>
                  </a:lnTo>
                  <a:lnTo>
                    <a:pt x="210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203" y="76"/>
                  </a:lnTo>
                  <a:lnTo>
                    <a:pt x="203" y="76"/>
                  </a:lnTo>
                  <a:lnTo>
                    <a:pt x="203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1"/>
                  </a:lnTo>
                  <a:lnTo>
                    <a:pt x="201" y="71"/>
                  </a:lnTo>
                  <a:lnTo>
                    <a:pt x="201" y="73"/>
                  </a:lnTo>
                  <a:lnTo>
                    <a:pt x="198" y="73"/>
                  </a:lnTo>
                  <a:lnTo>
                    <a:pt x="198" y="73"/>
                  </a:lnTo>
                  <a:lnTo>
                    <a:pt x="198" y="73"/>
                  </a:lnTo>
                  <a:lnTo>
                    <a:pt x="198" y="76"/>
                  </a:lnTo>
                  <a:lnTo>
                    <a:pt x="201" y="76"/>
                  </a:lnTo>
                  <a:lnTo>
                    <a:pt x="201" y="76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3" y="81"/>
                  </a:lnTo>
                  <a:lnTo>
                    <a:pt x="203" y="81"/>
                  </a:lnTo>
                  <a:lnTo>
                    <a:pt x="203" y="83"/>
                  </a:lnTo>
                  <a:lnTo>
                    <a:pt x="206" y="83"/>
                  </a:lnTo>
                  <a:lnTo>
                    <a:pt x="206" y="83"/>
                  </a:lnTo>
                  <a:lnTo>
                    <a:pt x="206" y="83"/>
                  </a:lnTo>
                  <a:lnTo>
                    <a:pt x="206" y="85"/>
                  </a:lnTo>
                  <a:lnTo>
                    <a:pt x="203" y="85"/>
                  </a:lnTo>
                  <a:lnTo>
                    <a:pt x="203" y="85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198" y="85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1"/>
                  </a:lnTo>
                  <a:lnTo>
                    <a:pt x="196" y="81"/>
                  </a:lnTo>
                  <a:lnTo>
                    <a:pt x="196" y="83"/>
                  </a:lnTo>
                  <a:lnTo>
                    <a:pt x="196" y="83"/>
                  </a:lnTo>
                  <a:lnTo>
                    <a:pt x="194" y="83"/>
                  </a:lnTo>
                  <a:lnTo>
                    <a:pt x="194" y="83"/>
                  </a:lnTo>
                  <a:lnTo>
                    <a:pt x="194" y="81"/>
                  </a:lnTo>
                  <a:lnTo>
                    <a:pt x="194" y="81"/>
                  </a:lnTo>
                  <a:lnTo>
                    <a:pt x="194" y="83"/>
                  </a:lnTo>
                  <a:lnTo>
                    <a:pt x="191" y="83"/>
                  </a:lnTo>
                  <a:lnTo>
                    <a:pt x="191" y="83"/>
                  </a:lnTo>
                  <a:lnTo>
                    <a:pt x="191" y="81"/>
                  </a:lnTo>
                  <a:lnTo>
                    <a:pt x="191" y="81"/>
                  </a:lnTo>
                  <a:lnTo>
                    <a:pt x="189" y="81"/>
                  </a:lnTo>
                  <a:lnTo>
                    <a:pt x="189" y="81"/>
                  </a:lnTo>
                  <a:lnTo>
                    <a:pt x="189" y="81"/>
                  </a:lnTo>
                  <a:lnTo>
                    <a:pt x="187" y="81"/>
                  </a:lnTo>
                  <a:lnTo>
                    <a:pt x="187" y="81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6"/>
                  </a:lnTo>
                  <a:lnTo>
                    <a:pt x="182" y="76"/>
                  </a:lnTo>
                  <a:lnTo>
                    <a:pt x="182" y="76"/>
                  </a:lnTo>
                  <a:lnTo>
                    <a:pt x="180" y="76"/>
                  </a:lnTo>
                  <a:lnTo>
                    <a:pt x="180" y="76"/>
                  </a:lnTo>
                  <a:lnTo>
                    <a:pt x="180" y="78"/>
                  </a:lnTo>
                  <a:lnTo>
                    <a:pt x="180" y="78"/>
                  </a:lnTo>
                  <a:lnTo>
                    <a:pt x="177" y="78"/>
                  </a:lnTo>
                  <a:lnTo>
                    <a:pt x="177" y="78"/>
                  </a:lnTo>
                  <a:lnTo>
                    <a:pt x="177" y="78"/>
                  </a:lnTo>
                  <a:lnTo>
                    <a:pt x="175" y="78"/>
                  </a:lnTo>
                  <a:lnTo>
                    <a:pt x="175" y="78"/>
                  </a:lnTo>
                  <a:lnTo>
                    <a:pt x="175" y="78"/>
                  </a:lnTo>
                  <a:lnTo>
                    <a:pt x="175" y="76"/>
                  </a:lnTo>
                  <a:lnTo>
                    <a:pt x="175" y="76"/>
                  </a:lnTo>
                  <a:lnTo>
                    <a:pt x="175" y="76"/>
                  </a:lnTo>
                  <a:lnTo>
                    <a:pt x="177" y="76"/>
                  </a:lnTo>
                  <a:lnTo>
                    <a:pt x="177" y="76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68" y="73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8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63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58" y="76"/>
                  </a:lnTo>
                  <a:lnTo>
                    <a:pt x="158" y="76"/>
                  </a:lnTo>
                  <a:lnTo>
                    <a:pt x="158" y="76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6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49" y="73"/>
                  </a:lnTo>
                  <a:lnTo>
                    <a:pt x="149" y="73"/>
                  </a:lnTo>
                  <a:lnTo>
                    <a:pt x="146" y="73"/>
                  </a:lnTo>
                  <a:lnTo>
                    <a:pt x="146" y="73"/>
                  </a:lnTo>
                  <a:lnTo>
                    <a:pt x="146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6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42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7" y="73"/>
                  </a:lnTo>
                  <a:lnTo>
                    <a:pt x="137" y="73"/>
                  </a:lnTo>
                  <a:lnTo>
                    <a:pt x="137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2" y="73"/>
                  </a:lnTo>
                  <a:lnTo>
                    <a:pt x="132" y="73"/>
                  </a:lnTo>
                  <a:lnTo>
                    <a:pt x="132" y="73"/>
                  </a:lnTo>
                  <a:lnTo>
                    <a:pt x="130" y="73"/>
                  </a:lnTo>
                  <a:lnTo>
                    <a:pt x="130" y="73"/>
                  </a:lnTo>
                  <a:lnTo>
                    <a:pt x="127" y="73"/>
                  </a:lnTo>
                  <a:lnTo>
                    <a:pt x="127" y="73"/>
                  </a:lnTo>
                  <a:lnTo>
                    <a:pt x="127" y="73"/>
                  </a:lnTo>
                  <a:lnTo>
                    <a:pt x="125" y="73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3" y="71"/>
                  </a:lnTo>
                  <a:lnTo>
                    <a:pt x="123" y="71"/>
                  </a:lnTo>
                  <a:lnTo>
                    <a:pt x="123" y="71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18" y="71"/>
                  </a:lnTo>
                  <a:lnTo>
                    <a:pt x="118" y="69"/>
                  </a:lnTo>
                  <a:lnTo>
                    <a:pt x="118" y="69"/>
                  </a:lnTo>
                  <a:lnTo>
                    <a:pt x="118" y="69"/>
                  </a:lnTo>
                  <a:lnTo>
                    <a:pt x="116" y="69"/>
                  </a:lnTo>
                  <a:lnTo>
                    <a:pt x="116" y="69"/>
                  </a:lnTo>
                  <a:lnTo>
                    <a:pt x="116" y="69"/>
                  </a:lnTo>
                  <a:lnTo>
                    <a:pt x="113" y="69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1" y="66"/>
                  </a:lnTo>
                  <a:lnTo>
                    <a:pt x="111" y="66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99" y="62"/>
                  </a:lnTo>
                  <a:lnTo>
                    <a:pt x="99" y="62"/>
                  </a:lnTo>
                  <a:lnTo>
                    <a:pt x="99" y="62"/>
                  </a:lnTo>
                  <a:lnTo>
                    <a:pt x="99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78" y="59"/>
                  </a:lnTo>
                  <a:lnTo>
                    <a:pt x="78" y="57"/>
                  </a:lnTo>
                  <a:lnTo>
                    <a:pt x="78" y="57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3" y="57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6" y="62"/>
                  </a:lnTo>
                  <a:lnTo>
                    <a:pt x="66" y="62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4" y="59"/>
                  </a:lnTo>
                  <a:lnTo>
                    <a:pt x="64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7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3" y="52"/>
                  </a:lnTo>
                  <a:lnTo>
                    <a:pt x="30" y="52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8" y="45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30" y="43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3" y="40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6" y="36"/>
                  </a:lnTo>
                  <a:lnTo>
                    <a:pt x="16" y="36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11" y="31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9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8" y="12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0" y="12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0" y="5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5" name="Freeform 217"/>
            <p:cNvSpPr>
              <a:spLocks/>
            </p:cNvSpPr>
            <p:nvPr/>
          </p:nvSpPr>
          <p:spPr bwMode="auto">
            <a:xfrm>
              <a:off x="4900613" y="4592638"/>
              <a:ext cx="363538" cy="139700"/>
            </a:xfrm>
            <a:custGeom>
              <a:avLst/>
              <a:gdLst/>
              <a:ahLst/>
              <a:cxnLst>
                <a:cxn ang="0">
                  <a:pos x="35" y="12"/>
                </a:cxn>
                <a:cxn ang="0">
                  <a:pos x="40" y="17"/>
                </a:cxn>
                <a:cxn ang="0">
                  <a:pos x="47" y="12"/>
                </a:cxn>
                <a:cxn ang="0">
                  <a:pos x="56" y="19"/>
                </a:cxn>
                <a:cxn ang="0">
                  <a:pos x="66" y="19"/>
                </a:cxn>
                <a:cxn ang="0">
                  <a:pos x="75" y="26"/>
                </a:cxn>
                <a:cxn ang="0">
                  <a:pos x="80" y="33"/>
                </a:cxn>
                <a:cxn ang="0">
                  <a:pos x="92" y="36"/>
                </a:cxn>
                <a:cxn ang="0">
                  <a:pos x="101" y="38"/>
                </a:cxn>
                <a:cxn ang="0">
                  <a:pos x="113" y="38"/>
                </a:cxn>
                <a:cxn ang="0">
                  <a:pos x="118" y="28"/>
                </a:cxn>
                <a:cxn ang="0">
                  <a:pos x="127" y="24"/>
                </a:cxn>
                <a:cxn ang="0">
                  <a:pos x="137" y="28"/>
                </a:cxn>
                <a:cxn ang="0">
                  <a:pos x="146" y="33"/>
                </a:cxn>
                <a:cxn ang="0">
                  <a:pos x="158" y="36"/>
                </a:cxn>
                <a:cxn ang="0">
                  <a:pos x="165" y="36"/>
                </a:cxn>
                <a:cxn ang="0">
                  <a:pos x="180" y="36"/>
                </a:cxn>
                <a:cxn ang="0">
                  <a:pos x="194" y="38"/>
                </a:cxn>
                <a:cxn ang="0">
                  <a:pos x="189" y="43"/>
                </a:cxn>
                <a:cxn ang="0">
                  <a:pos x="184" y="47"/>
                </a:cxn>
                <a:cxn ang="0">
                  <a:pos x="177" y="45"/>
                </a:cxn>
                <a:cxn ang="0">
                  <a:pos x="168" y="47"/>
                </a:cxn>
                <a:cxn ang="0">
                  <a:pos x="172" y="57"/>
                </a:cxn>
                <a:cxn ang="0">
                  <a:pos x="180" y="57"/>
                </a:cxn>
                <a:cxn ang="0">
                  <a:pos x="191" y="54"/>
                </a:cxn>
                <a:cxn ang="0">
                  <a:pos x="201" y="59"/>
                </a:cxn>
                <a:cxn ang="0">
                  <a:pos x="208" y="69"/>
                </a:cxn>
                <a:cxn ang="0">
                  <a:pos x="220" y="66"/>
                </a:cxn>
                <a:cxn ang="0">
                  <a:pos x="227" y="73"/>
                </a:cxn>
                <a:cxn ang="0">
                  <a:pos x="220" y="81"/>
                </a:cxn>
                <a:cxn ang="0">
                  <a:pos x="215" y="85"/>
                </a:cxn>
                <a:cxn ang="0">
                  <a:pos x="208" y="76"/>
                </a:cxn>
                <a:cxn ang="0">
                  <a:pos x="198" y="73"/>
                </a:cxn>
                <a:cxn ang="0">
                  <a:pos x="206" y="85"/>
                </a:cxn>
                <a:cxn ang="0">
                  <a:pos x="194" y="83"/>
                </a:cxn>
                <a:cxn ang="0">
                  <a:pos x="184" y="78"/>
                </a:cxn>
                <a:cxn ang="0">
                  <a:pos x="175" y="76"/>
                </a:cxn>
                <a:cxn ang="0">
                  <a:pos x="168" y="73"/>
                </a:cxn>
                <a:cxn ang="0">
                  <a:pos x="158" y="76"/>
                </a:cxn>
                <a:cxn ang="0">
                  <a:pos x="144" y="73"/>
                </a:cxn>
                <a:cxn ang="0">
                  <a:pos x="135" y="73"/>
                </a:cxn>
                <a:cxn ang="0">
                  <a:pos x="123" y="71"/>
                </a:cxn>
                <a:cxn ang="0">
                  <a:pos x="111" y="66"/>
                </a:cxn>
                <a:cxn ang="0">
                  <a:pos x="99" y="62"/>
                </a:cxn>
                <a:cxn ang="0">
                  <a:pos x="87" y="57"/>
                </a:cxn>
                <a:cxn ang="0">
                  <a:pos x="78" y="57"/>
                </a:cxn>
                <a:cxn ang="0">
                  <a:pos x="66" y="62"/>
                </a:cxn>
                <a:cxn ang="0">
                  <a:pos x="54" y="57"/>
                </a:cxn>
                <a:cxn ang="0">
                  <a:pos x="45" y="52"/>
                </a:cxn>
                <a:cxn ang="0">
                  <a:pos x="30" y="52"/>
                </a:cxn>
                <a:cxn ang="0">
                  <a:pos x="28" y="43"/>
                </a:cxn>
                <a:cxn ang="0">
                  <a:pos x="21" y="38"/>
                </a:cxn>
                <a:cxn ang="0">
                  <a:pos x="9" y="36"/>
                </a:cxn>
                <a:cxn ang="0">
                  <a:pos x="0" y="31"/>
                </a:cxn>
                <a:cxn ang="0">
                  <a:pos x="7" y="33"/>
                </a:cxn>
                <a:cxn ang="0">
                  <a:pos x="14" y="26"/>
                </a:cxn>
                <a:cxn ang="0">
                  <a:pos x="19" y="12"/>
                </a:cxn>
                <a:cxn ang="0">
                  <a:pos x="30" y="14"/>
                </a:cxn>
                <a:cxn ang="0">
                  <a:pos x="30" y="9"/>
                </a:cxn>
                <a:cxn ang="0">
                  <a:pos x="28" y="0"/>
                </a:cxn>
              </a:cxnLst>
              <a:rect l="0" t="0" r="r" b="b"/>
              <a:pathLst>
                <a:path w="229" h="88">
                  <a:moveTo>
                    <a:pt x="33" y="0"/>
                  </a:move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5" y="14"/>
                  </a:lnTo>
                  <a:lnTo>
                    <a:pt x="35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38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5" y="12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7" y="14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19"/>
                  </a:lnTo>
                  <a:lnTo>
                    <a:pt x="66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71" y="19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6"/>
                  </a:lnTo>
                  <a:lnTo>
                    <a:pt x="73" y="26"/>
                  </a:lnTo>
                  <a:lnTo>
                    <a:pt x="73" y="26"/>
                  </a:lnTo>
                  <a:lnTo>
                    <a:pt x="75" y="26"/>
                  </a:lnTo>
                  <a:lnTo>
                    <a:pt x="75" y="28"/>
                  </a:lnTo>
                  <a:lnTo>
                    <a:pt x="75" y="28"/>
                  </a:lnTo>
                  <a:lnTo>
                    <a:pt x="75" y="31"/>
                  </a:lnTo>
                  <a:lnTo>
                    <a:pt x="75" y="31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0" y="33"/>
                  </a:lnTo>
                  <a:lnTo>
                    <a:pt x="82" y="33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7" y="33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87" y="36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4" y="33"/>
                  </a:lnTo>
                  <a:lnTo>
                    <a:pt x="97" y="33"/>
                  </a:lnTo>
                  <a:lnTo>
                    <a:pt x="97" y="36"/>
                  </a:lnTo>
                  <a:lnTo>
                    <a:pt x="97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99" y="36"/>
                  </a:lnTo>
                  <a:lnTo>
                    <a:pt x="101" y="36"/>
                  </a:lnTo>
                  <a:lnTo>
                    <a:pt x="101" y="36"/>
                  </a:lnTo>
                  <a:lnTo>
                    <a:pt x="101" y="36"/>
                  </a:lnTo>
                  <a:lnTo>
                    <a:pt x="101" y="38"/>
                  </a:lnTo>
                  <a:lnTo>
                    <a:pt x="104" y="38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4" y="38"/>
                  </a:lnTo>
                  <a:lnTo>
                    <a:pt x="106" y="38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6" y="36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6"/>
                  </a:lnTo>
                  <a:lnTo>
                    <a:pt x="111" y="3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6" y="38"/>
                  </a:lnTo>
                  <a:lnTo>
                    <a:pt x="116" y="36"/>
                  </a:lnTo>
                  <a:lnTo>
                    <a:pt x="116" y="36"/>
                  </a:lnTo>
                  <a:lnTo>
                    <a:pt x="116" y="36"/>
                  </a:lnTo>
                  <a:lnTo>
                    <a:pt x="116" y="33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6" y="33"/>
                  </a:lnTo>
                  <a:lnTo>
                    <a:pt x="116" y="33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8" y="31"/>
                  </a:lnTo>
                  <a:lnTo>
                    <a:pt x="118" y="31"/>
                  </a:lnTo>
                  <a:lnTo>
                    <a:pt x="118" y="31"/>
                  </a:lnTo>
                  <a:lnTo>
                    <a:pt x="118" y="28"/>
                  </a:lnTo>
                  <a:lnTo>
                    <a:pt x="118" y="28"/>
                  </a:lnTo>
                  <a:lnTo>
                    <a:pt x="118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4"/>
                  </a:lnTo>
                  <a:lnTo>
                    <a:pt x="120" y="24"/>
                  </a:lnTo>
                  <a:lnTo>
                    <a:pt x="123" y="24"/>
                  </a:lnTo>
                  <a:lnTo>
                    <a:pt x="123" y="24"/>
                  </a:lnTo>
                  <a:lnTo>
                    <a:pt x="123" y="24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5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4"/>
                  </a:lnTo>
                  <a:lnTo>
                    <a:pt x="127" y="26"/>
                  </a:lnTo>
                  <a:lnTo>
                    <a:pt x="127" y="26"/>
                  </a:lnTo>
                  <a:lnTo>
                    <a:pt x="127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2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7" y="31"/>
                  </a:lnTo>
                  <a:lnTo>
                    <a:pt x="137" y="28"/>
                  </a:lnTo>
                  <a:lnTo>
                    <a:pt x="137" y="28"/>
                  </a:lnTo>
                  <a:lnTo>
                    <a:pt x="139" y="28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39" y="31"/>
                  </a:lnTo>
                  <a:lnTo>
                    <a:pt x="142" y="31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6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6"/>
                  </a:lnTo>
                  <a:lnTo>
                    <a:pt x="149" y="36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6" y="36"/>
                  </a:lnTo>
                  <a:lnTo>
                    <a:pt x="156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58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3" y="38"/>
                  </a:lnTo>
                  <a:lnTo>
                    <a:pt x="163" y="40"/>
                  </a:lnTo>
                  <a:lnTo>
                    <a:pt x="163" y="40"/>
                  </a:lnTo>
                  <a:lnTo>
                    <a:pt x="165" y="40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5" y="36"/>
                  </a:lnTo>
                  <a:lnTo>
                    <a:pt x="165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7" y="36"/>
                  </a:lnTo>
                  <a:lnTo>
                    <a:pt x="177" y="36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2" y="36"/>
                  </a:lnTo>
                  <a:lnTo>
                    <a:pt x="182" y="36"/>
                  </a:lnTo>
                  <a:lnTo>
                    <a:pt x="184" y="36"/>
                  </a:lnTo>
                  <a:lnTo>
                    <a:pt x="184" y="36"/>
                  </a:lnTo>
                  <a:lnTo>
                    <a:pt x="184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7" y="36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1" y="36"/>
                  </a:lnTo>
                  <a:lnTo>
                    <a:pt x="194" y="36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4" y="38"/>
                  </a:lnTo>
                  <a:lnTo>
                    <a:pt x="196" y="38"/>
                  </a:lnTo>
                  <a:lnTo>
                    <a:pt x="196" y="40"/>
                  </a:lnTo>
                  <a:lnTo>
                    <a:pt x="196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0"/>
                  </a:lnTo>
                  <a:lnTo>
                    <a:pt x="194" y="43"/>
                  </a:lnTo>
                  <a:lnTo>
                    <a:pt x="194" y="43"/>
                  </a:lnTo>
                  <a:lnTo>
                    <a:pt x="191" y="43"/>
                  </a:lnTo>
                  <a:lnTo>
                    <a:pt x="191" y="43"/>
                  </a:lnTo>
                  <a:lnTo>
                    <a:pt x="191" y="43"/>
                  </a:lnTo>
                  <a:lnTo>
                    <a:pt x="189" y="43"/>
                  </a:lnTo>
                  <a:lnTo>
                    <a:pt x="189" y="43"/>
                  </a:lnTo>
                  <a:lnTo>
                    <a:pt x="191" y="43"/>
                  </a:lnTo>
                  <a:lnTo>
                    <a:pt x="191" y="45"/>
                  </a:lnTo>
                  <a:lnTo>
                    <a:pt x="191" y="45"/>
                  </a:lnTo>
                  <a:lnTo>
                    <a:pt x="189" y="45"/>
                  </a:lnTo>
                  <a:lnTo>
                    <a:pt x="189" y="45"/>
                  </a:lnTo>
                  <a:lnTo>
                    <a:pt x="189" y="45"/>
                  </a:lnTo>
                  <a:lnTo>
                    <a:pt x="189" y="43"/>
                  </a:lnTo>
                  <a:lnTo>
                    <a:pt x="187" y="43"/>
                  </a:lnTo>
                  <a:lnTo>
                    <a:pt x="187" y="43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7"/>
                  </a:lnTo>
                  <a:lnTo>
                    <a:pt x="184" y="47"/>
                  </a:lnTo>
                  <a:lnTo>
                    <a:pt x="184" y="47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5"/>
                  </a:lnTo>
                  <a:lnTo>
                    <a:pt x="184" y="43"/>
                  </a:lnTo>
                  <a:lnTo>
                    <a:pt x="182" y="43"/>
                  </a:lnTo>
                  <a:lnTo>
                    <a:pt x="182" y="45"/>
                  </a:lnTo>
                  <a:lnTo>
                    <a:pt x="182" y="45"/>
                  </a:lnTo>
                  <a:lnTo>
                    <a:pt x="182" y="45"/>
                  </a:lnTo>
                  <a:lnTo>
                    <a:pt x="182" y="47"/>
                  </a:lnTo>
                  <a:lnTo>
                    <a:pt x="180" y="47"/>
                  </a:lnTo>
                  <a:lnTo>
                    <a:pt x="180" y="45"/>
                  </a:lnTo>
                  <a:lnTo>
                    <a:pt x="180" y="45"/>
                  </a:lnTo>
                  <a:lnTo>
                    <a:pt x="180" y="45"/>
                  </a:lnTo>
                  <a:lnTo>
                    <a:pt x="177" y="45"/>
                  </a:lnTo>
                  <a:lnTo>
                    <a:pt x="177" y="45"/>
                  </a:lnTo>
                  <a:lnTo>
                    <a:pt x="175" y="45"/>
                  </a:lnTo>
                  <a:lnTo>
                    <a:pt x="175" y="45"/>
                  </a:lnTo>
                  <a:lnTo>
                    <a:pt x="175" y="45"/>
                  </a:lnTo>
                  <a:lnTo>
                    <a:pt x="172" y="45"/>
                  </a:lnTo>
                  <a:lnTo>
                    <a:pt x="172" y="45"/>
                  </a:lnTo>
                  <a:lnTo>
                    <a:pt x="172" y="45"/>
                  </a:lnTo>
                  <a:lnTo>
                    <a:pt x="170" y="45"/>
                  </a:lnTo>
                  <a:lnTo>
                    <a:pt x="170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65" y="45"/>
                  </a:lnTo>
                  <a:lnTo>
                    <a:pt x="165" y="45"/>
                  </a:lnTo>
                  <a:lnTo>
                    <a:pt x="168" y="45"/>
                  </a:lnTo>
                  <a:lnTo>
                    <a:pt x="168" y="47"/>
                  </a:lnTo>
                  <a:lnTo>
                    <a:pt x="168" y="47"/>
                  </a:lnTo>
                  <a:lnTo>
                    <a:pt x="165" y="47"/>
                  </a:lnTo>
                  <a:lnTo>
                    <a:pt x="165" y="50"/>
                  </a:lnTo>
                  <a:lnTo>
                    <a:pt x="165" y="50"/>
                  </a:lnTo>
                  <a:lnTo>
                    <a:pt x="165" y="52"/>
                  </a:lnTo>
                  <a:lnTo>
                    <a:pt x="165" y="52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68" y="54"/>
                  </a:lnTo>
                  <a:lnTo>
                    <a:pt x="170" y="54"/>
                  </a:lnTo>
                  <a:lnTo>
                    <a:pt x="170" y="54"/>
                  </a:lnTo>
                  <a:lnTo>
                    <a:pt x="172" y="54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2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7"/>
                  </a:lnTo>
                  <a:lnTo>
                    <a:pt x="175" y="59"/>
                  </a:lnTo>
                  <a:lnTo>
                    <a:pt x="175" y="59"/>
                  </a:lnTo>
                  <a:lnTo>
                    <a:pt x="177" y="59"/>
                  </a:lnTo>
                  <a:lnTo>
                    <a:pt x="177" y="57"/>
                  </a:lnTo>
                  <a:lnTo>
                    <a:pt x="177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0" y="57"/>
                  </a:lnTo>
                  <a:lnTo>
                    <a:pt x="182" y="57"/>
                  </a:lnTo>
                  <a:lnTo>
                    <a:pt x="182" y="57"/>
                  </a:lnTo>
                  <a:lnTo>
                    <a:pt x="182" y="57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84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7" y="57"/>
                  </a:lnTo>
                  <a:lnTo>
                    <a:pt x="189" y="57"/>
                  </a:lnTo>
                  <a:lnTo>
                    <a:pt x="189" y="57"/>
                  </a:lnTo>
                  <a:lnTo>
                    <a:pt x="191" y="57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1" y="54"/>
                  </a:lnTo>
                  <a:lnTo>
                    <a:pt x="194" y="54"/>
                  </a:lnTo>
                  <a:lnTo>
                    <a:pt x="194" y="54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4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6" y="57"/>
                  </a:lnTo>
                  <a:lnTo>
                    <a:pt x="198" y="57"/>
                  </a:lnTo>
                  <a:lnTo>
                    <a:pt x="198" y="57"/>
                  </a:lnTo>
                  <a:lnTo>
                    <a:pt x="198" y="57"/>
                  </a:lnTo>
                  <a:lnTo>
                    <a:pt x="198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59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2"/>
                  </a:lnTo>
                  <a:lnTo>
                    <a:pt x="201" y="64"/>
                  </a:lnTo>
                  <a:lnTo>
                    <a:pt x="201" y="64"/>
                  </a:lnTo>
                  <a:lnTo>
                    <a:pt x="201" y="66"/>
                  </a:lnTo>
                  <a:lnTo>
                    <a:pt x="201" y="66"/>
                  </a:lnTo>
                  <a:lnTo>
                    <a:pt x="201" y="66"/>
                  </a:lnTo>
                  <a:lnTo>
                    <a:pt x="203" y="66"/>
                  </a:lnTo>
                  <a:lnTo>
                    <a:pt x="203" y="66"/>
                  </a:lnTo>
                  <a:lnTo>
                    <a:pt x="206" y="66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08" y="69"/>
                  </a:lnTo>
                  <a:lnTo>
                    <a:pt x="210" y="69"/>
                  </a:lnTo>
                  <a:lnTo>
                    <a:pt x="210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9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7" y="66"/>
                  </a:lnTo>
                  <a:lnTo>
                    <a:pt x="217" y="66"/>
                  </a:lnTo>
                  <a:lnTo>
                    <a:pt x="217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6"/>
                  </a:lnTo>
                  <a:lnTo>
                    <a:pt x="220" y="69"/>
                  </a:lnTo>
                  <a:lnTo>
                    <a:pt x="222" y="69"/>
                  </a:lnTo>
                  <a:lnTo>
                    <a:pt x="222" y="69"/>
                  </a:lnTo>
                  <a:lnTo>
                    <a:pt x="222" y="69"/>
                  </a:lnTo>
                  <a:lnTo>
                    <a:pt x="224" y="69"/>
                  </a:lnTo>
                  <a:lnTo>
                    <a:pt x="224" y="69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7" y="71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9" y="73"/>
                  </a:lnTo>
                  <a:lnTo>
                    <a:pt x="229" y="73"/>
                  </a:lnTo>
                  <a:lnTo>
                    <a:pt x="229" y="76"/>
                  </a:lnTo>
                  <a:lnTo>
                    <a:pt x="227" y="76"/>
                  </a:lnTo>
                  <a:lnTo>
                    <a:pt x="227" y="76"/>
                  </a:lnTo>
                  <a:lnTo>
                    <a:pt x="227" y="76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4" y="78"/>
                  </a:lnTo>
                  <a:lnTo>
                    <a:pt x="224" y="78"/>
                  </a:lnTo>
                  <a:lnTo>
                    <a:pt x="224" y="81"/>
                  </a:lnTo>
                  <a:lnTo>
                    <a:pt x="224" y="81"/>
                  </a:lnTo>
                  <a:lnTo>
                    <a:pt x="222" y="81"/>
                  </a:lnTo>
                  <a:lnTo>
                    <a:pt x="222" y="81"/>
                  </a:lnTo>
                  <a:lnTo>
                    <a:pt x="220" y="81"/>
                  </a:lnTo>
                  <a:lnTo>
                    <a:pt x="220" y="81"/>
                  </a:lnTo>
                  <a:lnTo>
                    <a:pt x="220" y="81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20" y="83"/>
                  </a:lnTo>
                  <a:lnTo>
                    <a:pt x="217" y="83"/>
                  </a:lnTo>
                  <a:lnTo>
                    <a:pt x="217" y="85"/>
                  </a:lnTo>
                  <a:lnTo>
                    <a:pt x="217" y="85"/>
                  </a:lnTo>
                  <a:lnTo>
                    <a:pt x="217" y="85"/>
                  </a:lnTo>
                  <a:lnTo>
                    <a:pt x="217" y="88"/>
                  </a:lnTo>
                  <a:lnTo>
                    <a:pt x="217" y="88"/>
                  </a:lnTo>
                  <a:lnTo>
                    <a:pt x="215" y="88"/>
                  </a:lnTo>
                  <a:lnTo>
                    <a:pt x="215" y="88"/>
                  </a:lnTo>
                  <a:lnTo>
                    <a:pt x="215" y="85"/>
                  </a:lnTo>
                  <a:lnTo>
                    <a:pt x="213" y="85"/>
                  </a:lnTo>
                  <a:lnTo>
                    <a:pt x="213" y="85"/>
                  </a:lnTo>
                  <a:lnTo>
                    <a:pt x="215" y="85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3"/>
                  </a:lnTo>
                  <a:lnTo>
                    <a:pt x="215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0" y="78"/>
                  </a:lnTo>
                  <a:lnTo>
                    <a:pt x="210" y="78"/>
                  </a:lnTo>
                  <a:lnTo>
                    <a:pt x="210" y="78"/>
                  </a:lnTo>
                  <a:lnTo>
                    <a:pt x="210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8" y="76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206" y="76"/>
                  </a:lnTo>
                  <a:lnTo>
                    <a:pt x="203" y="76"/>
                  </a:lnTo>
                  <a:lnTo>
                    <a:pt x="203" y="76"/>
                  </a:lnTo>
                  <a:lnTo>
                    <a:pt x="203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3"/>
                  </a:lnTo>
                  <a:lnTo>
                    <a:pt x="201" y="71"/>
                  </a:lnTo>
                  <a:lnTo>
                    <a:pt x="201" y="71"/>
                  </a:lnTo>
                  <a:lnTo>
                    <a:pt x="201" y="73"/>
                  </a:lnTo>
                  <a:lnTo>
                    <a:pt x="198" y="73"/>
                  </a:lnTo>
                  <a:lnTo>
                    <a:pt x="198" y="73"/>
                  </a:lnTo>
                  <a:lnTo>
                    <a:pt x="198" y="73"/>
                  </a:lnTo>
                  <a:lnTo>
                    <a:pt x="198" y="76"/>
                  </a:lnTo>
                  <a:lnTo>
                    <a:pt x="201" y="76"/>
                  </a:lnTo>
                  <a:lnTo>
                    <a:pt x="201" y="76"/>
                  </a:lnTo>
                  <a:lnTo>
                    <a:pt x="201" y="78"/>
                  </a:lnTo>
                  <a:lnTo>
                    <a:pt x="201" y="78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1" y="81"/>
                  </a:lnTo>
                  <a:lnTo>
                    <a:pt x="203" y="81"/>
                  </a:lnTo>
                  <a:lnTo>
                    <a:pt x="203" y="81"/>
                  </a:lnTo>
                  <a:lnTo>
                    <a:pt x="203" y="83"/>
                  </a:lnTo>
                  <a:lnTo>
                    <a:pt x="206" y="83"/>
                  </a:lnTo>
                  <a:lnTo>
                    <a:pt x="206" y="83"/>
                  </a:lnTo>
                  <a:lnTo>
                    <a:pt x="206" y="83"/>
                  </a:lnTo>
                  <a:lnTo>
                    <a:pt x="206" y="85"/>
                  </a:lnTo>
                  <a:lnTo>
                    <a:pt x="203" y="85"/>
                  </a:lnTo>
                  <a:lnTo>
                    <a:pt x="203" y="85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201" y="85"/>
                  </a:lnTo>
                  <a:lnTo>
                    <a:pt x="198" y="85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3"/>
                  </a:lnTo>
                  <a:lnTo>
                    <a:pt x="198" y="81"/>
                  </a:lnTo>
                  <a:lnTo>
                    <a:pt x="196" y="81"/>
                  </a:lnTo>
                  <a:lnTo>
                    <a:pt x="196" y="83"/>
                  </a:lnTo>
                  <a:lnTo>
                    <a:pt x="196" y="83"/>
                  </a:lnTo>
                  <a:lnTo>
                    <a:pt x="194" y="83"/>
                  </a:lnTo>
                  <a:lnTo>
                    <a:pt x="194" y="83"/>
                  </a:lnTo>
                  <a:lnTo>
                    <a:pt x="194" y="81"/>
                  </a:lnTo>
                  <a:lnTo>
                    <a:pt x="194" y="81"/>
                  </a:lnTo>
                  <a:lnTo>
                    <a:pt x="194" y="83"/>
                  </a:lnTo>
                  <a:lnTo>
                    <a:pt x="191" y="83"/>
                  </a:lnTo>
                  <a:lnTo>
                    <a:pt x="191" y="83"/>
                  </a:lnTo>
                  <a:lnTo>
                    <a:pt x="191" y="81"/>
                  </a:lnTo>
                  <a:lnTo>
                    <a:pt x="191" y="81"/>
                  </a:lnTo>
                  <a:lnTo>
                    <a:pt x="189" y="81"/>
                  </a:lnTo>
                  <a:lnTo>
                    <a:pt x="189" y="81"/>
                  </a:lnTo>
                  <a:lnTo>
                    <a:pt x="189" y="81"/>
                  </a:lnTo>
                  <a:lnTo>
                    <a:pt x="187" y="81"/>
                  </a:lnTo>
                  <a:lnTo>
                    <a:pt x="187" y="81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8"/>
                  </a:lnTo>
                  <a:lnTo>
                    <a:pt x="184" y="76"/>
                  </a:lnTo>
                  <a:lnTo>
                    <a:pt x="182" y="76"/>
                  </a:lnTo>
                  <a:lnTo>
                    <a:pt x="182" y="76"/>
                  </a:lnTo>
                  <a:lnTo>
                    <a:pt x="180" y="76"/>
                  </a:lnTo>
                  <a:lnTo>
                    <a:pt x="180" y="76"/>
                  </a:lnTo>
                  <a:lnTo>
                    <a:pt x="180" y="78"/>
                  </a:lnTo>
                  <a:lnTo>
                    <a:pt x="180" y="78"/>
                  </a:lnTo>
                  <a:lnTo>
                    <a:pt x="177" y="78"/>
                  </a:lnTo>
                  <a:lnTo>
                    <a:pt x="177" y="78"/>
                  </a:lnTo>
                  <a:lnTo>
                    <a:pt x="177" y="78"/>
                  </a:lnTo>
                  <a:lnTo>
                    <a:pt x="175" y="78"/>
                  </a:lnTo>
                  <a:lnTo>
                    <a:pt x="175" y="78"/>
                  </a:lnTo>
                  <a:lnTo>
                    <a:pt x="175" y="78"/>
                  </a:lnTo>
                  <a:lnTo>
                    <a:pt x="175" y="76"/>
                  </a:lnTo>
                  <a:lnTo>
                    <a:pt x="175" y="76"/>
                  </a:lnTo>
                  <a:lnTo>
                    <a:pt x="175" y="76"/>
                  </a:lnTo>
                  <a:lnTo>
                    <a:pt x="177" y="76"/>
                  </a:lnTo>
                  <a:lnTo>
                    <a:pt x="177" y="76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2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68" y="73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6"/>
                  </a:lnTo>
                  <a:lnTo>
                    <a:pt x="165" y="78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63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61" y="76"/>
                  </a:lnTo>
                  <a:lnTo>
                    <a:pt x="158" y="76"/>
                  </a:lnTo>
                  <a:lnTo>
                    <a:pt x="158" y="76"/>
                  </a:lnTo>
                  <a:lnTo>
                    <a:pt x="158" y="76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6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3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51" y="73"/>
                  </a:lnTo>
                  <a:lnTo>
                    <a:pt x="149" y="73"/>
                  </a:lnTo>
                  <a:lnTo>
                    <a:pt x="149" y="73"/>
                  </a:lnTo>
                  <a:lnTo>
                    <a:pt x="146" y="73"/>
                  </a:lnTo>
                  <a:lnTo>
                    <a:pt x="146" y="73"/>
                  </a:lnTo>
                  <a:lnTo>
                    <a:pt x="146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3"/>
                  </a:lnTo>
                  <a:lnTo>
                    <a:pt x="144" y="76"/>
                  </a:lnTo>
                  <a:lnTo>
                    <a:pt x="142" y="76"/>
                  </a:lnTo>
                  <a:lnTo>
                    <a:pt x="142" y="76"/>
                  </a:lnTo>
                  <a:lnTo>
                    <a:pt x="142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7" y="73"/>
                  </a:lnTo>
                  <a:lnTo>
                    <a:pt x="137" y="73"/>
                  </a:lnTo>
                  <a:lnTo>
                    <a:pt x="137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5" y="73"/>
                  </a:lnTo>
                  <a:lnTo>
                    <a:pt x="132" y="73"/>
                  </a:lnTo>
                  <a:lnTo>
                    <a:pt x="132" y="73"/>
                  </a:lnTo>
                  <a:lnTo>
                    <a:pt x="132" y="73"/>
                  </a:lnTo>
                  <a:lnTo>
                    <a:pt x="130" y="73"/>
                  </a:lnTo>
                  <a:lnTo>
                    <a:pt x="130" y="73"/>
                  </a:lnTo>
                  <a:lnTo>
                    <a:pt x="127" y="73"/>
                  </a:lnTo>
                  <a:lnTo>
                    <a:pt x="127" y="73"/>
                  </a:lnTo>
                  <a:lnTo>
                    <a:pt x="127" y="73"/>
                  </a:lnTo>
                  <a:lnTo>
                    <a:pt x="125" y="73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23" y="71"/>
                  </a:lnTo>
                  <a:lnTo>
                    <a:pt x="123" y="71"/>
                  </a:lnTo>
                  <a:lnTo>
                    <a:pt x="123" y="71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18" y="71"/>
                  </a:lnTo>
                  <a:lnTo>
                    <a:pt x="118" y="69"/>
                  </a:lnTo>
                  <a:lnTo>
                    <a:pt x="118" y="69"/>
                  </a:lnTo>
                  <a:lnTo>
                    <a:pt x="118" y="69"/>
                  </a:lnTo>
                  <a:lnTo>
                    <a:pt x="116" y="69"/>
                  </a:lnTo>
                  <a:lnTo>
                    <a:pt x="116" y="69"/>
                  </a:lnTo>
                  <a:lnTo>
                    <a:pt x="116" y="69"/>
                  </a:lnTo>
                  <a:lnTo>
                    <a:pt x="113" y="69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3" y="66"/>
                  </a:lnTo>
                  <a:lnTo>
                    <a:pt x="111" y="66"/>
                  </a:lnTo>
                  <a:lnTo>
                    <a:pt x="111" y="66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99" y="62"/>
                  </a:lnTo>
                  <a:lnTo>
                    <a:pt x="99" y="62"/>
                  </a:lnTo>
                  <a:lnTo>
                    <a:pt x="99" y="62"/>
                  </a:lnTo>
                  <a:lnTo>
                    <a:pt x="99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78" y="59"/>
                  </a:lnTo>
                  <a:lnTo>
                    <a:pt x="78" y="57"/>
                  </a:lnTo>
                  <a:lnTo>
                    <a:pt x="78" y="57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75" y="57"/>
                  </a:lnTo>
                  <a:lnTo>
                    <a:pt x="73" y="57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6" y="62"/>
                  </a:lnTo>
                  <a:lnTo>
                    <a:pt x="66" y="62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4" y="59"/>
                  </a:lnTo>
                  <a:lnTo>
                    <a:pt x="64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7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3" y="52"/>
                  </a:lnTo>
                  <a:lnTo>
                    <a:pt x="30" y="52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8" y="45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28" y="43"/>
                  </a:lnTo>
                  <a:lnTo>
                    <a:pt x="30" y="43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3" y="40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6" y="36"/>
                  </a:lnTo>
                  <a:lnTo>
                    <a:pt x="16" y="36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11" y="31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9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8" y="12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0" y="12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30" y="9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0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0" y="5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6" name="Freeform 218"/>
            <p:cNvSpPr>
              <a:spLocks/>
            </p:cNvSpPr>
            <p:nvPr/>
          </p:nvSpPr>
          <p:spPr bwMode="auto">
            <a:xfrm>
              <a:off x="5362575" y="4295775"/>
              <a:ext cx="228600" cy="311150"/>
            </a:xfrm>
            <a:custGeom>
              <a:avLst/>
              <a:gdLst/>
              <a:ahLst/>
              <a:cxnLst>
                <a:cxn ang="0">
                  <a:pos x="68" y="95"/>
                </a:cxn>
                <a:cxn ang="0">
                  <a:pos x="68" y="106"/>
                </a:cxn>
                <a:cxn ang="0">
                  <a:pos x="80" y="121"/>
                </a:cxn>
                <a:cxn ang="0">
                  <a:pos x="80" y="135"/>
                </a:cxn>
                <a:cxn ang="0">
                  <a:pos x="83" y="147"/>
                </a:cxn>
                <a:cxn ang="0">
                  <a:pos x="90" y="151"/>
                </a:cxn>
                <a:cxn ang="0">
                  <a:pos x="97" y="159"/>
                </a:cxn>
                <a:cxn ang="0">
                  <a:pos x="94" y="161"/>
                </a:cxn>
                <a:cxn ang="0">
                  <a:pos x="94" y="173"/>
                </a:cxn>
                <a:cxn ang="0">
                  <a:pos x="94" y="187"/>
                </a:cxn>
                <a:cxn ang="0">
                  <a:pos x="85" y="194"/>
                </a:cxn>
                <a:cxn ang="0">
                  <a:pos x="78" y="180"/>
                </a:cxn>
                <a:cxn ang="0">
                  <a:pos x="71" y="175"/>
                </a:cxn>
                <a:cxn ang="0">
                  <a:pos x="61" y="163"/>
                </a:cxn>
                <a:cxn ang="0">
                  <a:pos x="57" y="151"/>
                </a:cxn>
                <a:cxn ang="0">
                  <a:pos x="47" y="135"/>
                </a:cxn>
                <a:cxn ang="0">
                  <a:pos x="52" y="118"/>
                </a:cxn>
                <a:cxn ang="0">
                  <a:pos x="35" y="123"/>
                </a:cxn>
                <a:cxn ang="0">
                  <a:pos x="40" y="142"/>
                </a:cxn>
                <a:cxn ang="0">
                  <a:pos x="38" y="163"/>
                </a:cxn>
                <a:cxn ang="0">
                  <a:pos x="38" y="185"/>
                </a:cxn>
                <a:cxn ang="0">
                  <a:pos x="31" y="192"/>
                </a:cxn>
                <a:cxn ang="0">
                  <a:pos x="16" y="189"/>
                </a:cxn>
                <a:cxn ang="0">
                  <a:pos x="16" y="180"/>
                </a:cxn>
                <a:cxn ang="0">
                  <a:pos x="9" y="170"/>
                </a:cxn>
                <a:cxn ang="0">
                  <a:pos x="9" y="168"/>
                </a:cxn>
                <a:cxn ang="0">
                  <a:pos x="16" y="161"/>
                </a:cxn>
                <a:cxn ang="0">
                  <a:pos x="16" y="144"/>
                </a:cxn>
                <a:cxn ang="0">
                  <a:pos x="7" y="140"/>
                </a:cxn>
                <a:cxn ang="0">
                  <a:pos x="5" y="121"/>
                </a:cxn>
                <a:cxn ang="0">
                  <a:pos x="7" y="114"/>
                </a:cxn>
                <a:cxn ang="0">
                  <a:pos x="14" y="97"/>
                </a:cxn>
                <a:cxn ang="0">
                  <a:pos x="16" y="76"/>
                </a:cxn>
                <a:cxn ang="0">
                  <a:pos x="23" y="59"/>
                </a:cxn>
                <a:cxn ang="0">
                  <a:pos x="26" y="50"/>
                </a:cxn>
                <a:cxn ang="0">
                  <a:pos x="28" y="35"/>
                </a:cxn>
                <a:cxn ang="0">
                  <a:pos x="38" y="21"/>
                </a:cxn>
                <a:cxn ang="0">
                  <a:pos x="42" y="23"/>
                </a:cxn>
                <a:cxn ang="0">
                  <a:pos x="54" y="14"/>
                </a:cxn>
                <a:cxn ang="0">
                  <a:pos x="66" y="21"/>
                </a:cxn>
                <a:cxn ang="0">
                  <a:pos x="80" y="21"/>
                </a:cxn>
                <a:cxn ang="0">
                  <a:pos x="94" y="23"/>
                </a:cxn>
                <a:cxn ang="0">
                  <a:pos x="113" y="26"/>
                </a:cxn>
                <a:cxn ang="0">
                  <a:pos x="125" y="14"/>
                </a:cxn>
                <a:cxn ang="0">
                  <a:pos x="132" y="2"/>
                </a:cxn>
                <a:cxn ang="0">
                  <a:pos x="139" y="5"/>
                </a:cxn>
                <a:cxn ang="0">
                  <a:pos x="137" y="19"/>
                </a:cxn>
                <a:cxn ang="0">
                  <a:pos x="128" y="33"/>
                </a:cxn>
                <a:cxn ang="0">
                  <a:pos x="111" y="42"/>
                </a:cxn>
                <a:cxn ang="0">
                  <a:pos x="92" y="38"/>
                </a:cxn>
                <a:cxn ang="0">
                  <a:pos x="73" y="38"/>
                </a:cxn>
                <a:cxn ang="0">
                  <a:pos x="57" y="38"/>
                </a:cxn>
                <a:cxn ang="0">
                  <a:pos x="40" y="38"/>
                </a:cxn>
                <a:cxn ang="0">
                  <a:pos x="31" y="52"/>
                </a:cxn>
                <a:cxn ang="0">
                  <a:pos x="38" y="71"/>
                </a:cxn>
                <a:cxn ang="0">
                  <a:pos x="47" y="83"/>
                </a:cxn>
                <a:cxn ang="0">
                  <a:pos x="59" y="73"/>
                </a:cxn>
                <a:cxn ang="0">
                  <a:pos x="71" y="71"/>
                </a:cxn>
                <a:cxn ang="0">
                  <a:pos x="87" y="64"/>
                </a:cxn>
                <a:cxn ang="0">
                  <a:pos x="104" y="68"/>
                </a:cxn>
                <a:cxn ang="0">
                  <a:pos x="92" y="71"/>
                </a:cxn>
                <a:cxn ang="0">
                  <a:pos x="80" y="85"/>
                </a:cxn>
              </a:cxnLst>
              <a:rect l="0" t="0" r="r" b="b"/>
              <a:pathLst>
                <a:path w="144" h="196">
                  <a:moveTo>
                    <a:pt x="71" y="97"/>
                  </a:moveTo>
                  <a:lnTo>
                    <a:pt x="71" y="95"/>
                  </a:lnTo>
                  <a:lnTo>
                    <a:pt x="71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1" y="92"/>
                  </a:lnTo>
                  <a:lnTo>
                    <a:pt x="71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68" y="97"/>
                  </a:lnTo>
                  <a:lnTo>
                    <a:pt x="68" y="97"/>
                  </a:lnTo>
                  <a:lnTo>
                    <a:pt x="66" y="97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4" y="99"/>
                  </a:lnTo>
                  <a:lnTo>
                    <a:pt x="64" y="99"/>
                  </a:lnTo>
                  <a:lnTo>
                    <a:pt x="61" y="99"/>
                  </a:lnTo>
                  <a:lnTo>
                    <a:pt x="61" y="99"/>
                  </a:lnTo>
                  <a:lnTo>
                    <a:pt x="61" y="99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4" y="102"/>
                  </a:lnTo>
                  <a:lnTo>
                    <a:pt x="64" y="104"/>
                  </a:lnTo>
                  <a:lnTo>
                    <a:pt x="64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8" y="104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71" y="109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3" y="111"/>
                  </a:lnTo>
                  <a:lnTo>
                    <a:pt x="73" y="114"/>
                  </a:lnTo>
                  <a:lnTo>
                    <a:pt x="73" y="114"/>
                  </a:lnTo>
                  <a:lnTo>
                    <a:pt x="73" y="114"/>
                  </a:lnTo>
                  <a:lnTo>
                    <a:pt x="73" y="116"/>
                  </a:lnTo>
                  <a:lnTo>
                    <a:pt x="73" y="116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76" y="118"/>
                  </a:lnTo>
                  <a:lnTo>
                    <a:pt x="76" y="118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8" y="121"/>
                  </a:lnTo>
                  <a:lnTo>
                    <a:pt x="78" y="121"/>
                  </a:lnTo>
                  <a:lnTo>
                    <a:pt x="80" y="121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30"/>
                  </a:lnTo>
                  <a:lnTo>
                    <a:pt x="85" y="130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2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80" y="135"/>
                  </a:lnTo>
                  <a:lnTo>
                    <a:pt x="83" y="135"/>
                  </a:lnTo>
                  <a:lnTo>
                    <a:pt x="83" y="135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40"/>
                  </a:lnTo>
                  <a:lnTo>
                    <a:pt x="80" y="140"/>
                  </a:lnTo>
                  <a:lnTo>
                    <a:pt x="80" y="137"/>
                  </a:lnTo>
                  <a:lnTo>
                    <a:pt x="80" y="137"/>
                  </a:lnTo>
                  <a:lnTo>
                    <a:pt x="80" y="140"/>
                  </a:lnTo>
                  <a:lnTo>
                    <a:pt x="80" y="140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3" y="142"/>
                  </a:lnTo>
                  <a:lnTo>
                    <a:pt x="83" y="144"/>
                  </a:lnTo>
                  <a:lnTo>
                    <a:pt x="83" y="144"/>
                  </a:lnTo>
                  <a:lnTo>
                    <a:pt x="83" y="144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5" y="147"/>
                  </a:lnTo>
                  <a:lnTo>
                    <a:pt x="85" y="147"/>
                  </a:lnTo>
                  <a:lnTo>
                    <a:pt x="87" y="147"/>
                  </a:lnTo>
                  <a:lnTo>
                    <a:pt x="87" y="147"/>
                  </a:lnTo>
                  <a:lnTo>
                    <a:pt x="87" y="147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4"/>
                  </a:lnTo>
                  <a:lnTo>
                    <a:pt x="87" y="154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49"/>
                  </a:lnTo>
                  <a:lnTo>
                    <a:pt x="90" y="149"/>
                  </a:lnTo>
                  <a:lnTo>
                    <a:pt x="90" y="149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4" y="151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51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4"/>
                  </a:lnTo>
                  <a:lnTo>
                    <a:pt x="99" y="154"/>
                  </a:lnTo>
                  <a:lnTo>
                    <a:pt x="99" y="154"/>
                  </a:lnTo>
                  <a:lnTo>
                    <a:pt x="99" y="156"/>
                  </a:lnTo>
                  <a:lnTo>
                    <a:pt x="97" y="156"/>
                  </a:lnTo>
                  <a:lnTo>
                    <a:pt x="97" y="156"/>
                  </a:lnTo>
                  <a:lnTo>
                    <a:pt x="97" y="156"/>
                  </a:lnTo>
                  <a:lnTo>
                    <a:pt x="97" y="159"/>
                  </a:lnTo>
                  <a:lnTo>
                    <a:pt x="97" y="159"/>
                  </a:lnTo>
                  <a:lnTo>
                    <a:pt x="94" y="159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2" y="156"/>
                  </a:lnTo>
                  <a:lnTo>
                    <a:pt x="92" y="154"/>
                  </a:lnTo>
                  <a:lnTo>
                    <a:pt x="92" y="154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2" y="159"/>
                  </a:lnTo>
                  <a:lnTo>
                    <a:pt x="92" y="159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4" y="161"/>
                  </a:lnTo>
                  <a:lnTo>
                    <a:pt x="94" y="159"/>
                  </a:lnTo>
                  <a:lnTo>
                    <a:pt x="94" y="159"/>
                  </a:lnTo>
                  <a:lnTo>
                    <a:pt x="94" y="159"/>
                  </a:lnTo>
                  <a:lnTo>
                    <a:pt x="94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4" y="161"/>
                  </a:lnTo>
                  <a:lnTo>
                    <a:pt x="94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3"/>
                  </a:lnTo>
                  <a:lnTo>
                    <a:pt x="97" y="163"/>
                  </a:lnTo>
                  <a:lnTo>
                    <a:pt x="97" y="163"/>
                  </a:lnTo>
                  <a:lnTo>
                    <a:pt x="97" y="166"/>
                  </a:lnTo>
                  <a:lnTo>
                    <a:pt x="97" y="166"/>
                  </a:lnTo>
                  <a:lnTo>
                    <a:pt x="97" y="168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99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9" y="170"/>
                  </a:lnTo>
                  <a:lnTo>
                    <a:pt x="99" y="170"/>
                  </a:lnTo>
                  <a:lnTo>
                    <a:pt x="99" y="173"/>
                  </a:lnTo>
                  <a:lnTo>
                    <a:pt x="97" y="173"/>
                  </a:lnTo>
                  <a:lnTo>
                    <a:pt x="97" y="173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3"/>
                  </a:lnTo>
                  <a:lnTo>
                    <a:pt x="94" y="173"/>
                  </a:lnTo>
                  <a:lnTo>
                    <a:pt x="94" y="173"/>
                  </a:lnTo>
                  <a:lnTo>
                    <a:pt x="94" y="173"/>
                  </a:lnTo>
                  <a:lnTo>
                    <a:pt x="94" y="175"/>
                  </a:lnTo>
                  <a:lnTo>
                    <a:pt x="94" y="175"/>
                  </a:lnTo>
                  <a:lnTo>
                    <a:pt x="94" y="175"/>
                  </a:lnTo>
                  <a:lnTo>
                    <a:pt x="94" y="178"/>
                  </a:lnTo>
                  <a:lnTo>
                    <a:pt x="94" y="178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2"/>
                  </a:lnTo>
                  <a:lnTo>
                    <a:pt x="99" y="182"/>
                  </a:lnTo>
                  <a:lnTo>
                    <a:pt x="99" y="182"/>
                  </a:lnTo>
                  <a:lnTo>
                    <a:pt x="99" y="185"/>
                  </a:lnTo>
                  <a:lnTo>
                    <a:pt x="97" y="185"/>
                  </a:lnTo>
                  <a:lnTo>
                    <a:pt x="97" y="185"/>
                  </a:lnTo>
                  <a:lnTo>
                    <a:pt x="97" y="185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0" y="187"/>
                  </a:lnTo>
                  <a:lnTo>
                    <a:pt x="90" y="189"/>
                  </a:lnTo>
                  <a:lnTo>
                    <a:pt x="92" y="189"/>
                  </a:lnTo>
                  <a:lnTo>
                    <a:pt x="92" y="189"/>
                  </a:lnTo>
                  <a:lnTo>
                    <a:pt x="92" y="189"/>
                  </a:lnTo>
                  <a:lnTo>
                    <a:pt x="92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6"/>
                  </a:lnTo>
                  <a:lnTo>
                    <a:pt x="90" y="196"/>
                  </a:lnTo>
                  <a:lnTo>
                    <a:pt x="87" y="196"/>
                  </a:lnTo>
                  <a:lnTo>
                    <a:pt x="87" y="196"/>
                  </a:lnTo>
                  <a:lnTo>
                    <a:pt x="87" y="194"/>
                  </a:lnTo>
                  <a:lnTo>
                    <a:pt x="87" y="194"/>
                  </a:lnTo>
                  <a:lnTo>
                    <a:pt x="87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3" y="194"/>
                  </a:lnTo>
                  <a:lnTo>
                    <a:pt x="83" y="194"/>
                  </a:lnTo>
                  <a:lnTo>
                    <a:pt x="83" y="194"/>
                  </a:lnTo>
                  <a:lnTo>
                    <a:pt x="80" y="194"/>
                  </a:lnTo>
                  <a:lnTo>
                    <a:pt x="80" y="192"/>
                  </a:lnTo>
                  <a:lnTo>
                    <a:pt x="83" y="192"/>
                  </a:lnTo>
                  <a:lnTo>
                    <a:pt x="83" y="192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0" y="187"/>
                  </a:lnTo>
                  <a:lnTo>
                    <a:pt x="80" y="187"/>
                  </a:lnTo>
                  <a:lnTo>
                    <a:pt x="80" y="187"/>
                  </a:lnTo>
                  <a:lnTo>
                    <a:pt x="78" y="187"/>
                  </a:lnTo>
                  <a:lnTo>
                    <a:pt x="78" y="187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8" y="182"/>
                  </a:lnTo>
                  <a:lnTo>
                    <a:pt x="78" y="182"/>
                  </a:lnTo>
                  <a:lnTo>
                    <a:pt x="78" y="182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5"/>
                  </a:lnTo>
                  <a:lnTo>
                    <a:pt x="80" y="175"/>
                  </a:lnTo>
                  <a:lnTo>
                    <a:pt x="78" y="175"/>
                  </a:lnTo>
                  <a:lnTo>
                    <a:pt x="78" y="173"/>
                  </a:lnTo>
                  <a:lnTo>
                    <a:pt x="78" y="173"/>
                  </a:lnTo>
                  <a:lnTo>
                    <a:pt x="76" y="173"/>
                  </a:lnTo>
                  <a:lnTo>
                    <a:pt x="76" y="175"/>
                  </a:lnTo>
                  <a:lnTo>
                    <a:pt x="76" y="175"/>
                  </a:lnTo>
                  <a:lnTo>
                    <a:pt x="76" y="173"/>
                  </a:lnTo>
                  <a:lnTo>
                    <a:pt x="76" y="173"/>
                  </a:lnTo>
                  <a:lnTo>
                    <a:pt x="76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5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4" y="173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59" y="170"/>
                  </a:lnTo>
                  <a:lnTo>
                    <a:pt x="59" y="170"/>
                  </a:lnTo>
                  <a:lnTo>
                    <a:pt x="59" y="168"/>
                  </a:lnTo>
                  <a:lnTo>
                    <a:pt x="59" y="168"/>
                  </a:lnTo>
                  <a:lnTo>
                    <a:pt x="59" y="166"/>
                  </a:lnTo>
                  <a:lnTo>
                    <a:pt x="59" y="166"/>
                  </a:lnTo>
                  <a:lnTo>
                    <a:pt x="61" y="166"/>
                  </a:lnTo>
                  <a:lnTo>
                    <a:pt x="61" y="163"/>
                  </a:lnTo>
                  <a:lnTo>
                    <a:pt x="61" y="163"/>
                  </a:lnTo>
                  <a:lnTo>
                    <a:pt x="61" y="161"/>
                  </a:lnTo>
                  <a:lnTo>
                    <a:pt x="61" y="161"/>
                  </a:lnTo>
                  <a:lnTo>
                    <a:pt x="61" y="161"/>
                  </a:lnTo>
                  <a:lnTo>
                    <a:pt x="61" y="159"/>
                  </a:lnTo>
                  <a:lnTo>
                    <a:pt x="61" y="159"/>
                  </a:lnTo>
                  <a:lnTo>
                    <a:pt x="61" y="159"/>
                  </a:lnTo>
                  <a:lnTo>
                    <a:pt x="61" y="156"/>
                  </a:lnTo>
                  <a:lnTo>
                    <a:pt x="61" y="156"/>
                  </a:lnTo>
                  <a:lnTo>
                    <a:pt x="61" y="156"/>
                  </a:lnTo>
                  <a:lnTo>
                    <a:pt x="61" y="154"/>
                  </a:lnTo>
                  <a:lnTo>
                    <a:pt x="59" y="154"/>
                  </a:lnTo>
                  <a:lnTo>
                    <a:pt x="59" y="156"/>
                  </a:lnTo>
                  <a:lnTo>
                    <a:pt x="59" y="156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7" y="154"/>
                  </a:lnTo>
                  <a:lnTo>
                    <a:pt x="57" y="154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9"/>
                  </a:lnTo>
                  <a:lnTo>
                    <a:pt x="57" y="149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2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7" y="142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9" y="132"/>
                  </a:lnTo>
                  <a:lnTo>
                    <a:pt x="49" y="132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52" y="130"/>
                  </a:lnTo>
                  <a:lnTo>
                    <a:pt x="52" y="128"/>
                  </a:lnTo>
                  <a:lnTo>
                    <a:pt x="52" y="128"/>
                  </a:lnTo>
                  <a:lnTo>
                    <a:pt x="52" y="125"/>
                  </a:lnTo>
                  <a:lnTo>
                    <a:pt x="49" y="125"/>
                  </a:lnTo>
                  <a:lnTo>
                    <a:pt x="49" y="125"/>
                  </a:lnTo>
                  <a:lnTo>
                    <a:pt x="52" y="125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18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6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2" y="116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0" y="118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38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40" y="130"/>
                  </a:lnTo>
                  <a:lnTo>
                    <a:pt x="40" y="132"/>
                  </a:lnTo>
                  <a:lnTo>
                    <a:pt x="38" y="132"/>
                  </a:lnTo>
                  <a:lnTo>
                    <a:pt x="38" y="132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8" y="140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4"/>
                  </a:lnTo>
                  <a:lnTo>
                    <a:pt x="38" y="144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51"/>
                  </a:lnTo>
                  <a:lnTo>
                    <a:pt x="38" y="151"/>
                  </a:lnTo>
                  <a:lnTo>
                    <a:pt x="38" y="151"/>
                  </a:lnTo>
                  <a:lnTo>
                    <a:pt x="38" y="154"/>
                  </a:lnTo>
                  <a:lnTo>
                    <a:pt x="38" y="154"/>
                  </a:lnTo>
                  <a:lnTo>
                    <a:pt x="38" y="156"/>
                  </a:lnTo>
                  <a:lnTo>
                    <a:pt x="38" y="156"/>
                  </a:lnTo>
                  <a:lnTo>
                    <a:pt x="38" y="159"/>
                  </a:lnTo>
                  <a:lnTo>
                    <a:pt x="38" y="159"/>
                  </a:lnTo>
                  <a:lnTo>
                    <a:pt x="38" y="159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0" y="168"/>
                  </a:lnTo>
                  <a:lnTo>
                    <a:pt x="40" y="168"/>
                  </a:lnTo>
                  <a:lnTo>
                    <a:pt x="38" y="168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5" y="173"/>
                  </a:lnTo>
                  <a:lnTo>
                    <a:pt x="35" y="173"/>
                  </a:lnTo>
                  <a:lnTo>
                    <a:pt x="35" y="175"/>
                  </a:lnTo>
                  <a:lnTo>
                    <a:pt x="35" y="175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2"/>
                  </a:lnTo>
                  <a:lnTo>
                    <a:pt x="35" y="182"/>
                  </a:lnTo>
                  <a:lnTo>
                    <a:pt x="38" y="182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9"/>
                  </a:lnTo>
                  <a:lnTo>
                    <a:pt x="40" y="189"/>
                  </a:lnTo>
                  <a:lnTo>
                    <a:pt x="40" y="189"/>
                  </a:lnTo>
                  <a:lnTo>
                    <a:pt x="40" y="192"/>
                  </a:lnTo>
                  <a:lnTo>
                    <a:pt x="40" y="192"/>
                  </a:lnTo>
                  <a:lnTo>
                    <a:pt x="40" y="194"/>
                  </a:lnTo>
                  <a:lnTo>
                    <a:pt x="38" y="194"/>
                  </a:lnTo>
                  <a:lnTo>
                    <a:pt x="38" y="194"/>
                  </a:lnTo>
                  <a:lnTo>
                    <a:pt x="38" y="192"/>
                  </a:lnTo>
                  <a:lnTo>
                    <a:pt x="38" y="192"/>
                  </a:lnTo>
                  <a:lnTo>
                    <a:pt x="35" y="192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3" y="189"/>
                  </a:lnTo>
                  <a:lnTo>
                    <a:pt x="33" y="189"/>
                  </a:lnTo>
                  <a:lnTo>
                    <a:pt x="33" y="192"/>
                  </a:lnTo>
                  <a:lnTo>
                    <a:pt x="33" y="192"/>
                  </a:lnTo>
                  <a:lnTo>
                    <a:pt x="31" y="192"/>
                  </a:lnTo>
                  <a:lnTo>
                    <a:pt x="31" y="192"/>
                  </a:lnTo>
                  <a:lnTo>
                    <a:pt x="28" y="192"/>
                  </a:lnTo>
                  <a:lnTo>
                    <a:pt x="28" y="189"/>
                  </a:lnTo>
                  <a:lnTo>
                    <a:pt x="28" y="189"/>
                  </a:lnTo>
                  <a:lnTo>
                    <a:pt x="28" y="189"/>
                  </a:lnTo>
                  <a:lnTo>
                    <a:pt x="28" y="192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26" y="194"/>
                  </a:lnTo>
                  <a:lnTo>
                    <a:pt x="26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1" y="194"/>
                  </a:lnTo>
                  <a:lnTo>
                    <a:pt x="21" y="194"/>
                  </a:lnTo>
                  <a:lnTo>
                    <a:pt x="21" y="192"/>
                  </a:lnTo>
                  <a:lnTo>
                    <a:pt x="21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6" y="192"/>
                  </a:lnTo>
                  <a:lnTo>
                    <a:pt x="16" y="192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7"/>
                  </a:lnTo>
                  <a:lnTo>
                    <a:pt x="14" y="187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5"/>
                  </a:lnTo>
                  <a:lnTo>
                    <a:pt x="12" y="185"/>
                  </a:lnTo>
                  <a:lnTo>
                    <a:pt x="12" y="187"/>
                  </a:lnTo>
                  <a:lnTo>
                    <a:pt x="14" y="187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2"/>
                  </a:lnTo>
                  <a:lnTo>
                    <a:pt x="14" y="182"/>
                  </a:lnTo>
                  <a:lnTo>
                    <a:pt x="16" y="182"/>
                  </a:lnTo>
                  <a:lnTo>
                    <a:pt x="16" y="180"/>
                  </a:lnTo>
                  <a:lnTo>
                    <a:pt x="16" y="180"/>
                  </a:lnTo>
                  <a:lnTo>
                    <a:pt x="16" y="180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9" y="175"/>
                  </a:lnTo>
                  <a:lnTo>
                    <a:pt x="19" y="173"/>
                  </a:lnTo>
                  <a:lnTo>
                    <a:pt x="19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2" y="173"/>
                  </a:lnTo>
                  <a:lnTo>
                    <a:pt x="12" y="173"/>
                  </a:lnTo>
                  <a:lnTo>
                    <a:pt x="12" y="173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12" y="170"/>
                  </a:lnTo>
                  <a:lnTo>
                    <a:pt x="12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6" y="170"/>
                  </a:lnTo>
                  <a:lnTo>
                    <a:pt x="16" y="170"/>
                  </a:lnTo>
                  <a:lnTo>
                    <a:pt x="16" y="170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8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9" y="168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3"/>
                  </a:lnTo>
                  <a:lnTo>
                    <a:pt x="7" y="163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161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4" y="163"/>
                  </a:lnTo>
                  <a:lnTo>
                    <a:pt x="14" y="163"/>
                  </a:lnTo>
                  <a:lnTo>
                    <a:pt x="14" y="161"/>
                  </a:lnTo>
                  <a:lnTo>
                    <a:pt x="14" y="161"/>
                  </a:lnTo>
                  <a:lnTo>
                    <a:pt x="14" y="161"/>
                  </a:lnTo>
                  <a:lnTo>
                    <a:pt x="14" y="163"/>
                  </a:lnTo>
                  <a:lnTo>
                    <a:pt x="16" y="163"/>
                  </a:lnTo>
                  <a:lnTo>
                    <a:pt x="16" y="161"/>
                  </a:lnTo>
                  <a:lnTo>
                    <a:pt x="16" y="161"/>
                  </a:lnTo>
                  <a:lnTo>
                    <a:pt x="16" y="161"/>
                  </a:lnTo>
                  <a:lnTo>
                    <a:pt x="19" y="161"/>
                  </a:lnTo>
                  <a:lnTo>
                    <a:pt x="19" y="163"/>
                  </a:lnTo>
                  <a:lnTo>
                    <a:pt x="19" y="163"/>
                  </a:lnTo>
                  <a:lnTo>
                    <a:pt x="21" y="163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1" y="154"/>
                  </a:lnTo>
                  <a:lnTo>
                    <a:pt x="21" y="154"/>
                  </a:lnTo>
                  <a:lnTo>
                    <a:pt x="21" y="151"/>
                  </a:lnTo>
                  <a:lnTo>
                    <a:pt x="21" y="151"/>
                  </a:lnTo>
                  <a:lnTo>
                    <a:pt x="19" y="151"/>
                  </a:lnTo>
                  <a:lnTo>
                    <a:pt x="19" y="151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7"/>
                  </a:lnTo>
                  <a:lnTo>
                    <a:pt x="19" y="147"/>
                  </a:lnTo>
                  <a:lnTo>
                    <a:pt x="16" y="147"/>
                  </a:lnTo>
                  <a:lnTo>
                    <a:pt x="16" y="144"/>
                  </a:lnTo>
                  <a:lnTo>
                    <a:pt x="16" y="144"/>
                  </a:lnTo>
                  <a:lnTo>
                    <a:pt x="16" y="144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0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6" y="140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2" y="137"/>
                  </a:lnTo>
                  <a:lnTo>
                    <a:pt x="12" y="137"/>
                  </a:lnTo>
                  <a:lnTo>
                    <a:pt x="9" y="137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5" y="140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2"/>
                  </a:lnTo>
                  <a:lnTo>
                    <a:pt x="5" y="132"/>
                  </a:lnTo>
                  <a:lnTo>
                    <a:pt x="5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28"/>
                  </a:lnTo>
                  <a:lnTo>
                    <a:pt x="2" y="128"/>
                  </a:lnTo>
                  <a:lnTo>
                    <a:pt x="2" y="125"/>
                  </a:lnTo>
                  <a:lnTo>
                    <a:pt x="2" y="125"/>
                  </a:lnTo>
                  <a:lnTo>
                    <a:pt x="5" y="125"/>
                  </a:lnTo>
                  <a:lnTo>
                    <a:pt x="5" y="125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2" y="116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2" y="116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5" y="114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4"/>
                  </a:lnTo>
                  <a:lnTo>
                    <a:pt x="7" y="114"/>
                  </a:lnTo>
                  <a:lnTo>
                    <a:pt x="7" y="116"/>
                  </a:lnTo>
                  <a:lnTo>
                    <a:pt x="7" y="116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4" y="99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5"/>
                  </a:lnTo>
                  <a:lnTo>
                    <a:pt x="14" y="95"/>
                  </a:lnTo>
                  <a:lnTo>
                    <a:pt x="14" y="95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7"/>
                  </a:lnTo>
                  <a:lnTo>
                    <a:pt x="14" y="87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6" y="78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9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6"/>
                  </a:lnTo>
                  <a:lnTo>
                    <a:pt x="21" y="66"/>
                  </a:lnTo>
                  <a:lnTo>
                    <a:pt x="21" y="66"/>
                  </a:lnTo>
                  <a:lnTo>
                    <a:pt x="23" y="66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3" y="59"/>
                  </a:lnTo>
                  <a:lnTo>
                    <a:pt x="23" y="59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3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26" y="50"/>
                  </a:lnTo>
                  <a:lnTo>
                    <a:pt x="26" y="50"/>
                  </a:lnTo>
                  <a:lnTo>
                    <a:pt x="26" y="50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1" y="28"/>
                  </a:lnTo>
                  <a:lnTo>
                    <a:pt x="31" y="31"/>
                  </a:lnTo>
                  <a:lnTo>
                    <a:pt x="33" y="31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1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2" y="28"/>
                  </a:lnTo>
                  <a:lnTo>
                    <a:pt x="42" y="28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5" y="21"/>
                  </a:lnTo>
                  <a:lnTo>
                    <a:pt x="45" y="23"/>
                  </a:lnTo>
                  <a:lnTo>
                    <a:pt x="45" y="23"/>
                  </a:lnTo>
                  <a:lnTo>
                    <a:pt x="45" y="21"/>
                  </a:lnTo>
                  <a:lnTo>
                    <a:pt x="45" y="2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7" y="16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4" y="14"/>
                  </a:lnTo>
                  <a:lnTo>
                    <a:pt x="54" y="14"/>
                  </a:lnTo>
                  <a:lnTo>
                    <a:pt x="54" y="16"/>
                  </a:lnTo>
                  <a:lnTo>
                    <a:pt x="54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6"/>
                  </a:lnTo>
                  <a:lnTo>
                    <a:pt x="61" y="16"/>
                  </a:lnTo>
                  <a:lnTo>
                    <a:pt x="61" y="16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3" y="21"/>
                  </a:lnTo>
                  <a:lnTo>
                    <a:pt x="73" y="19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3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80" y="23"/>
                  </a:lnTo>
                  <a:lnTo>
                    <a:pt x="80" y="21"/>
                  </a:lnTo>
                  <a:lnTo>
                    <a:pt x="80" y="21"/>
                  </a:lnTo>
                  <a:lnTo>
                    <a:pt x="80" y="23"/>
                  </a:lnTo>
                  <a:lnTo>
                    <a:pt x="80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90" y="26"/>
                  </a:lnTo>
                  <a:lnTo>
                    <a:pt x="90" y="26"/>
                  </a:lnTo>
                  <a:lnTo>
                    <a:pt x="90" y="26"/>
                  </a:lnTo>
                  <a:lnTo>
                    <a:pt x="92" y="26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99" y="26"/>
                  </a:lnTo>
                  <a:lnTo>
                    <a:pt x="102" y="26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2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9" y="26"/>
                  </a:lnTo>
                  <a:lnTo>
                    <a:pt x="109" y="26"/>
                  </a:lnTo>
                  <a:lnTo>
                    <a:pt x="109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3"/>
                  </a:lnTo>
                  <a:lnTo>
                    <a:pt x="116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1"/>
                  </a:lnTo>
                  <a:lnTo>
                    <a:pt x="120" y="21"/>
                  </a:lnTo>
                  <a:lnTo>
                    <a:pt x="123" y="21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5" y="19"/>
                  </a:lnTo>
                  <a:lnTo>
                    <a:pt x="125" y="19"/>
                  </a:lnTo>
                  <a:lnTo>
                    <a:pt x="125" y="16"/>
                  </a:lnTo>
                  <a:lnTo>
                    <a:pt x="125" y="16"/>
                  </a:lnTo>
                  <a:lnTo>
                    <a:pt x="125" y="14"/>
                  </a:lnTo>
                  <a:lnTo>
                    <a:pt x="125" y="14"/>
                  </a:lnTo>
                  <a:lnTo>
                    <a:pt x="128" y="14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2" y="12"/>
                  </a:lnTo>
                  <a:lnTo>
                    <a:pt x="132" y="9"/>
                  </a:lnTo>
                  <a:lnTo>
                    <a:pt x="132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32" y="7"/>
                  </a:lnTo>
                  <a:lnTo>
                    <a:pt x="132" y="7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5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42" y="2"/>
                  </a:lnTo>
                  <a:lnTo>
                    <a:pt x="142" y="2"/>
                  </a:lnTo>
                  <a:lnTo>
                    <a:pt x="142" y="5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42" y="5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39" y="7"/>
                  </a:lnTo>
                  <a:lnTo>
                    <a:pt x="139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12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21"/>
                  </a:lnTo>
                  <a:lnTo>
                    <a:pt x="137" y="21"/>
                  </a:lnTo>
                  <a:lnTo>
                    <a:pt x="137" y="21"/>
                  </a:lnTo>
                  <a:lnTo>
                    <a:pt x="137" y="23"/>
                  </a:lnTo>
                  <a:lnTo>
                    <a:pt x="135" y="23"/>
                  </a:lnTo>
                  <a:lnTo>
                    <a:pt x="135" y="23"/>
                  </a:lnTo>
                  <a:lnTo>
                    <a:pt x="135" y="23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3"/>
                  </a:lnTo>
                  <a:lnTo>
                    <a:pt x="132" y="23"/>
                  </a:lnTo>
                  <a:lnTo>
                    <a:pt x="132" y="26"/>
                  </a:lnTo>
                  <a:lnTo>
                    <a:pt x="132" y="26"/>
                  </a:lnTo>
                  <a:lnTo>
                    <a:pt x="132" y="26"/>
                  </a:lnTo>
                  <a:lnTo>
                    <a:pt x="132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30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8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40"/>
                  </a:lnTo>
                  <a:lnTo>
                    <a:pt x="123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09" y="42"/>
                  </a:lnTo>
                  <a:lnTo>
                    <a:pt x="109" y="42"/>
                  </a:lnTo>
                  <a:lnTo>
                    <a:pt x="109" y="42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102" y="42"/>
                  </a:lnTo>
                  <a:lnTo>
                    <a:pt x="102" y="42"/>
                  </a:lnTo>
                  <a:lnTo>
                    <a:pt x="102" y="42"/>
                  </a:lnTo>
                  <a:lnTo>
                    <a:pt x="99" y="42"/>
                  </a:lnTo>
                  <a:lnTo>
                    <a:pt x="99" y="42"/>
                  </a:lnTo>
                  <a:lnTo>
                    <a:pt x="99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0" y="38"/>
                  </a:lnTo>
                  <a:lnTo>
                    <a:pt x="80" y="35"/>
                  </a:lnTo>
                  <a:lnTo>
                    <a:pt x="80" y="35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68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5"/>
                  </a:lnTo>
                  <a:lnTo>
                    <a:pt x="64" y="35"/>
                  </a:lnTo>
                  <a:lnTo>
                    <a:pt x="64" y="35"/>
                  </a:lnTo>
                  <a:lnTo>
                    <a:pt x="64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52" y="38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7" y="40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5" y="38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3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40" y="71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42" y="78"/>
                  </a:lnTo>
                  <a:lnTo>
                    <a:pt x="42" y="78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9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2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3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71"/>
                  </a:lnTo>
                  <a:lnTo>
                    <a:pt x="64" y="68"/>
                  </a:lnTo>
                  <a:lnTo>
                    <a:pt x="64" y="68"/>
                  </a:lnTo>
                  <a:lnTo>
                    <a:pt x="66" y="68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3"/>
                  </a:lnTo>
                  <a:lnTo>
                    <a:pt x="68" y="73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1"/>
                  </a:lnTo>
                  <a:lnTo>
                    <a:pt x="73" y="71"/>
                  </a:lnTo>
                  <a:lnTo>
                    <a:pt x="73" y="71"/>
                  </a:lnTo>
                  <a:lnTo>
                    <a:pt x="73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8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85" y="68"/>
                  </a:lnTo>
                  <a:lnTo>
                    <a:pt x="85" y="66"/>
                  </a:lnTo>
                  <a:lnTo>
                    <a:pt x="85" y="66"/>
                  </a:lnTo>
                  <a:lnTo>
                    <a:pt x="87" y="66"/>
                  </a:lnTo>
                  <a:lnTo>
                    <a:pt x="87" y="66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7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1"/>
                  </a:lnTo>
                  <a:lnTo>
                    <a:pt x="94" y="61"/>
                  </a:lnTo>
                  <a:lnTo>
                    <a:pt x="94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9" y="61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4" y="66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2" y="71"/>
                  </a:lnTo>
                  <a:lnTo>
                    <a:pt x="102" y="71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6"/>
                  </a:lnTo>
                  <a:lnTo>
                    <a:pt x="102" y="76"/>
                  </a:lnTo>
                  <a:lnTo>
                    <a:pt x="102" y="76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2" y="71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87" y="76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80"/>
                  </a:lnTo>
                  <a:lnTo>
                    <a:pt x="87" y="80"/>
                  </a:lnTo>
                  <a:lnTo>
                    <a:pt x="85" y="80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0" y="85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78" y="87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7"/>
                  </a:lnTo>
                  <a:lnTo>
                    <a:pt x="71" y="97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7" name="Freeform 219"/>
            <p:cNvSpPr>
              <a:spLocks/>
            </p:cNvSpPr>
            <p:nvPr/>
          </p:nvSpPr>
          <p:spPr bwMode="auto">
            <a:xfrm>
              <a:off x="5362575" y="4295775"/>
              <a:ext cx="228600" cy="311150"/>
            </a:xfrm>
            <a:custGeom>
              <a:avLst/>
              <a:gdLst/>
              <a:ahLst/>
              <a:cxnLst>
                <a:cxn ang="0">
                  <a:pos x="68" y="95"/>
                </a:cxn>
                <a:cxn ang="0">
                  <a:pos x="68" y="106"/>
                </a:cxn>
                <a:cxn ang="0">
                  <a:pos x="80" y="121"/>
                </a:cxn>
                <a:cxn ang="0">
                  <a:pos x="80" y="135"/>
                </a:cxn>
                <a:cxn ang="0">
                  <a:pos x="83" y="147"/>
                </a:cxn>
                <a:cxn ang="0">
                  <a:pos x="90" y="151"/>
                </a:cxn>
                <a:cxn ang="0">
                  <a:pos x="97" y="159"/>
                </a:cxn>
                <a:cxn ang="0">
                  <a:pos x="94" y="161"/>
                </a:cxn>
                <a:cxn ang="0">
                  <a:pos x="94" y="173"/>
                </a:cxn>
                <a:cxn ang="0">
                  <a:pos x="94" y="187"/>
                </a:cxn>
                <a:cxn ang="0">
                  <a:pos x="85" y="194"/>
                </a:cxn>
                <a:cxn ang="0">
                  <a:pos x="78" y="180"/>
                </a:cxn>
                <a:cxn ang="0">
                  <a:pos x="71" y="175"/>
                </a:cxn>
                <a:cxn ang="0">
                  <a:pos x="61" y="163"/>
                </a:cxn>
                <a:cxn ang="0">
                  <a:pos x="57" y="151"/>
                </a:cxn>
                <a:cxn ang="0">
                  <a:pos x="47" y="135"/>
                </a:cxn>
                <a:cxn ang="0">
                  <a:pos x="52" y="118"/>
                </a:cxn>
                <a:cxn ang="0">
                  <a:pos x="35" y="123"/>
                </a:cxn>
                <a:cxn ang="0">
                  <a:pos x="40" y="142"/>
                </a:cxn>
                <a:cxn ang="0">
                  <a:pos x="38" y="163"/>
                </a:cxn>
                <a:cxn ang="0">
                  <a:pos x="38" y="185"/>
                </a:cxn>
                <a:cxn ang="0">
                  <a:pos x="31" y="192"/>
                </a:cxn>
                <a:cxn ang="0">
                  <a:pos x="16" y="189"/>
                </a:cxn>
                <a:cxn ang="0">
                  <a:pos x="16" y="180"/>
                </a:cxn>
                <a:cxn ang="0">
                  <a:pos x="9" y="170"/>
                </a:cxn>
                <a:cxn ang="0">
                  <a:pos x="9" y="168"/>
                </a:cxn>
                <a:cxn ang="0">
                  <a:pos x="16" y="161"/>
                </a:cxn>
                <a:cxn ang="0">
                  <a:pos x="16" y="144"/>
                </a:cxn>
                <a:cxn ang="0">
                  <a:pos x="7" y="140"/>
                </a:cxn>
                <a:cxn ang="0">
                  <a:pos x="5" y="121"/>
                </a:cxn>
                <a:cxn ang="0">
                  <a:pos x="7" y="114"/>
                </a:cxn>
                <a:cxn ang="0">
                  <a:pos x="14" y="97"/>
                </a:cxn>
                <a:cxn ang="0">
                  <a:pos x="16" y="76"/>
                </a:cxn>
                <a:cxn ang="0">
                  <a:pos x="23" y="59"/>
                </a:cxn>
                <a:cxn ang="0">
                  <a:pos x="26" y="50"/>
                </a:cxn>
                <a:cxn ang="0">
                  <a:pos x="28" y="35"/>
                </a:cxn>
                <a:cxn ang="0">
                  <a:pos x="38" y="21"/>
                </a:cxn>
                <a:cxn ang="0">
                  <a:pos x="42" y="23"/>
                </a:cxn>
                <a:cxn ang="0">
                  <a:pos x="54" y="14"/>
                </a:cxn>
                <a:cxn ang="0">
                  <a:pos x="66" y="21"/>
                </a:cxn>
                <a:cxn ang="0">
                  <a:pos x="80" y="21"/>
                </a:cxn>
                <a:cxn ang="0">
                  <a:pos x="94" y="23"/>
                </a:cxn>
                <a:cxn ang="0">
                  <a:pos x="113" y="26"/>
                </a:cxn>
                <a:cxn ang="0">
                  <a:pos x="125" y="14"/>
                </a:cxn>
                <a:cxn ang="0">
                  <a:pos x="132" y="2"/>
                </a:cxn>
                <a:cxn ang="0">
                  <a:pos x="139" y="5"/>
                </a:cxn>
                <a:cxn ang="0">
                  <a:pos x="137" y="19"/>
                </a:cxn>
                <a:cxn ang="0">
                  <a:pos x="128" y="33"/>
                </a:cxn>
                <a:cxn ang="0">
                  <a:pos x="111" y="42"/>
                </a:cxn>
                <a:cxn ang="0">
                  <a:pos x="92" y="38"/>
                </a:cxn>
                <a:cxn ang="0">
                  <a:pos x="73" y="38"/>
                </a:cxn>
                <a:cxn ang="0">
                  <a:pos x="57" y="38"/>
                </a:cxn>
                <a:cxn ang="0">
                  <a:pos x="40" y="38"/>
                </a:cxn>
                <a:cxn ang="0">
                  <a:pos x="31" y="52"/>
                </a:cxn>
                <a:cxn ang="0">
                  <a:pos x="38" y="71"/>
                </a:cxn>
                <a:cxn ang="0">
                  <a:pos x="47" y="83"/>
                </a:cxn>
                <a:cxn ang="0">
                  <a:pos x="59" y="73"/>
                </a:cxn>
                <a:cxn ang="0">
                  <a:pos x="71" y="71"/>
                </a:cxn>
                <a:cxn ang="0">
                  <a:pos x="87" y="64"/>
                </a:cxn>
                <a:cxn ang="0">
                  <a:pos x="104" y="68"/>
                </a:cxn>
                <a:cxn ang="0">
                  <a:pos x="92" y="71"/>
                </a:cxn>
                <a:cxn ang="0">
                  <a:pos x="80" y="85"/>
                </a:cxn>
              </a:cxnLst>
              <a:rect l="0" t="0" r="r" b="b"/>
              <a:pathLst>
                <a:path w="144" h="196">
                  <a:moveTo>
                    <a:pt x="71" y="97"/>
                  </a:moveTo>
                  <a:lnTo>
                    <a:pt x="71" y="95"/>
                  </a:lnTo>
                  <a:lnTo>
                    <a:pt x="71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1" y="92"/>
                  </a:lnTo>
                  <a:lnTo>
                    <a:pt x="71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2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68" y="97"/>
                  </a:lnTo>
                  <a:lnTo>
                    <a:pt x="68" y="97"/>
                  </a:lnTo>
                  <a:lnTo>
                    <a:pt x="66" y="97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4" y="99"/>
                  </a:lnTo>
                  <a:lnTo>
                    <a:pt x="64" y="99"/>
                  </a:lnTo>
                  <a:lnTo>
                    <a:pt x="61" y="99"/>
                  </a:lnTo>
                  <a:lnTo>
                    <a:pt x="61" y="99"/>
                  </a:lnTo>
                  <a:lnTo>
                    <a:pt x="61" y="99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1" y="102"/>
                  </a:lnTo>
                  <a:lnTo>
                    <a:pt x="64" y="102"/>
                  </a:lnTo>
                  <a:lnTo>
                    <a:pt x="64" y="104"/>
                  </a:lnTo>
                  <a:lnTo>
                    <a:pt x="64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8" y="104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71" y="109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1" y="111"/>
                  </a:lnTo>
                  <a:lnTo>
                    <a:pt x="73" y="111"/>
                  </a:lnTo>
                  <a:lnTo>
                    <a:pt x="73" y="114"/>
                  </a:lnTo>
                  <a:lnTo>
                    <a:pt x="73" y="114"/>
                  </a:lnTo>
                  <a:lnTo>
                    <a:pt x="73" y="114"/>
                  </a:lnTo>
                  <a:lnTo>
                    <a:pt x="73" y="116"/>
                  </a:lnTo>
                  <a:lnTo>
                    <a:pt x="73" y="116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76" y="118"/>
                  </a:lnTo>
                  <a:lnTo>
                    <a:pt x="76" y="118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78" y="121"/>
                  </a:lnTo>
                  <a:lnTo>
                    <a:pt x="78" y="121"/>
                  </a:lnTo>
                  <a:lnTo>
                    <a:pt x="80" y="121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5"/>
                  </a:lnTo>
                  <a:lnTo>
                    <a:pt x="83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30"/>
                  </a:lnTo>
                  <a:lnTo>
                    <a:pt x="85" y="130"/>
                  </a:lnTo>
                  <a:lnTo>
                    <a:pt x="85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2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80" y="135"/>
                  </a:lnTo>
                  <a:lnTo>
                    <a:pt x="83" y="135"/>
                  </a:lnTo>
                  <a:lnTo>
                    <a:pt x="83" y="135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83" y="140"/>
                  </a:lnTo>
                  <a:lnTo>
                    <a:pt x="80" y="140"/>
                  </a:lnTo>
                  <a:lnTo>
                    <a:pt x="80" y="137"/>
                  </a:lnTo>
                  <a:lnTo>
                    <a:pt x="80" y="137"/>
                  </a:lnTo>
                  <a:lnTo>
                    <a:pt x="80" y="140"/>
                  </a:lnTo>
                  <a:lnTo>
                    <a:pt x="80" y="140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3" y="142"/>
                  </a:lnTo>
                  <a:lnTo>
                    <a:pt x="83" y="144"/>
                  </a:lnTo>
                  <a:lnTo>
                    <a:pt x="83" y="144"/>
                  </a:lnTo>
                  <a:lnTo>
                    <a:pt x="83" y="144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5" y="147"/>
                  </a:lnTo>
                  <a:lnTo>
                    <a:pt x="85" y="147"/>
                  </a:lnTo>
                  <a:lnTo>
                    <a:pt x="87" y="147"/>
                  </a:lnTo>
                  <a:lnTo>
                    <a:pt x="87" y="147"/>
                  </a:lnTo>
                  <a:lnTo>
                    <a:pt x="87" y="147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49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4"/>
                  </a:lnTo>
                  <a:lnTo>
                    <a:pt x="87" y="154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51"/>
                  </a:lnTo>
                  <a:lnTo>
                    <a:pt x="87" y="149"/>
                  </a:lnTo>
                  <a:lnTo>
                    <a:pt x="90" y="149"/>
                  </a:lnTo>
                  <a:lnTo>
                    <a:pt x="90" y="149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0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4" y="151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49"/>
                  </a:lnTo>
                  <a:lnTo>
                    <a:pt x="94" y="151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97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1"/>
                  </a:lnTo>
                  <a:lnTo>
                    <a:pt x="99" y="154"/>
                  </a:lnTo>
                  <a:lnTo>
                    <a:pt x="99" y="154"/>
                  </a:lnTo>
                  <a:lnTo>
                    <a:pt x="99" y="154"/>
                  </a:lnTo>
                  <a:lnTo>
                    <a:pt x="99" y="156"/>
                  </a:lnTo>
                  <a:lnTo>
                    <a:pt x="97" y="156"/>
                  </a:lnTo>
                  <a:lnTo>
                    <a:pt x="97" y="156"/>
                  </a:lnTo>
                  <a:lnTo>
                    <a:pt x="97" y="156"/>
                  </a:lnTo>
                  <a:lnTo>
                    <a:pt x="97" y="159"/>
                  </a:lnTo>
                  <a:lnTo>
                    <a:pt x="97" y="159"/>
                  </a:lnTo>
                  <a:lnTo>
                    <a:pt x="94" y="159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4" y="156"/>
                  </a:lnTo>
                  <a:lnTo>
                    <a:pt x="92" y="156"/>
                  </a:lnTo>
                  <a:lnTo>
                    <a:pt x="92" y="154"/>
                  </a:lnTo>
                  <a:lnTo>
                    <a:pt x="92" y="154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2" y="159"/>
                  </a:lnTo>
                  <a:lnTo>
                    <a:pt x="92" y="159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2" y="161"/>
                  </a:lnTo>
                  <a:lnTo>
                    <a:pt x="94" y="161"/>
                  </a:lnTo>
                  <a:lnTo>
                    <a:pt x="94" y="159"/>
                  </a:lnTo>
                  <a:lnTo>
                    <a:pt x="94" y="159"/>
                  </a:lnTo>
                  <a:lnTo>
                    <a:pt x="94" y="159"/>
                  </a:lnTo>
                  <a:lnTo>
                    <a:pt x="94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4" y="161"/>
                  </a:lnTo>
                  <a:lnTo>
                    <a:pt x="94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3"/>
                  </a:lnTo>
                  <a:lnTo>
                    <a:pt x="97" y="163"/>
                  </a:lnTo>
                  <a:lnTo>
                    <a:pt x="97" y="163"/>
                  </a:lnTo>
                  <a:lnTo>
                    <a:pt x="97" y="166"/>
                  </a:lnTo>
                  <a:lnTo>
                    <a:pt x="97" y="166"/>
                  </a:lnTo>
                  <a:lnTo>
                    <a:pt x="97" y="168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99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9" y="170"/>
                  </a:lnTo>
                  <a:lnTo>
                    <a:pt x="99" y="170"/>
                  </a:lnTo>
                  <a:lnTo>
                    <a:pt x="99" y="173"/>
                  </a:lnTo>
                  <a:lnTo>
                    <a:pt x="97" y="173"/>
                  </a:lnTo>
                  <a:lnTo>
                    <a:pt x="97" y="173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7" y="173"/>
                  </a:lnTo>
                  <a:lnTo>
                    <a:pt x="94" y="173"/>
                  </a:lnTo>
                  <a:lnTo>
                    <a:pt x="94" y="173"/>
                  </a:lnTo>
                  <a:lnTo>
                    <a:pt x="94" y="173"/>
                  </a:lnTo>
                  <a:lnTo>
                    <a:pt x="94" y="175"/>
                  </a:lnTo>
                  <a:lnTo>
                    <a:pt x="94" y="175"/>
                  </a:lnTo>
                  <a:lnTo>
                    <a:pt x="94" y="175"/>
                  </a:lnTo>
                  <a:lnTo>
                    <a:pt x="94" y="178"/>
                  </a:lnTo>
                  <a:lnTo>
                    <a:pt x="94" y="178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0"/>
                  </a:lnTo>
                  <a:lnTo>
                    <a:pt x="97" y="182"/>
                  </a:lnTo>
                  <a:lnTo>
                    <a:pt x="99" y="182"/>
                  </a:lnTo>
                  <a:lnTo>
                    <a:pt x="99" y="182"/>
                  </a:lnTo>
                  <a:lnTo>
                    <a:pt x="99" y="185"/>
                  </a:lnTo>
                  <a:lnTo>
                    <a:pt x="97" y="185"/>
                  </a:lnTo>
                  <a:lnTo>
                    <a:pt x="97" y="185"/>
                  </a:lnTo>
                  <a:lnTo>
                    <a:pt x="97" y="185"/>
                  </a:lnTo>
                  <a:lnTo>
                    <a:pt x="97" y="187"/>
                  </a:lnTo>
                  <a:lnTo>
                    <a:pt x="97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4" y="187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0" y="187"/>
                  </a:lnTo>
                  <a:lnTo>
                    <a:pt x="90" y="189"/>
                  </a:lnTo>
                  <a:lnTo>
                    <a:pt x="92" y="189"/>
                  </a:lnTo>
                  <a:lnTo>
                    <a:pt x="92" y="189"/>
                  </a:lnTo>
                  <a:lnTo>
                    <a:pt x="92" y="189"/>
                  </a:lnTo>
                  <a:lnTo>
                    <a:pt x="92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4"/>
                  </a:lnTo>
                  <a:lnTo>
                    <a:pt x="90" y="196"/>
                  </a:lnTo>
                  <a:lnTo>
                    <a:pt x="90" y="196"/>
                  </a:lnTo>
                  <a:lnTo>
                    <a:pt x="87" y="196"/>
                  </a:lnTo>
                  <a:lnTo>
                    <a:pt x="87" y="196"/>
                  </a:lnTo>
                  <a:lnTo>
                    <a:pt x="87" y="194"/>
                  </a:lnTo>
                  <a:lnTo>
                    <a:pt x="87" y="194"/>
                  </a:lnTo>
                  <a:lnTo>
                    <a:pt x="87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3" y="194"/>
                  </a:lnTo>
                  <a:lnTo>
                    <a:pt x="83" y="194"/>
                  </a:lnTo>
                  <a:lnTo>
                    <a:pt x="83" y="194"/>
                  </a:lnTo>
                  <a:lnTo>
                    <a:pt x="80" y="194"/>
                  </a:lnTo>
                  <a:lnTo>
                    <a:pt x="80" y="192"/>
                  </a:lnTo>
                  <a:lnTo>
                    <a:pt x="83" y="192"/>
                  </a:lnTo>
                  <a:lnTo>
                    <a:pt x="83" y="192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3" y="187"/>
                  </a:lnTo>
                  <a:lnTo>
                    <a:pt x="80" y="187"/>
                  </a:lnTo>
                  <a:lnTo>
                    <a:pt x="80" y="187"/>
                  </a:lnTo>
                  <a:lnTo>
                    <a:pt x="80" y="187"/>
                  </a:lnTo>
                  <a:lnTo>
                    <a:pt x="78" y="187"/>
                  </a:lnTo>
                  <a:lnTo>
                    <a:pt x="78" y="187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8" y="182"/>
                  </a:lnTo>
                  <a:lnTo>
                    <a:pt x="78" y="182"/>
                  </a:lnTo>
                  <a:lnTo>
                    <a:pt x="78" y="182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80"/>
                  </a:lnTo>
                  <a:lnTo>
                    <a:pt x="78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8"/>
                  </a:lnTo>
                  <a:lnTo>
                    <a:pt x="80" y="175"/>
                  </a:lnTo>
                  <a:lnTo>
                    <a:pt x="80" y="175"/>
                  </a:lnTo>
                  <a:lnTo>
                    <a:pt x="78" y="175"/>
                  </a:lnTo>
                  <a:lnTo>
                    <a:pt x="78" y="173"/>
                  </a:lnTo>
                  <a:lnTo>
                    <a:pt x="78" y="173"/>
                  </a:lnTo>
                  <a:lnTo>
                    <a:pt x="76" y="173"/>
                  </a:lnTo>
                  <a:lnTo>
                    <a:pt x="76" y="175"/>
                  </a:lnTo>
                  <a:lnTo>
                    <a:pt x="76" y="175"/>
                  </a:lnTo>
                  <a:lnTo>
                    <a:pt x="76" y="173"/>
                  </a:lnTo>
                  <a:lnTo>
                    <a:pt x="76" y="173"/>
                  </a:lnTo>
                  <a:lnTo>
                    <a:pt x="76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3"/>
                  </a:lnTo>
                  <a:lnTo>
                    <a:pt x="73" y="175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8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4" y="173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59" y="170"/>
                  </a:lnTo>
                  <a:lnTo>
                    <a:pt x="59" y="170"/>
                  </a:lnTo>
                  <a:lnTo>
                    <a:pt x="59" y="168"/>
                  </a:lnTo>
                  <a:lnTo>
                    <a:pt x="59" y="168"/>
                  </a:lnTo>
                  <a:lnTo>
                    <a:pt x="59" y="166"/>
                  </a:lnTo>
                  <a:lnTo>
                    <a:pt x="59" y="166"/>
                  </a:lnTo>
                  <a:lnTo>
                    <a:pt x="61" y="166"/>
                  </a:lnTo>
                  <a:lnTo>
                    <a:pt x="61" y="163"/>
                  </a:lnTo>
                  <a:lnTo>
                    <a:pt x="61" y="163"/>
                  </a:lnTo>
                  <a:lnTo>
                    <a:pt x="61" y="161"/>
                  </a:lnTo>
                  <a:lnTo>
                    <a:pt x="61" y="161"/>
                  </a:lnTo>
                  <a:lnTo>
                    <a:pt x="61" y="161"/>
                  </a:lnTo>
                  <a:lnTo>
                    <a:pt x="61" y="159"/>
                  </a:lnTo>
                  <a:lnTo>
                    <a:pt x="61" y="159"/>
                  </a:lnTo>
                  <a:lnTo>
                    <a:pt x="61" y="159"/>
                  </a:lnTo>
                  <a:lnTo>
                    <a:pt x="61" y="156"/>
                  </a:lnTo>
                  <a:lnTo>
                    <a:pt x="61" y="156"/>
                  </a:lnTo>
                  <a:lnTo>
                    <a:pt x="61" y="156"/>
                  </a:lnTo>
                  <a:lnTo>
                    <a:pt x="61" y="154"/>
                  </a:lnTo>
                  <a:lnTo>
                    <a:pt x="59" y="154"/>
                  </a:lnTo>
                  <a:lnTo>
                    <a:pt x="59" y="156"/>
                  </a:lnTo>
                  <a:lnTo>
                    <a:pt x="59" y="156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7" y="154"/>
                  </a:lnTo>
                  <a:lnTo>
                    <a:pt x="57" y="154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9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9"/>
                  </a:lnTo>
                  <a:lnTo>
                    <a:pt x="57" y="149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2" y="144"/>
                  </a:lnTo>
                  <a:lnTo>
                    <a:pt x="52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9" y="142"/>
                  </a:lnTo>
                  <a:lnTo>
                    <a:pt x="47" y="142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37"/>
                  </a:lnTo>
                  <a:lnTo>
                    <a:pt x="47" y="137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7" y="132"/>
                  </a:lnTo>
                  <a:lnTo>
                    <a:pt x="49" y="132"/>
                  </a:lnTo>
                  <a:lnTo>
                    <a:pt x="49" y="132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52" y="130"/>
                  </a:lnTo>
                  <a:lnTo>
                    <a:pt x="52" y="128"/>
                  </a:lnTo>
                  <a:lnTo>
                    <a:pt x="52" y="128"/>
                  </a:lnTo>
                  <a:lnTo>
                    <a:pt x="52" y="125"/>
                  </a:lnTo>
                  <a:lnTo>
                    <a:pt x="49" y="125"/>
                  </a:lnTo>
                  <a:lnTo>
                    <a:pt x="49" y="125"/>
                  </a:lnTo>
                  <a:lnTo>
                    <a:pt x="52" y="125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21"/>
                  </a:lnTo>
                  <a:lnTo>
                    <a:pt x="49" y="118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6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7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2" y="116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0" y="118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38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3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8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40" y="130"/>
                  </a:lnTo>
                  <a:lnTo>
                    <a:pt x="40" y="132"/>
                  </a:lnTo>
                  <a:lnTo>
                    <a:pt x="38" y="132"/>
                  </a:lnTo>
                  <a:lnTo>
                    <a:pt x="38" y="132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8" y="140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4"/>
                  </a:lnTo>
                  <a:lnTo>
                    <a:pt x="38" y="144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51"/>
                  </a:lnTo>
                  <a:lnTo>
                    <a:pt x="38" y="151"/>
                  </a:lnTo>
                  <a:lnTo>
                    <a:pt x="38" y="151"/>
                  </a:lnTo>
                  <a:lnTo>
                    <a:pt x="38" y="154"/>
                  </a:lnTo>
                  <a:lnTo>
                    <a:pt x="38" y="154"/>
                  </a:lnTo>
                  <a:lnTo>
                    <a:pt x="38" y="156"/>
                  </a:lnTo>
                  <a:lnTo>
                    <a:pt x="38" y="156"/>
                  </a:lnTo>
                  <a:lnTo>
                    <a:pt x="38" y="159"/>
                  </a:lnTo>
                  <a:lnTo>
                    <a:pt x="38" y="159"/>
                  </a:lnTo>
                  <a:lnTo>
                    <a:pt x="38" y="159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8" y="163"/>
                  </a:lnTo>
                  <a:lnTo>
                    <a:pt x="38" y="163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0" y="168"/>
                  </a:lnTo>
                  <a:lnTo>
                    <a:pt x="40" y="168"/>
                  </a:lnTo>
                  <a:lnTo>
                    <a:pt x="38" y="168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5" y="173"/>
                  </a:lnTo>
                  <a:lnTo>
                    <a:pt x="35" y="173"/>
                  </a:lnTo>
                  <a:lnTo>
                    <a:pt x="35" y="175"/>
                  </a:lnTo>
                  <a:lnTo>
                    <a:pt x="35" y="175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0"/>
                  </a:lnTo>
                  <a:lnTo>
                    <a:pt x="35" y="182"/>
                  </a:lnTo>
                  <a:lnTo>
                    <a:pt x="35" y="182"/>
                  </a:lnTo>
                  <a:lnTo>
                    <a:pt x="38" y="182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9"/>
                  </a:lnTo>
                  <a:lnTo>
                    <a:pt x="40" y="189"/>
                  </a:lnTo>
                  <a:lnTo>
                    <a:pt x="40" y="189"/>
                  </a:lnTo>
                  <a:lnTo>
                    <a:pt x="40" y="192"/>
                  </a:lnTo>
                  <a:lnTo>
                    <a:pt x="40" y="192"/>
                  </a:lnTo>
                  <a:lnTo>
                    <a:pt x="40" y="194"/>
                  </a:lnTo>
                  <a:lnTo>
                    <a:pt x="38" y="194"/>
                  </a:lnTo>
                  <a:lnTo>
                    <a:pt x="38" y="194"/>
                  </a:lnTo>
                  <a:lnTo>
                    <a:pt x="38" y="192"/>
                  </a:lnTo>
                  <a:lnTo>
                    <a:pt x="38" y="192"/>
                  </a:lnTo>
                  <a:lnTo>
                    <a:pt x="35" y="192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5" y="189"/>
                  </a:lnTo>
                  <a:lnTo>
                    <a:pt x="33" y="189"/>
                  </a:lnTo>
                  <a:lnTo>
                    <a:pt x="33" y="189"/>
                  </a:lnTo>
                  <a:lnTo>
                    <a:pt x="33" y="192"/>
                  </a:lnTo>
                  <a:lnTo>
                    <a:pt x="33" y="192"/>
                  </a:lnTo>
                  <a:lnTo>
                    <a:pt x="31" y="192"/>
                  </a:lnTo>
                  <a:lnTo>
                    <a:pt x="31" y="192"/>
                  </a:lnTo>
                  <a:lnTo>
                    <a:pt x="28" y="192"/>
                  </a:lnTo>
                  <a:lnTo>
                    <a:pt x="28" y="189"/>
                  </a:lnTo>
                  <a:lnTo>
                    <a:pt x="28" y="189"/>
                  </a:lnTo>
                  <a:lnTo>
                    <a:pt x="28" y="189"/>
                  </a:lnTo>
                  <a:lnTo>
                    <a:pt x="28" y="192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26" y="194"/>
                  </a:lnTo>
                  <a:lnTo>
                    <a:pt x="26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1" y="194"/>
                  </a:lnTo>
                  <a:lnTo>
                    <a:pt x="21" y="194"/>
                  </a:lnTo>
                  <a:lnTo>
                    <a:pt x="21" y="192"/>
                  </a:lnTo>
                  <a:lnTo>
                    <a:pt x="21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6" y="192"/>
                  </a:lnTo>
                  <a:lnTo>
                    <a:pt x="16" y="192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9"/>
                  </a:lnTo>
                  <a:lnTo>
                    <a:pt x="16" y="187"/>
                  </a:lnTo>
                  <a:lnTo>
                    <a:pt x="14" y="187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4" y="189"/>
                  </a:lnTo>
                  <a:lnTo>
                    <a:pt x="12" y="189"/>
                  </a:lnTo>
                  <a:lnTo>
                    <a:pt x="12" y="189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7"/>
                  </a:lnTo>
                  <a:lnTo>
                    <a:pt x="12" y="185"/>
                  </a:lnTo>
                  <a:lnTo>
                    <a:pt x="12" y="185"/>
                  </a:lnTo>
                  <a:lnTo>
                    <a:pt x="12" y="187"/>
                  </a:lnTo>
                  <a:lnTo>
                    <a:pt x="14" y="187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5"/>
                  </a:lnTo>
                  <a:lnTo>
                    <a:pt x="14" y="182"/>
                  </a:lnTo>
                  <a:lnTo>
                    <a:pt x="14" y="182"/>
                  </a:lnTo>
                  <a:lnTo>
                    <a:pt x="16" y="182"/>
                  </a:lnTo>
                  <a:lnTo>
                    <a:pt x="16" y="180"/>
                  </a:lnTo>
                  <a:lnTo>
                    <a:pt x="16" y="180"/>
                  </a:lnTo>
                  <a:lnTo>
                    <a:pt x="16" y="180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8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9" y="175"/>
                  </a:lnTo>
                  <a:lnTo>
                    <a:pt x="19" y="173"/>
                  </a:lnTo>
                  <a:lnTo>
                    <a:pt x="19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6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2" y="173"/>
                  </a:lnTo>
                  <a:lnTo>
                    <a:pt x="12" y="173"/>
                  </a:lnTo>
                  <a:lnTo>
                    <a:pt x="12" y="173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9" y="170"/>
                  </a:lnTo>
                  <a:lnTo>
                    <a:pt x="12" y="170"/>
                  </a:lnTo>
                  <a:lnTo>
                    <a:pt x="12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6" y="170"/>
                  </a:lnTo>
                  <a:lnTo>
                    <a:pt x="16" y="170"/>
                  </a:lnTo>
                  <a:lnTo>
                    <a:pt x="16" y="170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8"/>
                  </a:lnTo>
                  <a:lnTo>
                    <a:pt x="16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6"/>
                  </a:lnTo>
                  <a:lnTo>
                    <a:pt x="14" y="168"/>
                  </a:lnTo>
                  <a:lnTo>
                    <a:pt x="12" y="168"/>
                  </a:lnTo>
                  <a:lnTo>
                    <a:pt x="12" y="168"/>
                  </a:lnTo>
                  <a:lnTo>
                    <a:pt x="9" y="168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9" y="166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3"/>
                  </a:lnTo>
                  <a:lnTo>
                    <a:pt x="7" y="163"/>
                  </a:lnTo>
                  <a:lnTo>
                    <a:pt x="9" y="163"/>
                  </a:lnTo>
                  <a:lnTo>
                    <a:pt x="9" y="161"/>
                  </a:lnTo>
                  <a:lnTo>
                    <a:pt x="9" y="161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9" y="163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2" y="163"/>
                  </a:lnTo>
                  <a:lnTo>
                    <a:pt x="14" y="163"/>
                  </a:lnTo>
                  <a:lnTo>
                    <a:pt x="14" y="163"/>
                  </a:lnTo>
                  <a:lnTo>
                    <a:pt x="14" y="161"/>
                  </a:lnTo>
                  <a:lnTo>
                    <a:pt x="14" y="161"/>
                  </a:lnTo>
                  <a:lnTo>
                    <a:pt x="14" y="161"/>
                  </a:lnTo>
                  <a:lnTo>
                    <a:pt x="14" y="163"/>
                  </a:lnTo>
                  <a:lnTo>
                    <a:pt x="16" y="163"/>
                  </a:lnTo>
                  <a:lnTo>
                    <a:pt x="16" y="161"/>
                  </a:lnTo>
                  <a:lnTo>
                    <a:pt x="16" y="161"/>
                  </a:lnTo>
                  <a:lnTo>
                    <a:pt x="16" y="161"/>
                  </a:lnTo>
                  <a:lnTo>
                    <a:pt x="19" y="161"/>
                  </a:lnTo>
                  <a:lnTo>
                    <a:pt x="19" y="163"/>
                  </a:lnTo>
                  <a:lnTo>
                    <a:pt x="19" y="163"/>
                  </a:lnTo>
                  <a:lnTo>
                    <a:pt x="21" y="163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1" y="154"/>
                  </a:lnTo>
                  <a:lnTo>
                    <a:pt x="21" y="154"/>
                  </a:lnTo>
                  <a:lnTo>
                    <a:pt x="21" y="151"/>
                  </a:lnTo>
                  <a:lnTo>
                    <a:pt x="21" y="151"/>
                  </a:lnTo>
                  <a:lnTo>
                    <a:pt x="19" y="151"/>
                  </a:lnTo>
                  <a:lnTo>
                    <a:pt x="19" y="151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7"/>
                  </a:lnTo>
                  <a:lnTo>
                    <a:pt x="19" y="147"/>
                  </a:lnTo>
                  <a:lnTo>
                    <a:pt x="16" y="147"/>
                  </a:lnTo>
                  <a:lnTo>
                    <a:pt x="16" y="144"/>
                  </a:lnTo>
                  <a:lnTo>
                    <a:pt x="16" y="144"/>
                  </a:lnTo>
                  <a:lnTo>
                    <a:pt x="16" y="144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0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6" y="140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4" y="137"/>
                  </a:lnTo>
                  <a:lnTo>
                    <a:pt x="12" y="137"/>
                  </a:lnTo>
                  <a:lnTo>
                    <a:pt x="12" y="137"/>
                  </a:lnTo>
                  <a:lnTo>
                    <a:pt x="9" y="137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9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7" y="140"/>
                  </a:lnTo>
                  <a:lnTo>
                    <a:pt x="5" y="140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2"/>
                  </a:lnTo>
                  <a:lnTo>
                    <a:pt x="5" y="132"/>
                  </a:lnTo>
                  <a:lnTo>
                    <a:pt x="5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30"/>
                  </a:lnTo>
                  <a:lnTo>
                    <a:pt x="2" y="128"/>
                  </a:lnTo>
                  <a:lnTo>
                    <a:pt x="2" y="128"/>
                  </a:lnTo>
                  <a:lnTo>
                    <a:pt x="2" y="125"/>
                  </a:lnTo>
                  <a:lnTo>
                    <a:pt x="2" y="125"/>
                  </a:lnTo>
                  <a:lnTo>
                    <a:pt x="5" y="125"/>
                  </a:lnTo>
                  <a:lnTo>
                    <a:pt x="5" y="125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2" y="118"/>
                  </a:lnTo>
                  <a:lnTo>
                    <a:pt x="2" y="116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2" y="116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5" y="114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4"/>
                  </a:lnTo>
                  <a:lnTo>
                    <a:pt x="7" y="114"/>
                  </a:lnTo>
                  <a:lnTo>
                    <a:pt x="7" y="116"/>
                  </a:lnTo>
                  <a:lnTo>
                    <a:pt x="7" y="116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12" y="102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4" y="99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4" y="95"/>
                  </a:lnTo>
                  <a:lnTo>
                    <a:pt x="14" y="95"/>
                  </a:lnTo>
                  <a:lnTo>
                    <a:pt x="14" y="95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2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7"/>
                  </a:lnTo>
                  <a:lnTo>
                    <a:pt x="14" y="87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6" y="78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6"/>
                  </a:lnTo>
                  <a:lnTo>
                    <a:pt x="16" y="73"/>
                  </a:lnTo>
                  <a:lnTo>
                    <a:pt x="16" y="73"/>
                  </a:lnTo>
                  <a:lnTo>
                    <a:pt x="19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6"/>
                  </a:lnTo>
                  <a:lnTo>
                    <a:pt x="21" y="66"/>
                  </a:lnTo>
                  <a:lnTo>
                    <a:pt x="21" y="66"/>
                  </a:lnTo>
                  <a:lnTo>
                    <a:pt x="23" y="66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3" y="61"/>
                  </a:lnTo>
                  <a:lnTo>
                    <a:pt x="23" y="59"/>
                  </a:lnTo>
                  <a:lnTo>
                    <a:pt x="23" y="59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4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1" y="50"/>
                  </a:lnTo>
                  <a:lnTo>
                    <a:pt x="21" y="47"/>
                  </a:lnTo>
                  <a:lnTo>
                    <a:pt x="21" y="47"/>
                  </a:lnTo>
                  <a:lnTo>
                    <a:pt x="23" y="47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26" y="50"/>
                  </a:lnTo>
                  <a:lnTo>
                    <a:pt x="26" y="50"/>
                  </a:lnTo>
                  <a:lnTo>
                    <a:pt x="26" y="50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6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31" y="31"/>
                  </a:lnTo>
                  <a:lnTo>
                    <a:pt x="31" y="28"/>
                  </a:lnTo>
                  <a:lnTo>
                    <a:pt x="31" y="28"/>
                  </a:lnTo>
                  <a:lnTo>
                    <a:pt x="31" y="31"/>
                  </a:lnTo>
                  <a:lnTo>
                    <a:pt x="33" y="31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1"/>
                  </a:lnTo>
                  <a:lnTo>
                    <a:pt x="38" y="21"/>
                  </a:lnTo>
                  <a:lnTo>
                    <a:pt x="38" y="21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2" y="28"/>
                  </a:lnTo>
                  <a:lnTo>
                    <a:pt x="42" y="28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6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3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5" y="21"/>
                  </a:lnTo>
                  <a:lnTo>
                    <a:pt x="45" y="23"/>
                  </a:lnTo>
                  <a:lnTo>
                    <a:pt x="45" y="23"/>
                  </a:lnTo>
                  <a:lnTo>
                    <a:pt x="45" y="21"/>
                  </a:lnTo>
                  <a:lnTo>
                    <a:pt x="45" y="2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7" y="16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4" y="14"/>
                  </a:lnTo>
                  <a:lnTo>
                    <a:pt x="54" y="14"/>
                  </a:lnTo>
                  <a:lnTo>
                    <a:pt x="54" y="16"/>
                  </a:lnTo>
                  <a:lnTo>
                    <a:pt x="54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6"/>
                  </a:lnTo>
                  <a:lnTo>
                    <a:pt x="57" y="14"/>
                  </a:lnTo>
                  <a:lnTo>
                    <a:pt x="59" y="14"/>
                  </a:lnTo>
                  <a:lnTo>
                    <a:pt x="59" y="14"/>
                  </a:lnTo>
                  <a:lnTo>
                    <a:pt x="61" y="14"/>
                  </a:lnTo>
                  <a:lnTo>
                    <a:pt x="61" y="14"/>
                  </a:lnTo>
                  <a:lnTo>
                    <a:pt x="61" y="16"/>
                  </a:lnTo>
                  <a:lnTo>
                    <a:pt x="61" y="16"/>
                  </a:lnTo>
                  <a:lnTo>
                    <a:pt x="61" y="16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19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6" y="21"/>
                  </a:lnTo>
                  <a:lnTo>
                    <a:pt x="68" y="21"/>
                  </a:lnTo>
                  <a:lnTo>
                    <a:pt x="68" y="21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68" y="19"/>
                  </a:lnTo>
                  <a:lnTo>
                    <a:pt x="71" y="19"/>
                  </a:lnTo>
                  <a:lnTo>
                    <a:pt x="71" y="19"/>
                  </a:lnTo>
                  <a:lnTo>
                    <a:pt x="71" y="21"/>
                  </a:lnTo>
                  <a:lnTo>
                    <a:pt x="71" y="21"/>
                  </a:lnTo>
                  <a:lnTo>
                    <a:pt x="73" y="21"/>
                  </a:lnTo>
                  <a:lnTo>
                    <a:pt x="73" y="19"/>
                  </a:lnTo>
                  <a:lnTo>
                    <a:pt x="73" y="19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1"/>
                  </a:lnTo>
                  <a:lnTo>
                    <a:pt x="76" y="23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80" y="23"/>
                  </a:lnTo>
                  <a:lnTo>
                    <a:pt x="80" y="21"/>
                  </a:lnTo>
                  <a:lnTo>
                    <a:pt x="80" y="21"/>
                  </a:lnTo>
                  <a:lnTo>
                    <a:pt x="80" y="23"/>
                  </a:lnTo>
                  <a:lnTo>
                    <a:pt x="80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3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90" y="26"/>
                  </a:lnTo>
                  <a:lnTo>
                    <a:pt x="90" y="26"/>
                  </a:lnTo>
                  <a:lnTo>
                    <a:pt x="90" y="26"/>
                  </a:lnTo>
                  <a:lnTo>
                    <a:pt x="92" y="26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4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99" y="26"/>
                  </a:lnTo>
                  <a:lnTo>
                    <a:pt x="102" y="26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2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9" y="26"/>
                  </a:lnTo>
                  <a:lnTo>
                    <a:pt x="109" y="26"/>
                  </a:lnTo>
                  <a:lnTo>
                    <a:pt x="109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3"/>
                  </a:lnTo>
                  <a:lnTo>
                    <a:pt x="116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20" y="21"/>
                  </a:lnTo>
                  <a:lnTo>
                    <a:pt x="120" y="21"/>
                  </a:lnTo>
                  <a:lnTo>
                    <a:pt x="123" y="21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5" y="19"/>
                  </a:lnTo>
                  <a:lnTo>
                    <a:pt x="125" y="19"/>
                  </a:lnTo>
                  <a:lnTo>
                    <a:pt x="125" y="16"/>
                  </a:lnTo>
                  <a:lnTo>
                    <a:pt x="125" y="16"/>
                  </a:lnTo>
                  <a:lnTo>
                    <a:pt x="125" y="14"/>
                  </a:lnTo>
                  <a:lnTo>
                    <a:pt x="125" y="14"/>
                  </a:lnTo>
                  <a:lnTo>
                    <a:pt x="128" y="14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28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0" y="12"/>
                  </a:lnTo>
                  <a:lnTo>
                    <a:pt x="132" y="12"/>
                  </a:lnTo>
                  <a:lnTo>
                    <a:pt x="132" y="9"/>
                  </a:lnTo>
                  <a:lnTo>
                    <a:pt x="132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2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32" y="7"/>
                  </a:lnTo>
                  <a:lnTo>
                    <a:pt x="132" y="7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5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42" y="2"/>
                  </a:lnTo>
                  <a:lnTo>
                    <a:pt x="142" y="2"/>
                  </a:lnTo>
                  <a:lnTo>
                    <a:pt x="142" y="5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42" y="5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39" y="7"/>
                  </a:lnTo>
                  <a:lnTo>
                    <a:pt x="139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12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2" y="12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4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21"/>
                  </a:lnTo>
                  <a:lnTo>
                    <a:pt x="137" y="21"/>
                  </a:lnTo>
                  <a:lnTo>
                    <a:pt x="137" y="21"/>
                  </a:lnTo>
                  <a:lnTo>
                    <a:pt x="137" y="23"/>
                  </a:lnTo>
                  <a:lnTo>
                    <a:pt x="135" y="23"/>
                  </a:lnTo>
                  <a:lnTo>
                    <a:pt x="135" y="23"/>
                  </a:lnTo>
                  <a:lnTo>
                    <a:pt x="135" y="23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3"/>
                  </a:lnTo>
                  <a:lnTo>
                    <a:pt x="132" y="23"/>
                  </a:lnTo>
                  <a:lnTo>
                    <a:pt x="132" y="26"/>
                  </a:lnTo>
                  <a:lnTo>
                    <a:pt x="132" y="26"/>
                  </a:lnTo>
                  <a:lnTo>
                    <a:pt x="132" y="26"/>
                  </a:lnTo>
                  <a:lnTo>
                    <a:pt x="132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28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30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8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40"/>
                  </a:lnTo>
                  <a:lnTo>
                    <a:pt x="123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18" y="40"/>
                  </a:lnTo>
                  <a:lnTo>
                    <a:pt x="118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6" y="40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09" y="42"/>
                  </a:lnTo>
                  <a:lnTo>
                    <a:pt x="109" y="42"/>
                  </a:lnTo>
                  <a:lnTo>
                    <a:pt x="109" y="42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104" y="42"/>
                  </a:lnTo>
                  <a:lnTo>
                    <a:pt x="104" y="42"/>
                  </a:lnTo>
                  <a:lnTo>
                    <a:pt x="102" y="42"/>
                  </a:lnTo>
                  <a:lnTo>
                    <a:pt x="102" y="42"/>
                  </a:lnTo>
                  <a:lnTo>
                    <a:pt x="102" y="42"/>
                  </a:lnTo>
                  <a:lnTo>
                    <a:pt x="99" y="42"/>
                  </a:lnTo>
                  <a:lnTo>
                    <a:pt x="99" y="42"/>
                  </a:lnTo>
                  <a:lnTo>
                    <a:pt x="99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7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0" y="38"/>
                  </a:lnTo>
                  <a:lnTo>
                    <a:pt x="80" y="35"/>
                  </a:lnTo>
                  <a:lnTo>
                    <a:pt x="80" y="35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68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5"/>
                  </a:lnTo>
                  <a:lnTo>
                    <a:pt x="64" y="35"/>
                  </a:lnTo>
                  <a:lnTo>
                    <a:pt x="64" y="35"/>
                  </a:lnTo>
                  <a:lnTo>
                    <a:pt x="64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2" y="40"/>
                  </a:lnTo>
                  <a:lnTo>
                    <a:pt x="52" y="40"/>
                  </a:lnTo>
                  <a:lnTo>
                    <a:pt x="52" y="38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7" y="40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2" y="38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5" y="38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3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2"/>
                  </a:lnTo>
                  <a:lnTo>
                    <a:pt x="31" y="54"/>
                  </a:lnTo>
                  <a:lnTo>
                    <a:pt x="31" y="54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31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68"/>
                  </a:lnTo>
                  <a:lnTo>
                    <a:pt x="33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5" y="71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40" y="71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7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42" y="76"/>
                  </a:lnTo>
                  <a:lnTo>
                    <a:pt x="42" y="78"/>
                  </a:lnTo>
                  <a:lnTo>
                    <a:pt x="42" y="78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9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2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3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78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3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9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64" y="71"/>
                  </a:lnTo>
                  <a:lnTo>
                    <a:pt x="64" y="68"/>
                  </a:lnTo>
                  <a:lnTo>
                    <a:pt x="64" y="68"/>
                  </a:lnTo>
                  <a:lnTo>
                    <a:pt x="66" y="68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1"/>
                  </a:lnTo>
                  <a:lnTo>
                    <a:pt x="66" y="73"/>
                  </a:lnTo>
                  <a:lnTo>
                    <a:pt x="68" y="73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1"/>
                  </a:lnTo>
                  <a:lnTo>
                    <a:pt x="73" y="71"/>
                  </a:lnTo>
                  <a:lnTo>
                    <a:pt x="73" y="71"/>
                  </a:lnTo>
                  <a:lnTo>
                    <a:pt x="73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8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85" y="68"/>
                  </a:lnTo>
                  <a:lnTo>
                    <a:pt x="85" y="66"/>
                  </a:lnTo>
                  <a:lnTo>
                    <a:pt x="85" y="66"/>
                  </a:lnTo>
                  <a:lnTo>
                    <a:pt x="87" y="66"/>
                  </a:lnTo>
                  <a:lnTo>
                    <a:pt x="87" y="66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7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0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1"/>
                  </a:lnTo>
                  <a:lnTo>
                    <a:pt x="94" y="61"/>
                  </a:lnTo>
                  <a:lnTo>
                    <a:pt x="94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7" y="61"/>
                  </a:lnTo>
                  <a:lnTo>
                    <a:pt x="99" y="61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4" y="66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2" y="71"/>
                  </a:lnTo>
                  <a:lnTo>
                    <a:pt x="102" y="71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6"/>
                  </a:lnTo>
                  <a:lnTo>
                    <a:pt x="102" y="76"/>
                  </a:lnTo>
                  <a:lnTo>
                    <a:pt x="102" y="76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99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4" y="71"/>
                  </a:lnTo>
                  <a:lnTo>
                    <a:pt x="92" y="71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87" y="76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80"/>
                  </a:lnTo>
                  <a:lnTo>
                    <a:pt x="87" y="80"/>
                  </a:lnTo>
                  <a:lnTo>
                    <a:pt x="85" y="80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0" y="85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78" y="87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5"/>
                  </a:lnTo>
                  <a:lnTo>
                    <a:pt x="73" y="97"/>
                  </a:lnTo>
                  <a:lnTo>
                    <a:pt x="71" y="97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8" name="Freeform 220"/>
            <p:cNvSpPr>
              <a:spLocks/>
            </p:cNvSpPr>
            <p:nvPr/>
          </p:nvSpPr>
          <p:spPr bwMode="auto">
            <a:xfrm>
              <a:off x="5764213" y="4386263"/>
              <a:ext cx="360363" cy="357187"/>
            </a:xfrm>
            <a:custGeom>
              <a:avLst/>
              <a:gdLst/>
              <a:ahLst/>
              <a:cxnLst>
                <a:cxn ang="0">
                  <a:pos x="152" y="30"/>
                </a:cxn>
                <a:cxn ang="0">
                  <a:pos x="168" y="33"/>
                </a:cxn>
                <a:cxn ang="0">
                  <a:pos x="182" y="42"/>
                </a:cxn>
                <a:cxn ang="0">
                  <a:pos x="194" y="47"/>
                </a:cxn>
                <a:cxn ang="0">
                  <a:pos x="208" y="49"/>
                </a:cxn>
                <a:cxn ang="0">
                  <a:pos x="223" y="57"/>
                </a:cxn>
                <a:cxn ang="0">
                  <a:pos x="227" y="78"/>
                </a:cxn>
                <a:cxn ang="0">
                  <a:pos x="227" y="104"/>
                </a:cxn>
                <a:cxn ang="0">
                  <a:pos x="227" y="128"/>
                </a:cxn>
                <a:cxn ang="0">
                  <a:pos x="227" y="154"/>
                </a:cxn>
                <a:cxn ang="0">
                  <a:pos x="227" y="170"/>
                </a:cxn>
                <a:cxn ang="0">
                  <a:pos x="227" y="196"/>
                </a:cxn>
                <a:cxn ang="0">
                  <a:pos x="227" y="222"/>
                </a:cxn>
                <a:cxn ang="0">
                  <a:pos x="218" y="213"/>
                </a:cxn>
                <a:cxn ang="0">
                  <a:pos x="206" y="203"/>
                </a:cxn>
                <a:cxn ang="0">
                  <a:pos x="189" y="201"/>
                </a:cxn>
                <a:cxn ang="0">
                  <a:pos x="178" y="206"/>
                </a:cxn>
                <a:cxn ang="0">
                  <a:pos x="161" y="206"/>
                </a:cxn>
                <a:cxn ang="0">
                  <a:pos x="159" y="194"/>
                </a:cxn>
                <a:cxn ang="0">
                  <a:pos x="168" y="182"/>
                </a:cxn>
                <a:cxn ang="0">
                  <a:pos x="178" y="173"/>
                </a:cxn>
                <a:cxn ang="0">
                  <a:pos x="175" y="158"/>
                </a:cxn>
                <a:cxn ang="0">
                  <a:pos x="168" y="142"/>
                </a:cxn>
                <a:cxn ang="0">
                  <a:pos x="159" y="130"/>
                </a:cxn>
                <a:cxn ang="0">
                  <a:pos x="149" y="121"/>
                </a:cxn>
                <a:cxn ang="0">
                  <a:pos x="133" y="113"/>
                </a:cxn>
                <a:cxn ang="0">
                  <a:pos x="116" y="106"/>
                </a:cxn>
                <a:cxn ang="0">
                  <a:pos x="99" y="104"/>
                </a:cxn>
                <a:cxn ang="0">
                  <a:pos x="90" y="94"/>
                </a:cxn>
                <a:cxn ang="0">
                  <a:pos x="76" y="90"/>
                </a:cxn>
                <a:cxn ang="0">
                  <a:pos x="64" y="85"/>
                </a:cxn>
                <a:cxn ang="0">
                  <a:pos x="64" y="97"/>
                </a:cxn>
                <a:cxn ang="0">
                  <a:pos x="52" y="97"/>
                </a:cxn>
                <a:cxn ang="0">
                  <a:pos x="50" y="80"/>
                </a:cxn>
                <a:cxn ang="0">
                  <a:pos x="43" y="71"/>
                </a:cxn>
                <a:cxn ang="0">
                  <a:pos x="33" y="61"/>
                </a:cxn>
                <a:cxn ang="0">
                  <a:pos x="50" y="61"/>
                </a:cxn>
                <a:cxn ang="0">
                  <a:pos x="62" y="52"/>
                </a:cxn>
                <a:cxn ang="0">
                  <a:pos x="73" y="52"/>
                </a:cxn>
                <a:cxn ang="0">
                  <a:pos x="57" y="49"/>
                </a:cxn>
                <a:cxn ang="0">
                  <a:pos x="43" y="49"/>
                </a:cxn>
                <a:cxn ang="0">
                  <a:pos x="33" y="40"/>
                </a:cxn>
                <a:cxn ang="0">
                  <a:pos x="19" y="30"/>
                </a:cxn>
                <a:cxn ang="0">
                  <a:pos x="7" y="26"/>
                </a:cxn>
                <a:cxn ang="0">
                  <a:pos x="0" y="11"/>
                </a:cxn>
                <a:cxn ang="0">
                  <a:pos x="12" y="14"/>
                </a:cxn>
                <a:cxn ang="0">
                  <a:pos x="28" y="9"/>
                </a:cxn>
                <a:cxn ang="0">
                  <a:pos x="40" y="2"/>
                </a:cxn>
                <a:cxn ang="0">
                  <a:pos x="57" y="4"/>
                </a:cxn>
                <a:cxn ang="0">
                  <a:pos x="73" y="9"/>
                </a:cxn>
                <a:cxn ang="0">
                  <a:pos x="81" y="21"/>
                </a:cxn>
                <a:cxn ang="0">
                  <a:pos x="81" y="35"/>
                </a:cxn>
                <a:cxn ang="0">
                  <a:pos x="83" y="54"/>
                </a:cxn>
                <a:cxn ang="0">
                  <a:pos x="88" y="52"/>
                </a:cxn>
                <a:cxn ang="0">
                  <a:pos x="95" y="57"/>
                </a:cxn>
                <a:cxn ang="0">
                  <a:pos x="95" y="71"/>
                </a:cxn>
                <a:cxn ang="0">
                  <a:pos x="104" y="75"/>
                </a:cxn>
                <a:cxn ang="0">
                  <a:pos x="114" y="68"/>
                </a:cxn>
                <a:cxn ang="0">
                  <a:pos x="121" y="61"/>
                </a:cxn>
                <a:cxn ang="0">
                  <a:pos x="123" y="47"/>
                </a:cxn>
                <a:cxn ang="0">
                  <a:pos x="140" y="47"/>
                </a:cxn>
              </a:cxnLst>
              <a:rect l="0" t="0" r="r" b="b"/>
              <a:pathLst>
                <a:path w="227" h="225">
                  <a:moveTo>
                    <a:pt x="140" y="38"/>
                  </a:moveTo>
                  <a:lnTo>
                    <a:pt x="140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5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9" y="35"/>
                  </a:lnTo>
                  <a:lnTo>
                    <a:pt x="149" y="35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52" y="33"/>
                  </a:lnTo>
                  <a:lnTo>
                    <a:pt x="152" y="33"/>
                  </a:lnTo>
                  <a:lnTo>
                    <a:pt x="152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6" y="30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9" y="28"/>
                  </a:lnTo>
                  <a:lnTo>
                    <a:pt x="159" y="28"/>
                  </a:lnTo>
                  <a:lnTo>
                    <a:pt x="161" y="28"/>
                  </a:lnTo>
                  <a:lnTo>
                    <a:pt x="161" y="28"/>
                  </a:lnTo>
                  <a:lnTo>
                    <a:pt x="161" y="28"/>
                  </a:lnTo>
                  <a:lnTo>
                    <a:pt x="161" y="30"/>
                  </a:lnTo>
                  <a:lnTo>
                    <a:pt x="163" y="30"/>
                  </a:lnTo>
                  <a:lnTo>
                    <a:pt x="163" y="30"/>
                  </a:lnTo>
                  <a:lnTo>
                    <a:pt x="163" y="30"/>
                  </a:lnTo>
                  <a:lnTo>
                    <a:pt x="163" y="33"/>
                  </a:lnTo>
                  <a:lnTo>
                    <a:pt x="163" y="33"/>
                  </a:lnTo>
                  <a:lnTo>
                    <a:pt x="166" y="33"/>
                  </a:lnTo>
                  <a:lnTo>
                    <a:pt x="166" y="33"/>
                  </a:lnTo>
                  <a:lnTo>
                    <a:pt x="166" y="33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5" y="35"/>
                  </a:lnTo>
                  <a:lnTo>
                    <a:pt x="175" y="35"/>
                  </a:lnTo>
                  <a:lnTo>
                    <a:pt x="175" y="35"/>
                  </a:lnTo>
                  <a:lnTo>
                    <a:pt x="178" y="35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80" y="38"/>
                  </a:lnTo>
                  <a:lnTo>
                    <a:pt x="180" y="38"/>
                  </a:lnTo>
                  <a:lnTo>
                    <a:pt x="180" y="38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2" y="40"/>
                  </a:lnTo>
                  <a:lnTo>
                    <a:pt x="182" y="40"/>
                  </a:lnTo>
                  <a:lnTo>
                    <a:pt x="182" y="42"/>
                  </a:lnTo>
                  <a:lnTo>
                    <a:pt x="182" y="42"/>
                  </a:lnTo>
                  <a:lnTo>
                    <a:pt x="185" y="42"/>
                  </a:lnTo>
                  <a:lnTo>
                    <a:pt x="185" y="42"/>
                  </a:lnTo>
                  <a:lnTo>
                    <a:pt x="185" y="42"/>
                  </a:lnTo>
                  <a:lnTo>
                    <a:pt x="187" y="42"/>
                  </a:lnTo>
                  <a:lnTo>
                    <a:pt x="187" y="42"/>
                  </a:lnTo>
                  <a:lnTo>
                    <a:pt x="187" y="42"/>
                  </a:lnTo>
                  <a:lnTo>
                    <a:pt x="187" y="45"/>
                  </a:lnTo>
                  <a:lnTo>
                    <a:pt x="189" y="45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92" y="42"/>
                  </a:lnTo>
                  <a:lnTo>
                    <a:pt x="192" y="42"/>
                  </a:lnTo>
                  <a:lnTo>
                    <a:pt x="192" y="42"/>
                  </a:lnTo>
                  <a:lnTo>
                    <a:pt x="192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6" y="47"/>
                  </a:lnTo>
                  <a:lnTo>
                    <a:pt x="196" y="49"/>
                  </a:lnTo>
                  <a:lnTo>
                    <a:pt x="196" y="49"/>
                  </a:lnTo>
                  <a:lnTo>
                    <a:pt x="196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99" y="52"/>
                  </a:lnTo>
                  <a:lnTo>
                    <a:pt x="201" y="52"/>
                  </a:lnTo>
                  <a:lnTo>
                    <a:pt x="201" y="52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4" y="49"/>
                  </a:lnTo>
                  <a:lnTo>
                    <a:pt x="204" y="49"/>
                  </a:lnTo>
                  <a:lnTo>
                    <a:pt x="206" y="49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49"/>
                  </a:lnTo>
                  <a:lnTo>
                    <a:pt x="206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52"/>
                  </a:lnTo>
                  <a:lnTo>
                    <a:pt x="208" y="52"/>
                  </a:lnTo>
                  <a:lnTo>
                    <a:pt x="211" y="52"/>
                  </a:lnTo>
                  <a:lnTo>
                    <a:pt x="211" y="52"/>
                  </a:lnTo>
                  <a:lnTo>
                    <a:pt x="213" y="52"/>
                  </a:lnTo>
                  <a:lnTo>
                    <a:pt x="213" y="54"/>
                  </a:lnTo>
                  <a:lnTo>
                    <a:pt x="213" y="54"/>
                  </a:lnTo>
                  <a:lnTo>
                    <a:pt x="213" y="52"/>
                  </a:lnTo>
                  <a:lnTo>
                    <a:pt x="213" y="52"/>
                  </a:lnTo>
                  <a:lnTo>
                    <a:pt x="215" y="52"/>
                  </a:lnTo>
                  <a:lnTo>
                    <a:pt x="215" y="52"/>
                  </a:lnTo>
                  <a:lnTo>
                    <a:pt x="215" y="54"/>
                  </a:lnTo>
                  <a:lnTo>
                    <a:pt x="215" y="54"/>
                  </a:lnTo>
                  <a:lnTo>
                    <a:pt x="218" y="54"/>
                  </a:lnTo>
                  <a:lnTo>
                    <a:pt x="218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3" y="54"/>
                  </a:lnTo>
                  <a:lnTo>
                    <a:pt x="223" y="54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5" y="57"/>
                  </a:lnTo>
                  <a:lnTo>
                    <a:pt x="225" y="57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9"/>
                  </a:lnTo>
                  <a:lnTo>
                    <a:pt x="227" y="59"/>
                  </a:lnTo>
                  <a:lnTo>
                    <a:pt x="227" y="61"/>
                  </a:lnTo>
                  <a:lnTo>
                    <a:pt x="227" y="61"/>
                  </a:lnTo>
                  <a:lnTo>
                    <a:pt x="227" y="64"/>
                  </a:lnTo>
                  <a:lnTo>
                    <a:pt x="227" y="64"/>
                  </a:lnTo>
                  <a:lnTo>
                    <a:pt x="227" y="64"/>
                  </a:lnTo>
                  <a:lnTo>
                    <a:pt x="227" y="66"/>
                  </a:lnTo>
                  <a:lnTo>
                    <a:pt x="227" y="66"/>
                  </a:lnTo>
                  <a:lnTo>
                    <a:pt x="227" y="68"/>
                  </a:lnTo>
                  <a:lnTo>
                    <a:pt x="227" y="68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5"/>
                  </a:lnTo>
                  <a:lnTo>
                    <a:pt x="227" y="75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7" y="80"/>
                  </a:lnTo>
                  <a:lnTo>
                    <a:pt x="227" y="80"/>
                  </a:lnTo>
                  <a:lnTo>
                    <a:pt x="227" y="83"/>
                  </a:lnTo>
                  <a:lnTo>
                    <a:pt x="227" y="83"/>
                  </a:lnTo>
                  <a:lnTo>
                    <a:pt x="227" y="85"/>
                  </a:lnTo>
                  <a:lnTo>
                    <a:pt x="227" y="85"/>
                  </a:lnTo>
                  <a:lnTo>
                    <a:pt x="227" y="85"/>
                  </a:lnTo>
                  <a:lnTo>
                    <a:pt x="227" y="87"/>
                  </a:lnTo>
                  <a:lnTo>
                    <a:pt x="227" y="87"/>
                  </a:lnTo>
                  <a:lnTo>
                    <a:pt x="227" y="90"/>
                  </a:lnTo>
                  <a:lnTo>
                    <a:pt x="227" y="90"/>
                  </a:lnTo>
                  <a:lnTo>
                    <a:pt x="227" y="92"/>
                  </a:lnTo>
                  <a:lnTo>
                    <a:pt x="227" y="92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9"/>
                  </a:lnTo>
                  <a:lnTo>
                    <a:pt x="227" y="99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27" y="104"/>
                  </a:lnTo>
                  <a:lnTo>
                    <a:pt x="227" y="104"/>
                  </a:lnTo>
                  <a:lnTo>
                    <a:pt x="227" y="104"/>
                  </a:lnTo>
                  <a:lnTo>
                    <a:pt x="227" y="106"/>
                  </a:lnTo>
                  <a:lnTo>
                    <a:pt x="227" y="106"/>
                  </a:lnTo>
                  <a:lnTo>
                    <a:pt x="227" y="109"/>
                  </a:lnTo>
                  <a:lnTo>
                    <a:pt x="227" y="109"/>
                  </a:lnTo>
                  <a:lnTo>
                    <a:pt x="227" y="111"/>
                  </a:lnTo>
                  <a:lnTo>
                    <a:pt x="227" y="111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7" y="116"/>
                  </a:lnTo>
                  <a:lnTo>
                    <a:pt x="227" y="116"/>
                  </a:lnTo>
                  <a:lnTo>
                    <a:pt x="227" y="118"/>
                  </a:lnTo>
                  <a:lnTo>
                    <a:pt x="227" y="118"/>
                  </a:lnTo>
                  <a:lnTo>
                    <a:pt x="227" y="121"/>
                  </a:lnTo>
                  <a:lnTo>
                    <a:pt x="227" y="121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5"/>
                  </a:lnTo>
                  <a:lnTo>
                    <a:pt x="227" y="125"/>
                  </a:lnTo>
                  <a:lnTo>
                    <a:pt x="227" y="128"/>
                  </a:lnTo>
                  <a:lnTo>
                    <a:pt x="227" y="128"/>
                  </a:lnTo>
                  <a:lnTo>
                    <a:pt x="227" y="130"/>
                  </a:lnTo>
                  <a:lnTo>
                    <a:pt x="227" y="130"/>
                  </a:lnTo>
                  <a:lnTo>
                    <a:pt x="227" y="132"/>
                  </a:lnTo>
                  <a:lnTo>
                    <a:pt x="227" y="132"/>
                  </a:lnTo>
                  <a:lnTo>
                    <a:pt x="227" y="132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7"/>
                  </a:lnTo>
                  <a:lnTo>
                    <a:pt x="227" y="137"/>
                  </a:lnTo>
                  <a:lnTo>
                    <a:pt x="227" y="139"/>
                  </a:lnTo>
                  <a:lnTo>
                    <a:pt x="227" y="139"/>
                  </a:lnTo>
                  <a:lnTo>
                    <a:pt x="227" y="142"/>
                  </a:lnTo>
                  <a:lnTo>
                    <a:pt x="227" y="142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51"/>
                  </a:lnTo>
                  <a:lnTo>
                    <a:pt x="227" y="151"/>
                  </a:lnTo>
                  <a:lnTo>
                    <a:pt x="227" y="154"/>
                  </a:lnTo>
                  <a:lnTo>
                    <a:pt x="227" y="154"/>
                  </a:lnTo>
                  <a:lnTo>
                    <a:pt x="227" y="154"/>
                  </a:lnTo>
                  <a:lnTo>
                    <a:pt x="225" y="154"/>
                  </a:lnTo>
                  <a:lnTo>
                    <a:pt x="225" y="156"/>
                  </a:lnTo>
                  <a:lnTo>
                    <a:pt x="225" y="156"/>
                  </a:lnTo>
                  <a:lnTo>
                    <a:pt x="225" y="158"/>
                  </a:lnTo>
                  <a:lnTo>
                    <a:pt x="225" y="158"/>
                  </a:lnTo>
                  <a:lnTo>
                    <a:pt x="225" y="158"/>
                  </a:lnTo>
                  <a:lnTo>
                    <a:pt x="225" y="161"/>
                  </a:lnTo>
                  <a:lnTo>
                    <a:pt x="223" y="161"/>
                  </a:lnTo>
                  <a:lnTo>
                    <a:pt x="223" y="161"/>
                  </a:lnTo>
                  <a:lnTo>
                    <a:pt x="223" y="163"/>
                  </a:lnTo>
                  <a:lnTo>
                    <a:pt x="225" y="163"/>
                  </a:lnTo>
                  <a:lnTo>
                    <a:pt x="225" y="163"/>
                  </a:lnTo>
                  <a:lnTo>
                    <a:pt x="225" y="163"/>
                  </a:lnTo>
                  <a:lnTo>
                    <a:pt x="225" y="166"/>
                  </a:lnTo>
                  <a:lnTo>
                    <a:pt x="225" y="166"/>
                  </a:lnTo>
                  <a:lnTo>
                    <a:pt x="225" y="166"/>
                  </a:lnTo>
                  <a:lnTo>
                    <a:pt x="227" y="166"/>
                  </a:lnTo>
                  <a:lnTo>
                    <a:pt x="227" y="168"/>
                  </a:lnTo>
                  <a:lnTo>
                    <a:pt x="227" y="168"/>
                  </a:lnTo>
                  <a:lnTo>
                    <a:pt x="227" y="168"/>
                  </a:lnTo>
                  <a:lnTo>
                    <a:pt x="227" y="170"/>
                  </a:lnTo>
                  <a:lnTo>
                    <a:pt x="227" y="170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5"/>
                  </a:lnTo>
                  <a:lnTo>
                    <a:pt x="227" y="175"/>
                  </a:lnTo>
                  <a:lnTo>
                    <a:pt x="227" y="177"/>
                  </a:lnTo>
                  <a:lnTo>
                    <a:pt x="227" y="177"/>
                  </a:lnTo>
                  <a:lnTo>
                    <a:pt x="227" y="180"/>
                  </a:lnTo>
                  <a:lnTo>
                    <a:pt x="227" y="180"/>
                  </a:lnTo>
                  <a:lnTo>
                    <a:pt x="227" y="182"/>
                  </a:lnTo>
                  <a:lnTo>
                    <a:pt x="227" y="182"/>
                  </a:lnTo>
                  <a:lnTo>
                    <a:pt x="227" y="182"/>
                  </a:lnTo>
                  <a:lnTo>
                    <a:pt x="227" y="184"/>
                  </a:lnTo>
                  <a:lnTo>
                    <a:pt x="227" y="184"/>
                  </a:lnTo>
                  <a:lnTo>
                    <a:pt x="227" y="187"/>
                  </a:lnTo>
                  <a:lnTo>
                    <a:pt x="227" y="187"/>
                  </a:lnTo>
                  <a:lnTo>
                    <a:pt x="227" y="189"/>
                  </a:lnTo>
                  <a:lnTo>
                    <a:pt x="227" y="189"/>
                  </a:lnTo>
                  <a:lnTo>
                    <a:pt x="227" y="192"/>
                  </a:lnTo>
                  <a:lnTo>
                    <a:pt x="227" y="192"/>
                  </a:lnTo>
                  <a:lnTo>
                    <a:pt x="227" y="192"/>
                  </a:lnTo>
                  <a:lnTo>
                    <a:pt x="227" y="194"/>
                  </a:lnTo>
                  <a:lnTo>
                    <a:pt x="227" y="194"/>
                  </a:lnTo>
                  <a:lnTo>
                    <a:pt x="227" y="196"/>
                  </a:lnTo>
                  <a:lnTo>
                    <a:pt x="227" y="196"/>
                  </a:lnTo>
                  <a:lnTo>
                    <a:pt x="227" y="199"/>
                  </a:lnTo>
                  <a:lnTo>
                    <a:pt x="227" y="199"/>
                  </a:lnTo>
                  <a:lnTo>
                    <a:pt x="227" y="201"/>
                  </a:lnTo>
                  <a:lnTo>
                    <a:pt x="227" y="201"/>
                  </a:lnTo>
                  <a:lnTo>
                    <a:pt x="227" y="203"/>
                  </a:lnTo>
                  <a:lnTo>
                    <a:pt x="227" y="203"/>
                  </a:lnTo>
                  <a:lnTo>
                    <a:pt x="227" y="203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8"/>
                  </a:lnTo>
                  <a:lnTo>
                    <a:pt x="227" y="208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27" y="213"/>
                  </a:lnTo>
                  <a:lnTo>
                    <a:pt x="227" y="213"/>
                  </a:lnTo>
                  <a:lnTo>
                    <a:pt x="227" y="213"/>
                  </a:lnTo>
                  <a:lnTo>
                    <a:pt x="227" y="215"/>
                  </a:lnTo>
                  <a:lnTo>
                    <a:pt x="227" y="215"/>
                  </a:lnTo>
                  <a:lnTo>
                    <a:pt x="227" y="218"/>
                  </a:lnTo>
                  <a:lnTo>
                    <a:pt x="227" y="218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5"/>
                  </a:lnTo>
                  <a:lnTo>
                    <a:pt x="227" y="225"/>
                  </a:lnTo>
                  <a:lnTo>
                    <a:pt x="227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0"/>
                  </a:lnTo>
                  <a:lnTo>
                    <a:pt x="223" y="220"/>
                  </a:lnTo>
                  <a:lnTo>
                    <a:pt x="220" y="220"/>
                  </a:lnTo>
                  <a:lnTo>
                    <a:pt x="220" y="220"/>
                  </a:lnTo>
                  <a:lnTo>
                    <a:pt x="220" y="218"/>
                  </a:lnTo>
                  <a:lnTo>
                    <a:pt x="220" y="218"/>
                  </a:lnTo>
                  <a:lnTo>
                    <a:pt x="220" y="218"/>
                  </a:lnTo>
                  <a:lnTo>
                    <a:pt x="218" y="218"/>
                  </a:lnTo>
                  <a:lnTo>
                    <a:pt x="218" y="215"/>
                  </a:lnTo>
                  <a:lnTo>
                    <a:pt x="218" y="215"/>
                  </a:lnTo>
                  <a:lnTo>
                    <a:pt x="218" y="215"/>
                  </a:lnTo>
                  <a:lnTo>
                    <a:pt x="218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1"/>
                  </a:lnTo>
                  <a:lnTo>
                    <a:pt x="215" y="211"/>
                  </a:lnTo>
                  <a:lnTo>
                    <a:pt x="215" y="211"/>
                  </a:lnTo>
                  <a:lnTo>
                    <a:pt x="213" y="211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6"/>
                  </a:lnTo>
                  <a:lnTo>
                    <a:pt x="211" y="206"/>
                  </a:lnTo>
                  <a:lnTo>
                    <a:pt x="211" y="206"/>
                  </a:lnTo>
                  <a:lnTo>
                    <a:pt x="211" y="206"/>
                  </a:lnTo>
                  <a:lnTo>
                    <a:pt x="211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6" y="203"/>
                  </a:lnTo>
                  <a:lnTo>
                    <a:pt x="206" y="203"/>
                  </a:lnTo>
                  <a:lnTo>
                    <a:pt x="206" y="201"/>
                  </a:lnTo>
                  <a:lnTo>
                    <a:pt x="206" y="201"/>
                  </a:lnTo>
                  <a:lnTo>
                    <a:pt x="206" y="201"/>
                  </a:lnTo>
                  <a:lnTo>
                    <a:pt x="204" y="201"/>
                  </a:lnTo>
                  <a:lnTo>
                    <a:pt x="204" y="199"/>
                  </a:lnTo>
                  <a:lnTo>
                    <a:pt x="204" y="199"/>
                  </a:lnTo>
                  <a:lnTo>
                    <a:pt x="204" y="199"/>
                  </a:lnTo>
                  <a:lnTo>
                    <a:pt x="201" y="199"/>
                  </a:lnTo>
                  <a:lnTo>
                    <a:pt x="201" y="199"/>
                  </a:lnTo>
                  <a:lnTo>
                    <a:pt x="201" y="199"/>
                  </a:lnTo>
                  <a:lnTo>
                    <a:pt x="199" y="199"/>
                  </a:lnTo>
                  <a:lnTo>
                    <a:pt x="199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201"/>
                  </a:lnTo>
                  <a:lnTo>
                    <a:pt x="194" y="201"/>
                  </a:lnTo>
                  <a:lnTo>
                    <a:pt x="194" y="201"/>
                  </a:lnTo>
                  <a:lnTo>
                    <a:pt x="194" y="201"/>
                  </a:lnTo>
                  <a:lnTo>
                    <a:pt x="192" y="201"/>
                  </a:lnTo>
                  <a:lnTo>
                    <a:pt x="192" y="201"/>
                  </a:lnTo>
                  <a:lnTo>
                    <a:pt x="189" y="201"/>
                  </a:lnTo>
                  <a:lnTo>
                    <a:pt x="189" y="201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2" y="203"/>
                  </a:lnTo>
                  <a:lnTo>
                    <a:pt x="182" y="206"/>
                  </a:lnTo>
                  <a:lnTo>
                    <a:pt x="182" y="206"/>
                  </a:lnTo>
                  <a:lnTo>
                    <a:pt x="182" y="206"/>
                  </a:lnTo>
                  <a:lnTo>
                    <a:pt x="180" y="206"/>
                  </a:lnTo>
                  <a:lnTo>
                    <a:pt x="180" y="206"/>
                  </a:lnTo>
                  <a:lnTo>
                    <a:pt x="180" y="206"/>
                  </a:lnTo>
                  <a:lnTo>
                    <a:pt x="178" y="206"/>
                  </a:lnTo>
                  <a:lnTo>
                    <a:pt x="178" y="206"/>
                  </a:lnTo>
                  <a:lnTo>
                    <a:pt x="178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3" y="206"/>
                  </a:lnTo>
                  <a:lnTo>
                    <a:pt x="173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6" y="206"/>
                  </a:lnTo>
                  <a:lnTo>
                    <a:pt x="166" y="206"/>
                  </a:lnTo>
                  <a:lnTo>
                    <a:pt x="163" y="206"/>
                  </a:lnTo>
                  <a:lnTo>
                    <a:pt x="163" y="206"/>
                  </a:lnTo>
                  <a:lnTo>
                    <a:pt x="163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59" y="206"/>
                  </a:lnTo>
                  <a:lnTo>
                    <a:pt x="159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3"/>
                  </a:lnTo>
                  <a:lnTo>
                    <a:pt x="154" y="203"/>
                  </a:lnTo>
                  <a:lnTo>
                    <a:pt x="156" y="203"/>
                  </a:lnTo>
                  <a:lnTo>
                    <a:pt x="156" y="203"/>
                  </a:lnTo>
                  <a:lnTo>
                    <a:pt x="156" y="201"/>
                  </a:lnTo>
                  <a:lnTo>
                    <a:pt x="156" y="201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6"/>
                  </a:lnTo>
                  <a:lnTo>
                    <a:pt x="156" y="196"/>
                  </a:lnTo>
                  <a:lnTo>
                    <a:pt x="156" y="196"/>
                  </a:lnTo>
                  <a:lnTo>
                    <a:pt x="159" y="196"/>
                  </a:lnTo>
                  <a:lnTo>
                    <a:pt x="159" y="194"/>
                  </a:lnTo>
                  <a:lnTo>
                    <a:pt x="159" y="194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61" y="192"/>
                  </a:lnTo>
                  <a:lnTo>
                    <a:pt x="161" y="189"/>
                  </a:lnTo>
                  <a:lnTo>
                    <a:pt x="161" y="189"/>
                  </a:lnTo>
                  <a:lnTo>
                    <a:pt x="161" y="189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3" y="187"/>
                  </a:lnTo>
                  <a:lnTo>
                    <a:pt x="163" y="184"/>
                  </a:lnTo>
                  <a:lnTo>
                    <a:pt x="163" y="184"/>
                  </a:lnTo>
                  <a:lnTo>
                    <a:pt x="163" y="184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8" y="182"/>
                  </a:lnTo>
                  <a:lnTo>
                    <a:pt x="168" y="182"/>
                  </a:lnTo>
                  <a:lnTo>
                    <a:pt x="168" y="180"/>
                  </a:lnTo>
                  <a:lnTo>
                    <a:pt x="168" y="18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73" y="180"/>
                  </a:lnTo>
                  <a:lnTo>
                    <a:pt x="173" y="180"/>
                  </a:lnTo>
                  <a:lnTo>
                    <a:pt x="173" y="180"/>
                  </a:lnTo>
                  <a:lnTo>
                    <a:pt x="175" y="180"/>
                  </a:lnTo>
                  <a:lnTo>
                    <a:pt x="175" y="180"/>
                  </a:lnTo>
                  <a:lnTo>
                    <a:pt x="175" y="177"/>
                  </a:lnTo>
                  <a:lnTo>
                    <a:pt x="175" y="177"/>
                  </a:lnTo>
                  <a:lnTo>
                    <a:pt x="178" y="177"/>
                  </a:lnTo>
                  <a:lnTo>
                    <a:pt x="178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78" y="177"/>
                  </a:lnTo>
                  <a:lnTo>
                    <a:pt x="178" y="175"/>
                  </a:lnTo>
                  <a:lnTo>
                    <a:pt x="178" y="175"/>
                  </a:lnTo>
                  <a:lnTo>
                    <a:pt x="178" y="175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5" y="173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6"/>
                  </a:lnTo>
                  <a:lnTo>
                    <a:pt x="175" y="156"/>
                  </a:lnTo>
                  <a:lnTo>
                    <a:pt x="173" y="156"/>
                  </a:lnTo>
                  <a:lnTo>
                    <a:pt x="173" y="156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0" y="154"/>
                  </a:lnTo>
                  <a:lnTo>
                    <a:pt x="170" y="151"/>
                  </a:lnTo>
                  <a:lnTo>
                    <a:pt x="170" y="151"/>
                  </a:lnTo>
                  <a:lnTo>
                    <a:pt x="170" y="149"/>
                  </a:lnTo>
                  <a:lnTo>
                    <a:pt x="170" y="149"/>
                  </a:lnTo>
                  <a:lnTo>
                    <a:pt x="170" y="149"/>
                  </a:lnTo>
                  <a:lnTo>
                    <a:pt x="170" y="147"/>
                  </a:lnTo>
                  <a:lnTo>
                    <a:pt x="170" y="147"/>
                  </a:lnTo>
                  <a:lnTo>
                    <a:pt x="168" y="147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39"/>
                  </a:lnTo>
                  <a:lnTo>
                    <a:pt x="168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7"/>
                  </a:lnTo>
                  <a:lnTo>
                    <a:pt x="163" y="137"/>
                  </a:lnTo>
                  <a:lnTo>
                    <a:pt x="163" y="137"/>
                  </a:lnTo>
                  <a:lnTo>
                    <a:pt x="163" y="137"/>
                  </a:lnTo>
                  <a:lnTo>
                    <a:pt x="163" y="135"/>
                  </a:lnTo>
                  <a:lnTo>
                    <a:pt x="163" y="135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1" y="132"/>
                  </a:lnTo>
                  <a:lnTo>
                    <a:pt x="161" y="132"/>
                  </a:lnTo>
                  <a:lnTo>
                    <a:pt x="161" y="130"/>
                  </a:lnTo>
                  <a:lnTo>
                    <a:pt x="161" y="130"/>
                  </a:lnTo>
                  <a:lnTo>
                    <a:pt x="161" y="130"/>
                  </a:lnTo>
                  <a:lnTo>
                    <a:pt x="161" y="128"/>
                  </a:lnTo>
                  <a:lnTo>
                    <a:pt x="159" y="128"/>
                  </a:lnTo>
                  <a:lnTo>
                    <a:pt x="159" y="130"/>
                  </a:lnTo>
                  <a:lnTo>
                    <a:pt x="159" y="130"/>
                  </a:lnTo>
                  <a:lnTo>
                    <a:pt x="159" y="128"/>
                  </a:lnTo>
                  <a:lnTo>
                    <a:pt x="156" y="128"/>
                  </a:lnTo>
                  <a:lnTo>
                    <a:pt x="156" y="130"/>
                  </a:lnTo>
                  <a:lnTo>
                    <a:pt x="156" y="130"/>
                  </a:lnTo>
                  <a:lnTo>
                    <a:pt x="156" y="128"/>
                  </a:lnTo>
                  <a:lnTo>
                    <a:pt x="156" y="128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4" y="125"/>
                  </a:lnTo>
                  <a:lnTo>
                    <a:pt x="154" y="125"/>
                  </a:lnTo>
                  <a:lnTo>
                    <a:pt x="154" y="123"/>
                  </a:lnTo>
                  <a:lnTo>
                    <a:pt x="154" y="123"/>
                  </a:lnTo>
                  <a:lnTo>
                    <a:pt x="154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2" y="123"/>
                  </a:lnTo>
                  <a:lnTo>
                    <a:pt x="152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1"/>
                  </a:lnTo>
                  <a:lnTo>
                    <a:pt x="149" y="121"/>
                  </a:lnTo>
                  <a:lnTo>
                    <a:pt x="147" y="121"/>
                  </a:lnTo>
                  <a:lnTo>
                    <a:pt x="147" y="121"/>
                  </a:lnTo>
                  <a:lnTo>
                    <a:pt x="147" y="121"/>
                  </a:lnTo>
                  <a:lnTo>
                    <a:pt x="147" y="118"/>
                  </a:lnTo>
                  <a:lnTo>
                    <a:pt x="144" y="118"/>
                  </a:lnTo>
                  <a:lnTo>
                    <a:pt x="144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0" y="118"/>
                  </a:lnTo>
                  <a:lnTo>
                    <a:pt x="140" y="118"/>
                  </a:lnTo>
                  <a:lnTo>
                    <a:pt x="140" y="116"/>
                  </a:lnTo>
                  <a:lnTo>
                    <a:pt x="140" y="116"/>
                  </a:lnTo>
                  <a:lnTo>
                    <a:pt x="137" y="116"/>
                  </a:lnTo>
                  <a:lnTo>
                    <a:pt x="137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0" y="113"/>
                  </a:lnTo>
                  <a:lnTo>
                    <a:pt x="130" y="113"/>
                  </a:lnTo>
                  <a:lnTo>
                    <a:pt x="130" y="113"/>
                  </a:lnTo>
                  <a:lnTo>
                    <a:pt x="128" y="113"/>
                  </a:lnTo>
                  <a:lnTo>
                    <a:pt x="128" y="113"/>
                  </a:lnTo>
                  <a:lnTo>
                    <a:pt x="128" y="111"/>
                  </a:lnTo>
                  <a:lnTo>
                    <a:pt x="128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3" y="111"/>
                  </a:lnTo>
                  <a:lnTo>
                    <a:pt x="123" y="111"/>
                  </a:lnTo>
                  <a:lnTo>
                    <a:pt x="123" y="111"/>
                  </a:lnTo>
                  <a:lnTo>
                    <a:pt x="123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18" y="109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6" y="106"/>
                  </a:lnTo>
                  <a:lnTo>
                    <a:pt x="116" y="106"/>
                  </a:lnTo>
                  <a:lnTo>
                    <a:pt x="116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09" y="106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7" y="104"/>
                  </a:lnTo>
                  <a:lnTo>
                    <a:pt x="107" y="104"/>
                  </a:lnTo>
                  <a:lnTo>
                    <a:pt x="107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6"/>
                  </a:lnTo>
                  <a:lnTo>
                    <a:pt x="102" y="106"/>
                  </a:lnTo>
                  <a:lnTo>
                    <a:pt x="102" y="106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7" y="104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88" y="94"/>
                  </a:lnTo>
                  <a:lnTo>
                    <a:pt x="88" y="94"/>
                  </a:lnTo>
                  <a:lnTo>
                    <a:pt x="88" y="94"/>
                  </a:lnTo>
                  <a:lnTo>
                    <a:pt x="85" y="94"/>
                  </a:lnTo>
                  <a:lnTo>
                    <a:pt x="85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78" y="94"/>
                  </a:lnTo>
                  <a:lnTo>
                    <a:pt x="78" y="94"/>
                  </a:lnTo>
                  <a:lnTo>
                    <a:pt x="78" y="92"/>
                  </a:lnTo>
                  <a:lnTo>
                    <a:pt x="78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69" y="85"/>
                  </a:lnTo>
                  <a:lnTo>
                    <a:pt x="69" y="85"/>
                  </a:lnTo>
                  <a:lnTo>
                    <a:pt x="69" y="85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4" y="85"/>
                  </a:lnTo>
                  <a:lnTo>
                    <a:pt x="64" y="87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66" y="87"/>
                  </a:lnTo>
                  <a:lnTo>
                    <a:pt x="66" y="90"/>
                  </a:lnTo>
                  <a:lnTo>
                    <a:pt x="66" y="90"/>
                  </a:lnTo>
                  <a:lnTo>
                    <a:pt x="66" y="90"/>
                  </a:lnTo>
                  <a:lnTo>
                    <a:pt x="66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62" y="94"/>
                  </a:lnTo>
                  <a:lnTo>
                    <a:pt x="62" y="94"/>
                  </a:lnTo>
                  <a:lnTo>
                    <a:pt x="62" y="94"/>
                  </a:lnTo>
                  <a:lnTo>
                    <a:pt x="59" y="94"/>
                  </a:lnTo>
                  <a:lnTo>
                    <a:pt x="59" y="94"/>
                  </a:lnTo>
                  <a:lnTo>
                    <a:pt x="62" y="94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4" y="97"/>
                  </a:lnTo>
                  <a:lnTo>
                    <a:pt x="64" y="99"/>
                  </a:lnTo>
                  <a:lnTo>
                    <a:pt x="64" y="99"/>
                  </a:lnTo>
                  <a:lnTo>
                    <a:pt x="62" y="99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2" y="99"/>
                  </a:lnTo>
                  <a:lnTo>
                    <a:pt x="59" y="99"/>
                  </a:lnTo>
                  <a:lnTo>
                    <a:pt x="59" y="99"/>
                  </a:lnTo>
                  <a:lnTo>
                    <a:pt x="59" y="99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4"/>
                  </a:lnTo>
                  <a:lnTo>
                    <a:pt x="59" y="94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4" y="94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2" y="97"/>
                  </a:lnTo>
                  <a:lnTo>
                    <a:pt x="52" y="97"/>
                  </a:lnTo>
                  <a:lnTo>
                    <a:pt x="52" y="97"/>
                  </a:lnTo>
                  <a:lnTo>
                    <a:pt x="52" y="94"/>
                  </a:lnTo>
                  <a:lnTo>
                    <a:pt x="52" y="94"/>
                  </a:lnTo>
                  <a:lnTo>
                    <a:pt x="52" y="94"/>
                  </a:lnTo>
                  <a:lnTo>
                    <a:pt x="50" y="94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0" y="87"/>
                  </a:lnTo>
                  <a:lnTo>
                    <a:pt x="50" y="87"/>
                  </a:lnTo>
                  <a:lnTo>
                    <a:pt x="50" y="87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0"/>
                  </a:lnTo>
                  <a:lnTo>
                    <a:pt x="52" y="80"/>
                  </a:lnTo>
                  <a:lnTo>
                    <a:pt x="50" y="80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7" y="83"/>
                  </a:lnTo>
                  <a:lnTo>
                    <a:pt x="47" y="80"/>
                  </a:lnTo>
                  <a:lnTo>
                    <a:pt x="47" y="80"/>
                  </a:lnTo>
                  <a:lnTo>
                    <a:pt x="47" y="80"/>
                  </a:lnTo>
                  <a:lnTo>
                    <a:pt x="47" y="78"/>
                  </a:lnTo>
                  <a:lnTo>
                    <a:pt x="47" y="78"/>
                  </a:lnTo>
                  <a:lnTo>
                    <a:pt x="47" y="78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5" y="73"/>
                  </a:lnTo>
                  <a:lnTo>
                    <a:pt x="45" y="73"/>
                  </a:lnTo>
                  <a:lnTo>
                    <a:pt x="43" y="73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38" y="68"/>
                  </a:lnTo>
                  <a:lnTo>
                    <a:pt x="38" y="68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36" y="61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40" y="59"/>
                  </a:lnTo>
                  <a:lnTo>
                    <a:pt x="40" y="59"/>
                  </a:lnTo>
                  <a:lnTo>
                    <a:pt x="40" y="59"/>
                  </a:lnTo>
                  <a:lnTo>
                    <a:pt x="43" y="59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5" y="57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50" y="61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52" y="61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4" y="59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9" y="54"/>
                  </a:lnTo>
                  <a:lnTo>
                    <a:pt x="59" y="54"/>
                  </a:lnTo>
                  <a:lnTo>
                    <a:pt x="59" y="54"/>
                  </a:lnTo>
                  <a:lnTo>
                    <a:pt x="59" y="52"/>
                  </a:lnTo>
                  <a:lnTo>
                    <a:pt x="62" y="52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3" y="54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4" y="49"/>
                  </a:lnTo>
                  <a:lnTo>
                    <a:pt x="64" y="49"/>
                  </a:lnTo>
                  <a:lnTo>
                    <a:pt x="62" y="49"/>
                  </a:lnTo>
                  <a:lnTo>
                    <a:pt x="62" y="49"/>
                  </a:lnTo>
                  <a:lnTo>
                    <a:pt x="62" y="47"/>
                  </a:lnTo>
                  <a:lnTo>
                    <a:pt x="62" y="47"/>
                  </a:lnTo>
                  <a:lnTo>
                    <a:pt x="62" y="49"/>
                  </a:lnTo>
                  <a:lnTo>
                    <a:pt x="59" y="49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9"/>
                  </a:lnTo>
                  <a:lnTo>
                    <a:pt x="59" y="49"/>
                  </a:lnTo>
                  <a:lnTo>
                    <a:pt x="57" y="49"/>
                  </a:lnTo>
                  <a:lnTo>
                    <a:pt x="57" y="49"/>
                  </a:lnTo>
                  <a:lnTo>
                    <a:pt x="57" y="49"/>
                  </a:lnTo>
                  <a:lnTo>
                    <a:pt x="54" y="49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0" y="49"/>
                  </a:lnTo>
                  <a:lnTo>
                    <a:pt x="50" y="49"/>
                  </a:lnTo>
                  <a:lnTo>
                    <a:pt x="50" y="49"/>
                  </a:lnTo>
                  <a:lnTo>
                    <a:pt x="50" y="52"/>
                  </a:lnTo>
                  <a:lnTo>
                    <a:pt x="50" y="52"/>
                  </a:lnTo>
                  <a:lnTo>
                    <a:pt x="47" y="52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7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5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6" y="47"/>
                  </a:lnTo>
                  <a:lnTo>
                    <a:pt x="36" y="47"/>
                  </a:lnTo>
                  <a:lnTo>
                    <a:pt x="36" y="45"/>
                  </a:lnTo>
                  <a:lnTo>
                    <a:pt x="36" y="45"/>
                  </a:lnTo>
                  <a:lnTo>
                    <a:pt x="36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6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9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6" y="11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1" y="11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6"/>
                  </a:lnTo>
                  <a:lnTo>
                    <a:pt x="78" y="16"/>
                  </a:lnTo>
                  <a:lnTo>
                    <a:pt x="78" y="16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81" y="19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30"/>
                  </a:lnTo>
                  <a:lnTo>
                    <a:pt x="83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3" y="35"/>
                  </a:lnTo>
                  <a:lnTo>
                    <a:pt x="83" y="35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3" y="40"/>
                  </a:lnTo>
                  <a:lnTo>
                    <a:pt x="81" y="40"/>
                  </a:lnTo>
                  <a:lnTo>
                    <a:pt x="81" y="40"/>
                  </a:lnTo>
                  <a:lnTo>
                    <a:pt x="81" y="42"/>
                  </a:lnTo>
                  <a:lnTo>
                    <a:pt x="81" y="42"/>
                  </a:lnTo>
                  <a:lnTo>
                    <a:pt x="81" y="42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1" y="52"/>
                  </a:lnTo>
                  <a:lnTo>
                    <a:pt x="81" y="52"/>
                  </a:lnTo>
                  <a:lnTo>
                    <a:pt x="83" y="52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90" y="49"/>
                  </a:lnTo>
                  <a:lnTo>
                    <a:pt x="90" y="49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5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5" y="66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6"/>
                  </a:lnTo>
                  <a:lnTo>
                    <a:pt x="95" y="66"/>
                  </a:lnTo>
                  <a:lnTo>
                    <a:pt x="95" y="68"/>
                  </a:lnTo>
                  <a:lnTo>
                    <a:pt x="95" y="68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3"/>
                  </a:lnTo>
                  <a:lnTo>
                    <a:pt x="95" y="73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9" y="73"/>
                  </a:lnTo>
                  <a:lnTo>
                    <a:pt x="99" y="73"/>
                  </a:lnTo>
                  <a:lnTo>
                    <a:pt x="97" y="73"/>
                  </a:lnTo>
                  <a:lnTo>
                    <a:pt x="97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5"/>
                  </a:lnTo>
                  <a:lnTo>
                    <a:pt x="104" y="75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5"/>
                  </a:lnTo>
                  <a:lnTo>
                    <a:pt x="107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3"/>
                  </a:lnTo>
                  <a:lnTo>
                    <a:pt x="109" y="73"/>
                  </a:lnTo>
                  <a:lnTo>
                    <a:pt x="109" y="73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9" y="68"/>
                  </a:lnTo>
                  <a:lnTo>
                    <a:pt x="111" y="68"/>
                  </a:lnTo>
                  <a:lnTo>
                    <a:pt x="111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6"/>
                  </a:lnTo>
                  <a:lnTo>
                    <a:pt x="114" y="66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4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8" y="64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21" y="61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3" y="59"/>
                  </a:lnTo>
                  <a:lnTo>
                    <a:pt x="123" y="59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5" y="57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2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5" y="52"/>
                  </a:lnTo>
                  <a:lnTo>
                    <a:pt x="125" y="49"/>
                  </a:lnTo>
                  <a:lnTo>
                    <a:pt x="125" y="49"/>
                  </a:lnTo>
                  <a:lnTo>
                    <a:pt x="125" y="49"/>
                  </a:lnTo>
                  <a:lnTo>
                    <a:pt x="123" y="49"/>
                  </a:lnTo>
                  <a:lnTo>
                    <a:pt x="123" y="49"/>
                  </a:lnTo>
                  <a:lnTo>
                    <a:pt x="123" y="47"/>
                  </a:lnTo>
                  <a:lnTo>
                    <a:pt x="123" y="47"/>
                  </a:lnTo>
                  <a:lnTo>
                    <a:pt x="123" y="47"/>
                  </a:lnTo>
                  <a:lnTo>
                    <a:pt x="123" y="45"/>
                  </a:lnTo>
                  <a:lnTo>
                    <a:pt x="125" y="45"/>
                  </a:lnTo>
                  <a:lnTo>
                    <a:pt x="125" y="45"/>
                  </a:lnTo>
                  <a:lnTo>
                    <a:pt x="125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140" y="47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2" y="45"/>
                  </a:lnTo>
                  <a:lnTo>
                    <a:pt x="142" y="45"/>
                  </a:lnTo>
                  <a:lnTo>
                    <a:pt x="142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44" y="42"/>
                  </a:lnTo>
                  <a:lnTo>
                    <a:pt x="144" y="42"/>
                  </a:lnTo>
                  <a:lnTo>
                    <a:pt x="144" y="42"/>
                  </a:lnTo>
                  <a:lnTo>
                    <a:pt x="144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40" y="38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39" name="Freeform 221"/>
            <p:cNvSpPr>
              <a:spLocks/>
            </p:cNvSpPr>
            <p:nvPr/>
          </p:nvSpPr>
          <p:spPr bwMode="auto">
            <a:xfrm>
              <a:off x="5764213" y="4386263"/>
              <a:ext cx="360363" cy="357187"/>
            </a:xfrm>
            <a:custGeom>
              <a:avLst/>
              <a:gdLst/>
              <a:ahLst/>
              <a:cxnLst>
                <a:cxn ang="0">
                  <a:pos x="152" y="30"/>
                </a:cxn>
                <a:cxn ang="0">
                  <a:pos x="168" y="33"/>
                </a:cxn>
                <a:cxn ang="0">
                  <a:pos x="182" y="42"/>
                </a:cxn>
                <a:cxn ang="0">
                  <a:pos x="194" y="47"/>
                </a:cxn>
                <a:cxn ang="0">
                  <a:pos x="208" y="49"/>
                </a:cxn>
                <a:cxn ang="0">
                  <a:pos x="223" y="57"/>
                </a:cxn>
                <a:cxn ang="0">
                  <a:pos x="227" y="78"/>
                </a:cxn>
                <a:cxn ang="0">
                  <a:pos x="227" y="104"/>
                </a:cxn>
                <a:cxn ang="0">
                  <a:pos x="227" y="128"/>
                </a:cxn>
                <a:cxn ang="0">
                  <a:pos x="227" y="154"/>
                </a:cxn>
                <a:cxn ang="0">
                  <a:pos x="227" y="170"/>
                </a:cxn>
                <a:cxn ang="0">
                  <a:pos x="227" y="196"/>
                </a:cxn>
                <a:cxn ang="0">
                  <a:pos x="227" y="222"/>
                </a:cxn>
                <a:cxn ang="0">
                  <a:pos x="218" y="213"/>
                </a:cxn>
                <a:cxn ang="0">
                  <a:pos x="206" y="203"/>
                </a:cxn>
                <a:cxn ang="0">
                  <a:pos x="189" y="201"/>
                </a:cxn>
                <a:cxn ang="0">
                  <a:pos x="178" y="206"/>
                </a:cxn>
                <a:cxn ang="0">
                  <a:pos x="161" y="206"/>
                </a:cxn>
                <a:cxn ang="0">
                  <a:pos x="159" y="194"/>
                </a:cxn>
                <a:cxn ang="0">
                  <a:pos x="168" y="182"/>
                </a:cxn>
                <a:cxn ang="0">
                  <a:pos x="178" y="173"/>
                </a:cxn>
                <a:cxn ang="0">
                  <a:pos x="175" y="158"/>
                </a:cxn>
                <a:cxn ang="0">
                  <a:pos x="168" y="142"/>
                </a:cxn>
                <a:cxn ang="0">
                  <a:pos x="159" y="130"/>
                </a:cxn>
                <a:cxn ang="0">
                  <a:pos x="149" y="121"/>
                </a:cxn>
                <a:cxn ang="0">
                  <a:pos x="133" y="113"/>
                </a:cxn>
                <a:cxn ang="0">
                  <a:pos x="116" y="106"/>
                </a:cxn>
                <a:cxn ang="0">
                  <a:pos x="99" y="104"/>
                </a:cxn>
                <a:cxn ang="0">
                  <a:pos x="90" y="94"/>
                </a:cxn>
                <a:cxn ang="0">
                  <a:pos x="76" y="90"/>
                </a:cxn>
                <a:cxn ang="0">
                  <a:pos x="64" y="85"/>
                </a:cxn>
                <a:cxn ang="0">
                  <a:pos x="64" y="97"/>
                </a:cxn>
                <a:cxn ang="0">
                  <a:pos x="52" y="97"/>
                </a:cxn>
                <a:cxn ang="0">
                  <a:pos x="50" y="80"/>
                </a:cxn>
                <a:cxn ang="0">
                  <a:pos x="43" y="71"/>
                </a:cxn>
                <a:cxn ang="0">
                  <a:pos x="33" y="61"/>
                </a:cxn>
                <a:cxn ang="0">
                  <a:pos x="50" y="61"/>
                </a:cxn>
                <a:cxn ang="0">
                  <a:pos x="62" y="52"/>
                </a:cxn>
                <a:cxn ang="0">
                  <a:pos x="73" y="52"/>
                </a:cxn>
                <a:cxn ang="0">
                  <a:pos x="57" y="49"/>
                </a:cxn>
                <a:cxn ang="0">
                  <a:pos x="43" y="49"/>
                </a:cxn>
                <a:cxn ang="0">
                  <a:pos x="33" y="40"/>
                </a:cxn>
                <a:cxn ang="0">
                  <a:pos x="19" y="30"/>
                </a:cxn>
                <a:cxn ang="0">
                  <a:pos x="7" y="26"/>
                </a:cxn>
                <a:cxn ang="0">
                  <a:pos x="0" y="11"/>
                </a:cxn>
                <a:cxn ang="0">
                  <a:pos x="12" y="14"/>
                </a:cxn>
                <a:cxn ang="0">
                  <a:pos x="28" y="9"/>
                </a:cxn>
                <a:cxn ang="0">
                  <a:pos x="40" y="2"/>
                </a:cxn>
                <a:cxn ang="0">
                  <a:pos x="57" y="4"/>
                </a:cxn>
                <a:cxn ang="0">
                  <a:pos x="73" y="9"/>
                </a:cxn>
                <a:cxn ang="0">
                  <a:pos x="81" y="21"/>
                </a:cxn>
                <a:cxn ang="0">
                  <a:pos x="81" y="35"/>
                </a:cxn>
                <a:cxn ang="0">
                  <a:pos x="83" y="54"/>
                </a:cxn>
                <a:cxn ang="0">
                  <a:pos x="88" y="52"/>
                </a:cxn>
                <a:cxn ang="0">
                  <a:pos x="95" y="57"/>
                </a:cxn>
                <a:cxn ang="0">
                  <a:pos x="95" y="71"/>
                </a:cxn>
                <a:cxn ang="0">
                  <a:pos x="104" y="75"/>
                </a:cxn>
                <a:cxn ang="0">
                  <a:pos x="114" y="68"/>
                </a:cxn>
                <a:cxn ang="0">
                  <a:pos x="121" y="61"/>
                </a:cxn>
                <a:cxn ang="0">
                  <a:pos x="123" y="47"/>
                </a:cxn>
                <a:cxn ang="0">
                  <a:pos x="140" y="47"/>
                </a:cxn>
              </a:cxnLst>
              <a:rect l="0" t="0" r="r" b="b"/>
              <a:pathLst>
                <a:path w="227" h="225">
                  <a:moveTo>
                    <a:pt x="140" y="38"/>
                  </a:moveTo>
                  <a:lnTo>
                    <a:pt x="140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35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7" y="35"/>
                  </a:lnTo>
                  <a:lnTo>
                    <a:pt x="149" y="35"/>
                  </a:lnTo>
                  <a:lnTo>
                    <a:pt x="149" y="35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49" y="33"/>
                  </a:lnTo>
                  <a:lnTo>
                    <a:pt x="152" y="33"/>
                  </a:lnTo>
                  <a:lnTo>
                    <a:pt x="152" y="33"/>
                  </a:lnTo>
                  <a:lnTo>
                    <a:pt x="152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4" y="30"/>
                  </a:lnTo>
                  <a:lnTo>
                    <a:pt x="156" y="30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9" y="28"/>
                  </a:lnTo>
                  <a:lnTo>
                    <a:pt x="159" y="28"/>
                  </a:lnTo>
                  <a:lnTo>
                    <a:pt x="161" y="28"/>
                  </a:lnTo>
                  <a:lnTo>
                    <a:pt x="161" y="28"/>
                  </a:lnTo>
                  <a:lnTo>
                    <a:pt x="161" y="28"/>
                  </a:lnTo>
                  <a:lnTo>
                    <a:pt x="161" y="30"/>
                  </a:lnTo>
                  <a:lnTo>
                    <a:pt x="163" y="30"/>
                  </a:lnTo>
                  <a:lnTo>
                    <a:pt x="163" y="30"/>
                  </a:lnTo>
                  <a:lnTo>
                    <a:pt x="163" y="30"/>
                  </a:lnTo>
                  <a:lnTo>
                    <a:pt x="163" y="33"/>
                  </a:lnTo>
                  <a:lnTo>
                    <a:pt x="163" y="33"/>
                  </a:lnTo>
                  <a:lnTo>
                    <a:pt x="166" y="33"/>
                  </a:lnTo>
                  <a:lnTo>
                    <a:pt x="166" y="33"/>
                  </a:lnTo>
                  <a:lnTo>
                    <a:pt x="166" y="33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3" y="35"/>
                  </a:lnTo>
                  <a:lnTo>
                    <a:pt x="175" y="35"/>
                  </a:lnTo>
                  <a:lnTo>
                    <a:pt x="175" y="35"/>
                  </a:lnTo>
                  <a:lnTo>
                    <a:pt x="175" y="35"/>
                  </a:lnTo>
                  <a:lnTo>
                    <a:pt x="178" y="35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80" y="38"/>
                  </a:lnTo>
                  <a:lnTo>
                    <a:pt x="180" y="38"/>
                  </a:lnTo>
                  <a:lnTo>
                    <a:pt x="180" y="38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0" y="40"/>
                  </a:lnTo>
                  <a:lnTo>
                    <a:pt x="182" y="40"/>
                  </a:lnTo>
                  <a:lnTo>
                    <a:pt x="182" y="40"/>
                  </a:lnTo>
                  <a:lnTo>
                    <a:pt x="182" y="42"/>
                  </a:lnTo>
                  <a:lnTo>
                    <a:pt x="182" y="42"/>
                  </a:lnTo>
                  <a:lnTo>
                    <a:pt x="185" y="42"/>
                  </a:lnTo>
                  <a:lnTo>
                    <a:pt x="185" y="42"/>
                  </a:lnTo>
                  <a:lnTo>
                    <a:pt x="185" y="42"/>
                  </a:lnTo>
                  <a:lnTo>
                    <a:pt x="187" y="42"/>
                  </a:lnTo>
                  <a:lnTo>
                    <a:pt x="187" y="42"/>
                  </a:lnTo>
                  <a:lnTo>
                    <a:pt x="187" y="42"/>
                  </a:lnTo>
                  <a:lnTo>
                    <a:pt x="187" y="45"/>
                  </a:lnTo>
                  <a:lnTo>
                    <a:pt x="189" y="45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89" y="42"/>
                  </a:lnTo>
                  <a:lnTo>
                    <a:pt x="192" y="42"/>
                  </a:lnTo>
                  <a:lnTo>
                    <a:pt x="192" y="42"/>
                  </a:lnTo>
                  <a:lnTo>
                    <a:pt x="192" y="42"/>
                  </a:lnTo>
                  <a:lnTo>
                    <a:pt x="192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4" y="47"/>
                  </a:lnTo>
                  <a:lnTo>
                    <a:pt x="196" y="47"/>
                  </a:lnTo>
                  <a:lnTo>
                    <a:pt x="196" y="49"/>
                  </a:lnTo>
                  <a:lnTo>
                    <a:pt x="196" y="49"/>
                  </a:lnTo>
                  <a:lnTo>
                    <a:pt x="196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99" y="49"/>
                  </a:lnTo>
                  <a:lnTo>
                    <a:pt x="199" y="52"/>
                  </a:lnTo>
                  <a:lnTo>
                    <a:pt x="201" y="52"/>
                  </a:lnTo>
                  <a:lnTo>
                    <a:pt x="201" y="52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1" y="49"/>
                  </a:lnTo>
                  <a:lnTo>
                    <a:pt x="204" y="49"/>
                  </a:lnTo>
                  <a:lnTo>
                    <a:pt x="204" y="49"/>
                  </a:lnTo>
                  <a:lnTo>
                    <a:pt x="206" y="49"/>
                  </a:lnTo>
                  <a:lnTo>
                    <a:pt x="206" y="47"/>
                  </a:lnTo>
                  <a:lnTo>
                    <a:pt x="206" y="47"/>
                  </a:lnTo>
                  <a:lnTo>
                    <a:pt x="206" y="49"/>
                  </a:lnTo>
                  <a:lnTo>
                    <a:pt x="206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49"/>
                  </a:lnTo>
                  <a:lnTo>
                    <a:pt x="208" y="52"/>
                  </a:lnTo>
                  <a:lnTo>
                    <a:pt x="208" y="52"/>
                  </a:lnTo>
                  <a:lnTo>
                    <a:pt x="211" y="52"/>
                  </a:lnTo>
                  <a:lnTo>
                    <a:pt x="211" y="52"/>
                  </a:lnTo>
                  <a:lnTo>
                    <a:pt x="213" y="52"/>
                  </a:lnTo>
                  <a:lnTo>
                    <a:pt x="213" y="54"/>
                  </a:lnTo>
                  <a:lnTo>
                    <a:pt x="213" y="54"/>
                  </a:lnTo>
                  <a:lnTo>
                    <a:pt x="213" y="52"/>
                  </a:lnTo>
                  <a:lnTo>
                    <a:pt x="213" y="52"/>
                  </a:lnTo>
                  <a:lnTo>
                    <a:pt x="215" y="52"/>
                  </a:lnTo>
                  <a:lnTo>
                    <a:pt x="215" y="52"/>
                  </a:lnTo>
                  <a:lnTo>
                    <a:pt x="215" y="54"/>
                  </a:lnTo>
                  <a:lnTo>
                    <a:pt x="215" y="54"/>
                  </a:lnTo>
                  <a:lnTo>
                    <a:pt x="218" y="54"/>
                  </a:lnTo>
                  <a:lnTo>
                    <a:pt x="218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0" y="54"/>
                  </a:lnTo>
                  <a:lnTo>
                    <a:pt x="223" y="54"/>
                  </a:lnTo>
                  <a:lnTo>
                    <a:pt x="223" y="54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3" y="57"/>
                  </a:lnTo>
                  <a:lnTo>
                    <a:pt x="225" y="57"/>
                  </a:lnTo>
                  <a:lnTo>
                    <a:pt x="225" y="57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9"/>
                  </a:lnTo>
                  <a:lnTo>
                    <a:pt x="227" y="59"/>
                  </a:lnTo>
                  <a:lnTo>
                    <a:pt x="227" y="61"/>
                  </a:lnTo>
                  <a:lnTo>
                    <a:pt x="227" y="61"/>
                  </a:lnTo>
                  <a:lnTo>
                    <a:pt x="227" y="64"/>
                  </a:lnTo>
                  <a:lnTo>
                    <a:pt x="227" y="64"/>
                  </a:lnTo>
                  <a:lnTo>
                    <a:pt x="227" y="64"/>
                  </a:lnTo>
                  <a:lnTo>
                    <a:pt x="227" y="66"/>
                  </a:lnTo>
                  <a:lnTo>
                    <a:pt x="227" y="66"/>
                  </a:lnTo>
                  <a:lnTo>
                    <a:pt x="227" y="68"/>
                  </a:lnTo>
                  <a:lnTo>
                    <a:pt x="227" y="68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3"/>
                  </a:lnTo>
                  <a:lnTo>
                    <a:pt x="227" y="75"/>
                  </a:lnTo>
                  <a:lnTo>
                    <a:pt x="227" y="75"/>
                  </a:lnTo>
                  <a:lnTo>
                    <a:pt x="227" y="78"/>
                  </a:lnTo>
                  <a:lnTo>
                    <a:pt x="227" y="78"/>
                  </a:lnTo>
                  <a:lnTo>
                    <a:pt x="227" y="80"/>
                  </a:lnTo>
                  <a:lnTo>
                    <a:pt x="227" y="80"/>
                  </a:lnTo>
                  <a:lnTo>
                    <a:pt x="227" y="83"/>
                  </a:lnTo>
                  <a:lnTo>
                    <a:pt x="227" y="83"/>
                  </a:lnTo>
                  <a:lnTo>
                    <a:pt x="227" y="85"/>
                  </a:lnTo>
                  <a:lnTo>
                    <a:pt x="227" y="85"/>
                  </a:lnTo>
                  <a:lnTo>
                    <a:pt x="227" y="85"/>
                  </a:lnTo>
                  <a:lnTo>
                    <a:pt x="227" y="87"/>
                  </a:lnTo>
                  <a:lnTo>
                    <a:pt x="227" y="87"/>
                  </a:lnTo>
                  <a:lnTo>
                    <a:pt x="227" y="90"/>
                  </a:lnTo>
                  <a:lnTo>
                    <a:pt x="227" y="90"/>
                  </a:lnTo>
                  <a:lnTo>
                    <a:pt x="227" y="92"/>
                  </a:lnTo>
                  <a:lnTo>
                    <a:pt x="227" y="92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7" y="94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9"/>
                  </a:lnTo>
                  <a:lnTo>
                    <a:pt x="227" y="99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27" y="104"/>
                  </a:lnTo>
                  <a:lnTo>
                    <a:pt x="227" y="104"/>
                  </a:lnTo>
                  <a:lnTo>
                    <a:pt x="227" y="104"/>
                  </a:lnTo>
                  <a:lnTo>
                    <a:pt x="227" y="106"/>
                  </a:lnTo>
                  <a:lnTo>
                    <a:pt x="227" y="106"/>
                  </a:lnTo>
                  <a:lnTo>
                    <a:pt x="227" y="109"/>
                  </a:lnTo>
                  <a:lnTo>
                    <a:pt x="227" y="109"/>
                  </a:lnTo>
                  <a:lnTo>
                    <a:pt x="227" y="111"/>
                  </a:lnTo>
                  <a:lnTo>
                    <a:pt x="227" y="111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7" y="116"/>
                  </a:lnTo>
                  <a:lnTo>
                    <a:pt x="227" y="116"/>
                  </a:lnTo>
                  <a:lnTo>
                    <a:pt x="227" y="118"/>
                  </a:lnTo>
                  <a:lnTo>
                    <a:pt x="227" y="118"/>
                  </a:lnTo>
                  <a:lnTo>
                    <a:pt x="227" y="121"/>
                  </a:lnTo>
                  <a:lnTo>
                    <a:pt x="227" y="121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5"/>
                  </a:lnTo>
                  <a:lnTo>
                    <a:pt x="227" y="125"/>
                  </a:lnTo>
                  <a:lnTo>
                    <a:pt x="227" y="128"/>
                  </a:lnTo>
                  <a:lnTo>
                    <a:pt x="227" y="128"/>
                  </a:lnTo>
                  <a:lnTo>
                    <a:pt x="227" y="130"/>
                  </a:lnTo>
                  <a:lnTo>
                    <a:pt x="227" y="130"/>
                  </a:lnTo>
                  <a:lnTo>
                    <a:pt x="227" y="132"/>
                  </a:lnTo>
                  <a:lnTo>
                    <a:pt x="227" y="132"/>
                  </a:lnTo>
                  <a:lnTo>
                    <a:pt x="227" y="132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7"/>
                  </a:lnTo>
                  <a:lnTo>
                    <a:pt x="227" y="137"/>
                  </a:lnTo>
                  <a:lnTo>
                    <a:pt x="227" y="139"/>
                  </a:lnTo>
                  <a:lnTo>
                    <a:pt x="227" y="139"/>
                  </a:lnTo>
                  <a:lnTo>
                    <a:pt x="227" y="142"/>
                  </a:lnTo>
                  <a:lnTo>
                    <a:pt x="227" y="142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4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51"/>
                  </a:lnTo>
                  <a:lnTo>
                    <a:pt x="227" y="151"/>
                  </a:lnTo>
                  <a:lnTo>
                    <a:pt x="227" y="154"/>
                  </a:lnTo>
                  <a:lnTo>
                    <a:pt x="227" y="154"/>
                  </a:lnTo>
                  <a:lnTo>
                    <a:pt x="227" y="154"/>
                  </a:lnTo>
                  <a:lnTo>
                    <a:pt x="225" y="154"/>
                  </a:lnTo>
                  <a:lnTo>
                    <a:pt x="225" y="156"/>
                  </a:lnTo>
                  <a:lnTo>
                    <a:pt x="225" y="156"/>
                  </a:lnTo>
                  <a:lnTo>
                    <a:pt x="225" y="158"/>
                  </a:lnTo>
                  <a:lnTo>
                    <a:pt x="225" y="158"/>
                  </a:lnTo>
                  <a:lnTo>
                    <a:pt x="225" y="158"/>
                  </a:lnTo>
                  <a:lnTo>
                    <a:pt x="225" y="161"/>
                  </a:lnTo>
                  <a:lnTo>
                    <a:pt x="223" y="161"/>
                  </a:lnTo>
                  <a:lnTo>
                    <a:pt x="223" y="161"/>
                  </a:lnTo>
                  <a:lnTo>
                    <a:pt x="223" y="163"/>
                  </a:lnTo>
                  <a:lnTo>
                    <a:pt x="225" y="163"/>
                  </a:lnTo>
                  <a:lnTo>
                    <a:pt x="225" y="163"/>
                  </a:lnTo>
                  <a:lnTo>
                    <a:pt x="225" y="163"/>
                  </a:lnTo>
                  <a:lnTo>
                    <a:pt x="225" y="166"/>
                  </a:lnTo>
                  <a:lnTo>
                    <a:pt x="225" y="166"/>
                  </a:lnTo>
                  <a:lnTo>
                    <a:pt x="225" y="166"/>
                  </a:lnTo>
                  <a:lnTo>
                    <a:pt x="227" y="166"/>
                  </a:lnTo>
                  <a:lnTo>
                    <a:pt x="227" y="168"/>
                  </a:lnTo>
                  <a:lnTo>
                    <a:pt x="227" y="168"/>
                  </a:lnTo>
                  <a:lnTo>
                    <a:pt x="227" y="168"/>
                  </a:lnTo>
                  <a:lnTo>
                    <a:pt x="227" y="170"/>
                  </a:lnTo>
                  <a:lnTo>
                    <a:pt x="227" y="170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3"/>
                  </a:lnTo>
                  <a:lnTo>
                    <a:pt x="227" y="175"/>
                  </a:lnTo>
                  <a:lnTo>
                    <a:pt x="227" y="175"/>
                  </a:lnTo>
                  <a:lnTo>
                    <a:pt x="227" y="177"/>
                  </a:lnTo>
                  <a:lnTo>
                    <a:pt x="227" y="177"/>
                  </a:lnTo>
                  <a:lnTo>
                    <a:pt x="227" y="180"/>
                  </a:lnTo>
                  <a:lnTo>
                    <a:pt x="227" y="180"/>
                  </a:lnTo>
                  <a:lnTo>
                    <a:pt x="227" y="182"/>
                  </a:lnTo>
                  <a:lnTo>
                    <a:pt x="227" y="182"/>
                  </a:lnTo>
                  <a:lnTo>
                    <a:pt x="227" y="182"/>
                  </a:lnTo>
                  <a:lnTo>
                    <a:pt x="227" y="184"/>
                  </a:lnTo>
                  <a:lnTo>
                    <a:pt x="227" y="184"/>
                  </a:lnTo>
                  <a:lnTo>
                    <a:pt x="227" y="187"/>
                  </a:lnTo>
                  <a:lnTo>
                    <a:pt x="227" y="187"/>
                  </a:lnTo>
                  <a:lnTo>
                    <a:pt x="227" y="189"/>
                  </a:lnTo>
                  <a:lnTo>
                    <a:pt x="227" y="189"/>
                  </a:lnTo>
                  <a:lnTo>
                    <a:pt x="227" y="192"/>
                  </a:lnTo>
                  <a:lnTo>
                    <a:pt x="227" y="192"/>
                  </a:lnTo>
                  <a:lnTo>
                    <a:pt x="227" y="192"/>
                  </a:lnTo>
                  <a:lnTo>
                    <a:pt x="227" y="194"/>
                  </a:lnTo>
                  <a:lnTo>
                    <a:pt x="227" y="194"/>
                  </a:lnTo>
                  <a:lnTo>
                    <a:pt x="227" y="196"/>
                  </a:lnTo>
                  <a:lnTo>
                    <a:pt x="227" y="196"/>
                  </a:lnTo>
                  <a:lnTo>
                    <a:pt x="227" y="199"/>
                  </a:lnTo>
                  <a:lnTo>
                    <a:pt x="227" y="199"/>
                  </a:lnTo>
                  <a:lnTo>
                    <a:pt x="227" y="201"/>
                  </a:lnTo>
                  <a:lnTo>
                    <a:pt x="227" y="201"/>
                  </a:lnTo>
                  <a:lnTo>
                    <a:pt x="227" y="203"/>
                  </a:lnTo>
                  <a:lnTo>
                    <a:pt x="227" y="203"/>
                  </a:lnTo>
                  <a:lnTo>
                    <a:pt x="227" y="203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8"/>
                  </a:lnTo>
                  <a:lnTo>
                    <a:pt x="227" y="208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27" y="213"/>
                  </a:lnTo>
                  <a:lnTo>
                    <a:pt x="227" y="213"/>
                  </a:lnTo>
                  <a:lnTo>
                    <a:pt x="227" y="213"/>
                  </a:lnTo>
                  <a:lnTo>
                    <a:pt x="227" y="215"/>
                  </a:lnTo>
                  <a:lnTo>
                    <a:pt x="227" y="215"/>
                  </a:lnTo>
                  <a:lnTo>
                    <a:pt x="227" y="218"/>
                  </a:lnTo>
                  <a:lnTo>
                    <a:pt x="227" y="218"/>
                  </a:lnTo>
                  <a:lnTo>
                    <a:pt x="227" y="220"/>
                  </a:lnTo>
                  <a:lnTo>
                    <a:pt x="227" y="220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2"/>
                  </a:lnTo>
                  <a:lnTo>
                    <a:pt x="227" y="225"/>
                  </a:lnTo>
                  <a:lnTo>
                    <a:pt x="227" y="225"/>
                  </a:lnTo>
                  <a:lnTo>
                    <a:pt x="227" y="222"/>
                  </a:lnTo>
                  <a:lnTo>
                    <a:pt x="225" y="222"/>
                  </a:lnTo>
                  <a:lnTo>
                    <a:pt x="225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2"/>
                  </a:lnTo>
                  <a:lnTo>
                    <a:pt x="223" y="220"/>
                  </a:lnTo>
                  <a:lnTo>
                    <a:pt x="223" y="220"/>
                  </a:lnTo>
                  <a:lnTo>
                    <a:pt x="220" y="220"/>
                  </a:lnTo>
                  <a:lnTo>
                    <a:pt x="220" y="220"/>
                  </a:lnTo>
                  <a:lnTo>
                    <a:pt x="220" y="218"/>
                  </a:lnTo>
                  <a:lnTo>
                    <a:pt x="220" y="218"/>
                  </a:lnTo>
                  <a:lnTo>
                    <a:pt x="220" y="218"/>
                  </a:lnTo>
                  <a:lnTo>
                    <a:pt x="218" y="218"/>
                  </a:lnTo>
                  <a:lnTo>
                    <a:pt x="218" y="215"/>
                  </a:lnTo>
                  <a:lnTo>
                    <a:pt x="218" y="215"/>
                  </a:lnTo>
                  <a:lnTo>
                    <a:pt x="218" y="215"/>
                  </a:lnTo>
                  <a:lnTo>
                    <a:pt x="218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3"/>
                  </a:lnTo>
                  <a:lnTo>
                    <a:pt x="215" y="211"/>
                  </a:lnTo>
                  <a:lnTo>
                    <a:pt x="215" y="211"/>
                  </a:lnTo>
                  <a:lnTo>
                    <a:pt x="215" y="211"/>
                  </a:lnTo>
                  <a:lnTo>
                    <a:pt x="213" y="211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213" y="206"/>
                  </a:lnTo>
                  <a:lnTo>
                    <a:pt x="211" y="206"/>
                  </a:lnTo>
                  <a:lnTo>
                    <a:pt x="211" y="206"/>
                  </a:lnTo>
                  <a:lnTo>
                    <a:pt x="211" y="206"/>
                  </a:lnTo>
                  <a:lnTo>
                    <a:pt x="211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8" y="203"/>
                  </a:lnTo>
                  <a:lnTo>
                    <a:pt x="206" y="203"/>
                  </a:lnTo>
                  <a:lnTo>
                    <a:pt x="206" y="203"/>
                  </a:lnTo>
                  <a:lnTo>
                    <a:pt x="206" y="201"/>
                  </a:lnTo>
                  <a:lnTo>
                    <a:pt x="206" y="201"/>
                  </a:lnTo>
                  <a:lnTo>
                    <a:pt x="206" y="201"/>
                  </a:lnTo>
                  <a:lnTo>
                    <a:pt x="204" y="201"/>
                  </a:lnTo>
                  <a:lnTo>
                    <a:pt x="204" y="199"/>
                  </a:lnTo>
                  <a:lnTo>
                    <a:pt x="204" y="199"/>
                  </a:lnTo>
                  <a:lnTo>
                    <a:pt x="204" y="199"/>
                  </a:lnTo>
                  <a:lnTo>
                    <a:pt x="201" y="199"/>
                  </a:lnTo>
                  <a:lnTo>
                    <a:pt x="201" y="199"/>
                  </a:lnTo>
                  <a:lnTo>
                    <a:pt x="201" y="199"/>
                  </a:lnTo>
                  <a:lnTo>
                    <a:pt x="199" y="199"/>
                  </a:lnTo>
                  <a:lnTo>
                    <a:pt x="199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199"/>
                  </a:lnTo>
                  <a:lnTo>
                    <a:pt x="196" y="201"/>
                  </a:lnTo>
                  <a:lnTo>
                    <a:pt x="194" y="201"/>
                  </a:lnTo>
                  <a:lnTo>
                    <a:pt x="194" y="201"/>
                  </a:lnTo>
                  <a:lnTo>
                    <a:pt x="194" y="201"/>
                  </a:lnTo>
                  <a:lnTo>
                    <a:pt x="192" y="201"/>
                  </a:lnTo>
                  <a:lnTo>
                    <a:pt x="192" y="201"/>
                  </a:lnTo>
                  <a:lnTo>
                    <a:pt x="189" y="201"/>
                  </a:lnTo>
                  <a:lnTo>
                    <a:pt x="189" y="201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199"/>
                  </a:lnTo>
                  <a:lnTo>
                    <a:pt x="187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1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5" y="203"/>
                  </a:lnTo>
                  <a:lnTo>
                    <a:pt x="182" y="203"/>
                  </a:lnTo>
                  <a:lnTo>
                    <a:pt x="182" y="206"/>
                  </a:lnTo>
                  <a:lnTo>
                    <a:pt x="182" y="206"/>
                  </a:lnTo>
                  <a:lnTo>
                    <a:pt x="182" y="206"/>
                  </a:lnTo>
                  <a:lnTo>
                    <a:pt x="180" y="206"/>
                  </a:lnTo>
                  <a:lnTo>
                    <a:pt x="180" y="206"/>
                  </a:lnTo>
                  <a:lnTo>
                    <a:pt x="180" y="206"/>
                  </a:lnTo>
                  <a:lnTo>
                    <a:pt x="178" y="206"/>
                  </a:lnTo>
                  <a:lnTo>
                    <a:pt x="178" y="206"/>
                  </a:lnTo>
                  <a:lnTo>
                    <a:pt x="178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5" y="203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3" y="203"/>
                  </a:lnTo>
                  <a:lnTo>
                    <a:pt x="173" y="206"/>
                  </a:lnTo>
                  <a:lnTo>
                    <a:pt x="173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70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8" y="206"/>
                  </a:lnTo>
                  <a:lnTo>
                    <a:pt x="166" y="206"/>
                  </a:lnTo>
                  <a:lnTo>
                    <a:pt x="166" y="206"/>
                  </a:lnTo>
                  <a:lnTo>
                    <a:pt x="163" y="206"/>
                  </a:lnTo>
                  <a:lnTo>
                    <a:pt x="163" y="206"/>
                  </a:lnTo>
                  <a:lnTo>
                    <a:pt x="163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59" y="206"/>
                  </a:lnTo>
                  <a:lnTo>
                    <a:pt x="159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6" y="206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3"/>
                  </a:lnTo>
                  <a:lnTo>
                    <a:pt x="154" y="203"/>
                  </a:lnTo>
                  <a:lnTo>
                    <a:pt x="156" y="203"/>
                  </a:lnTo>
                  <a:lnTo>
                    <a:pt x="156" y="203"/>
                  </a:lnTo>
                  <a:lnTo>
                    <a:pt x="156" y="201"/>
                  </a:lnTo>
                  <a:lnTo>
                    <a:pt x="156" y="201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9"/>
                  </a:lnTo>
                  <a:lnTo>
                    <a:pt x="156" y="196"/>
                  </a:lnTo>
                  <a:lnTo>
                    <a:pt x="156" y="196"/>
                  </a:lnTo>
                  <a:lnTo>
                    <a:pt x="156" y="196"/>
                  </a:lnTo>
                  <a:lnTo>
                    <a:pt x="159" y="196"/>
                  </a:lnTo>
                  <a:lnTo>
                    <a:pt x="159" y="194"/>
                  </a:lnTo>
                  <a:lnTo>
                    <a:pt x="159" y="194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61" y="192"/>
                  </a:lnTo>
                  <a:lnTo>
                    <a:pt x="161" y="189"/>
                  </a:lnTo>
                  <a:lnTo>
                    <a:pt x="161" y="189"/>
                  </a:lnTo>
                  <a:lnTo>
                    <a:pt x="161" y="189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3" y="187"/>
                  </a:lnTo>
                  <a:lnTo>
                    <a:pt x="163" y="184"/>
                  </a:lnTo>
                  <a:lnTo>
                    <a:pt x="163" y="184"/>
                  </a:lnTo>
                  <a:lnTo>
                    <a:pt x="163" y="184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6" y="182"/>
                  </a:lnTo>
                  <a:lnTo>
                    <a:pt x="168" y="182"/>
                  </a:lnTo>
                  <a:lnTo>
                    <a:pt x="168" y="182"/>
                  </a:lnTo>
                  <a:lnTo>
                    <a:pt x="168" y="180"/>
                  </a:lnTo>
                  <a:lnTo>
                    <a:pt x="168" y="18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70" y="180"/>
                  </a:lnTo>
                  <a:lnTo>
                    <a:pt x="173" y="180"/>
                  </a:lnTo>
                  <a:lnTo>
                    <a:pt x="173" y="180"/>
                  </a:lnTo>
                  <a:lnTo>
                    <a:pt x="173" y="180"/>
                  </a:lnTo>
                  <a:lnTo>
                    <a:pt x="175" y="180"/>
                  </a:lnTo>
                  <a:lnTo>
                    <a:pt x="175" y="180"/>
                  </a:lnTo>
                  <a:lnTo>
                    <a:pt x="175" y="177"/>
                  </a:lnTo>
                  <a:lnTo>
                    <a:pt x="175" y="177"/>
                  </a:lnTo>
                  <a:lnTo>
                    <a:pt x="178" y="177"/>
                  </a:lnTo>
                  <a:lnTo>
                    <a:pt x="178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80" y="177"/>
                  </a:lnTo>
                  <a:lnTo>
                    <a:pt x="178" y="177"/>
                  </a:lnTo>
                  <a:lnTo>
                    <a:pt x="178" y="175"/>
                  </a:lnTo>
                  <a:lnTo>
                    <a:pt x="178" y="175"/>
                  </a:lnTo>
                  <a:lnTo>
                    <a:pt x="178" y="175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8" y="173"/>
                  </a:lnTo>
                  <a:lnTo>
                    <a:pt x="175" y="173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70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6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3"/>
                  </a:lnTo>
                  <a:lnTo>
                    <a:pt x="175" y="161"/>
                  </a:lnTo>
                  <a:lnTo>
                    <a:pt x="175" y="161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8"/>
                  </a:lnTo>
                  <a:lnTo>
                    <a:pt x="175" y="156"/>
                  </a:lnTo>
                  <a:lnTo>
                    <a:pt x="175" y="156"/>
                  </a:lnTo>
                  <a:lnTo>
                    <a:pt x="173" y="156"/>
                  </a:lnTo>
                  <a:lnTo>
                    <a:pt x="173" y="156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3" y="154"/>
                  </a:lnTo>
                  <a:lnTo>
                    <a:pt x="170" y="154"/>
                  </a:lnTo>
                  <a:lnTo>
                    <a:pt x="170" y="151"/>
                  </a:lnTo>
                  <a:lnTo>
                    <a:pt x="170" y="151"/>
                  </a:lnTo>
                  <a:lnTo>
                    <a:pt x="170" y="149"/>
                  </a:lnTo>
                  <a:lnTo>
                    <a:pt x="170" y="149"/>
                  </a:lnTo>
                  <a:lnTo>
                    <a:pt x="170" y="149"/>
                  </a:lnTo>
                  <a:lnTo>
                    <a:pt x="170" y="147"/>
                  </a:lnTo>
                  <a:lnTo>
                    <a:pt x="170" y="147"/>
                  </a:lnTo>
                  <a:lnTo>
                    <a:pt x="168" y="147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39"/>
                  </a:lnTo>
                  <a:lnTo>
                    <a:pt x="168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7"/>
                  </a:lnTo>
                  <a:lnTo>
                    <a:pt x="163" y="137"/>
                  </a:lnTo>
                  <a:lnTo>
                    <a:pt x="163" y="137"/>
                  </a:lnTo>
                  <a:lnTo>
                    <a:pt x="163" y="137"/>
                  </a:lnTo>
                  <a:lnTo>
                    <a:pt x="163" y="135"/>
                  </a:lnTo>
                  <a:lnTo>
                    <a:pt x="163" y="135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3" y="132"/>
                  </a:lnTo>
                  <a:lnTo>
                    <a:pt x="161" y="132"/>
                  </a:lnTo>
                  <a:lnTo>
                    <a:pt x="161" y="132"/>
                  </a:lnTo>
                  <a:lnTo>
                    <a:pt x="161" y="130"/>
                  </a:lnTo>
                  <a:lnTo>
                    <a:pt x="161" y="130"/>
                  </a:lnTo>
                  <a:lnTo>
                    <a:pt x="161" y="130"/>
                  </a:lnTo>
                  <a:lnTo>
                    <a:pt x="161" y="128"/>
                  </a:lnTo>
                  <a:lnTo>
                    <a:pt x="159" y="128"/>
                  </a:lnTo>
                  <a:lnTo>
                    <a:pt x="159" y="130"/>
                  </a:lnTo>
                  <a:lnTo>
                    <a:pt x="159" y="130"/>
                  </a:lnTo>
                  <a:lnTo>
                    <a:pt x="159" y="128"/>
                  </a:lnTo>
                  <a:lnTo>
                    <a:pt x="156" y="128"/>
                  </a:lnTo>
                  <a:lnTo>
                    <a:pt x="156" y="130"/>
                  </a:lnTo>
                  <a:lnTo>
                    <a:pt x="156" y="130"/>
                  </a:lnTo>
                  <a:lnTo>
                    <a:pt x="156" y="128"/>
                  </a:lnTo>
                  <a:lnTo>
                    <a:pt x="156" y="128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6" y="125"/>
                  </a:lnTo>
                  <a:lnTo>
                    <a:pt x="154" y="125"/>
                  </a:lnTo>
                  <a:lnTo>
                    <a:pt x="154" y="125"/>
                  </a:lnTo>
                  <a:lnTo>
                    <a:pt x="154" y="123"/>
                  </a:lnTo>
                  <a:lnTo>
                    <a:pt x="154" y="123"/>
                  </a:lnTo>
                  <a:lnTo>
                    <a:pt x="154" y="125"/>
                  </a:lnTo>
                  <a:lnTo>
                    <a:pt x="152" y="125"/>
                  </a:lnTo>
                  <a:lnTo>
                    <a:pt x="152" y="123"/>
                  </a:lnTo>
                  <a:lnTo>
                    <a:pt x="152" y="123"/>
                  </a:lnTo>
                  <a:lnTo>
                    <a:pt x="152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3"/>
                  </a:lnTo>
                  <a:lnTo>
                    <a:pt x="149" y="121"/>
                  </a:lnTo>
                  <a:lnTo>
                    <a:pt x="149" y="121"/>
                  </a:lnTo>
                  <a:lnTo>
                    <a:pt x="147" y="121"/>
                  </a:lnTo>
                  <a:lnTo>
                    <a:pt x="147" y="121"/>
                  </a:lnTo>
                  <a:lnTo>
                    <a:pt x="147" y="121"/>
                  </a:lnTo>
                  <a:lnTo>
                    <a:pt x="147" y="118"/>
                  </a:lnTo>
                  <a:lnTo>
                    <a:pt x="144" y="118"/>
                  </a:lnTo>
                  <a:lnTo>
                    <a:pt x="144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2" y="118"/>
                  </a:lnTo>
                  <a:lnTo>
                    <a:pt x="140" y="118"/>
                  </a:lnTo>
                  <a:lnTo>
                    <a:pt x="140" y="118"/>
                  </a:lnTo>
                  <a:lnTo>
                    <a:pt x="140" y="116"/>
                  </a:lnTo>
                  <a:lnTo>
                    <a:pt x="140" y="116"/>
                  </a:lnTo>
                  <a:lnTo>
                    <a:pt x="137" y="116"/>
                  </a:lnTo>
                  <a:lnTo>
                    <a:pt x="137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5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3" y="113"/>
                  </a:lnTo>
                  <a:lnTo>
                    <a:pt x="130" y="113"/>
                  </a:lnTo>
                  <a:lnTo>
                    <a:pt x="130" y="113"/>
                  </a:lnTo>
                  <a:lnTo>
                    <a:pt x="130" y="113"/>
                  </a:lnTo>
                  <a:lnTo>
                    <a:pt x="128" y="113"/>
                  </a:lnTo>
                  <a:lnTo>
                    <a:pt x="128" y="113"/>
                  </a:lnTo>
                  <a:lnTo>
                    <a:pt x="128" y="111"/>
                  </a:lnTo>
                  <a:lnTo>
                    <a:pt x="128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3" y="111"/>
                  </a:lnTo>
                  <a:lnTo>
                    <a:pt x="123" y="111"/>
                  </a:lnTo>
                  <a:lnTo>
                    <a:pt x="123" y="111"/>
                  </a:lnTo>
                  <a:lnTo>
                    <a:pt x="123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21" y="109"/>
                  </a:lnTo>
                  <a:lnTo>
                    <a:pt x="118" y="109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6" y="106"/>
                  </a:lnTo>
                  <a:lnTo>
                    <a:pt x="116" y="106"/>
                  </a:lnTo>
                  <a:lnTo>
                    <a:pt x="116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4" y="106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09" y="106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9" y="104"/>
                  </a:lnTo>
                  <a:lnTo>
                    <a:pt x="107" y="104"/>
                  </a:lnTo>
                  <a:lnTo>
                    <a:pt x="107" y="104"/>
                  </a:lnTo>
                  <a:lnTo>
                    <a:pt x="107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6"/>
                  </a:lnTo>
                  <a:lnTo>
                    <a:pt x="102" y="106"/>
                  </a:lnTo>
                  <a:lnTo>
                    <a:pt x="102" y="106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9" y="104"/>
                  </a:lnTo>
                  <a:lnTo>
                    <a:pt x="97" y="104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7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88" y="94"/>
                  </a:lnTo>
                  <a:lnTo>
                    <a:pt x="88" y="94"/>
                  </a:lnTo>
                  <a:lnTo>
                    <a:pt x="88" y="94"/>
                  </a:lnTo>
                  <a:lnTo>
                    <a:pt x="85" y="94"/>
                  </a:lnTo>
                  <a:lnTo>
                    <a:pt x="85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3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81" y="94"/>
                  </a:lnTo>
                  <a:lnTo>
                    <a:pt x="78" y="94"/>
                  </a:lnTo>
                  <a:lnTo>
                    <a:pt x="78" y="94"/>
                  </a:lnTo>
                  <a:lnTo>
                    <a:pt x="78" y="92"/>
                  </a:lnTo>
                  <a:lnTo>
                    <a:pt x="78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69" y="85"/>
                  </a:lnTo>
                  <a:lnTo>
                    <a:pt x="69" y="85"/>
                  </a:lnTo>
                  <a:lnTo>
                    <a:pt x="69" y="85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69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4" y="85"/>
                  </a:lnTo>
                  <a:lnTo>
                    <a:pt x="64" y="87"/>
                  </a:lnTo>
                  <a:lnTo>
                    <a:pt x="64" y="87"/>
                  </a:lnTo>
                  <a:lnTo>
                    <a:pt x="66" y="87"/>
                  </a:lnTo>
                  <a:lnTo>
                    <a:pt x="66" y="87"/>
                  </a:lnTo>
                  <a:lnTo>
                    <a:pt x="66" y="90"/>
                  </a:lnTo>
                  <a:lnTo>
                    <a:pt x="66" y="90"/>
                  </a:lnTo>
                  <a:lnTo>
                    <a:pt x="66" y="90"/>
                  </a:lnTo>
                  <a:lnTo>
                    <a:pt x="66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2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62" y="94"/>
                  </a:lnTo>
                  <a:lnTo>
                    <a:pt x="62" y="94"/>
                  </a:lnTo>
                  <a:lnTo>
                    <a:pt x="62" y="94"/>
                  </a:lnTo>
                  <a:lnTo>
                    <a:pt x="59" y="94"/>
                  </a:lnTo>
                  <a:lnTo>
                    <a:pt x="59" y="94"/>
                  </a:lnTo>
                  <a:lnTo>
                    <a:pt x="62" y="94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4" y="97"/>
                  </a:lnTo>
                  <a:lnTo>
                    <a:pt x="64" y="99"/>
                  </a:lnTo>
                  <a:lnTo>
                    <a:pt x="64" y="99"/>
                  </a:lnTo>
                  <a:lnTo>
                    <a:pt x="62" y="99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2" y="99"/>
                  </a:lnTo>
                  <a:lnTo>
                    <a:pt x="59" y="99"/>
                  </a:lnTo>
                  <a:lnTo>
                    <a:pt x="59" y="99"/>
                  </a:lnTo>
                  <a:lnTo>
                    <a:pt x="59" y="99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4"/>
                  </a:lnTo>
                  <a:lnTo>
                    <a:pt x="59" y="94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4" y="94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4" y="97"/>
                  </a:lnTo>
                  <a:lnTo>
                    <a:pt x="52" y="97"/>
                  </a:lnTo>
                  <a:lnTo>
                    <a:pt x="52" y="97"/>
                  </a:lnTo>
                  <a:lnTo>
                    <a:pt x="52" y="97"/>
                  </a:lnTo>
                  <a:lnTo>
                    <a:pt x="52" y="94"/>
                  </a:lnTo>
                  <a:lnTo>
                    <a:pt x="52" y="94"/>
                  </a:lnTo>
                  <a:lnTo>
                    <a:pt x="52" y="94"/>
                  </a:lnTo>
                  <a:lnTo>
                    <a:pt x="50" y="94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0" y="90"/>
                  </a:lnTo>
                  <a:lnTo>
                    <a:pt x="50" y="87"/>
                  </a:lnTo>
                  <a:lnTo>
                    <a:pt x="50" y="87"/>
                  </a:lnTo>
                  <a:lnTo>
                    <a:pt x="50" y="87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0"/>
                  </a:lnTo>
                  <a:lnTo>
                    <a:pt x="52" y="80"/>
                  </a:lnTo>
                  <a:lnTo>
                    <a:pt x="50" y="80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7" y="83"/>
                  </a:lnTo>
                  <a:lnTo>
                    <a:pt x="47" y="80"/>
                  </a:lnTo>
                  <a:lnTo>
                    <a:pt x="47" y="80"/>
                  </a:lnTo>
                  <a:lnTo>
                    <a:pt x="47" y="80"/>
                  </a:lnTo>
                  <a:lnTo>
                    <a:pt x="47" y="78"/>
                  </a:lnTo>
                  <a:lnTo>
                    <a:pt x="47" y="78"/>
                  </a:lnTo>
                  <a:lnTo>
                    <a:pt x="47" y="78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5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7" y="73"/>
                  </a:lnTo>
                  <a:lnTo>
                    <a:pt x="45" y="73"/>
                  </a:lnTo>
                  <a:lnTo>
                    <a:pt x="45" y="73"/>
                  </a:lnTo>
                  <a:lnTo>
                    <a:pt x="43" y="73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71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3" y="68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38" y="68"/>
                  </a:lnTo>
                  <a:lnTo>
                    <a:pt x="38" y="68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6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4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36" y="61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40" y="59"/>
                  </a:lnTo>
                  <a:lnTo>
                    <a:pt x="40" y="59"/>
                  </a:lnTo>
                  <a:lnTo>
                    <a:pt x="40" y="59"/>
                  </a:lnTo>
                  <a:lnTo>
                    <a:pt x="43" y="59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5" y="57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59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47" y="61"/>
                  </a:lnTo>
                  <a:lnTo>
                    <a:pt x="50" y="61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50" y="61"/>
                  </a:lnTo>
                  <a:lnTo>
                    <a:pt x="52" y="61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4" y="59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9" y="54"/>
                  </a:lnTo>
                  <a:lnTo>
                    <a:pt x="59" y="54"/>
                  </a:lnTo>
                  <a:lnTo>
                    <a:pt x="59" y="54"/>
                  </a:lnTo>
                  <a:lnTo>
                    <a:pt x="59" y="52"/>
                  </a:lnTo>
                  <a:lnTo>
                    <a:pt x="62" y="52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2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69" y="54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1" y="54"/>
                  </a:lnTo>
                  <a:lnTo>
                    <a:pt x="73" y="54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52"/>
                  </a:lnTo>
                  <a:lnTo>
                    <a:pt x="73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9" y="49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4" y="49"/>
                  </a:lnTo>
                  <a:lnTo>
                    <a:pt x="64" y="49"/>
                  </a:lnTo>
                  <a:lnTo>
                    <a:pt x="62" y="49"/>
                  </a:lnTo>
                  <a:lnTo>
                    <a:pt x="62" y="49"/>
                  </a:lnTo>
                  <a:lnTo>
                    <a:pt x="62" y="47"/>
                  </a:lnTo>
                  <a:lnTo>
                    <a:pt x="62" y="47"/>
                  </a:lnTo>
                  <a:lnTo>
                    <a:pt x="62" y="49"/>
                  </a:lnTo>
                  <a:lnTo>
                    <a:pt x="59" y="49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9"/>
                  </a:lnTo>
                  <a:lnTo>
                    <a:pt x="59" y="49"/>
                  </a:lnTo>
                  <a:lnTo>
                    <a:pt x="57" y="49"/>
                  </a:lnTo>
                  <a:lnTo>
                    <a:pt x="57" y="49"/>
                  </a:lnTo>
                  <a:lnTo>
                    <a:pt x="57" y="49"/>
                  </a:lnTo>
                  <a:lnTo>
                    <a:pt x="54" y="49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49"/>
                  </a:lnTo>
                  <a:lnTo>
                    <a:pt x="54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0" y="49"/>
                  </a:lnTo>
                  <a:lnTo>
                    <a:pt x="50" y="49"/>
                  </a:lnTo>
                  <a:lnTo>
                    <a:pt x="50" y="49"/>
                  </a:lnTo>
                  <a:lnTo>
                    <a:pt x="50" y="52"/>
                  </a:lnTo>
                  <a:lnTo>
                    <a:pt x="50" y="52"/>
                  </a:lnTo>
                  <a:lnTo>
                    <a:pt x="47" y="52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9"/>
                  </a:lnTo>
                  <a:lnTo>
                    <a:pt x="47" y="47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5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3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8" y="47"/>
                  </a:lnTo>
                  <a:lnTo>
                    <a:pt x="36" y="47"/>
                  </a:lnTo>
                  <a:lnTo>
                    <a:pt x="36" y="47"/>
                  </a:lnTo>
                  <a:lnTo>
                    <a:pt x="36" y="45"/>
                  </a:lnTo>
                  <a:lnTo>
                    <a:pt x="36" y="45"/>
                  </a:lnTo>
                  <a:lnTo>
                    <a:pt x="36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21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7" y="3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6" y="2"/>
                  </a:lnTo>
                  <a:lnTo>
                    <a:pt x="36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9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4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69" y="9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3" y="9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6" y="11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1" y="11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4"/>
                  </a:lnTo>
                  <a:lnTo>
                    <a:pt x="81" y="16"/>
                  </a:lnTo>
                  <a:lnTo>
                    <a:pt x="78" y="16"/>
                  </a:lnTo>
                  <a:lnTo>
                    <a:pt x="78" y="16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81" y="19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1"/>
                  </a:lnTo>
                  <a:lnTo>
                    <a:pt x="81" y="23"/>
                  </a:lnTo>
                  <a:lnTo>
                    <a:pt x="83" y="23"/>
                  </a:lnTo>
                  <a:lnTo>
                    <a:pt x="83" y="23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6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30"/>
                  </a:lnTo>
                  <a:lnTo>
                    <a:pt x="83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1" y="35"/>
                  </a:lnTo>
                  <a:lnTo>
                    <a:pt x="83" y="35"/>
                  </a:lnTo>
                  <a:lnTo>
                    <a:pt x="83" y="35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3" y="40"/>
                  </a:lnTo>
                  <a:lnTo>
                    <a:pt x="81" y="40"/>
                  </a:lnTo>
                  <a:lnTo>
                    <a:pt x="81" y="40"/>
                  </a:lnTo>
                  <a:lnTo>
                    <a:pt x="81" y="42"/>
                  </a:lnTo>
                  <a:lnTo>
                    <a:pt x="81" y="42"/>
                  </a:lnTo>
                  <a:lnTo>
                    <a:pt x="81" y="42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5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1" y="52"/>
                  </a:lnTo>
                  <a:lnTo>
                    <a:pt x="81" y="52"/>
                  </a:lnTo>
                  <a:lnTo>
                    <a:pt x="83" y="52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3" y="54"/>
                  </a:lnTo>
                  <a:lnTo>
                    <a:pt x="85" y="54"/>
                  </a:lnTo>
                  <a:lnTo>
                    <a:pt x="85" y="54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8" y="61"/>
                  </a:lnTo>
                  <a:lnTo>
                    <a:pt x="88" y="61"/>
                  </a:lnTo>
                  <a:lnTo>
                    <a:pt x="88" y="59"/>
                  </a:lnTo>
                  <a:lnTo>
                    <a:pt x="88" y="59"/>
                  </a:lnTo>
                  <a:lnTo>
                    <a:pt x="88" y="57"/>
                  </a:lnTo>
                  <a:lnTo>
                    <a:pt x="88" y="57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4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88" y="49"/>
                  </a:lnTo>
                  <a:lnTo>
                    <a:pt x="90" y="49"/>
                  </a:lnTo>
                  <a:lnTo>
                    <a:pt x="90" y="49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5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90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2" y="64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5" y="66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6"/>
                  </a:lnTo>
                  <a:lnTo>
                    <a:pt x="95" y="66"/>
                  </a:lnTo>
                  <a:lnTo>
                    <a:pt x="95" y="68"/>
                  </a:lnTo>
                  <a:lnTo>
                    <a:pt x="95" y="68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3"/>
                  </a:lnTo>
                  <a:lnTo>
                    <a:pt x="95" y="73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9" y="73"/>
                  </a:lnTo>
                  <a:lnTo>
                    <a:pt x="99" y="73"/>
                  </a:lnTo>
                  <a:lnTo>
                    <a:pt x="97" y="73"/>
                  </a:lnTo>
                  <a:lnTo>
                    <a:pt x="97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99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5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3"/>
                  </a:lnTo>
                  <a:lnTo>
                    <a:pt x="102" y="75"/>
                  </a:lnTo>
                  <a:lnTo>
                    <a:pt x="104" y="75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5"/>
                  </a:lnTo>
                  <a:lnTo>
                    <a:pt x="107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5"/>
                  </a:lnTo>
                  <a:lnTo>
                    <a:pt x="109" y="73"/>
                  </a:lnTo>
                  <a:lnTo>
                    <a:pt x="109" y="73"/>
                  </a:lnTo>
                  <a:lnTo>
                    <a:pt x="109" y="73"/>
                  </a:lnTo>
                  <a:lnTo>
                    <a:pt x="111" y="73"/>
                  </a:lnTo>
                  <a:lnTo>
                    <a:pt x="111" y="73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09" y="71"/>
                  </a:lnTo>
                  <a:lnTo>
                    <a:pt x="109" y="71"/>
                  </a:lnTo>
                  <a:lnTo>
                    <a:pt x="109" y="68"/>
                  </a:lnTo>
                  <a:lnTo>
                    <a:pt x="111" y="68"/>
                  </a:lnTo>
                  <a:lnTo>
                    <a:pt x="111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6"/>
                  </a:lnTo>
                  <a:lnTo>
                    <a:pt x="114" y="66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4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6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8" y="64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18" y="61"/>
                  </a:lnTo>
                  <a:lnTo>
                    <a:pt x="121" y="61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1" y="59"/>
                  </a:lnTo>
                  <a:lnTo>
                    <a:pt x="123" y="59"/>
                  </a:lnTo>
                  <a:lnTo>
                    <a:pt x="123" y="59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5" y="57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4"/>
                  </a:lnTo>
                  <a:lnTo>
                    <a:pt x="125" y="52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5" y="52"/>
                  </a:lnTo>
                  <a:lnTo>
                    <a:pt x="125" y="49"/>
                  </a:lnTo>
                  <a:lnTo>
                    <a:pt x="125" y="49"/>
                  </a:lnTo>
                  <a:lnTo>
                    <a:pt x="125" y="49"/>
                  </a:lnTo>
                  <a:lnTo>
                    <a:pt x="123" y="49"/>
                  </a:lnTo>
                  <a:lnTo>
                    <a:pt x="123" y="49"/>
                  </a:lnTo>
                  <a:lnTo>
                    <a:pt x="123" y="47"/>
                  </a:lnTo>
                  <a:lnTo>
                    <a:pt x="123" y="47"/>
                  </a:lnTo>
                  <a:lnTo>
                    <a:pt x="123" y="47"/>
                  </a:lnTo>
                  <a:lnTo>
                    <a:pt x="123" y="45"/>
                  </a:lnTo>
                  <a:lnTo>
                    <a:pt x="125" y="45"/>
                  </a:lnTo>
                  <a:lnTo>
                    <a:pt x="125" y="45"/>
                  </a:lnTo>
                  <a:lnTo>
                    <a:pt x="125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30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3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137" y="47"/>
                  </a:lnTo>
                  <a:lnTo>
                    <a:pt x="140" y="47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0" y="45"/>
                  </a:lnTo>
                  <a:lnTo>
                    <a:pt x="142" y="45"/>
                  </a:lnTo>
                  <a:lnTo>
                    <a:pt x="142" y="45"/>
                  </a:lnTo>
                  <a:lnTo>
                    <a:pt x="142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44" y="45"/>
                  </a:lnTo>
                  <a:lnTo>
                    <a:pt x="144" y="42"/>
                  </a:lnTo>
                  <a:lnTo>
                    <a:pt x="144" y="42"/>
                  </a:lnTo>
                  <a:lnTo>
                    <a:pt x="144" y="42"/>
                  </a:lnTo>
                  <a:lnTo>
                    <a:pt x="144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2" y="40"/>
                  </a:lnTo>
                  <a:lnTo>
                    <a:pt x="140" y="40"/>
                  </a:lnTo>
                  <a:lnTo>
                    <a:pt x="140" y="40"/>
                  </a:lnTo>
                  <a:lnTo>
                    <a:pt x="140" y="38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222"/>
            <p:cNvSpPr>
              <a:spLocks/>
            </p:cNvSpPr>
            <p:nvPr/>
          </p:nvSpPr>
          <p:spPr bwMode="auto">
            <a:xfrm>
              <a:off x="4557713" y="4144963"/>
              <a:ext cx="376238" cy="469900"/>
            </a:xfrm>
            <a:custGeom>
              <a:avLst/>
              <a:gdLst/>
              <a:ahLst/>
              <a:cxnLst>
                <a:cxn ang="0">
                  <a:pos x="199" y="140"/>
                </a:cxn>
                <a:cxn ang="0">
                  <a:pos x="197" y="128"/>
                </a:cxn>
                <a:cxn ang="0">
                  <a:pos x="190" y="126"/>
                </a:cxn>
                <a:cxn ang="0">
                  <a:pos x="187" y="140"/>
                </a:cxn>
                <a:cxn ang="0">
                  <a:pos x="187" y="154"/>
                </a:cxn>
                <a:cxn ang="0">
                  <a:pos x="185" y="166"/>
                </a:cxn>
                <a:cxn ang="0">
                  <a:pos x="201" y="173"/>
                </a:cxn>
                <a:cxn ang="0">
                  <a:pos x="206" y="192"/>
                </a:cxn>
                <a:cxn ang="0">
                  <a:pos x="220" y="204"/>
                </a:cxn>
                <a:cxn ang="0">
                  <a:pos x="230" y="216"/>
                </a:cxn>
                <a:cxn ang="0">
                  <a:pos x="235" y="230"/>
                </a:cxn>
                <a:cxn ang="0">
                  <a:pos x="232" y="246"/>
                </a:cxn>
                <a:cxn ang="0">
                  <a:pos x="235" y="268"/>
                </a:cxn>
                <a:cxn ang="0">
                  <a:pos x="232" y="291"/>
                </a:cxn>
                <a:cxn ang="0">
                  <a:pos x="223" y="289"/>
                </a:cxn>
                <a:cxn ang="0">
                  <a:pos x="218" y="291"/>
                </a:cxn>
                <a:cxn ang="0">
                  <a:pos x="206" y="287"/>
                </a:cxn>
                <a:cxn ang="0">
                  <a:pos x="204" y="294"/>
                </a:cxn>
                <a:cxn ang="0">
                  <a:pos x="192" y="280"/>
                </a:cxn>
                <a:cxn ang="0">
                  <a:pos x="178" y="268"/>
                </a:cxn>
                <a:cxn ang="0">
                  <a:pos x="166" y="256"/>
                </a:cxn>
                <a:cxn ang="0">
                  <a:pos x="154" y="242"/>
                </a:cxn>
                <a:cxn ang="0">
                  <a:pos x="142" y="227"/>
                </a:cxn>
                <a:cxn ang="0">
                  <a:pos x="133" y="213"/>
                </a:cxn>
                <a:cxn ang="0">
                  <a:pos x="123" y="197"/>
                </a:cxn>
                <a:cxn ang="0">
                  <a:pos x="119" y="178"/>
                </a:cxn>
                <a:cxn ang="0">
                  <a:pos x="109" y="163"/>
                </a:cxn>
                <a:cxn ang="0">
                  <a:pos x="100" y="147"/>
                </a:cxn>
                <a:cxn ang="0">
                  <a:pos x="88" y="137"/>
                </a:cxn>
                <a:cxn ang="0">
                  <a:pos x="83" y="118"/>
                </a:cxn>
                <a:cxn ang="0">
                  <a:pos x="81" y="102"/>
                </a:cxn>
                <a:cxn ang="0">
                  <a:pos x="67" y="90"/>
                </a:cxn>
                <a:cxn ang="0">
                  <a:pos x="55" y="81"/>
                </a:cxn>
                <a:cxn ang="0">
                  <a:pos x="48" y="64"/>
                </a:cxn>
                <a:cxn ang="0">
                  <a:pos x="36" y="50"/>
                </a:cxn>
                <a:cxn ang="0">
                  <a:pos x="22" y="38"/>
                </a:cxn>
                <a:cxn ang="0">
                  <a:pos x="10" y="26"/>
                </a:cxn>
                <a:cxn ang="0">
                  <a:pos x="3" y="7"/>
                </a:cxn>
                <a:cxn ang="0">
                  <a:pos x="7" y="0"/>
                </a:cxn>
                <a:cxn ang="0">
                  <a:pos x="22" y="9"/>
                </a:cxn>
                <a:cxn ang="0">
                  <a:pos x="40" y="9"/>
                </a:cxn>
                <a:cxn ang="0">
                  <a:pos x="57" y="14"/>
                </a:cxn>
                <a:cxn ang="0">
                  <a:pos x="69" y="28"/>
                </a:cxn>
                <a:cxn ang="0">
                  <a:pos x="76" y="43"/>
                </a:cxn>
                <a:cxn ang="0">
                  <a:pos x="90" y="54"/>
                </a:cxn>
                <a:cxn ang="0">
                  <a:pos x="104" y="66"/>
                </a:cxn>
                <a:cxn ang="0">
                  <a:pos x="114" y="81"/>
                </a:cxn>
                <a:cxn ang="0">
                  <a:pos x="126" y="85"/>
                </a:cxn>
                <a:cxn ang="0">
                  <a:pos x="138" y="90"/>
                </a:cxn>
                <a:cxn ang="0">
                  <a:pos x="145" y="100"/>
                </a:cxn>
                <a:cxn ang="0">
                  <a:pos x="159" y="104"/>
                </a:cxn>
                <a:cxn ang="0">
                  <a:pos x="168" y="114"/>
                </a:cxn>
                <a:cxn ang="0">
                  <a:pos x="178" y="128"/>
                </a:cxn>
                <a:cxn ang="0">
                  <a:pos x="183" y="118"/>
                </a:cxn>
                <a:cxn ang="0">
                  <a:pos x="194" y="114"/>
                </a:cxn>
                <a:cxn ang="0">
                  <a:pos x="209" y="116"/>
                </a:cxn>
                <a:cxn ang="0">
                  <a:pos x="206" y="128"/>
                </a:cxn>
                <a:cxn ang="0">
                  <a:pos x="199" y="130"/>
                </a:cxn>
                <a:cxn ang="0">
                  <a:pos x="206" y="140"/>
                </a:cxn>
                <a:cxn ang="0">
                  <a:pos x="213" y="149"/>
                </a:cxn>
                <a:cxn ang="0">
                  <a:pos x="204" y="154"/>
                </a:cxn>
                <a:cxn ang="0">
                  <a:pos x="199" y="159"/>
                </a:cxn>
              </a:cxnLst>
              <a:rect l="0" t="0" r="r" b="b"/>
              <a:pathLst>
                <a:path w="237" h="296">
                  <a:moveTo>
                    <a:pt x="194" y="152"/>
                  </a:moveTo>
                  <a:lnTo>
                    <a:pt x="197" y="152"/>
                  </a:lnTo>
                  <a:lnTo>
                    <a:pt x="197" y="152"/>
                  </a:lnTo>
                  <a:lnTo>
                    <a:pt x="197" y="152"/>
                  </a:lnTo>
                  <a:lnTo>
                    <a:pt x="199" y="152"/>
                  </a:lnTo>
                  <a:lnTo>
                    <a:pt x="199" y="152"/>
                  </a:lnTo>
                  <a:lnTo>
                    <a:pt x="201" y="152"/>
                  </a:lnTo>
                  <a:lnTo>
                    <a:pt x="201" y="152"/>
                  </a:lnTo>
                  <a:lnTo>
                    <a:pt x="201" y="149"/>
                  </a:lnTo>
                  <a:lnTo>
                    <a:pt x="201" y="149"/>
                  </a:lnTo>
                  <a:lnTo>
                    <a:pt x="201" y="149"/>
                  </a:lnTo>
                  <a:lnTo>
                    <a:pt x="201" y="147"/>
                  </a:lnTo>
                  <a:lnTo>
                    <a:pt x="201" y="147"/>
                  </a:lnTo>
                  <a:lnTo>
                    <a:pt x="201" y="147"/>
                  </a:lnTo>
                  <a:lnTo>
                    <a:pt x="204" y="147"/>
                  </a:lnTo>
                  <a:lnTo>
                    <a:pt x="204" y="147"/>
                  </a:lnTo>
                  <a:lnTo>
                    <a:pt x="201" y="147"/>
                  </a:lnTo>
                  <a:lnTo>
                    <a:pt x="201" y="145"/>
                  </a:lnTo>
                  <a:lnTo>
                    <a:pt x="201" y="145"/>
                  </a:lnTo>
                  <a:lnTo>
                    <a:pt x="201" y="145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199" y="142"/>
                  </a:lnTo>
                  <a:lnTo>
                    <a:pt x="199" y="142"/>
                  </a:lnTo>
                  <a:lnTo>
                    <a:pt x="199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37"/>
                  </a:lnTo>
                  <a:lnTo>
                    <a:pt x="197" y="137"/>
                  </a:lnTo>
                  <a:lnTo>
                    <a:pt x="197" y="137"/>
                  </a:lnTo>
                  <a:lnTo>
                    <a:pt x="199" y="137"/>
                  </a:lnTo>
                  <a:lnTo>
                    <a:pt x="199" y="137"/>
                  </a:lnTo>
                  <a:lnTo>
                    <a:pt x="199" y="137"/>
                  </a:lnTo>
                  <a:lnTo>
                    <a:pt x="199" y="135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3"/>
                  </a:lnTo>
                  <a:lnTo>
                    <a:pt x="197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7" y="133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4" y="126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1"/>
                  </a:lnTo>
                  <a:lnTo>
                    <a:pt x="194" y="121"/>
                  </a:lnTo>
                  <a:lnTo>
                    <a:pt x="192" y="121"/>
                  </a:lnTo>
                  <a:lnTo>
                    <a:pt x="192" y="121"/>
                  </a:lnTo>
                  <a:lnTo>
                    <a:pt x="190" y="121"/>
                  </a:lnTo>
                  <a:lnTo>
                    <a:pt x="190" y="123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5" y="128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40"/>
                  </a:lnTo>
                  <a:lnTo>
                    <a:pt x="187" y="140"/>
                  </a:lnTo>
                  <a:lnTo>
                    <a:pt x="187" y="142"/>
                  </a:lnTo>
                  <a:lnTo>
                    <a:pt x="187" y="142"/>
                  </a:lnTo>
                  <a:lnTo>
                    <a:pt x="190" y="142"/>
                  </a:lnTo>
                  <a:lnTo>
                    <a:pt x="190" y="145"/>
                  </a:lnTo>
                  <a:lnTo>
                    <a:pt x="190" y="145"/>
                  </a:lnTo>
                  <a:lnTo>
                    <a:pt x="187" y="145"/>
                  </a:lnTo>
                  <a:lnTo>
                    <a:pt x="187" y="145"/>
                  </a:lnTo>
                  <a:lnTo>
                    <a:pt x="187" y="145"/>
                  </a:lnTo>
                  <a:lnTo>
                    <a:pt x="187" y="147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9"/>
                  </a:lnTo>
                  <a:lnTo>
                    <a:pt x="185" y="149"/>
                  </a:lnTo>
                  <a:lnTo>
                    <a:pt x="185" y="149"/>
                  </a:lnTo>
                  <a:lnTo>
                    <a:pt x="185" y="149"/>
                  </a:lnTo>
                  <a:lnTo>
                    <a:pt x="187" y="149"/>
                  </a:lnTo>
                  <a:lnTo>
                    <a:pt x="187" y="149"/>
                  </a:lnTo>
                  <a:lnTo>
                    <a:pt x="187" y="152"/>
                  </a:lnTo>
                  <a:lnTo>
                    <a:pt x="187" y="152"/>
                  </a:lnTo>
                  <a:lnTo>
                    <a:pt x="187" y="152"/>
                  </a:lnTo>
                  <a:lnTo>
                    <a:pt x="187" y="154"/>
                  </a:lnTo>
                  <a:lnTo>
                    <a:pt x="187" y="154"/>
                  </a:lnTo>
                  <a:lnTo>
                    <a:pt x="187" y="154"/>
                  </a:lnTo>
                  <a:lnTo>
                    <a:pt x="185" y="154"/>
                  </a:lnTo>
                  <a:lnTo>
                    <a:pt x="185" y="154"/>
                  </a:lnTo>
                  <a:lnTo>
                    <a:pt x="185" y="154"/>
                  </a:lnTo>
                  <a:lnTo>
                    <a:pt x="185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0" y="156"/>
                  </a:lnTo>
                  <a:lnTo>
                    <a:pt x="180" y="159"/>
                  </a:lnTo>
                  <a:lnTo>
                    <a:pt x="180" y="159"/>
                  </a:lnTo>
                  <a:lnTo>
                    <a:pt x="180" y="159"/>
                  </a:lnTo>
                  <a:lnTo>
                    <a:pt x="180" y="161"/>
                  </a:lnTo>
                  <a:lnTo>
                    <a:pt x="180" y="161"/>
                  </a:lnTo>
                  <a:lnTo>
                    <a:pt x="180" y="161"/>
                  </a:lnTo>
                  <a:lnTo>
                    <a:pt x="183" y="161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7" y="166"/>
                  </a:lnTo>
                  <a:lnTo>
                    <a:pt x="187" y="166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2" y="168"/>
                  </a:lnTo>
                  <a:lnTo>
                    <a:pt x="192" y="168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4" y="168"/>
                  </a:lnTo>
                  <a:lnTo>
                    <a:pt x="194" y="168"/>
                  </a:lnTo>
                  <a:lnTo>
                    <a:pt x="197" y="168"/>
                  </a:lnTo>
                  <a:lnTo>
                    <a:pt x="197" y="168"/>
                  </a:lnTo>
                  <a:lnTo>
                    <a:pt x="197" y="168"/>
                  </a:lnTo>
                  <a:lnTo>
                    <a:pt x="199" y="168"/>
                  </a:lnTo>
                  <a:lnTo>
                    <a:pt x="199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71"/>
                  </a:lnTo>
                  <a:lnTo>
                    <a:pt x="201" y="171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1" y="175"/>
                  </a:lnTo>
                  <a:lnTo>
                    <a:pt x="201" y="175"/>
                  </a:lnTo>
                  <a:lnTo>
                    <a:pt x="201" y="175"/>
                  </a:lnTo>
                  <a:lnTo>
                    <a:pt x="201" y="178"/>
                  </a:lnTo>
                  <a:lnTo>
                    <a:pt x="204" y="178"/>
                  </a:lnTo>
                  <a:lnTo>
                    <a:pt x="204" y="178"/>
                  </a:lnTo>
                  <a:lnTo>
                    <a:pt x="204" y="178"/>
                  </a:lnTo>
                  <a:lnTo>
                    <a:pt x="204" y="180"/>
                  </a:lnTo>
                  <a:lnTo>
                    <a:pt x="204" y="180"/>
                  </a:lnTo>
                  <a:lnTo>
                    <a:pt x="201" y="180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4" y="182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206" y="187"/>
                  </a:lnTo>
                  <a:lnTo>
                    <a:pt x="206" y="187"/>
                  </a:lnTo>
                  <a:lnTo>
                    <a:pt x="206" y="190"/>
                  </a:lnTo>
                  <a:lnTo>
                    <a:pt x="206" y="190"/>
                  </a:lnTo>
                  <a:lnTo>
                    <a:pt x="206" y="192"/>
                  </a:lnTo>
                  <a:lnTo>
                    <a:pt x="206" y="192"/>
                  </a:lnTo>
                  <a:lnTo>
                    <a:pt x="206" y="192"/>
                  </a:lnTo>
                  <a:lnTo>
                    <a:pt x="206" y="194"/>
                  </a:lnTo>
                  <a:lnTo>
                    <a:pt x="209" y="194"/>
                  </a:lnTo>
                  <a:lnTo>
                    <a:pt x="209" y="194"/>
                  </a:lnTo>
                  <a:lnTo>
                    <a:pt x="209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11" y="201"/>
                  </a:lnTo>
                  <a:lnTo>
                    <a:pt x="211" y="201"/>
                  </a:lnTo>
                  <a:lnTo>
                    <a:pt x="213" y="201"/>
                  </a:lnTo>
                  <a:lnTo>
                    <a:pt x="213" y="201"/>
                  </a:lnTo>
                  <a:lnTo>
                    <a:pt x="213" y="204"/>
                  </a:lnTo>
                  <a:lnTo>
                    <a:pt x="213" y="204"/>
                  </a:lnTo>
                  <a:lnTo>
                    <a:pt x="216" y="204"/>
                  </a:lnTo>
                  <a:lnTo>
                    <a:pt x="216" y="204"/>
                  </a:lnTo>
                  <a:lnTo>
                    <a:pt x="216" y="204"/>
                  </a:lnTo>
                  <a:lnTo>
                    <a:pt x="218" y="204"/>
                  </a:lnTo>
                  <a:lnTo>
                    <a:pt x="218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5" y="204"/>
                  </a:lnTo>
                  <a:lnTo>
                    <a:pt x="225" y="204"/>
                  </a:lnTo>
                  <a:lnTo>
                    <a:pt x="227" y="204"/>
                  </a:lnTo>
                  <a:lnTo>
                    <a:pt x="227" y="204"/>
                  </a:lnTo>
                  <a:lnTo>
                    <a:pt x="227" y="204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9"/>
                  </a:lnTo>
                  <a:lnTo>
                    <a:pt x="227" y="209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30" y="211"/>
                  </a:lnTo>
                  <a:lnTo>
                    <a:pt x="230" y="211"/>
                  </a:lnTo>
                  <a:lnTo>
                    <a:pt x="230" y="211"/>
                  </a:lnTo>
                  <a:lnTo>
                    <a:pt x="230" y="213"/>
                  </a:lnTo>
                  <a:lnTo>
                    <a:pt x="230" y="213"/>
                  </a:lnTo>
                  <a:lnTo>
                    <a:pt x="230" y="216"/>
                  </a:lnTo>
                  <a:lnTo>
                    <a:pt x="230" y="216"/>
                  </a:lnTo>
                  <a:lnTo>
                    <a:pt x="230" y="216"/>
                  </a:lnTo>
                  <a:lnTo>
                    <a:pt x="232" y="216"/>
                  </a:lnTo>
                  <a:lnTo>
                    <a:pt x="232" y="218"/>
                  </a:lnTo>
                  <a:lnTo>
                    <a:pt x="232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7" y="218"/>
                  </a:lnTo>
                  <a:lnTo>
                    <a:pt x="237" y="218"/>
                  </a:lnTo>
                  <a:lnTo>
                    <a:pt x="237" y="220"/>
                  </a:lnTo>
                  <a:lnTo>
                    <a:pt x="237" y="220"/>
                  </a:lnTo>
                  <a:lnTo>
                    <a:pt x="237" y="223"/>
                  </a:lnTo>
                  <a:lnTo>
                    <a:pt x="237" y="223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5" y="227"/>
                  </a:lnTo>
                  <a:lnTo>
                    <a:pt x="235" y="227"/>
                  </a:lnTo>
                  <a:lnTo>
                    <a:pt x="235" y="230"/>
                  </a:lnTo>
                  <a:lnTo>
                    <a:pt x="235" y="230"/>
                  </a:lnTo>
                  <a:lnTo>
                    <a:pt x="235" y="230"/>
                  </a:lnTo>
                  <a:lnTo>
                    <a:pt x="235" y="232"/>
                  </a:lnTo>
                  <a:lnTo>
                    <a:pt x="232" y="232"/>
                  </a:lnTo>
                  <a:lnTo>
                    <a:pt x="232" y="232"/>
                  </a:lnTo>
                  <a:lnTo>
                    <a:pt x="232" y="235"/>
                  </a:lnTo>
                  <a:lnTo>
                    <a:pt x="232" y="235"/>
                  </a:lnTo>
                  <a:lnTo>
                    <a:pt x="232" y="235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42"/>
                  </a:lnTo>
                  <a:lnTo>
                    <a:pt x="235" y="242"/>
                  </a:lnTo>
                  <a:lnTo>
                    <a:pt x="235" y="242"/>
                  </a:lnTo>
                  <a:lnTo>
                    <a:pt x="235" y="244"/>
                  </a:lnTo>
                  <a:lnTo>
                    <a:pt x="235" y="244"/>
                  </a:lnTo>
                  <a:lnTo>
                    <a:pt x="235" y="244"/>
                  </a:lnTo>
                  <a:lnTo>
                    <a:pt x="235" y="246"/>
                  </a:lnTo>
                  <a:lnTo>
                    <a:pt x="232" y="246"/>
                  </a:lnTo>
                  <a:lnTo>
                    <a:pt x="232" y="246"/>
                  </a:lnTo>
                  <a:lnTo>
                    <a:pt x="232" y="246"/>
                  </a:lnTo>
                  <a:lnTo>
                    <a:pt x="232" y="249"/>
                  </a:lnTo>
                  <a:lnTo>
                    <a:pt x="232" y="249"/>
                  </a:lnTo>
                  <a:lnTo>
                    <a:pt x="232" y="249"/>
                  </a:lnTo>
                  <a:lnTo>
                    <a:pt x="232" y="251"/>
                  </a:lnTo>
                  <a:lnTo>
                    <a:pt x="232" y="251"/>
                  </a:lnTo>
                  <a:lnTo>
                    <a:pt x="232" y="254"/>
                  </a:lnTo>
                  <a:lnTo>
                    <a:pt x="232" y="254"/>
                  </a:lnTo>
                  <a:lnTo>
                    <a:pt x="232" y="254"/>
                  </a:lnTo>
                  <a:lnTo>
                    <a:pt x="232" y="256"/>
                  </a:lnTo>
                  <a:lnTo>
                    <a:pt x="232" y="256"/>
                  </a:lnTo>
                  <a:lnTo>
                    <a:pt x="235" y="256"/>
                  </a:lnTo>
                  <a:lnTo>
                    <a:pt x="235" y="256"/>
                  </a:lnTo>
                  <a:lnTo>
                    <a:pt x="235" y="258"/>
                  </a:lnTo>
                  <a:lnTo>
                    <a:pt x="235" y="258"/>
                  </a:lnTo>
                  <a:lnTo>
                    <a:pt x="235" y="261"/>
                  </a:lnTo>
                  <a:lnTo>
                    <a:pt x="235" y="261"/>
                  </a:lnTo>
                  <a:lnTo>
                    <a:pt x="235" y="263"/>
                  </a:lnTo>
                  <a:lnTo>
                    <a:pt x="235" y="263"/>
                  </a:lnTo>
                  <a:lnTo>
                    <a:pt x="235" y="265"/>
                  </a:lnTo>
                  <a:lnTo>
                    <a:pt x="232" y="265"/>
                  </a:lnTo>
                  <a:lnTo>
                    <a:pt x="232" y="265"/>
                  </a:lnTo>
                  <a:lnTo>
                    <a:pt x="232" y="265"/>
                  </a:lnTo>
                  <a:lnTo>
                    <a:pt x="232" y="268"/>
                  </a:lnTo>
                  <a:lnTo>
                    <a:pt x="235" y="268"/>
                  </a:lnTo>
                  <a:lnTo>
                    <a:pt x="235" y="268"/>
                  </a:lnTo>
                  <a:lnTo>
                    <a:pt x="235" y="270"/>
                  </a:lnTo>
                  <a:lnTo>
                    <a:pt x="235" y="270"/>
                  </a:lnTo>
                  <a:lnTo>
                    <a:pt x="232" y="270"/>
                  </a:lnTo>
                  <a:lnTo>
                    <a:pt x="232" y="273"/>
                  </a:lnTo>
                  <a:lnTo>
                    <a:pt x="232" y="273"/>
                  </a:lnTo>
                  <a:lnTo>
                    <a:pt x="232" y="275"/>
                  </a:lnTo>
                  <a:lnTo>
                    <a:pt x="232" y="275"/>
                  </a:lnTo>
                  <a:lnTo>
                    <a:pt x="232" y="275"/>
                  </a:lnTo>
                  <a:lnTo>
                    <a:pt x="232" y="277"/>
                  </a:lnTo>
                  <a:lnTo>
                    <a:pt x="232" y="277"/>
                  </a:lnTo>
                  <a:lnTo>
                    <a:pt x="232" y="280"/>
                  </a:lnTo>
                  <a:lnTo>
                    <a:pt x="232" y="280"/>
                  </a:lnTo>
                  <a:lnTo>
                    <a:pt x="232" y="280"/>
                  </a:lnTo>
                  <a:lnTo>
                    <a:pt x="232" y="282"/>
                  </a:lnTo>
                  <a:lnTo>
                    <a:pt x="232" y="282"/>
                  </a:lnTo>
                  <a:lnTo>
                    <a:pt x="232" y="284"/>
                  </a:lnTo>
                  <a:lnTo>
                    <a:pt x="232" y="284"/>
                  </a:lnTo>
                  <a:lnTo>
                    <a:pt x="232" y="284"/>
                  </a:lnTo>
                  <a:lnTo>
                    <a:pt x="232" y="287"/>
                  </a:lnTo>
                  <a:lnTo>
                    <a:pt x="232" y="287"/>
                  </a:lnTo>
                  <a:lnTo>
                    <a:pt x="232" y="287"/>
                  </a:lnTo>
                  <a:lnTo>
                    <a:pt x="232" y="289"/>
                  </a:lnTo>
                  <a:lnTo>
                    <a:pt x="232" y="289"/>
                  </a:lnTo>
                  <a:lnTo>
                    <a:pt x="232" y="289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5" y="294"/>
                  </a:lnTo>
                  <a:lnTo>
                    <a:pt x="225" y="296"/>
                  </a:lnTo>
                  <a:lnTo>
                    <a:pt x="225" y="296"/>
                  </a:lnTo>
                  <a:lnTo>
                    <a:pt x="225" y="296"/>
                  </a:lnTo>
                  <a:lnTo>
                    <a:pt x="223" y="296"/>
                  </a:lnTo>
                  <a:lnTo>
                    <a:pt x="223" y="296"/>
                  </a:lnTo>
                  <a:lnTo>
                    <a:pt x="223" y="294"/>
                  </a:lnTo>
                  <a:lnTo>
                    <a:pt x="223" y="294"/>
                  </a:lnTo>
                  <a:lnTo>
                    <a:pt x="223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89"/>
                  </a:lnTo>
                  <a:lnTo>
                    <a:pt x="225" y="289"/>
                  </a:lnTo>
                  <a:lnTo>
                    <a:pt x="225" y="289"/>
                  </a:lnTo>
                  <a:lnTo>
                    <a:pt x="223" y="289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7"/>
                  </a:lnTo>
                  <a:lnTo>
                    <a:pt x="220" y="287"/>
                  </a:lnTo>
                  <a:lnTo>
                    <a:pt x="220" y="287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91"/>
                  </a:lnTo>
                  <a:lnTo>
                    <a:pt x="223" y="291"/>
                  </a:lnTo>
                  <a:lnTo>
                    <a:pt x="223" y="291"/>
                  </a:lnTo>
                  <a:lnTo>
                    <a:pt x="220" y="291"/>
                  </a:lnTo>
                  <a:lnTo>
                    <a:pt x="220" y="291"/>
                  </a:lnTo>
                  <a:lnTo>
                    <a:pt x="220" y="294"/>
                  </a:lnTo>
                  <a:lnTo>
                    <a:pt x="220" y="294"/>
                  </a:lnTo>
                  <a:lnTo>
                    <a:pt x="218" y="294"/>
                  </a:lnTo>
                  <a:lnTo>
                    <a:pt x="218" y="291"/>
                  </a:lnTo>
                  <a:lnTo>
                    <a:pt x="218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3" y="291"/>
                  </a:lnTo>
                  <a:lnTo>
                    <a:pt x="213" y="289"/>
                  </a:lnTo>
                  <a:lnTo>
                    <a:pt x="213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7"/>
                  </a:lnTo>
                  <a:lnTo>
                    <a:pt x="211" y="287"/>
                  </a:lnTo>
                  <a:lnTo>
                    <a:pt x="209" y="287"/>
                  </a:lnTo>
                  <a:lnTo>
                    <a:pt x="209" y="287"/>
                  </a:lnTo>
                  <a:lnTo>
                    <a:pt x="209" y="287"/>
                  </a:lnTo>
                  <a:lnTo>
                    <a:pt x="209" y="284"/>
                  </a:lnTo>
                  <a:lnTo>
                    <a:pt x="209" y="284"/>
                  </a:lnTo>
                  <a:lnTo>
                    <a:pt x="209" y="284"/>
                  </a:lnTo>
                  <a:lnTo>
                    <a:pt x="206" y="284"/>
                  </a:lnTo>
                  <a:lnTo>
                    <a:pt x="206" y="284"/>
                  </a:lnTo>
                  <a:lnTo>
                    <a:pt x="204" y="284"/>
                  </a:lnTo>
                  <a:lnTo>
                    <a:pt x="204" y="284"/>
                  </a:lnTo>
                  <a:lnTo>
                    <a:pt x="206" y="284"/>
                  </a:lnTo>
                  <a:lnTo>
                    <a:pt x="206" y="287"/>
                  </a:lnTo>
                  <a:lnTo>
                    <a:pt x="206" y="287"/>
                  </a:lnTo>
                  <a:lnTo>
                    <a:pt x="206" y="287"/>
                  </a:lnTo>
                  <a:lnTo>
                    <a:pt x="206" y="289"/>
                  </a:lnTo>
                  <a:lnTo>
                    <a:pt x="206" y="289"/>
                  </a:lnTo>
                  <a:lnTo>
                    <a:pt x="209" y="289"/>
                  </a:lnTo>
                  <a:lnTo>
                    <a:pt x="209" y="291"/>
                  </a:lnTo>
                  <a:lnTo>
                    <a:pt x="209" y="291"/>
                  </a:lnTo>
                  <a:lnTo>
                    <a:pt x="209" y="289"/>
                  </a:lnTo>
                  <a:lnTo>
                    <a:pt x="209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91"/>
                  </a:lnTo>
                  <a:lnTo>
                    <a:pt x="211" y="291"/>
                  </a:lnTo>
                  <a:lnTo>
                    <a:pt x="211" y="294"/>
                  </a:lnTo>
                  <a:lnTo>
                    <a:pt x="211" y="294"/>
                  </a:lnTo>
                  <a:lnTo>
                    <a:pt x="211" y="291"/>
                  </a:lnTo>
                  <a:lnTo>
                    <a:pt x="209" y="291"/>
                  </a:lnTo>
                  <a:lnTo>
                    <a:pt x="209" y="291"/>
                  </a:lnTo>
                  <a:lnTo>
                    <a:pt x="209" y="294"/>
                  </a:lnTo>
                  <a:lnTo>
                    <a:pt x="209" y="294"/>
                  </a:lnTo>
                  <a:lnTo>
                    <a:pt x="209" y="296"/>
                  </a:lnTo>
                  <a:lnTo>
                    <a:pt x="209" y="296"/>
                  </a:lnTo>
                  <a:lnTo>
                    <a:pt x="206" y="296"/>
                  </a:lnTo>
                  <a:lnTo>
                    <a:pt x="206" y="296"/>
                  </a:lnTo>
                  <a:lnTo>
                    <a:pt x="204" y="296"/>
                  </a:lnTo>
                  <a:lnTo>
                    <a:pt x="204" y="296"/>
                  </a:lnTo>
                  <a:lnTo>
                    <a:pt x="204" y="294"/>
                  </a:lnTo>
                  <a:lnTo>
                    <a:pt x="204" y="294"/>
                  </a:lnTo>
                  <a:lnTo>
                    <a:pt x="204" y="294"/>
                  </a:lnTo>
                  <a:lnTo>
                    <a:pt x="204" y="291"/>
                  </a:lnTo>
                  <a:lnTo>
                    <a:pt x="201" y="291"/>
                  </a:lnTo>
                  <a:lnTo>
                    <a:pt x="201" y="291"/>
                  </a:lnTo>
                  <a:lnTo>
                    <a:pt x="201" y="291"/>
                  </a:lnTo>
                  <a:lnTo>
                    <a:pt x="201" y="289"/>
                  </a:lnTo>
                  <a:lnTo>
                    <a:pt x="201" y="289"/>
                  </a:lnTo>
                  <a:lnTo>
                    <a:pt x="201" y="289"/>
                  </a:lnTo>
                  <a:lnTo>
                    <a:pt x="199" y="289"/>
                  </a:lnTo>
                  <a:lnTo>
                    <a:pt x="199" y="287"/>
                  </a:lnTo>
                  <a:lnTo>
                    <a:pt x="199" y="287"/>
                  </a:lnTo>
                  <a:lnTo>
                    <a:pt x="199" y="287"/>
                  </a:lnTo>
                  <a:lnTo>
                    <a:pt x="199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4" y="284"/>
                  </a:lnTo>
                  <a:lnTo>
                    <a:pt x="194" y="284"/>
                  </a:lnTo>
                  <a:lnTo>
                    <a:pt x="194" y="282"/>
                  </a:lnTo>
                  <a:lnTo>
                    <a:pt x="194" y="282"/>
                  </a:lnTo>
                  <a:lnTo>
                    <a:pt x="194" y="282"/>
                  </a:lnTo>
                  <a:lnTo>
                    <a:pt x="194" y="280"/>
                  </a:lnTo>
                  <a:lnTo>
                    <a:pt x="192" y="280"/>
                  </a:lnTo>
                  <a:lnTo>
                    <a:pt x="192" y="280"/>
                  </a:lnTo>
                  <a:lnTo>
                    <a:pt x="192" y="280"/>
                  </a:lnTo>
                  <a:lnTo>
                    <a:pt x="192" y="277"/>
                  </a:lnTo>
                  <a:lnTo>
                    <a:pt x="192" y="277"/>
                  </a:lnTo>
                  <a:lnTo>
                    <a:pt x="190" y="277"/>
                  </a:lnTo>
                  <a:lnTo>
                    <a:pt x="190" y="277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87" y="275"/>
                  </a:lnTo>
                  <a:lnTo>
                    <a:pt x="187" y="275"/>
                  </a:lnTo>
                  <a:lnTo>
                    <a:pt x="187" y="273"/>
                  </a:lnTo>
                  <a:lnTo>
                    <a:pt x="187" y="273"/>
                  </a:lnTo>
                  <a:lnTo>
                    <a:pt x="187" y="273"/>
                  </a:lnTo>
                  <a:lnTo>
                    <a:pt x="187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3" y="270"/>
                  </a:lnTo>
                  <a:lnTo>
                    <a:pt x="183" y="270"/>
                  </a:lnTo>
                  <a:lnTo>
                    <a:pt x="183" y="268"/>
                  </a:lnTo>
                  <a:lnTo>
                    <a:pt x="183" y="268"/>
                  </a:lnTo>
                  <a:lnTo>
                    <a:pt x="180" y="268"/>
                  </a:lnTo>
                  <a:lnTo>
                    <a:pt x="180" y="268"/>
                  </a:lnTo>
                  <a:lnTo>
                    <a:pt x="180" y="268"/>
                  </a:lnTo>
                  <a:lnTo>
                    <a:pt x="178" y="268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5" y="265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1"/>
                  </a:lnTo>
                  <a:lnTo>
                    <a:pt x="173" y="261"/>
                  </a:lnTo>
                  <a:lnTo>
                    <a:pt x="173" y="261"/>
                  </a:lnTo>
                  <a:lnTo>
                    <a:pt x="173" y="261"/>
                  </a:lnTo>
                  <a:lnTo>
                    <a:pt x="171" y="261"/>
                  </a:lnTo>
                  <a:lnTo>
                    <a:pt x="171" y="258"/>
                  </a:lnTo>
                  <a:lnTo>
                    <a:pt x="171" y="258"/>
                  </a:lnTo>
                  <a:lnTo>
                    <a:pt x="171" y="258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6" y="256"/>
                  </a:lnTo>
                  <a:lnTo>
                    <a:pt x="166" y="256"/>
                  </a:lnTo>
                  <a:lnTo>
                    <a:pt x="166" y="256"/>
                  </a:lnTo>
                  <a:lnTo>
                    <a:pt x="166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1"/>
                  </a:lnTo>
                  <a:lnTo>
                    <a:pt x="161" y="251"/>
                  </a:lnTo>
                  <a:lnTo>
                    <a:pt x="161" y="251"/>
                  </a:lnTo>
                  <a:lnTo>
                    <a:pt x="161" y="251"/>
                  </a:lnTo>
                  <a:lnTo>
                    <a:pt x="161" y="249"/>
                  </a:lnTo>
                  <a:lnTo>
                    <a:pt x="161" y="249"/>
                  </a:lnTo>
                  <a:lnTo>
                    <a:pt x="159" y="249"/>
                  </a:lnTo>
                  <a:lnTo>
                    <a:pt x="159" y="249"/>
                  </a:lnTo>
                  <a:lnTo>
                    <a:pt x="159" y="249"/>
                  </a:lnTo>
                  <a:lnTo>
                    <a:pt x="159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4" y="246"/>
                  </a:lnTo>
                  <a:lnTo>
                    <a:pt x="154" y="244"/>
                  </a:lnTo>
                  <a:lnTo>
                    <a:pt x="154" y="244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4" y="239"/>
                  </a:lnTo>
                  <a:lnTo>
                    <a:pt x="154" y="239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2" y="237"/>
                  </a:lnTo>
                  <a:lnTo>
                    <a:pt x="152" y="235"/>
                  </a:lnTo>
                  <a:lnTo>
                    <a:pt x="152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2"/>
                  </a:lnTo>
                  <a:lnTo>
                    <a:pt x="147" y="232"/>
                  </a:lnTo>
                  <a:lnTo>
                    <a:pt x="147" y="232"/>
                  </a:lnTo>
                  <a:lnTo>
                    <a:pt x="147" y="232"/>
                  </a:lnTo>
                  <a:lnTo>
                    <a:pt x="147" y="230"/>
                  </a:lnTo>
                  <a:lnTo>
                    <a:pt x="147" y="230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5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38" y="225"/>
                  </a:lnTo>
                  <a:lnTo>
                    <a:pt x="138" y="223"/>
                  </a:lnTo>
                  <a:lnTo>
                    <a:pt x="138" y="223"/>
                  </a:lnTo>
                  <a:lnTo>
                    <a:pt x="138" y="223"/>
                  </a:lnTo>
                  <a:lnTo>
                    <a:pt x="138" y="220"/>
                  </a:lnTo>
                  <a:lnTo>
                    <a:pt x="138" y="220"/>
                  </a:lnTo>
                  <a:lnTo>
                    <a:pt x="138" y="220"/>
                  </a:lnTo>
                  <a:lnTo>
                    <a:pt x="138" y="218"/>
                  </a:lnTo>
                  <a:lnTo>
                    <a:pt x="135" y="218"/>
                  </a:lnTo>
                  <a:lnTo>
                    <a:pt x="135" y="218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09"/>
                  </a:lnTo>
                  <a:lnTo>
                    <a:pt x="128" y="209"/>
                  </a:lnTo>
                  <a:lnTo>
                    <a:pt x="128" y="209"/>
                  </a:lnTo>
                  <a:lnTo>
                    <a:pt x="128" y="209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6" y="206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1"/>
                  </a:lnTo>
                  <a:lnTo>
                    <a:pt x="126" y="201"/>
                  </a:lnTo>
                  <a:lnTo>
                    <a:pt x="123" y="201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3" y="197"/>
                  </a:lnTo>
                  <a:lnTo>
                    <a:pt x="123" y="194"/>
                  </a:lnTo>
                  <a:lnTo>
                    <a:pt x="123" y="194"/>
                  </a:lnTo>
                  <a:lnTo>
                    <a:pt x="123" y="192"/>
                  </a:lnTo>
                  <a:lnTo>
                    <a:pt x="123" y="192"/>
                  </a:lnTo>
                  <a:lnTo>
                    <a:pt x="123" y="192"/>
                  </a:lnTo>
                  <a:lnTo>
                    <a:pt x="123" y="190"/>
                  </a:lnTo>
                  <a:lnTo>
                    <a:pt x="123" y="190"/>
                  </a:lnTo>
                  <a:lnTo>
                    <a:pt x="123" y="190"/>
                  </a:lnTo>
                  <a:lnTo>
                    <a:pt x="121" y="190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5"/>
                  </a:lnTo>
                  <a:lnTo>
                    <a:pt x="121" y="185"/>
                  </a:lnTo>
                  <a:lnTo>
                    <a:pt x="119" y="185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19" y="180"/>
                  </a:lnTo>
                  <a:lnTo>
                    <a:pt x="119" y="180"/>
                  </a:lnTo>
                  <a:lnTo>
                    <a:pt x="119" y="178"/>
                  </a:lnTo>
                  <a:lnTo>
                    <a:pt x="119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4" y="178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3"/>
                  </a:lnTo>
                  <a:lnTo>
                    <a:pt x="114" y="173"/>
                  </a:lnTo>
                  <a:lnTo>
                    <a:pt x="114" y="173"/>
                  </a:lnTo>
                  <a:lnTo>
                    <a:pt x="114" y="171"/>
                  </a:lnTo>
                  <a:lnTo>
                    <a:pt x="114" y="171"/>
                  </a:lnTo>
                  <a:lnTo>
                    <a:pt x="114" y="168"/>
                  </a:lnTo>
                  <a:lnTo>
                    <a:pt x="114" y="168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1" y="166"/>
                  </a:lnTo>
                  <a:lnTo>
                    <a:pt x="111" y="163"/>
                  </a:lnTo>
                  <a:lnTo>
                    <a:pt x="111" y="163"/>
                  </a:lnTo>
                  <a:lnTo>
                    <a:pt x="111" y="163"/>
                  </a:lnTo>
                  <a:lnTo>
                    <a:pt x="109" y="163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59"/>
                  </a:lnTo>
                  <a:lnTo>
                    <a:pt x="109" y="159"/>
                  </a:lnTo>
                  <a:lnTo>
                    <a:pt x="107" y="159"/>
                  </a:lnTo>
                  <a:lnTo>
                    <a:pt x="107" y="156"/>
                  </a:lnTo>
                  <a:lnTo>
                    <a:pt x="107" y="156"/>
                  </a:lnTo>
                  <a:lnTo>
                    <a:pt x="107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2" y="154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02" y="147"/>
                  </a:lnTo>
                  <a:lnTo>
                    <a:pt x="100" y="147"/>
                  </a:lnTo>
                  <a:lnTo>
                    <a:pt x="100" y="147"/>
                  </a:lnTo>
                  <a:lnTo>
                    <a:pt x="102" y="147"/>
                  </a:lnTo>
                  <a:lnTo>
                    <a:pt x="102" y="147"/>
                  </a:lnTo>
                  <a:lnTo>
                    <a:pt x="100" y="147"/>
                  </a:lnTo>
                  <a:lnTo>
                    <a:pt x="100" y="145"/>
                  </a:lnTo>
                  <a:lnTo>
                    <a:pt x="100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0"/>
                  </a:lnTo>
                  <a:lnTo>
                    <a:pt x="95" y="140"/>
                  </a:lnTo>
                  <a:lnTo>
                    <a:pt x="93" y="140"/>
                  </a:lnTo>
                  <a:lnTo>
                    <a:pt x="93" y="140"/>
                  </a:lnTo>
                  <a:lnTo>
                    <a:pt x="93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3"/>
                  </a:lnTo>
                  <a:lnTo>
                    <a:pt x="88" y="133"/>
                  </a:lnTo>
                  <a:lnTo>
                    <a:pt x="88" y="133"/>
                  </a:lnTo>
                  <a:lnTo>
                    <a:pt x="88" y="130"/>
                  </a:lnTo>
                  <a:lnTo>
                    <a:pt x="88" y="130"/>
                  </a:lnTo>
                  <a:lnTo>
                    <a:pt x="88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6"/>
                  </a:lnTo>
                  <a:lnTo>
                    <a:pt x="85" y="126"/>
                  </a:lnTo>
                  <a:lnTo>
                    <a:pt x="85" y="126"/>
                  </a:lnTo>
                  <a:lnTo>
                    <a:pt x="85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4"/>
                  </a:lnTo>
                  <a:lnTo>
                    <a:pt x="81" y="114"/>
                  </a:lnTo>
                  <a:lnTo>
                    <a:pt x="81" y="114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7"/>
                  </a:lnTo>
                  <a:lnTo>
                    <a:pt x="81" y="107"/>
                  </a:lnTo>
                  <a:lnTo>
                    <a:pt x="81" y="107"/>
                  </a:lnTo>
                  <a:lnTo>
                    <a:pt x="78" y="107"/>
                  </a:lnTo>
                  <a:lnTo>
                    <a:pt x="78" y="104"/>
                  </a:lnTo>
                  <a:lnTo>
                    <a:pt x="78" y="104"/>
                  </a:lnTo>
                  <a:lnTo>
                    <a:pt x="81" y="104"/>
                  </a:lnTo>
                  <a:lnTo>
                    <a:pt x="81" y="104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6" y="100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4" y="97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1" y="95"/>
                  </a:lnTo>
                  <a:lnTo>
                    <a:pt x="71" y="92"/>
                  </a:lnTo>
                  <a:lnTo>
                    <a:pt x="71" y="92"/>
                  </a:lnTo>
                  <a:lnTo>
                    <a:pt x="71" y="95"/>
                  </a:lnTo>
                  <a:lnTo>
                    <a:pt x="71" y="95"/>
                  </a:lnTo>
                  <a:lnTo>
                    <a:pt x="71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0"/>
                  </a:lnTo>
                  <a:lnTo>
                    <a:pt x="67" y="90"/>
                  </a:lnTo>
                  <a:lnTo>
                    <a:pt x="67" y="90"/>
                  </a:lnTo>
                  <a:lnTo>
                    <a:pt x="67" y="90"/>
                  </a:lnTo>
                  <a:lnTo>
                    <a:pt x="67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1"/>
                  </a:lnTo>
                  <a:lnTo>
                    <a:pt x="55" y="81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52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48" y="69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48" y="64"/>
                  </a:lnTo>
                  <a:lnTo>
                    <a:pt x="48" y="64"/>
                  </a:lnTo>
                  <a:lnTo>
                    <a:pt x="48" y="64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5" y="62"/>
                  </a:lnTo>
                  <a:lnTo>
                    <a:pt x="45" y="62"/>
                  </a:lnTo>
                  <a:lnTo>
                    <a:pt x="45" y="62"/>
                  </a:lnTo>
                  <a:lnTo>
                    <a:pt x="45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4"/>
                  </a:lnTo>
                  <a:lnTo>
                    <a:pt x="43" y="54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6" y="45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24" y="43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19" y="38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7" y="36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7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9" y="2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50" y="9"/>
                  </a:lnTo>
                  <a:lnTo>
                    <a:pt x="50" y="9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55" y="9"/>
                  </a:lnTo>
                  <a:lnTo>
                    <a:pt x="55" y="9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9" y="17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2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7" y="28"/>
                  </a:lnTo>
                  <a:lnTo>
                    <a:pt x="67" y="28"/>
                  </a:lnTo>
                  <a:lnTo>
                    <a:pt x="69" y="28"/>
                  </a:lnTo>
                  <a:lnTo>
                    <a:pt x="69" y="28"/>
                  </a:lnTo>
                  <a:lnTo>
                    <a:pt x="69" y="28"/>
                  </a:lnTo>
                  <a:lnTo>
                    <a:pt x="69" y="31"/>
                  </a:lnTo>
                  <a:lnTo>
                    <a:pt x="69" y="31"/>
                  </a:lnTo>
                  <a:lnTo>
                    <a:pt x="69" y="31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71" y="38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6" y="40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8" y="43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3" y="54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7" y="62"/>
                  </a:lnTo>
                  <a:lnTo>
                    <a:pt x="97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9"/>
                  </a:lnTo>
                  <a:lnTo>
                    <a:pt x="104" y="69"/>
                  </a:lnTo>
                  <a:lnTo>
                    <a:pt x="104" y="69"/>
                  </a:lnTo>
                  <a:lnTo>
                    <a:pt x="107" y="69"/>
                  </a:lnTo>
                  <a:lnTo>
                    <a:pt x="107" y="69"/>
                  </a:lnTo>
                  <a:lnTo>
                    <a:pt x="107" y="71"/>
                  </a:lnTo>
                  <a:lnTo>
                    <a:pt x="107" y="71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9" y="73"/>
                  </a:lnTo>
                  <a:lnTo>
                    <a:pt x="109" y="76"/>
                  </a:lnTo>
                  <a:lnTo>
                    <a:pt x="109" y="76"/>
                  </a:lnTo>
                  <a:lnTo>
                    <a:pt x="109" y="76"/>
                  </a:lnTo>
                  <a:lnTo>
                    <a:pt x="111" y="76"/>
                  </a:lnTo>
                  <a:lnTo>
                    <a:pt x="111" y="76"/>
                  </a:lnTo>
                  <a:lnTo>
                    <a:pt x="111" y="76"/>
                  </a:lnTo>
                  <a:lnTo>
                    <a:pt x="114" y="76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1"/>
                  </a:lnTo>
                  <a:lnTo>
                    <a:pt x="114" y="81"/>
                  </a:lnTo>
                  <a:lnTo>
                    <a:pt x="114" y="83"/>
                  </a:lnTo>
                  <a:lnTo>
                    <a:pt x="114" y="83"/>
                  </a:lnTo>
                  <a:lnTo>
                    <a:pt x="116" y="83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28" y="85"/>
                  </a:lnTo>
                  <a:lnTo>
                    <a:pt x="128" y="85"/>
                  </a:lnTo>
                  <a:lnTo>
                    <a:pt x="128" y="85"/>
                  </a:lnTo>
                  <a:lnTo>
                    <a:pt x="130" y="85"/>
                  </a:lnTo>
                  <a:lnTo>
                    <a:pt x="130" y="85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3" y="88"/>
                  </a:lnTo>
                  <a:lnTo>
                    <a:pt x="133" y="90"/>
                  </a:lnTo>
                  <a:lnTo>
                    <a:pt x="133" y="90"/>
                  </a:lnTo>
                  <a:lnTo>
                    <a:pt x="135" y="90"/>
                  </a:lnTo>
                  <a:lnTo>
                    <a:pt x="135" y="90"/>
                  </a:lnTo>
                  <a:lnTo>
                    <a:pt x="135" y="90"/>
                  </a:lnTo>
                  <a:lnTo>
                    <a:pt x="135" y="92"/>
                  </a:lnTo>
                  <a:lnTo>
                    <a:pt x="135" y="92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2"/>
                  </a:lnTo>
                  <a:lnTo>
                    <a:pt x="135" y="92"/>
                  </a:lnTo>
                  <a:lnTo>
                    <a:pt x="135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40" y="90"/>
                  </a:lnTo>
                  <a:lnTo>
                    <a:pt x="140" y="90"/>
                  </a:lnTo>
                  <a:lnTo>
                    <a:pt x="140" y="88"/>
                  </a:lnTo>
                  <a:lnTo>
                    <a:pt x="142" y="88"/>
                  </a:lnTo>
                  <a:lnTo>
                    <a:pt x="142" y="88"/>
                  </a:lnTo>
                  <a:lnTo>
                    <a:pt x="142" y="90"/>
                  </a:lnTo>
                  <a:lnTo>
                    <a:pt x="142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92"/>
                  </a:lnTo>
                  <a:lnTo>
                    <a:pt x="145" y="92"/>
                  </a:lnTo>
                  <a:lnTo>
                    <a:pt x="145" y="92"/>
                  </a:lnTo>
                  <a:lnTo>
                    <a:pt x="145" y="95"/>
                  </a:lnTo>
                  <a:lnTo>
                    <a:pt x="145" y="95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100"/>
                  </a:lnTo>
                  <a:lnTo>
                    <a:pt x="142" y="100"/>
                  </a:lnTo>
                  <a:lnTo>
                    <a:pt x="142" y="100"/>
                  </a:lnTo>
                  <a:lnTo>
                    <a:pt x="145" y="100"/>
                  </a:lnTo>
                  <a:lnTo>
                    <a:pt x="145" y="100"/>
                  </a:lnTo>
                  <a:lnTo>
                    <a:pt x="145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7" y="104"/>
                  </a:lnTo>
                  <a:lnTo>
                    <a:pt x="147" y="104"/>
                  </a:lnTo>
                  <a:lnTo>
                    <a:pt x="147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2"/>
                  </a:lnTo>
                  <a:lnTo>
                    <a:pt x="149" y="102"/>
                  </a:lnTo>
                  <a:lnTo>
                    <a:pt x="149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4" y="102"/>
                  </a:lnTo>
                  <a:lnTo>
                    <a:pt x="154" y="104"/>
                  </a:lnTo>
                  <a:lnTo>
                    <a:pt x="154" y="104"/>
                  </a:lnTo>
                  <a:lnTo>
                    <a:pt x="154" y="104"/>
                  </a:lnTo>
                  <a:lnTo>
                    <a:pt x="156" y="104"/>
                  </a:lnTo>
                  <a:lnTo>
                    <a:pt x="156" y="104"/>
                  </a:lnTo>
                  <a:lnTo>
                    <a:pt x="156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61" y="104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9"/>
                  </a:lnTo>
                  <a:lnTo>
                    <a:pt x="161" y="109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4"/>
                  </a:lnTo>
                  <a:lnTo>
                    <a:pt x="161" y="114"/>
                  </a:lnTo>
                  <a:lnTo>
                    <a:pt x="161" y="114"/>
                  </a:lnTo>
                  <a:lnTo>
                    <a:pt x="161" y="116"/>
                  </a:lnTo>
                  <a:lnTo>
                    <a:pt x="161" y="116"/>
                  </a:lnTo>
                  <a:lnTo>
                    <a:pt x="161" y="116"/>
                  </a:lnTo>
                  <a:lnTo>
                    <a:pt x="164" y="116"/>
                  </a:lnTo>
                  <a:lnTo>
                    <a:pt x="164" y="116"/>
                  </a:lnTo>
                  <a:lnTo>
                    <a:pt x="164" y="116"/>
                  </a:lnTo>
                  <a:lnTo>
                    <a:pt x="164" y="114"/>
                  </a:lnTo>
                  <a:lnTo>
                    <a:pt x="164" y="114"/>
                  </a:lnTo>
                  <a:lnTo>
                    <a:pt x="166" y="114"/>
                  </a:lnTo>
                  <a:lnTo>
                    <a:pt x="166" y="114"/>
                  </a:lnTo>
                  <a:lnTo>
                    <a:pt x="168" y="114"/>
                  </a:lnTo>
                  <a:lnTo>
                    <a:pt x="168" y="114"/>
                  </a:lnTo>
                  <a:lnTo>
                    <a:pt x="168" y="114"/>
                  </a:lnTo>
                  <a:lnTo>
                    <a:pt x="168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5" y="118"/>
                  </a:lnTo>
                  <a:lnTo>
                    <a:pt x="175" y="121"/>
                  </a:lnTo>
                  <a:lnTo>
                    <a:pt x="175" y="121"/>
                  </a:lnTo>
                  <a:lnTo>
                    <a:pt x="175" y="123"/>
                  </a:lnTo>
                  <a:lnTo>
                    <a:pt x="175" y="123"/>
                  </a:lnTo>
                  <a:lnTo>
                    <a:pt x="173" y="123"/>
                  </a:lnTo>
                  <a:lnTo>
                    <a:pt x="173" y="126"/>
                  </a:lnTo>
                  <a:lnTo>
                    <a:pt x="173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8" y="126"/>
                  </a:lnTo>
                  <a:lnTo>
                    <a:pt x="178" y="128"/>
                  </a:lnTo>
                  <a:lnTo>
                    <a:pt x="178" y="128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3"/>
                  </a:lnTo>
                  <a:lnTo>
                    <a:pt x="178" y="123"/>
                  </a:lnTo>
                  <a:lnTo>
                    <a:pt x="178" y="121"/>
                  </a:lnTo>
                  <a:lnTo>
                    <a:pt x="178" y="121"/>
                  </a:lnTo>
                  <a:lnTo>
                    <a:pt x="178" y="121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6"/>
                  </a:lnTo>
                  <a:lnTo>
                    <a:pt x="175" y="116"/>
                  </a:lnTo>
                  <a:lnTo>
                    <a:pt x="175" y="116"/>
                  </a:lnTo>
                  <a:lnTo>
                    <a:pt x="175" y="114"/>
                  </a:lnTo>
                  <a:lnTo>
                    <a:pt x="178" y="114"/>
                  </a:lnTo>
                  <a:lnTo>
                    <a:pt x="178" y="114"/>
                  </a:lnTo>
                  <a:lnTo>
                    <a:pt x="178" y="114"/>
                  </a:lnTo>
                  <a:lnTo>
                    <a:pt x="180" y="114"/>
                  </a:lnTo>
                  <a:lnTo>
                    <a:pt x="180" y="116"/>
                  </a:lnTo>
                  <a:lnTo>
                    <a:pt x="180" y="116"/>
                  </a:lnTo>
                  <a:lnTo>
                    <a:pt x="180" y="116"/>
                  </a:lnTo>
                  <a:lnTo>
                    <a:pt x="180" y="118"/>
                  </a:lnTo>
                  <a:lnTo>
                    <a:pt x="180" y="118"/>
                  </a:lnTo>
                  <a:lnTo>
                    <a:pt x="183" y="118"/>
                  </a:lnTo>
                  <a:lnTo>
                    <a:pt x="183" y="118"/>
                  </a:lnTo>
                  <a:lnTo>
                    <a:pt x="183" y="118"/>
                  </a:lnTo>
                  <a:lnTo>
                    <a:pt x="183" y="121"/>
                  </a:lnTo>
                  <a:lnTo>
                    <a:pt x="183" y="121"/>
                  </a:lnTo>
                  <a:lnTo>
                    <a:pt x="183" y="123"/>
                  </a:lnTo>
                  <a:lnTo>
                    <a:pt x="183" y="123"/>
                  </a:lnTo>
                  <a:lnTo>
                    <a:pt x="183" y="121"/>
                  </a:lnTo>
                  <a:lnTo>
                    <a:pt x="185" y="121"/>
                  </a:lnTo>
                  <a:lnTo>
                    <a:pt x="185" y="121"/>
                  </a:lnTo>
                  <a:lnTo>
                    <a:pt x="185" y="121"/>
                  </a:lnTo>
                  <a:lnTo>
                    <a:pt x="187" y="121"/>
                  </a:lnTo>
                  <a:lnTo>
                    <a:pt x="187" y="121"/>
                  </a:lnTo>
                  <a:lnTo>
                    <a:pt x="187" y="118"/>
                  </a:lnTo>
                  <a:lnTo>
                    <a:pt x="187" y="118"/>
                  </a:lnTo>
                  <a:lnTo>
                    <a:pt x="187" y="118"/>
                  </a:lnTo>
                  <a:lnTo>
                    <a:pt x="187" y="116"/>
                  </a:lnTo>
                  <a:lnTo>
                    <a:pt x="187" y="116"/>
                  </a:lnTo>
                  <a:lnTo>
                    <a:pt x="187" y="116"/>
                  </a:lnTo>
                  <a:lnTo>
                    <a:pt x="190" y="116"/>
                  </a:lnTo>
                  <a:lnTo>
                    <a:pt x="190" y="114"/>
                  </a:lnTo>
                  <a:lnTo>
                    <a:pt x="190" y="114"/>
                  </a:lnTo>
                  <a:lnTo>
                    <a:pt x="190" y="114"/>
                  </a:lnTo>
                  <a:lnTo>
                    <a:pt x="192" y="114"/>
                  </a:lnTo>
                  <a:lnTo>
                    <a:pt x="192" y="114"/>
                  </a:lnTo>
                  <a:lnTo>
                    <a:pt x="192" y="114"/>
                  </a:lnTo>
                  <a:lnTo>
                    <a:pt x="194" y="114"/>
                  </a:lnTo>
                  <a:lnTo>
                    <a:pt x="194" y="114"/>
                  </a:lnTo>
                  <a:lnTo>
                    <a:pt x="194" y="114"/>
                  </a:lnTo>
                  <a:lnTo>
                    <a:pt x="197" y="114"/>
                  </a:lnTo>
                  <a:lnTo>
                    <a:pt x="197" y="114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4"/>
                  </a:lnTo>
                  <a:lnTo>
                    <a:pt x="199" y="114"/>
                  </a:lnTo>
                  <a:lnTo>
                    <a:pt x="199" y="114"/>
                  </a:lnTo>
                  <a:lnTo>
                    <a:pt x="199" y="114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04" y="111"/>
                  </a:lnTo>
                  <a:lnTo>
                    <a:pt x="204" y="111"/>
                  </a:lnTo>
                  <a:lnTo>
                    <a:pt x="206" y="111"/>
                  </a:lnTo>
                  <a:lnTo>
                    <a:pt x="206" y="114"/>
                  </a:lnTo>
                  <a:lnTo>
                    <a:pt x="206" y="114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9" y="116"/>
                  </a:lnTo>
                  <a:lnTo>
                    <a:pt x="209" y="116"/>
                  </a:lnTo>
                  <a:lnTo>
                    <a:pt x="209" y="118"/>
                  </a:lnTo>
                  <a:lnTo>
                    <a:pt x="209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11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6" y="126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4" y="128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1" y="126"/>
                  </a:lnTo>
                  <a:lnTo>
                    <a:pt x="201" y="123"/>
                  </a:lnTo>
                  <a:lnTo>
                    <a:pt x="204" y="123"/>
                  </a:lnTo>
                  <a:lnTo>
                    <a:pt x="204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6"/>
                  </a:lnTo>
                  <a:lnTo>
                    <a:pt x="201" y="126"/>
                  </a:lnTo>
                  <a:lnTo>
                    <a:pt x="201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7" y="128"/>
                  </a:lnTo>
                  <a:lnTo>
                    <a:pt x="197" y="130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4" y="130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1" y="135"/>
                  </a:lnTo>
                  <a:lnTo>
                    <a:pt x="201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6" y="137"/>
                  </a:lnTo>
                  <a:lnTo>
                    <a:pt x="206" y="140"/>
                  </a:lnTo>
                  <a:lnTo>
                    <a:pt x="206" y="140"/>
                  </a:lnTo>
                  <a:lnTo>
                    <a:pt x="206" y="140"/>
                  </a:lnTo>
                  <a:lnTo>
                    <a:pt x="206" y="142"/>
                  </a:lnTo>
                  <a:lnTo>
                    <a:pt x="209" y="142"/>
                  </a:lnTo>
                  <a:lnTo>
                    <a:pt x="209" y="140"/>
                  </a:lnTo>
                  <a:lnTo>
                    <a:pt x="209" y="140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09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1" y="147"/>
                  </a:lnTo>
                  <a:lnTo>
                    <a:pt x="211" y="149"/>
                  </a:lnTo>
                  <a:lnTo>
                    <a:pt x="213" y="149"/>
                  </a:lnTo>
                  <a:lnTo>
                    <a:pt x="213" y="149"/>
                  </a:lnTo>
                  <a:lnTo>
                    <a:pt x="213" y="149"/>
                  </a:lnTo>
                  <a:lnTo>
                    <a:pt x="213" y="152"/>
                  </a:lnTo>
                  <a:lnTo>
                    <a:pt x="216" y="152"/>
                  </a:lnTo>
                  <a:lnTo>
                    <a:pt x="216" y="152"/>
                  </a:lnTo>
                  <a:lnTo>
                    <a:pt x="213" y="152"/>
                  </a:lnTo>
                  <a:lnTo>
                    <a:pt x="213" y="152"/>
                  </a:lnTo>
                  <a:lnTo>
                    <a:pt x="213" y="154"/>
                  </a:lnTo>
                  <a:lnTo>
                    <a:pt x="211" y="154"/>
                  </a:lnTo>
                  <a:lnTo>
                    <a:pt x="211" y="154"/>
                  </a:lnTo>
                  <a:lnTo>
                    <a:pt x="211" y="152"/>
                  </a:lnTo>
                  <a:lnTo>
                    <a:pt x="211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09" y="152"/>
                  </a:lnTo>
                  <a:lnTo>
                    <a:pt x="206" y="152"/>
                  </a:lnTo>
                  <a:lnTo>
                    <a:pt x="206" y="152"/>
                  </a:lnTo>
                  <a:lnTo>
                    <a:pt x="206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6" y="154"/>
                  </a:lnTo>
                  <a:lnTo>
                    <a:pt x="206" y="156"/>
                  </a:lnTo>
                  <a:lnTo>
                    <a:pt x="206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9"/>
                  </a:lnTo>
                  <a:lnTo>
                    <a:pt x="204" y="159"/>
                  </a:lnTo>
                  <a:lnTo>
                    <a:pt x="204" y="161"/>
                  </a:lnTo>
                  <a:lnTo>
                    <a:pt x="204" y="161"/>
                  </a:lnTo>
                  <a:lnTo>
                    <a:pt x="204" y="163"/>
                  </a:lnTo>
                  <a:lnTo>
                    <a:pt x="204" y="163"/>
                  </a:lnTo>
                  <a:lnTo>
                    <a:pt x="201" y="163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201" y="159"/>
                  </a:lnTo>
                  <a:lnTo>
                    <a:pt x="201" y="159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199" y="161"/>
                  </a:lnTo>
                  <a:lnTo>
                    <a:pt x="199" y="161"/>
                  </a:lnTo>
                  <a:lnTo>
                    <a:pt x="199" y="161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4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4" y="152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223"/>
            <p:cNvSpPr>
              <a:spLocks/>
            </p:cNvSpPr>
            <p:nvPr/>
          </p:nvSpPr>
          <p:spPr bwMode="auto">
            <a:xfrm>
              <a:off x="4557713" y="4144963"/>
              <a:ext cx="376238" cy="469900"/>
            </a:xfrm>
            <a:custGeom>
              <a:avLst/>
              <a:gdLst/>
              <a:ahLst/>
              <a:cxnLst>
                <a:cxn ang="0">
                  <a:pos x="199" y="140"/>
                </a:cxn>
                <a:cxn ang="0">
                  <a:pos x="197" y="128"/>
                </a:cxn>
                <a:cxn ang="0">
                  <a:pos x="190" y="126"/>
                </a:cxn>
                <a:cxn ang="0">
                  <a:pos x="187" y="140"/>
                </a:cxn>
                <a:cxn ang="0">
                  <a:pos x="187" y="154"/>
                </a:cxn>
                <a:cxn ang="0">
                  <a:pos x="185" y="166"/>
                </a:cxn>
                <a:cxn ang="0">
                  <a:pos x="201" y="173"/>
                </a:cxn>
                <a:cxn ang="0">
                  <a:pos x="206" y="192"/>
                </a:cxn>
                <a:cxn ang="0">
                  <a:pos x="220" y="204"/>
                </a:cxn>
                <a:cxn ang="0">
                  <a:pos x="230" y="216"/>
                </a:cxn>
                <a:cxn ang="0">
                  <a:pos x="235" y="230"/>
                </a:cxn>
                <a:cxn ang="0">
                  <a:pos x="232" y="246"/>
                </a:cxn>
                <a:cxn ang="0">
                  <a:pos x="235" y="268"/>
                </a:cxn>
                <a:cxn ang="0">
                  <a:pos x="232" y="291"/>
                </a:cxn>
                <a:cxn ang="0">
                  <a:pos x="223" y="289"/>
                </a:cxn>
                <a:cxn ang="0">
                  <a:pos x="218" y="291"/>
                </a:cxn>
                <a:cxn ang="0">
                  <a:pos x="206" y="287"/>
                </a:cxn>
                <a:cxn ang="0">
                  <a:pos x="204" y="294"/>
                </a:cxn>
                <a:cxn ang="0">
                  <a:pos x="192" y="280"/>
                </a:cxn>
                <a:cxn ang="0">
                  <a:pos x="178" y="268"/>
                </a:cxn>
                <a:cxn ang="0">
                  <a:pos x="166" y="256"/>
                </a:cxn>
                <a:cxn ang="0">
                  <a:pos x="154" y="242"/>
                </a:cxn>
                <a:cxn ang="0">
                  <a:pos x="142" y="227"/>
                </a:cxn>
                <a:cxn ang="0">
                  <a:pos x="133" y="213"/>
                </a:cxn>
                <a:cxn ang="0">
                  <a:pos x="123" y="197"/>
                </a:cxn>
                <a:cxn ang="0">
                  <a:pos x="119" y="178"/>
                </a:cxn>
                <a:cxn ang="0">
                  <a:pos x="109" y="163"/>
                </a:cxn>
                <a:cxn ang="0">
                  <a:pos x="100" y="147"/>
                </a:cxn>
                <a:cxn ang="0">
                  <a:pos x="88" y="137"/>
                </a:cxn>
                <a:cxn ang="0">
                  <a:pos x="83" y="118"/>
                </a:cxn>
                <a:cxn ang="0">
                  <a:pos x="81" y="102"/>
                </a:cxn>
                <a:cxn ang="0">
                  <a:pos x="67" y="90"/>
                </a:cxn>
                <a:cxn ang="0">
                  <a:pos x="55" y="81"/>
                </a:cxn>
                <a:cxn ang="0">
                  <a:pos x="48" y="64"/>
                </a:cxn>
                <a:cxn ang="0">
                  <a:pos x="36" y="50"/>
                </a:cxn>
                <a:cxn ang="0">
                  <a:pos x="22" y="38"/>
                </a:cxn>
                <a:cxn ang="0">
                  <a:pos x="10" y="26"/>
                </a:cxn>
                <a:cxn ang="0">
                  <a:pos x="3" y="7"/>
                </a:cxn>
                <a:cxn ang="0">
                  <a:pos x="7" y="0"/>
                </a:cxn>
                <a:cxn ang="0">
                  <a:pos x="22" y="9"/>
                </a:cxn>
                <a:cxn ang="0">
                  <a:pos x="40" y="9"/>
                </a:cxn>
                <a:cxn ang="0">
                  <a:pos x="57" y="14"/>
                </a:cxn>
                <a:cxn ang="0">
                  <a:pos x="69" y="28"/>
                </a:cxn>
                <a:cxn ang="0">
                  <a:pos x="76" y="43"/>
                </a:cxn>
                <a:cxn ang="0">
                  <a:pos x="90" y="54"/>
                </a:cxn>
                <a:cxn ang="0">
                  <a:pos x="104" y="66"/>
                </a:cxn>
                <a:cxn ang="0">
                  <a:pos x="114" y="81"/>
                </a:cxn>
                <a:cxn ang="0">
                  <a:pos x="126" y="85"/>
                </a:cxn>
                <a:cxn ang="0">
                  <a:pos x="138" y="90"/>
                </a:cxn>
                <a:cxn ang="0">
                  <a:pos x="145" y="100"/>
                </a:cxn>
                <a:cxn ang="0">
                  <a:pos x="159" y="104"/>
                </a:cxn>
                <a:cxn ang="0">
                  <a:pos x="168" y="114"/>
                </a:cxn>
                <a:cxn ang="0">
                  <a:pos x="178" y="128"/>
                </a:cxn>
                <a:cxn ang="0">
                  <a:pos x="183" y="118"/>
                </a:cxn>
                <a:cxn ang="0">
                  <a:pos x="194" y="114"/>
                </a:cxn>
                <a:cxn ang="0">
                  <a:pos x="209" y="116"/>
                </a:cxn>
                <a:cxn ang="0">
                  <a:pos x="206" y="128"/>
                </a:cxn>
                <a:cxn ang="0">
                  <a:pos x="199" y="130"/>
                </a:cxn>
                <a:cxn ang="0">
                  <a:pos x="206" y="140"/>
                </a:cxn>
                <a:cxn ang="0">
                  <a:pos x="213" y="149"/>
                </a:cxn>
                <a:cxn ang="0">
                  <a:pos x="204" y="154"/>
                </a:cxn>
                <a:cxn ang="0">
                  <a:pos x="199" y="159"/>
                </a:cxn>
              </a:cxnLst>
              <a:rect l="0" t="0" r="r" b="b"/>
              <a:pathLst>
                <a:path w="237" h="296">
                  <a:moveTo>
                    <a:pt x="194" y="152"/>
                  </a:moveTo>
                  <a:lnTo>
                    <a:pt x="197" y="152"/>
                  </a:lnTo>
                  <a:lnTo>
                    <a:pt x="197" y="152"/>
                  </a:lnTo>
                  <a:lnTo>
                    <a:pt x="197" y="152"/>
                  </a:lnTo>
                  <a:lnTo>
                    <a:pt x="199" y="152"/>
                  </a:lnTo>
                  <a:lnTo>
                    <a:pt x="199" y="152"/>
                  </a:lnTo>
                  <a:lnTo>
                    <a:pt x="201" y="152"/>
                  </a:lnTo>
                  <a:lnTo>
                    <a:pt x="201" y="152"/>
                  </a:lnTo>
                  <a:lnTo>
                    <a:pt x="201" y="149"/>
                  </a:lnTo>
                  <a:lnTo>
                    <a:pt x="201" y="149"/>
                  </a:lnTo>
                  <a:lnTo>
                    <a:pt x="201" y="149"/>
                  </a:lnTo>
                  <a:lnTo>
                    <a:pt x="201" y="147"/>
                  </a:lnTo>
                  <a:lnTo>
                    <a:pt x="201" y="147"/>
                  </a:lnTo>
                  <a:lnTo>
                    <a:pt x="201" y="147"/>
                  </a:lnTo>
                  <a:lnTo>
                    <a:pt x="204" y="147"/>
                  </a:lnTo>
                  <a:lnTo>
                    <a:pt x="204" y="147"/>
                  </a:lnTo>
                  <a:lnTo>
                    <a:pt x="201" y="147"/>
                  </a:lnTo>
                  <a:lnTo>
                    <a:pt x="201" y="145"/>
                  </a:lnTo>
                  <a:lnTo>
                    <a:pt x="201" y="145"/>
                  </a:lnTo>
                  <a:lnTo>
                    <a:pt x="201" y="145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201" y="142"/>
                  </a:lnTo>
                  <a:lnTo>
                    <a:pt x="199" y="142"/>
                  </a:lnTo>
                  <a:lnTo>
                    <a:pt x="199" y="142"/>
                  </a:lnTo>
                  <a:lnTo>
                    <a:pt x="199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40"/>
                  </a:lnTo>
                  <a:lnTo>
                    <a:pt x="197" y="137"/>
                  </a:lnTo>
                  <a:lnTo>
                    <a:pt x="197" y="137"/>
                  </a:lnTo>
                  <a:lnTo>
                    <a:pt x="197" y="137"/>
                  </a:lnTo>
                  <a:lnTo>
                    <a:pt x="199" y="137"/>
                  </a:lnTo>
                  <a:lnTo>
                    <a:pt x="199" y="137"/>
                  </a:lnTo>
                  <a:lnTo>
                    <a:pt x="199" y="137"/>
                  </a:lnTo>
                  <a:lnTo>
                    <a:pt x="199" y="135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3"/>
                  </a:lnTo>
                  <a:lnTo>
                    <a:pt x="197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197" y="133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8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4" y="126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3"/>
                  </a:lnTo>
                  <a:lnTo>
                    <a:pt x="194" y="121"/>
                  </a:lnTo>
                  <a:lnTo>
                    <a:pt x="194" y="121"/>
                  </a:lnTo>
                  <a:lnTo>
                    <a:pt x="192" y="121"/>
                  </a:lnTo>
                  <a:lnTo>
                    <a:pt x="192" y="121"/>
                  </a:lnTo>
                  <a:lnTo>
                    <a:pt x="190" y="121"/>
                  </a:lnTo>
                  <a:lnTo>
                    <a:pt x="190" y="123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92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5" y="128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5" y="135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37"/>
                  </a:lnTo>
                  <a:lnTo>
                    <a:pt x="187" y="140"/>
                  </a:lnTo>
                  <a:lnTo>
                    <a:pt x="187" y="140"/>
                  </a:lnTo>
                  <a:lnTo>
                    <a:pt x="187" y="142"/>
                  </a:lnTo>
                  <a:lnTo>
                    <a:pt x="187" y="142"/>
                  </a:lnTo>
                  <a:lnTo>
                    <a:pt x="190" y="142"/>
                  </a:lnTo>
                  <a:lnTo>
                    <a:pt x="190" y="145"/>
                  </a:lnTo>
                  <a:lnTo>
                    <a:pt x="190" y="145"/>
                  </a:lnTo>
                  <a:lnTo>
                    <a:pt x="187" y="145"/>
                  </a:lnTo>
                  <a:lnTo>
                    <a:pt x="187" y="145"/>
                  </a:lnTo>
                  <a:lnTo>
                    <a:pt x="187" y="145"/>
                  </a:lnTo>
                  <a:lnTo>
                    <a:pt x="187" y="147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7"/>
                  </a:lnTo>
                  <a:lnTo>
                    <a:pt x="183" y="149"/>
                  </a:lnTo>
                  <a:lnTo>
                    <a:pt x="185" y="149"/>
                  </a:lnTo>
                  <a:lnTo>
                    <a:pt x="185" y="149"/>
                  </a:lnTo>
                  <a:lnTo>
                    <a:pt x="185" y="149"/>
                  </a:lnTo>
                  <a:lnTo>
                    <a:pt x="187" y="149"/>
                  </a:lnTo>
                  <a:lnTo>
                    <a:pt x="187" y="149"/>
                  </a:lnTo>
                  <a:lnTo>
                    <a:pt x="187" y="152"/>
                  </a:lnTo>
                  <a:lnTo>
                    <a:pt x="187" y="152"/>
                  </a:lnTo>
                  <a:lnTo>
                    <a:pt x="187" y="152"/>
                  </a:lnTo>
                  <a:lnTo>
                    <a:pt x="187" y="154"/>
                  </a:lnTo>
                  <a:lnTo>
                    <a:pt x="187" y="154"/>
                  </a:lnTo>
                  <a:lnTo>
                    <a:pt x="187" y="154"/>
                  </a:lnTo>
                  <a:lnTo>
                    <a:pt x="185" y="154"/>
                  </a:lnTo>
                  <a:lnTo>
                    <a:pt x="185" y="154"/>
                  </a:lnTo>
                  <a:lnTo>
                    <a:pt x="185" y="154"/>
                  </a:lnTo>
                  <a:lnTo>
                    <a:pt x="185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3" y="156"/>
                  </a:lnTo>
                  <a:lnTo>
                    <a:pt x="180" y="156"/>
                  </a:lnTo>
                  <a:lnTo>
                    <a:pt x="180" y="159"/>
                  </a:lnTo>
                  <a:lnTo>
                    <a:pt x="180" y="159"/>
                  </a:lnTo>
                  <a:lnTo>
                    <a:pt x="180" y="159"/>
                  </a:lnTo>
                  <a:lnTo>
                    <a:pt x="180" y="161"/>
                  </a:lnTo>
                  <a:lnTo>
                    <a:pt x="180" y="161"/>
                  </a:lnTo>
                  <a:lnTo>
                    <a:pt x="180" y="161"/>
                  </a:lnTo>
                  <a:lnTo>
                    <a:pt x="183" y="161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5" y="166"/>
                  </a:lnTo>
                  <a:lnTo>
                    <a:pt x="187" y="166"/>
                  </a:lnTo>
                  <a:lnTo>
                    <a:pt x="187" y="166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2" y="168"/>
                  </a:lnTo>
                  <a:lnTo>
                    <a:pt x="192" y="168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4" y="168"/>
                  </a:lnTo>
                  <a:lnTo>
                    <a:pt x="194" y="168"/>
                  </a:lnTo>
                  <a:lnTo>
                    <a:pt x="197" y="168"/>
                  </a:lnTo>
                  <a:lnTo>
                    <a:pt x="197" y="168"/>
                  </a:lnTo>
                  <a:lnTo>
                    <a:pt x="197" y="168"/>
                  </a:lnTo>
                  <a:lnTo>
                    <a:pt x="199" y="168"/>
                  </a:lnTo>
                  <a:lnTo>
                    <a:pt x="199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71"/>
                  </a:lnTo>
                  <a:lnTo>
                    <a:pt x="201" y="171"/>
                  </a:lnTo>
                  <a:lnTo>
                    <a:pt x="201" y="173"/>
                  </a:lnTo>
                  <a:lnTo>
                    <a:pt x="201" y="173"/>
                  </a:lnTo>
                  <a:lnTo>
                    <a:pt x="201" y="175"/>
                  </a:lnTo>
                  <a:lnTo>
                    <a:pt x="201" y="175"/>
                  </a:lnTo>
                  <a:lnTo>
                    <a:pt x="201" y="175"/>
                  </a:lnTo>
                  <a:lnTo>
                    <a:pt x="201" y="178"/>
                  </a:lnTo>
                  <a:lnTo>
                    <a:pt x="204" y="178"/>
                  </a:lnTo>
                  <a:lnTo>
                    <a:pt x="204" y="178"/>
                  </a:lnTo>
                  <a:lnTo>
                    <a:pt x="204" y="178"/>
                  </a:lnTo>
                  <a:lnTo>
                    <a:pt x="204" y="180"/>
                  </a:lnTo>
                  <a:lnTo>
                    <a:pt x="204" y="180"/>
                  </a:lnTo>
                  <a:lnTo>
                    <a:pt x="201" y="180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4" y="182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204" y="187"/>
                  </a:lnTo>
                  <a:lnTo>
                    <a:pt x="206" y="187"/>
                  </a:lnTo>
                  <a:lnTo>
                    <a:pt x="206" y="187"/>
                  </a:lnTo>
                  <a:lnTo>
                    <a:pt x="206" y="190"/>
                  </a:lnTo>
                  <a:lnTo>
                    <a:pt x="206" y="190"/>
                  </a:lnTo>
                  <a:lnTo>
                    <a:pt x="206" y="192"/>
                  </a:lnTo>
                  <a:lnTo>
                    <a:pt x="206" y="192"/>
                  </a:lnTo>
                  <a:lnTo>
                    <a:pt x="206" y="192"/>
                  </a:lnTo>
                  <a:lnTo>
                    <a:pt x="206" y="194"/>
                  </a:lnTo>
                  <a:lnTo>
                    <a:pt x="209" y="194"/>
                  </a:lnTo>
                  <a:lnTo>
                    <a:pt x="209" y="194"/>
                  </a:lnTo>
                  <a:lnTo>
                    <a:pt x="209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4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7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11" y="201"/>
                  </a:lnTo>
                  <a:lnTo>
                    <a:pt x="211" y="201"/>
                  </a:lnTo>
                  <a:lnTo>
                    <a:pt x="213" y="201"/>
                  </a:lnTo>
                  <a:lnTo>
                    <a:pt x="213" y="201"/>
                  </a:lnTo>
                  <a:lnTo>
                    <a:pt x="213" y="204"/>
                  </a:lnTo>
                  <a:lnTo>
                    <a:pt x="213" y="204"/>
                  </a:lnTo>
                  <a:lnTo>
                    <a:pt x="216" y="204"/>
                  </a:lnTo>
                  <a:lnTo>
                    <a:pt x="216" y="204"/>
                  </a:lnTo>
                  <a:lnTo>
                    <a:pt x="216" y="204"/>
                  </a:lnTo>
                  <a:lnTo>
                    <a:pt x="218" y="204"/>
                  </a:lnTo>
                  <a:lnTo>
                    <a:pt x="218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0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3" y="204"/>
                  </a:lnTo>
                  <a:lnTo>
                    <a:pt x="225" y="204"/>
                  </a:lnTo>
                  <a:lnTo>
                    <a:pt x="225" y="204"/>
                  </a:lnTo>
                  <a:lnTo>
                    <a:pt x="227" y="204"/>
                  </a:lnTo>
                  <a:lnTo>
                    <a:pt x="227" y="204"/>
                  </a:lnTo>
                  <a:lnTo>
                    <a:pt x="227" y="204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6"/>
                  </a:lnTo>
                  <a:lnTo>
                    <a:pt x="227" y="209"/>
                  </a:lnTo>
                  <a:lnTo>
                    <a:pt x="227" y="209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27" y="211"/>
                  </a:lnTo>
                  <a:lnTo>
                    <a:pt x="230" y="211"/>
                  </a:lnTo>
                  <a:lnTo>
                    <a:pt x="230" y="211"/>
                  </a:lnTo>
                  <a:lnTo>
                    <a:pt x="230" y="211"/>
                  </a:lnTo>
                  <a:lnTo>
                    <a:pt x="230" y="213"/>
                  </a:lnTo>
                  <a:lnTo>
                    <a:pt x="230" y="213"/>
                  </a:lnTo>
                  <a:lnTo>
                    <a:pt x="230" y="216"/>
                  </a:lnTo>
                  <a:lnTo>
                    <a:pt x="230" y="216"/>
                  </a:lnTo>
                  <a:lnTo>
                    <a:pt x="230" y="216"/>
                  </a:lnTo>
                  <a:lnTo>
                    <a:pt x="232" y="216"/>
                  </a:lnTo>
                  <a:lnTo>
                    <a:pt x="232" y="218"/>
                  </a:lnTo>
                  <a:lnTo>
                    <a:pt x="232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5" y="218"/>
                  </a:lnTo>
                  <a:lnTo>
                    <a:pt x="237" y="218"/>
                  </a:lnTo>
                  <a:lnTo>
                    <a:pt x="237" y="218"/>
                  </a:lnTo>
                  <a:lnTo>
                    <a:pt x="237" y="220"/>
                  </a:lnTo>
                  <a:lnTo>
                    <a:pt x="237" y="220"/>
                  </a:lnTo>
                  <a:lnTo>
                    <a:pt x="237" y="223"/>
                  </a:lnTo>
                  <a:lnTo>
                    <a:pt x="237" y="223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5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7" y="227"/>
                  </a:lnTo>
                  <a:lnTo>
                    <a:pt x="235" y="227"/>
                  </a:lnTo>
                  <a:lnTo>
                    <a:pt x="235" y="227"/>
                  </a:lnTo>
                  <a:lnTo>
                    <a:pt x="235" y="230"/>
                  </a:lnTo>
                  <a:lnTo>
                    <a:pt x="235" y="230"/>
                  </a:lnTo>
                  <a:lnTo>
                    <a:pt x="235" y="230"/>
                  </a:lnTo>
                  <a:lnTo>
                    <a:pt x="235" y="232"/>
                  </a:lnTo>
                  <a:lnTo>
                    <a:pt x="232" y="232"/>
                  </a:lnTo>
                  <a:lnTo>
                    <a:pt x="232" y="232"/>
                  </a:lnTo>
                  <a:lnTo>
                    <a:pt x="232" y="235"/>
                  </a:lnTo>
                  <a:lnTo>
                    <a:pt x="232" y="235"/>
                  </a:lnTo>
                  <a:lnTo>
                    <a:pt x="232" y="235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7"/>
                  </a:lnTo>
                  <a:lnTo>
                    <a:pt x="232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39"/>
                  </a:lnTo>
                  <a:lnTo>
                    <a:pt x="235" y="242"/>
                  </a:lnTo>
                  <a:lnTo>
                    <a:pt x="235" y="242"/>
                  </a:lnTo>
                  <a:lnTo>
                    <a:pt x="235" y="242"/>
                  </a:lnTo>
                  <a:lnTo>
                    <a:pt x="235" y="244"/>
                  </a:lnTo>
                  <a:lnTo>
                    <a:pt x="235" y="244"/>
                  </a:lnTo>
                  <a:lnTo>
                    <a:pt x="235" y="244"/>
                  </a:lnTo>
                  <a:lnTo>
                    <a:pt x="235" y="246"/>
                  </a:lnTo>
                  <a:lnTo>
                    <a:pt x="232" y="246"/>
                  </a:lnTo>
                  <a:lnTo>
                    <a:pt x="232" y="246"/>
                  </a:lnTo>
                  <a:lnTo>
                    <a:pt x="232" y="246"/>
                  </a:lnTo>
                  <a:lnTo>
                    <a:pt x="232" y="249"/>
                  </a:lnTo>
                  <a:lnTo>
                    <a:pt x="232" y="249"/>
                  </a:lnTo>
                  <a:lnTo>
                    <a:pt x="232" y="249"/>
                  </a:lnTo>
                  <a:lnTo>
                    <a:pt x="232" y="251"/>
                  </a:lnTo>
                  <a:lnTo>
                    <a:pt x="232" y="251"/>
                  </a:lnTo>
                  <a:lnTo>
                    <a:pt x="232" y="254"/>
                  </a:lnTo>
                  <a:lnTo>
                    <a:pt x="232" y="254"/>
                  </a:lnTo>
                  <a:lnTo>
                    <a:pt x="232" y="254"/>
                  </a:lnTo>
                  <a:lnTo>
                    <a:pt x="232" y="256"/>
                  </a:lnTo>
                  <a:lnTo>
                    <a:pt x="232" y="256"/>
                  </a:lnTo>
                  <a:lnTo>
                    <a:pt x="235" y="256"/>
                  </a:lnTo>
                  <a:lnTo>
                    <a:pt x="235" y="256"/>
                  </a:lnTo>
                  <a:lnTo>
                    <a:pt x="235" y="258"/>
                  </a:lnTo>
                  <a:lnTo>
                    <a:pt x="235" y="258"/>
                  </a:lnTo>
                  <a:lnTo>
                    <a:pt x="235" y="261"/>
                  </a:lnTo>
                  <a:lnTo>
                    <a:pt x="235" y="261"/>
                  </a:lnTo>
                  <a:lnTo>
                    <a:pt x="235" y="263"/>
                  </a:lnTo>
                  <a:lnTo>
                    <a:pt x="235" y="263"/>
                  </a:lnTo>
                  <a:lnTo>
                    <a:pt x="235" y="265"/>
                  </a:lnTo>
                  <a:lnTo>
                    <a:pt x="232" y="265"/>
                  </a:lnTo>
                  <a:lnTo>
                    <a:pt x="232" y="265"/>
                  </a:lnTo>
                  <a:lnTo>
                    <a:pt x="232" y="265"/>
                  </a:lnTo>
                  <a:lnTo>
                    <a:pt x="232" y="268"/>
                  </a:lnTo>
                  <a:lnTo>
                    <a:pt x="235" y="268"/>
                  </a:lnTo>
                  <a:lnTo>
                    <a:pt x="235" y="268"/>
                  </a:lnTo>
                  <a:lnTo>
                    <a:pt x="235" y="270"/>
                  </a:lnTo>
                  <a:lnTo>
                    <a:pt x="235" y="270"/>
                  </a:lnTo>
                  <a:lnTo>
                    <a:pt x="232" y="270"/>
                  </a:lnTo>
                  <a:lnTo>
                    <a:pt x="232" y="273"/>
                  </a:lnTo>
                  <a:lnTo>
                    <a:pt x="232" y="273"/>
                  </a:lnTo>
                  <a:lnTo>
                    <a:pt x="232" y="275"/>
                  </a:lnTo>
                  <a:lnTo>
                    <a:pt x="232" y="275"/>
                  </a:lnTo>
                  <a:lnTo>
                    <a:pt x="232" y="275"/>
                  </a:lnTo>
                  <a:lnTo>
                    <a:pt x="232" y="277"/>
                  </a:lnTo>
                  <a:lnTo>
                    <a:pt x="232" y="277"/>
                  </a:lnTo>
                  <a:lnTo>
                    <a:pt x="232" y="280"/>
                  </a:lnTo>
                  <a:lnTo>
                    <a:pt x="232" y="280"/>
                  </a:lnTo>
                  <a:lnTo>
                    <a:pt x="232" y="280"/>
                  </a:lnTo>
                  <a:lnTo>
                    <a:pt x="232" y="282"/>
                  </a:lnTo>
                  <a:lnTo>
                    <a:pt x="232" y="282"/>
                  </a:lnTo>
                  <a:lnTo>
                    <a:pt x="232" y="284"/>
                  </a:lnTo>
                  <a:lnTo>
                    <a:pt x="232" y="284"/>
                  </a:lnTo>
                  <a:lnTo>
                    <a:pt x="232" y="284"/>
                  </a:lnTo>
                  <a:lnTo>
                    <a:pt x="232" y="287"/>
                  </a:lnTo>
                  <a:lnTo>
                    <a:pt x="232" y="287"/>
                  </a:lnTo>
                  <a:lnTo>
                    <a:pt x="232" y="287"/>
                  </a:lnTo>
                  <a:lnTo>
                    <a:pt x="232" y="289"/>
                  </a:lnTo>
                  <a:lnTo>
                    <a:pt x="232" y="289"/>
                  </a:lnTo>
                  <a:lnTo>
                    <a:pt x="232" y="289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30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7" y="294"/>
                  </a:lnTo>
                  <a:lnTo>
                    <a:pt x="225" y="294"/>
                  </a:lnTo>
                  <a:lnTo>
                    <a:pt x="225" y="296"/>
                  </a:lnTo>
                  <a:lnTo>
                    <a:pt x="225" y="296"/>
                  </a:lnTo>
                  <a:lnTo>
                    <a:pt x="225" y="296"/>
                  </a:lnTo>
                  <a:lnTo>
                    <a:pt x="223" y="296"/>
                  </a:lnTo>
                  <a:lnTo>
                    <a:pt x="223" y="296"/>
                  </a:lnTo>
                  <a:lnTo>
                    <a:pt x="223" y="294"/>
                  </a:lnTo>
                  <a:lnTo>
                    <a:pt x="223" y="294"/>
                  </a:lnTo>
                  <a:lnTo>
                    <a:pt x="223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91"/>
                  </a:lnTo>
                  <a:lnTo>
                    <a:pt x="225" y="289"/>
                  </a:lnTo>
                  <a:lnTo>
                    <a:pt x="225" y="289"/>
                  </a:lnTo>
                  <a:lnTo>
                    <a:pt x="225" y="289"/>
                  </a:lnTo>
                  <a:lnTo>
                    <a:pt x="223" y="289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7"/>
                  </a:lnTo>
                  <a:lnTo>
                    <a:pt x="223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4"/>
                  </a:lnTo>
                  <a:lnTo>
                    <a:pt x="220" y="287"/>
                  </a:lnTo>
                  <a:lnTo>
                    <a:pt x="220" y="287"/>
                  </a:lnTo>
                  <a:lnTo>
                    <a:pt x="220" y="287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89"/>
                  </a:lnTo>
                  <a:lnTo>
                    <a:pt x="220" y="291"/>
                  </a:lnTo>
                  <a:lnTo>
                    <a:pt x="223" y="291"/>
                  </a:lnTo>
                  <a:lnTo>
                    <a:pt x="223" y="291"/>
                  </a:lnTo>
                  <a:lnTo>
                    <a:pt x="220" y="291"/>
                  </a:lnTo>
                  <a:lnTo>
                    <a:pt x="220" y="291"/>
                  </a:lnTo>
                  <a:lnTo>
                    <a:pt x="220" y="294"/>
                  </a:lnTo>
                  <a:lnTo>
                    <a:pt x="220" y="294"/>
                  </a:lnTo>
                  <a:lnTo>
                    <a:pt x="218" y="294"/>
                  </a:lnTo>
                  <a:lnTo>
                    <a:pt x="218" y="291"/>
                  </a:lnTo>
                  <a:lnTo>
                    <a:pt x="218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6" y="291"/>
                  </a:lnTo>
                  <a:lnTo>
                    <a:pt x="213" y="291"/>
                  </a:lnTo>
                  <a:lnTo>
                    <a:pt x="213" y="289"/>
                  </a:lnTo>
                  <a:lnTo>
                    <a:pt x="213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7"/>
                  </a:lnTo>
                  <a:lnTo>
                    <a:pt x="211" y="287"/>
                  </a:lnTo>
                  <a:lnTo>
                    <a:pt x="209" y="287"/>
                  </a:lnTo>
                  <a:lnTo>
                    <a:pt x="209" y="287"/>
                  </a:lnTo>
                  <a:lnTo>
                    <a:pt x="209" y="287"/>
                  </a:lnTo>
                  <a:lnTo>
                    <a:pt x="209" y="284"/>
                  </a:lnTo>
                  <a:lnTo>
                    <a:pt x="209" y="284"/>
                  </a:lnTo>
                  <a:lnTo>
                    <a:pt x="209" y="284"/>
                  </a:lnTo>
                  <a:lnTo>
                    <a:pt x="206" y="284"/>
                  </a:lnTo>
                  <a:lnTo>
                    <a:pt x="206" y="284"/>
                  </a:lnTo>
                  <a:lnTo>
                    <a:pt x="204" y="284"/>
                  </a:lnTo>
                  <a:lnTo>
                    <a:pt x="204" y="284"/>
                  </a:lnTo>
                  <a:lnTo>
                    <a:pt x="206" y="284"/>
                  </a:lnTo>
                  <a:lnTo>
                    <a:pt x="206" y="287"/>
                  </a:lnTo>
                  <a:lnTo>
                    <a:pt x="206" y="287"/>
                  </a:lnTo>
                  <a:lnTo>
                    <a:pt x="206" y="287"/>
                  </a:lnTo>
                  <a:lnTo>
                    <a:pt x="206" y="289"/>
                  </a:lnTo>
                  <a:lnTo>
                    <a:pt x="206" y="289"/>
                  </a:lnTo>
                  <a:lnTo>
                    <a:pt x="209" y="289"/>
                  </a:lnTo>
                  <a:lnTo>
                    <a:pt x="209" y="291"/>
                  </a:lnTo>
                  <a:lnTo>
                    <a:pt x="209" y="291"/>
                  </a:lnTo>
                  <a:lnTo>
                    <a:pt x="209" y="289"/>
                  </a:lnTo>
                  <a:lnTo>
                    <a:pt x="209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91"/>
                  </a:lnTo>
                  <a:lnTo>
                    <a:pt x="211" y="291"/>
                  </a:lnTo>
                  <a:lnTo>
                    <a:pt x="211" y="294"/>
                  </a:lnTo>
                  <a:lnTo>
                    <a:pt x="211" y="294"/>
                  </a:lnTo>
                  <a:lnTo>
                    <a:pt x="211" y="291"/>
                  </a:lnTo>
                  <a:lnTo>
                    <a:pt x="209" y="291"/>
                  </a:lnTo>
                  <a:lnTo>
                    <a:pt x="209" y="291"/>
                  </a:lnTo>
                  <a:lnTo>
                    <a:pt x="209" y="294"/>
                  </a:lnTo>
                  <a:lnTo>
                    <a:pt x="209" y="294"/>
                  </a:lnTo>
                  <a:lnTo>
                    <a:pt x="209" y="296"/>
                  </a:lnTo>
                  <a:lnTo>
                    <a:pt x="209" y="296"/>
                  </a:lnTo>
                  <a:lnTo>
                    <a:pt x="206" y="296"/>
                  </a:lnTo>
                  <a:lnTo>
                    <a:pt x="206" y="296"/>
                  </a:lnTo>
                  <a:lnTo>
                    <a:pt x="204" y="296"/>
                  </a:lnTo>
                  <a:lnTo>
                    <a:pt x="204" y="296"/>
                  </a:lnTo>
                  <a:lnTo>
                    <a:pt x="204" y="294"/>
                  </a:lnTo>
                  <a:lnTo>
                    <a:pt x="204" y="294"/>
                  </a:lnTo>
                  <a:lnTo>
                    <a:pt x="204" y="294"/>
                  </a:lnTo>
                  <a:lnTo>
                    <a:pt x="204" y="291"/>
                  </a:lnTo>
                  <a:lnTo>
                    <a:pt x="201" y="291"/>
                  </a:lnTo>
                  <a:lnTo>
                    <a:pt x="201" y="291"/>
                  </a:lnTo>
                  <a:lnTo>
                    <a:pt x="201" y="291"/>
                  </a:lnTo>
                  <a:lnTo>
                    <a:pt x="201" y="289"/>
                  </a:lnTo>
                  <a:lnTo>
                    <a:pt x="201" y="289"/>
                  </a:lnTo>
                  <a:lnTo>
                    <a:pt x="201" y="289"/>
                  </a:lnTo>
                  <a:lnTo>
                    <a:pt x="199" y="289"/>
                  </a:lnTo>
                  <a:lnTo>
                    <a:pt x="199" y="287"/>
                  </a:lnTo>
                  <a:lnTo>
                    <a:pt x="199" y="287"/>
                  </a:lnTo>
                  <a:lnTo>
                    <a:pt x="199" y="287"/>
                  </a:lnTo>
                  <a:lnTo>
                    <a:pt x="199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7" y="284"/>
                  </a:lnTo>
                  <a:lnTo>
                    <a:pt x="194" y="284"/>
                  </a:lnTo>
                  <a:lnTo>
                    <a:pt x="194" y="284"/>
                  </a:lnTo>
                  <a:lnTo>
                    <a:pt x="194" y="282"/>
                  </a:lnTo>
                  <a:lnTo>
                    <a:pt x="194" y="282"/>
                  </a:lnTo>
                  <a:lnTo>
                    <a:pt x="194" y="282"/>
                  </a:lnTo>
                  <a:lnTo>
                    <a:pt x="194" y="280"/>
                  </a:lnTo>
                  <a:lnTo>
                    <a:pt x="192" y="280"/>
                  </a:lnTo>
                  <a:lnTo>
                    <a:pt x="192" y="280"/>
                  </a:lnTo>
                  <a:lnTo>
                    <a:pt x="192" y="280"/>
                  </a:lnTo>
                  <a:lnTo>
                    <a:pt x="192" y="277"/>
                  </a:lnTo>
                  <a:lnTo>
                    <a:pt x="192" y="277"/>
                  </a:lnTo>
                  <a:lnTo>
                    <a:pt x="190" y="277"/>
                  </a:lnTo>
                  <a:lnTo>
                    <a:pt x="190" y="277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90" y="275"/>
                  </a:lnTo>
                  <a:lnTo>
                    <a:pt x="187" y="275"/>
                  </a:lnTo>
                  <a:lnTo>
                    <a:pt x="187" y="275"/>
                  </a:lnTo>
                  <a:lnTo>
                    <a:pt x="187" y="273"/>
                  </a:lnTo>
                  <a:lnTo>
                    <a:pt x="187" y="273"/>
                  </a:lnTo>
                  <a:lnTo>
                    <a:pt x="187" y="273"/>
                  </a:lnTo>
                  <a:lnTo>
                    <a:pt x="187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5" y="270"/>
                  </a:lnTo>
                  <a:lnTo>
                    <a:pt x="183" y="270"/>
                  </a:lnTo>
                  <a:lnTo>
                    <a:pt x="183" y="270"/>
                  </a:lnTo>
                  <a:lnTo>
                    <a:pt x="183" y="268"/>
                  </a:lnTo>
                  <a:lnTo>
                    <a:pt x="183" y="268"/>
                  </a:lnTo>
                  <a:lnTo>
                    <a:pt x="180" y="268"/>
                  </a:lnTo>
                  <a:lnTo>
                    <a:pt x="180" y="268"/>
                  </a:lnTo>
                  <a:lnTo>
                    <a:pt x="180" y="268"/>
                  </a:lnTo>
                  <a:lnTo>
                    <a:pt x="178" y="268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8" y="265"/>
                  </a:lnTo>
                  <a:lnTo>
                    <a:pt x="175" y="265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75" y="261"/>
                  </a:lnTo>
                  <a:lnTo>
                    <a:pt x="173" y="261"/>
                  </a:lnTo>
                  <a:lnTo>
                    <a:pt x="173" y="261"/>
                  </a:lnTo>
                  <a:lnTo>
                    <a:pt x="173" y="261"/>
                  </a:lnTo>
                  <a:lnTo>
                    <a:pt x="171" y="261"/>
                  </a:lnTo>
                  <a:lnTo>
                    <a:pt x="171" y="258"/>
                  </a:lnTo>
                  <a:lnTo>
                    <a:pt x="171" y="258"/>
                  </a:lnTo>
                  <a:lnTo>
                    <a:pt x="171" y="258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68" y="258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8" y="256"/>
                  </a:lnTo>
                  <a:lnTo>
                    <a:pt x="166" y="256"/>
                  </a:lnTo>
                  <a:lnTo>
                    <a:pt x="166" y="256"/>
                  </a:lnTo>
                  <a:lnTo>
                    <a:pt x="166" y="256"/>
                  </a:lnTo>
                  <a:lnTo>
                    <a:pt x="166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1"/>
                  </a:lnTo>
                  <a:lnTo>
                    <a:pt x="161" y="251"/>
                  </a:lnTo>
                  <a:lnTo>
                    <a:pt x="161" y="251"/>
                  </a:lnTo>
                  <a:lnTo>
                    <a:pt x="161" y="251"/>
                  </a:lnTo>
                  <a:lnTo>
                    <a:pt x="161" y="249"/>
                  </a:lnTo>
                  <a:lnTo>
                    <a:pt x="161" y="249"/>
                  </a:lnTo>
                  <a:lnTo>
                    <a:pt x="159" y="249"/>
                  </a:lnTo>
                  <a:lnTo>
                    <a:pt x="159" y="249"/>
                  </a:lnTo>
                  <a:lnTo>
                    <a:pt x="159" y="249"/>
                  </a:lnTo>
                  <a:lnTo>
                    <a:pt x="159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6" y="246"/>
                  </a:lnTo>
                  <a:lnTo>
                    <a:pt x="154" y="246"/>
                  </a:lnTo>
                  <a:lnTo>
                    <a:pt x="154" y="244"/>
                  </a:lnTo>
                  <a:lnTo>
                    <a:pt x="154" y="244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4" y="239"/>
                  </a:lnTo>
                  <a:lnTo>
                    <a:pt x="154" y="239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4" y="237"/>
                  </a:lnTo>
                  <a:lnTo>
                    <a:pt x="152" y="237"/>
                  </a:lnTo>
                  <a:lnTo>
                    <a:pt x="152" y="235"/>
                  </a:lnTo>
                  <a:lnTo>
                    <a:pt x="152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49" y="232"/>
                  </a:lnTo>
                  <a:lnTo>
                    <a:pt x="147" y="232"/>
                  </a:lnTo>
                  <a:lnTo>
                    <a:pt x="147" y="232"/>
                  </a:lnTo>
                  <a:lnTo>
                    <a:pt x="147" y="232"/>
                  </a:lnTo>
                  <a:lnTo>
                    <a:pt x="147" y="230"/>
                  </a:lnTo>
                  <a:lnTo>
                    <a:pt x="147" y="230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5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42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40" y="225"/>
                  </a:lnTo>
                  <a:lnTo>
                    <a:pt x="138" y="225"/>
                  </a:lnTo>
                  <a:lnTo>
                    <a:pt x="138" y="223"/>
                  </a:lnTo>
                  <a:lnTo>
                    <a:pt x="138" y="223"/>
                  </a:lnTo>
                  <a:lnTo>
                    <a:pt x="138" y="223"/>
                  </a:lnTo>
                  <a:lnTo>
                    <a:pt x="138" y="220"/>
                  </a:lnTo>
                  <a:lnTo>
                    <a:pt x="138" y="220"/>
                  </a:lnTo>
                  <a:lnTo>
                    <a:pt x="138" y="220"/>
                  </a:lnTo>
                  <a:lnTo>
                    <a:pt x="138" y="218"/>
                  </a:lnTo>
                  <a:lnTo>
                    <a:pt x="135" y="218"/>
                  </a:lnTo>
                  <a:lnTo>
                    <a:pt x="135" y="218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6"/>
                  </a:lnTo>
                  <a:lnTo>
                    <a:pt x="135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11"/>
                  </a:lnTo>
                  <a:lnTo>
                    <a:pt x="130" y="209"/>
                  </a:lnTo>
                  <a:lnTo>
                    <a:pt x="128" y="209"/>
                  </a:lnTo>
                  <a:lnTo>
                    <a:pt x="128" y="209"/>
                  </a:lnTo>
                  <a:lnTo>
                    <a:pt x="128" y="209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8" y="206"/>
                  </a:lnTo>
                  <a:lnTo>
                    <a:pt x="126" y="206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1"/>
                  </a:lnTo>
                  <a:lnTo>
                    <a:pt x="126" y="201"/>
                  </a:lnTo>
                  <a:lnTo>
                    <a:pt x="123" y="201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9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3" y="197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3" y="197"/>
                  </a:lnTo>
                  <a:lnTo>
                    <a:pt x="123" y="194"/>
                  </a:lnTo>
                  <a:lnTo>
                    <a:pt x="123" y="194"/>
                  </a:lnTo>
                  <a:lnTo>
                    <a:pt x="123" y="192"/>
                  </a:lnTo>
                  <a:lnTo>
                    <a:pt x="123" y="192"/>
                  </a:lnTo>
                  <a:lnTo>
                    <a:pt x="123" y="192"/>
                  </a:lnTo>
                  <a:lnTo>
                    <a:pt x="123" y="190"/>
                  </a:lnTo>
                  <a:lnTo>
                    <a:pt x="123" y="190"/>
                  </a:lnTo>
                  <a:lnTo>
                    <a:pt x="123" y="190"/>
                  </a:lnTo>
                  <a:lnTo>
                    <a:pt x="121" y="190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7"/>
                  </a:lnTo>
                  <a:lnTo>
                    <a:pt x="121" y="185"/>
                  </a:lnTo>
                  <a:lnTo>
                    <a:pt x="121" y="185"/>
                  </a:lnTo>
                  <a:lnTo>
                    <a:pt x="119" y="185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19" y="180"/>
                  </a:lnTo>
                  <a:lnTo>
                    <a:pt x="119" y="180"/>
                  </a:lnTo>
                  <a:lnTo>
                    <a:pt x="119" y="178"/>
                  </a:lnTo>
                  <a:lnTo>
                    <a:pt x="119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6" y="178"/>
                  </a:lnTo>
                  <a:lnTo>
                    <a:pt x="114" y="178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5"/>
                  </a:lnTo>
                  <a:lnTo>
                    <a:pt x="114" y="173"/>
                  </a:lnTo>
                  <a:lnTo>
                    <a:pt x="114" y="173"/>
                  </a:lnTo>
                  <a:lnTo>
                    <a:pt x="114" y="173"/>
                  </a:lnTo>
                  <a:lnTo>
                    <a:pt x="114" y="171"/>
                  </a:lnTo>
                  <a:lnTo>
                    <a:pt x="114" y="171"/>
                  </a:lnTo>
                  <a:lnTo>
                    <a:pt x="114" y="168"/>
                  </a:lnTo>
                  <a:lnTo>
                    <a:pt x="114" y="168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4" y="166"/>
                  </a:lnTo>
                  <a:lnTo>
                    <a:pt x="111" y="166"/>
                  </a:lnTo>
                  <a:lnTo>
                    <a:pt x="111" y="163"/>
                  </a:lnTo>
                  <a:lnTo>
                    <a:pt x="111" y="163"/>
                  </a:lnTo>
                  <a:lnTo>
                    <a:pt x="111" y="163"/>
                  </a:lnTo>
                  <a:lnTo>
                    <a:pt x="109" y="163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61"/>
                  </a:lnTo>
                  <a:lnTo>
                    <a:pt x="109" y="159"/>
                  </a:lnTo>
                  <a:lnTo>
                    <a:pt x="109" y="159"/>
                  </a:lnTo>
                  <a:lnTo>
                    <a:pt x="107" y="159"/>
                  </a:lnTo>
                  <a:lnTo>
                    <a:pt x="107" y="156"/>
                  </a:lnTo>
                  <a:lnTo>
                    <a:pt x="107" y="156"/>
                  </a:lnTo>
                  <a:lnTo>
                    <a:pt x="107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6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2" y="154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02" y="147"/>
                  </a:lnTo>
                  <a:lnTo>
                    <a:pt x="100" y="147"/>
                  </a:lnTo>
                  <a:lnTo>
                    <a:pt x="100" y="147"/>
                  </a:lnTo>
                  <a:lnTo>
                    <a:pt x="102" y="147"/>
                  </a:lnTo>
                  <a:lnTo>
                    <a:pt x="102" y="147"/>
                  </a:lnTo>
                  <a:lnTo>
                    <a:pt x="100" y="147"/>
                  </a:lnTo>
                  <a:lnTo>
                    <a:pt x="100" y="145"/>
                  </a:lnTo>
                  <a:lnTo>
                    <a:pt x="100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0"/>
                  </a:lnTo>
                  <a:lnTo>
                    <a:pt x="95" y="140"/>
                  </a:lnTo>
                  <a:lnTo>
                    <a:pt x="93" y="140"/>
                  </a:lnTo>
                  <a:lnTo>
                    <a:pt x="93" y="140"/>
                  </a:lnTo>
                  <a:lnTo>
                    <a:pt x="93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7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5"/>
                  </a:lnTo>
                  <a:lnTo>
                    <a:pt x="88" y="133"/>
                  </a:lnTo>
                  <a:lnTo>
                    <a:pt x="88" y="133"/>
                  </a:lnTo>
                  <a:lnTo>
                    <a:pt x="88" y="133"/>
                  </a:lnTo>
                  <a:lnTo>
                    <a:pt x="88" y="130"/>
                  </a:lnTo>
                  <a:lnTo>
                    <a:pt x="88" y="130"/>
                  </a:lnTo>
                  <a:lnTo>
                    <a:pt x="88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8"/>
                  </a:lnTo>
                  <a:lnTo>
                    <a:pt x="85" y="126"/>
                  </a:lnTo>
                  <a:lnTo>
                    <a:pt x="85" y="126"/>
                  </a:lnTo>
                  <a:lnTo>
                    <a:pt x="85" y="126"/>
                  </a:lnTo>
                  <a:lnTo>
                    <a:pt x="85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4"/>
                  </a:lnTo>
                  <a:lnTo>
                    <a:pt x="81" y="114"/>
                  </a:lnTo>
                  <a:lnTo>
                    <a:pt x="81" y="114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11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9"/>
                  </a:lnTo>
                  <a:lnTo>
                    <a:pt x="81" y="107"/>
                  </a:lnTo>
                  <a:lnTo>
                    <a:pt x="81" y="107"/>
                  </a:lnTo>
                  <a:lnTo>
                    <a:pt x="81" y="107"/>
                  </a:lnTo>
                  <a:lnTo>
                    <a:pt x="78" y="107"/>
                  </a:lnTo>
                  <a:lnTo>
                    <a:pt x="78" y="104"/>
                  </a:lnTo>
                  <a:lnTo>
                    <a:pt x="78" y="104"/>
                  </a:lnTo>
                  <a:lnTo>
                    <a:pt x="81" y="104"/>
                  </a:lnTo>
                  <a:lnTo>
                    <a:pt x="81" y="104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2"/>
                  </a:lnTo>
                  <a:lnTo>
                    <a:pt x="81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6" y="100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6" y="97"/>
                  </a:lnTo>
                  <a:lnTo>
                    <a:pt x="74" y="97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1" y="95"/>
                  </a:lnTo>
                  <a:lnTo>
                    <a:pt x="71" y="92"/>
                  </a:lnTo>
                  <a:lnTo>
                    <a:pt x="71" y="92"/>
                  </a:lnTo>
                  <a:lnTo>
                    <a:pt x="71" y="95"/>
                  </a:lnTo>
                  <a:lnTo>
                    <a:pt x="71" y="95"/>
                  </a:lnTo>
                  <a:lnTo>
                    <a:pt x="71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2"/>
                  </a:lnTo>
                  <a:lnTo>
                    <a:pt x="69" y="90"/>
                  </a:lnTo>
                  <a:lnTo>
                    <a:pt x="67" y="90"/>
                  </a:lnTo>
                  <a:lnTo>
                    <a:pt x="67" y="90"/>
                  </a:lnTo>
                  <a:lnTo>
                    <a:pt x="67" y="90"/>
                  </a:lnTo>
                  <a:lnTo>
                    <a:pt x="67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62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3"/>
                  </a:lnTo>
                  <a:lnTo>
                    <a:pt x="55" y="83"/>
                  </a:lnTo>
                  <a:lnTo>
                    <a:pt x="55" y="83"/>
                  </a:lnTo>
                  <a:lnTo>
                    <a:pt x="55" y="81"/>
                  </a:lnTo>
                  <a:lnTo>
                    <a:pt x="55" y="81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52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50" y="69"/>
                  </a:lnTo>
                  <a:lnTo>
                    <a:pt x="48" y="69"/>
                  </a:lnTo>
                  <a:lnTo>
                    <a:pt x="48" y="66"/>
                  </a:lnTo>
                  <a:lnTo>
                    <a:pt x="48" y="66"/>
                  </a:lnTo>
                  <a:lnTo>
                    <a:pt x="48" y="64"/>
                  </a:lnTo>
                  <a:lnTo>
                    <a:pt x="48" y="64"/>
                  </a:lnTo>
                  <a:lnTo>
                    <a:pt x="48" y="64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5" y="62"/>
                  </a:lnTo>
                  <a:lnTo>
                    <a:pt x="45" y="62"/>
                  </a:lnTo>
                  <a:lnTo>
                    <a:pt x="45" y="62"/>
                  </a:lnTo>
                  <a:lnTo>
                    <a:pt x="45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9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7"/>
                  </a:lnTo>
                  <a:lnTo>
                    <a:pt x="43" y="54"/>
                  </a:lnTo>
                  <a:lnTo>
                    <a:pt x="43" y="54"/>
                  </a:lnTo>
                  <a:lnTo>
                    <a:pt x="40" y="54"/>
                  </a:lnTo>
                  <a:lnTo>
                    <a:pt x="40" y="54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7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6" y="45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26" y="43"/>
                  </a:lnTo>
                  <a:lnTo>
                    <a:pt x="24" y="43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19" y="38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9" y="36"/>
                  </a:lnTo>
                  <a:lnTo>
                    <a:pt x="17" y="36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7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9" y="2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31" y="9"/>
                  </a:lnTo>
                  <a:lnTo>
                    <a:pt x="31" y="9"/>
                  </a:lnTo>
                  <a:lnTo>
                    <a:pt x="31" y="12"/>
                  </a:lnTo>
                  <a:lnTo>
                    <a:pt x="31" y="12"/>
                  </a:lnTo>
                  <a:lnTo>
                    <a:pt x="31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6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3" y="9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50" y="9"/>
                  </a:lnTo>
                  <a:lnTo>
                    <a:pt x="50" y="9"/>
                  </a:lnTo>
                  <a:lnTo>
                    <a:pt x="52" y="9"/>
                  </a:lnTo>
                  <a:lnTo>
                    <a:pt x="52" y="9"/>
                  </a:lnTo>
                  <a:lnTo>
                    <a:pt x="55" y="9"/>
                  </a:lnTo>
                  <a:lnTo>
                    <a:pt x="55" y="9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55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9" y="17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2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64" y="26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7" y="28"/>
                  </a:lnTo>
                  <a:lnTo>
                    <a:pt x="67" y="28"/>
                  </a:lnTo>
                  <a:lnTo>
                    <a:pt x="69" y="28"/>
                  </a:lnTo>
                  <a:lnTo>
                    <a:pt x="69" y="28"/>
                  </a:lnTo>
                  <a:lnTo>
                    <a:pt x="69" y="28"/>
                  </a:lnTo>
                  <a:lnTo>
                    <a:pt x="69" y="31"/>
                  </a:lnTo>
                  <a:lnTo>
                    <a:pt x="69" y="31"/>
                  </a:lnTo>
                  <a:lnTo>
                    <a:pt x="69" y="31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71" y="38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6" y="40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8" y="43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47"/>
                  </a:lnTo>
                  <a:lnTo>
                    <a:pt x="81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5" y="50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3" y="54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7" y="62"/>
                  </a:lnTo>
                  <a:lnTo>
                    <a:pt x="97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9"/>
                  </a:lnTo>
                  <a:lnTo>
                    <a:pt x="104" y="69"/>
                  </a:lnTo>
                  <a:lnTo>
                    <a:pt x="104" y="69"/>
                  </a:lnTo>
                  <a:lnTo>
                    <a:pt x="107" y="69"/>
                  </a:lnTo>
                  <a:lnTo>
                    <a:pt x="107" y="69"/>
                  </a:lnTo>
                  <a:lnTo>
                    <a:pt x="107" y="71"/>
                  </a:lnTo>
                  <a:lnTo>
                    <a:pt x="107" y="71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7" y="73"/>
                  </a:lnTo>
                  <a:lnTo>
                    <a:pt x="109" y="73"/>
                  </a:lnTo>
                  <a:lnTo>
                    <a:pt x="109" y="76"/>
                  </a:lnTo>
                  <a:lnTo>
                    <a:pt x="109" y="76"/>
                  </a:lnTo>
                  <a:lnTo>
                    <a:pt x="109" y="76"/>
                  </a:lnTo>
                  <a:lnTo>
                    <a:pt x="111" y="76"/>
                  </a:lnTo>
                  <a:lnTo>
                    <a:pt x="111" y="76"/>
                  </a:lnTo>
                  <a:lnTo>
                    <a:pt x="111" y="76"/>
                  </a:lnTo>
                  <a:lnTo>
                    <a:pt x="114" y="76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1"/>
                  </a:lnTo>
                  <a:lnTo>
                    <a:pt x="114" y="81"/>
                  </a:lnTo>
                  <a:lnTo>
                    <a:pt x="114" y="83"/>
                  </a:lnTo>
                  <a:lnTo>
                    <a:pt x="114" y="83"/>
                  </a:lnTo>
                  <a:lnTo>
                    <a:pt x="116" y="83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5"/>
                  </a:lnTo>
                  <a:lnTo>
                    <a:pt x="116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19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8"/>
                  </a:lnTo>
                  <a:lnTo>
                    <a:pt x="121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26" y="85"/>
                  </a:lnTo>
                  <a:lnTo>
                    <a:pt x="128" y="85"/>
                  </a:lnTo>
                  <a:lnTo>
                    <a:pt x="128" y="85"/>
                  </a:lnTo>
                  <a:lnTo>
                    <a:pt x="128" y="85"/>
                  </a:lnTo>
                  <a:lnTo>
                    <a:pt x="130" y="85"/>
                  </a:lnTo>
                  <a:lnTo>
                    <a:pt x="130" y="85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0" y="88"/>
                  </a:lnTo>
                  <a:lnTo>
                    <a:pt x="133" y="88"/>
                  </a:lnTo>
                  <a:lnTo>
                    <a:pt x="133" y="90"/>
                  </a:lnTo>
                  <a:lnTo>
                    <a:pt x="133" y="90"/>
                  </a:lnTo>
                  <a:lnTo>
                    <a:pt x="135" y="90"/>
                  </a:lnTo>
                  <a:lnTo>
                    <a:pt x="135" y="90"/>
                  </a:lnTo>
                  <a:lnTo>
                    <a:pt x="135" y="90"/>
                  </a:lnTo>
                  <a:lnTo>
                    <a:pt x="135" y="92"/>
                  </a:lnTo>
                  <a:lnTo>
                    <a:pt x="135" y="92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5"/>
                  </a:lnTo>
                  <a:lnTo>
                    <a:pt x="135" y="92"/>
                  </a:lnTo>
                  <a:lnTo>
                    <a:pt x="135" y="92"/>
                  </a:lnTo>
                  <a:lnTo>
                    <a:pt x="135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40" y="90"/>
                  </a:lnTo>
                  <a:lnTo>
                    <a:pt x="140" y="90"/>
                  </a:lnTo>
                  <a:lnTo>
                    <a:pt x="140" y="88"/>
                  </a:lnTo>
                  <a:lnTo>
                    <a:pt x="142" y="88"/>
                  </a:lnTo>
                  <a:lnTo>
                    <a:pt x="142" y="88"/>
                  </a:lnTo>
                  <a:lnTo>
                    <a:pt x="142" y="90"/>
                  </a:lnTo>
                  <a:lnTo>
                    <a:pt x="142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92"/>
                  </a:lnTo>
                  <a:lnTo>
                    <a:pt x="145" y="92"/>
                  </a:lnTo>
                  <a:lnTo>
                    <a:pt x="145" y="92"/>
                  </a:lnTo>
                  <a:lnTo>
                    <a:pt x="145" y="95"/>
                  </a:lnTo>
                  <a:lnTo>
                    <a:pt x="145" y="95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97"/>
                  </a:lnTo>
                  <a:lnTo>
                    <a:pt x="145" y="100"/>
                  </a:lnTo>
                  <a:lnTo>
                    <a:pt x="142" y="100"/>
                  </a:lnTo>
                  <a:lnTo>
                    <a:pt x="142" y="100"/>
                  </a:lnTo>
                  <a:lnTo>
                    <a:pt x="145" y="100"/>
                  </a:lnTo>
                  <a:lnTo>
                    <a:pt x="145" y="100"/>
                  </a:lnTo>
                  <a:lnTo>
                    <a:pt x="145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7" y="104"/>
                  </a:lnTo>
                  <a:lnTo>
                    <a:pt x="147" y="104"/>
                  </a:lnTo>
                  <a:lnTo>
                    <a:pt x="147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4"/>
                  </a:lnTo>
                  <a:lnTo>
                    <a:pt x="149" y="102"/>
                  </a:lnTo>
                  <a:lnTo>
                    <a:pt x="149" y="102"/>
                  </a:lnTo>
                  <a:lnTo>
                    <a:pt x="149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4" y="102"/>
                  </a:lnTo>
                  <a:lnTo>
                    <a:pt x="154" y="104"/>
                  </a:lnTo>
                  <a:lnTo>
                    <a:pt x="154" y="104"/>
                  </a:lnTo>
                  <a:lnTo>
                    <a:pt x="154" y="104"/>
                  </a:lnTo>
                  <a:lnTo>
                    <a:pt x="156" y="104"/>
                  </a:lnTo>
                  <a:lnTo>
                    <a:pt x="156" y="104"/>
                  </a:lnTo>
                  <a:lnTo>
                    <a:pt x="156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61" y="104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9"/>
                  </a:lnTo>
                  <a:lnTo>
                    <a:pt x="161" y="109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1"/>
                  </a:lnTo>
                  <a:lnTo>
                    <a:pt x="161" y="114"/>
                  </a:lnTo>
                  <a:lnTo>
                    <a:pt x="161" y="114"/>
                  </a:lnTo>
                  <a:lnTo>
                    <a:pt x="161" y="114"/>
                  </a:lnTo>
                  <a:lnTo>
                    <a:pt x="161" y="116"/>
                  </a:lnTo>
                  <a:lnTo>
                    <a:pt x="161" y="116"/>
                  </a:lnTo>
                  <a:lnTo>
                    <a:pt x="161" y="116"/>
                  </a:lnTo>
                  <a:lnTo>
                    <a:pt x="164" y="116"/>
                  </a:lnTo>
                  <a:lnTo>
                    <a:pt x="164" y="116"/>
                  </a:lnTo>
                  <a:lnTo>
                    <a:pt x="164" y="116"/>
                  </a:lnTo>
                  <a:lnTo>
                    <a:pt x="164" y="114"/>
                  </a:lnTo>
                  <a:lnTo>
                    <a:pt x="164" y="114"/>
                  </a:lnTo>
                  <a:lnTo>
                    <a:pt x="166" y="114"/>
                  </a:lnTo>
                  <a:lnTo>
                    <a:pt x="166" y="114"/>
                  </a:lnTo>
                  <a:lnTo>
                    <a:pt x="168" y="114"/>
                  </a:lnTo>
                  <a:lnTo>
                    <a:pt x="168" y="114"/>
                  </a:lnTo>
                  <a:lnTo>
                    <a:pt x="168" y="114"/>
                  </a:lnTo>
                  <a:lnTo>
                    <a:pt x="168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6"/>
                  </a:lnTo>
                  <a:lnTo>
                    <a:pt x="171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3" y="118"/>
                  </a:lnTo>
                  <a:lnTo>
                    <a:pt x="175" y="118"/>
                  </a:lnTo>
                  <a:lnTo>
                    <a:pt x="175" y="121"/>
                  </a:lnTo>
                  <a:lnTo>
                    <a:pt x="175" y="121"/>
                  </a:lnTo>
                  <a:lnTo>
                    <a:pt x="175" y="123"/>
                  </a:lnTo>
                  <a:lnTo>
                    <a:pt x="175" y="123"/>
                  </a:lnTo>
                  <a:lnTo>
                    <a:pt x="173" y="123"/>
                  </a:lnTo>
                  <a:lnTo>
                    <a:pt x="173" y="126"/>
                  </a:lnTo>
                  <a:lnTo>
                    <a:pt x="173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5" y="126"/>
                  </a:lnTo>
                  <a:lnTo>
                    <a:pt x="178" y="126"/>
                  </a:lnTo>
                  <a:lnTo>
                    <a:pt x="178" y="128"/>
                  </a:lnTo>
                  <a:lnTo>
                    <a:pt x="178" y="128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3"/>
                  </a:lnTo>
                  <a:lnTo>
                    <a:pt x="178" y="123"/>
                  </a:lnTo>
                  <a:lnTo>
                    <a:pt x="178" y="121"/>
                  </a:lnTo>
                  <a:lnTo>
                    <a:pt x="178" y="121"/>
                  </a:lnTo>
                  <a:lnTo>
                    <a:pt x="178" y="121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6"/>
                  </a:lnTo>
                  <a:lnTo>
                    <a:pt x="175" y="116"/>
                  </a:lnTo>
                  <a:lnTo>
                    <a:pt x="175" y="116"/>
                  </a:lnTo>
                  <a:lnTo>
                    <a:pt x="175" y="114"/>
                  </a:lnTo>
                  <a:lnTo>
                    <a:pt x="178" y="114"/>
                  </a:lnTo>
                  <a:lnTo>
                    <a:pt x="178" y="114"/>
                  </a:lnTo>
                  <a:lnTo>
                    <a:pt x="178" y="114"/>
                  </a:lnTo>
                  <a:lnTo>
                    <a:pt x="180" y="114"/>
                  </a:lnTo>
                  <a:lnTo>
                    <a:pt x="180" y="116"/>
                  </a:lnTo>
                  <a:lnTo>
                    <a:pt x="180" y="116"/>
                  </a:lnTo>
                  <a:lnTo>
                    <a:pt x="180" y="116"/>
                  </a:lnTo>
                  <a:lnTo>
                    <a:pt x="180" y="118"/>
                  </a:lnTo>
                  <a:lnTo>
                    <a:pt x="180" y="118"/>
                  </a:lnTo>
                  <a:lnTo>
                    <a:pt x="183" y="118"/>
                  </a:lnTo>
                  <a:lnTo>
                    <a:pt x="183" y="118"/>
                  </a:lnTo>
                  <a:lnTo>
                    <a:pt x="183" y="118"/>
                  </a:lnTo>
                  <a:lnTo>
                    <a:pt x="183" y="121"/>
                  </a:lnTo>
                  <a:lnTo>
                    <a:pt x="183" y="121"/>
                  </a:lnTo>
                  <a:lnTo>
                    <a:pt x="183" y="123"/>
                  </a:lnTo>
                  <a:lnTo>
                    <a:pt x="183" y="123"/>
                  </a:lnTo>
                  <a:lnTo>
                    <a:pt x="183" y="121"/>
                  </a:lnTo>
                  <a:lnTo>
                    <a:pt x="185" y="121"/>
                  </a:lnTo>
                  <a:lnTo>
                    <a:pt x="185" y="121"/>
                  </a:lnTo>
                  <a:lnTo>
                    <a:pt x="185" y="121"/>
                  </a:lnTo>
                  <a:lnTo>
                    <a:pt x="187" y="121"/>
                  </a:lnTo>
                  <a:lnTo>
                    <a:pt x="187" y="121"/>
                  </a:lnTo>
                  <a:lnTo>
                    <a:pt x="187" y="118"/>
                  </a:lnTo>
                  <a:lnTo>
                    <a:pt x="187" y="118"/>
                  </a:lnTo>
                  <a:lnTo>
                    <a:pt x="187" y="118"/>
                  </a:lnTo>
                  <a:lnTo>
                    <a:pt x="187" y="116"/>
                  </a:lnTo>
                  <a:lnTo>
                    <a:pt x="187" y="116"/>
                  </a:lnTo>
                  <a:lnTo>
                    <a:pt x="187" y="116"/>
                  </a:lnTo>
                  <a:lnTo>
                    <a:pt x="190" y="116"/>
                  </a:lnTo>
                  <a:lnTo>
                    <a:pt x="190" y="114"/>
                  </a:lnTo>
                  <a:lnTo>
                    <a:pt x="190" y="114"/>
                  </a:lnTo>
                  <a:lnTo>
                    <a:pt x="190" y="114"/>
                  </a:lnTo>
                  <a:lnTo>
                    <a:pt x="192" y="114"/>
                  </a:lnTo>
                  <a:lnTo>
                    <a:pt x="192" y="114"/>
                  </a:lnTo>
                  <a:lnTo>
                    <a:pt x="192" y="114"/>
                  </a:lnTo>
                  <a:lnTo>
                    <a:pt x="194" y="114"/>
                  </a:lnTo>
                  <a:lnTo>
                    <a:pt x="194" y="114"/>
                  </a:lnTo>
                  <a:lnTo>
                    <a:pt x="194" y="114"/>
                  </a:lnTo>
                  <a:lnTo>
                    <a:pt x="197" y="114"/>
                  </a:lnTo>
                  <a:lnTo>
                    <a:pt x="197" y="114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6"/>
                  </a:lnTo>
                  <a:lnTo>
                    <a:pt x="197" y="114"/>
                  </a:lnTo>
                  <a:lnTo>
                    <a:pt x="199" y="114"/>
                  </a:lnTo>
                  <a:lnTo>
                    <a:pt x="199" y="114"/>
                  </a:lnTo>
                  <a:lnTo>
                    <a:pt x="199" y="114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04" y="111"/>
                  </a:lnTo>
                  <a:lnTo>
                    <a:pt x="204" y="111"/>
                  </a:lnTo>
                  <a:lnTo>
                    <a:pt x="206" y="111"/>
                  </a:lnTo>
                  <a:lnTo>
                    <a:pt x="206" y="114"/>
                  </a:lnTo>
                  <a:lnTo>
                    <a:pt x="206" y="114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9" y="116"/>
                  </a:lnTo>
                  <a:lnTo>
                    <a:pt x="209" y="116"/>
                  </a:lnTo>
                  <a:lnTo>
                    <a:pt x="209" y="118"/>
                  </a:lnTo>
                  <a:lnTo>
                    <a:pt x="209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1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09" y="123"/>
                  </a:lnTo>
                  <a:lnTo>
                    <a:pt x="211" y="123"/>
                  </a:lnTo>
                  <a:lnTo>
                    <a:pt x="211" y="123"/>
                  </a:lnTo>
                  <a:lnTo>
                    <a:pt x="211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9" y="126"/>
                  </a:lnTo>
                  <a:lnTo>
                    <a:pt x="206" y="126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4" y="128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1" y="126"/>
                  </a:lnTo>
                  <a:lnTo>
                    <a:pt x="201" y="123"/>
                  </a:lnTo>
                  <a:lnTo>
                    <a:pt x="204" y="123"/>
                  </a:lnTo>
                  <a:lnTo>
                    <a:pt x="204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3"/>
                  </a:lnTo>
                  <a:lnTo>
                    <a:pt x="201" y="126"/>
                  </a:lnTo>
                  <a:lnTo>
                    <a:pt x="201" y="126"/>
                  </a:lnTo>
                  <a:lnTo>
                    <a:pt x="201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97" y="128"/>
                  </a:lnTo>
                  <a:lnTo>
                    <a:pt x="197" y="130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199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1" y="130"/>
                  </a:lnTo>
                  <a:lnTo>
                    <a:pt x="204" y="130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3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1" y="135"/>
                  </a:lnTo>
                  <a:lnTo>
                    <a:pt x="201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6" y="137"/>
                  </a:lnTo>
                  <a:lnTo>
                    <a:pt x="206" y="140"/>
                  </a:lnTo>
                  <a:lnTo>
                    <a:pt x="206" y="140"/>
                  </a:lnTo>
                  <a:lnTo>
                    <a:pt x="206" y="140"/>
                  </a:lnTo>
                  <a:lnTo>
                    <a:pt x="206" y="142"/>
                  </a:lnTo>
                  <a:lnTo>
                    <a:pt x="209" y="142"/>
                  </a:lnTo>
                  <a:lnTo>
                    <a:pt x="209" y="140"/>
                  </a:lnTo>
                  <a:lnTo>
                    <a:pt x="209" y="140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09" y="142"/>
                  </a:lnTo>
                  <a:lnTo>
                    <a:pt x="209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5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1" y="147"/>
                  </a:lnTo>
                  <a:lnTo>
                    <a:pt x="213" y="147"/>
                  </a:lnTo>
                  <a:lnTo>
                    <a:pt x="213" y="147"/>
                  </a:lnTo>
                  <a:lnTo>
                    <a:pt x="211" y="147"/>
                  </a:lnTo>
                  <a:lnTo>
                    <a:pt x="211" y="149"/>
                  </a:lnTo>
                  <a:lnTo>
                    <a:pt x="213" y="149"/>
                  </a:lnTo>
                  <a:lnTo>
                    <a:pt x="213" y="149"/>
                  </a:lnTo>
                  <a:lnTo>
                    <a:pt x="213" y="149"/>
                  </a:lnTo>
                  <a:lnTo>
                    <a:pt x="213" y="152"/>
                  </a:lnTo>
                  <a:lnTo>
                    <a:pt x="216" y="152"/>
                  </a:lnTo>
                  <a:lnTo>
                    <a:pt x="216" y="152"/>
                  </a:lnTo>
                  <a:lnTo>
                    <a:pt x="213" y="152"/>
                  </a:lnTo>
                  <a:lnTo>
                    <a:pt x="213" y="152"/>
                  </a:lnTo>
                  <a:lnTo>
                    <a:pt x="213" y="154"/>
                  </a:lnTo>
                  <a:lnTo>
                    <a:pt x="211" y="154"/>
                  </a:lnTo>
                  <a:lnTo>
                    <a:pt x="211" y="154"/>
                  </a:lnTo>
                  <a:lnTo>
                    <a:pt x="211" y="152"/>
                  </a:lnTo>
                  <a:lnTo>
                    <a:pt x="211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2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09" y="152"/>
                  </a:lnTo>
                  <a:lnTo>
                    <a:pt x="206" y="152"/>
                  </a:lnTo>
                  <a:lnTo>
                    <a:pt x="206" y="152"/>
                  </a:lnTo>
                  <a:lnTo>
                    <a:pt x="206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2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4" y="154"/>
                  </a:lnTo>
                  <a:lnTo>
                    <a:pt x="206" y="154"/>
                  </a:lnTo>
                  <a:lnTo>
                    <a:pt x="206" y="156"/>
                  </a:lnTo>
                  <a:lnTo>
                    <a:pt x="206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9"/>
                  </a:lnTo>
                  <a:lnTo>
                    <a:pt x="204" y="159"/>
                  </a:lnTo>
                  <a:lnTo>
                    <a:pt x="204" y="161"/>
                  </a:lnTo>
                  <a:lnTo>
                    <a:pt x="204" y="161"/>
                  </a:lnTo>
                  <a:lnTo>
                    <a:pt x="204" y="163"/>
                  </a:lnTo>
                  <a:lnTo>
                    <a:pt x="204" y="163"/>
                  </a:lnTo>
                  <a:lnTo>
                    <a:pt x="201" y="163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201" y="159"/>
                  </a:lnTo>
                  <a:lnTo>
                    <a:pt x="201" y="159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201" y="161"/>
                  </a:lnTo>
                  <a:lnTo>
                    <a:pt x="199" y="161"/>
                  </a:lnTo>
                  <a:lnTo>
                    <a:pt x="199" y="161"/>
                  </a:lnTo>
                  <a:lnTo>
                    <a:pt x="199" y="161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9"/>
                  </a:lnTo>
                  <a:lnTo>
                    <a:pt x="199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6"/>
                  </a:lnTo>
                  <a:lnTo>
                    <a:pt x="197" y="154"/>
                  </a:lnTo>
                  <a:lnTo>
                    <a:pt x="194" y="154"/>
                  </a:lnTo>
                  <a:lnTo>
                    <a:pt x="194" y="154"/>
                  </a:lnTo>
                  <a:lnTo>
                    <a:pt x="194" y="152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224"/>
            <p:cNvSpPr>
              <a:spLocks/>
            </p:cNvSpPr>
            <p:nvPr/>
          </p:nvSpPr>
          <p:spPr bwMode="auto">
            <a:xfrm>
              <a:off x="5027613" y="4197350"/>
              <a:ext cx="346075" cy="346075"/>
            </a:xfrm>
            <a:custGeom>
              <a:avLst/>
              <a:gdLst/>
              <a:ahLst/>
              <a:cxnLst>
                <a:cxn ang="0">
                  <a:pos x="197" y="64"/>
                </a:cxn>
                <a:cxn ang="0">
                  <a:pos x="208" y="74"/>
                </a:cxn>
                <a:cxn ang="0">
                  <a:pos x="218" y="85"/>
                </a:cxn>
                <a:cxn ang="0">
                  <a:pos x="206" y="90"/>
                </a:cxn>
                <a:cxn ang="0">
                  <a:pos x="194" y="90"/>
                </a:cxn>
                <a:cxn ang="0">
                  <a:pos x="187" y="104"/>
                </a:cxn>
                <a:cxn ang="0">
                  <a:pos x="187" y="121"/>
                </a:cxn>
                <a:cxn ang="0">
                  <a:pos x="187" y="133"/>
                </a:cxn>
                <a:cxn ang="0">
                  <a:pos x="175" y="142"/>
                </a:cxn>
                <a:cxn ang="0">
                  <a:pos x="163" y="154"/>
                </a:cxn>
                <a:cxn ang="0">
                  <a:pos x="166" y="164"/>
                </a:cxn>
                <a:cxn ang="0">
                  <a:pos x="161" y="178"/>
                </a:cxn>
                <a:cxn ang="0">
                  <a:pos x="161" y="194"/>
                </a:cxn>
                <a:cxn ang="0">
                  <a:pos x="161" y="206"/>
                </a:cxn>
                <a:cxn ang="0">
                  <a:pos x="154" y="216"/>
                </a:cxn>
                <a:cxn ang="0">
                  <a:pos x="149" y="204"/>
                </a:cxn>
                <a:cxn ang="0">
                  <a:pos x="135" y="213"/>
                </a:cxn>
                <a:cxn ang="0">
                  <a:pos x="126" y="213"/>
                </a:cxn>
                <a:cxn ang="0">
                  <a:pos x="118" y="199"/>
                </a:cxn>
                <a:cxn ang="0">
                  <a:pos x="104" y="199"/>
                </a:cxn>
                <a:cxn ang="0">
                  <a:pos x="97" y="194"/>
                </a:cxn>
                <a:cxn ang="0">
                  <a:pos x="90" y="192"/>
                </a:cxn>
                <a:cxn ang="0">
                  <a:pos x="78" y="199"/>
                </a:cxn>
                <a:cxn ang="0">
                  <a:pos x="66" y="202"/>
                </a:cxn>
                <a:cxn ang="0">
                  <a:pos x="64" y="187"/>
                </a:cxn>
                <a:cxn ang="0">
                  <a:pos x="55" y="185"/>
                </a:cxn>
                <a:cxn ang="0">
                  <a:pos x="40" y="187"/>
                </a:cxn>
                <a:cxn ang="0">
                  <a:pos x="29" y="185"/>
                </a:cxn>
                <a:cxn ang="0">
                  <a:pos x="26" y="183"/>
                </a:cxn>
                <a:cxn ang="0">
                  <a:pos x="26" y="166"/>
                </a:cxn>
                <a:cxn ang="0">
                  <a:pos x="26" y="152"/>
                </a:cxn>
                <a:cxn ang="0">
                  <a:pos x="21" y="140"/>
                </a:cxn>
                <a:cxn ang="0">
                  <a:pos x="12" y="138"/>
                </a:cxn>
                <a:cxn ang="0">
                  <a:pos x="7" y="126"/>
                </a:cxn>
                <a:cxn ang="0">
                  <a:pos x="7" y="109"/>
                </a:cxn>
                <a:cxn ang="0">
                  <a:pos x="2" y="95"/>
                </a:cxn>
                <a:cxn ang="0">
                  <a:pos x="2" y="81"/>
                </a:cxn>
                <a:cxn ang="0">
                  <a:pos x="10" y="67"/>
                </a:cxn>
                <a:cxn ang="0">
                  <a:pos x="17" y="64"/>
                </a:cxn>
                <a:cxn ang="0">
                  <a:pos x="24" y="76"/>
                </a:cxn>
                <a:cxn ang="0">
                  <a:pos x="36" y="88"/>
                </a:cxn>
                <a:cxn ang="0">
                  <a:pos x="50" y="85"/>
                </a:cxn>
                <a:cxn ang="0">
                  <a:pos x="64" y="85"/>
                </a:cxn>
                <a:cxn ang="0">
                  <a:pos x="73" y="74"/>
                </a:cxn>
                <a:cxn ang="0">
                  <a:pos x="88" y="71"/>
                </a:cxn>
                <a:cxn ang="0">
                  <a:pos x="100" y="78"/>
                </a:cxn>
                <a:cxn ang="0">
                  <a:pos x="111" y="74"/>
                </a:cxn>
                <a:cxn ang="0">
                  <a:pos x="123" y="74"/>
                </a:cxn>
                <a:cxn ang="0">
                  <a:pos x="128" y="59"/>
                </a:cxn>
                <a:cxn ang="0">
                  <a:pos x="137" y="48"/>
                </a:cxn>
                <a:cxn ang="0">
                  <a:pos x="140" y="33"/>
                </a:cxn>
                <a:cxn ang="0">
                  <a:pos x="147" y="24"/>
                </a:cxn>
                <a:cxn ang="0">
                  <a:pos x="147" y="5"/>
                </a:cxn>
                <a:cxn ang="0">
                  <a:pos x="156" y="0"/>
                </a:cxn>
                <a:cxn ang="0">
                  <a:pos x="171" y="0"/>
                </a:cxn>
                <a:cxn ang="0">
                  <a:pos x="185" y="3"/>
                </a:cxn>
                <a:cxn ang="0">
                  <a:pos x="197" y="7"/>
                </a:cxn>
                <a:cxn ang="0">
                  <a:pos x="194" y="14"/>
                </a:cxn>
                <a:cxn ang="0">
                  <a:pos x="189" y="29"/>
                </a:cxn>
                <a:cxn ang="0">
                  <a:pos x="192" y="36"/>
                </a:cxn>
                <a:cxn ang="0">
                  <a:pos x="199" y="50"/>
                </a:cxn>
              </a:cxnLst>
              <a:rect l="0" t="0" r="r" b="b"/>
              <a:pathLst>
                <a:path w="218" h="218">
                  <a:moveTo>
                    <a:pt x="201" y="52"/>
                  </a:moveTo>
                  <a:lnTo>
                    <a:pt x="201" y="52"/>
                  </a:lnTo>
                  <a:lnTo>
                    <a:pt x="199" y="52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7" y="55"/>
                  </a:lnTo>
                  <a:lnTo>
                    <a:pt x="197" y="55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4" y="57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4" y="62"/>
                  </a:lnTo>
                  <a:lnTo>
                    <a:pt x="197" y="62"/>
                  </a:lnTo>
                  <a:lnTo>
                    <a:pt x="197" y="62"/>
                  </a:lnTo>
                  <a:lnTo>
                    <a:pt x="197" y="64"/>
                  </a:lnTo>
                  <a:lnTo>
                    <a:pt x="194" y="64"/>
                  </a:lnTo>
                  <a:lnTo>
                    <a:pt x="194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9" y="64"/>
                  </a:lnTo>
                  <a:lnTo>
                    <a:pt x="199" y="64"/>
                  </a:lnTo>
                  <a:lnTo>
                    <a:pt x="199" y="67"/>
                  </a:lnTo>
                  <a:lnTo>
                    <a:pt x="199" y="67"/>
                  </a:lnTo>
                  <a:lnTo>
                    <a:pt x="199" y="67"/>
                  </a:lnTo>
                  <a:lnTo>
                    <a:pt x="199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71"/>
                  </a:lnTo>
                  <a:lnTo>
                    <a:pt x="204" y="71"/>
                  </a:lnTo>
                  <a:lnTo>
                    <a:pt x="204" y="71"/>
                  </a:lnTo>
                  <a:lnTo>
                    <a:pt x="204" y="71"/>
                  </a:lnTo>
                  <a:lnTo>
                    <a:pt x="206" y="71"/>
                  </a:lnTo>
                  <a:lnTo>
                    <a:pt x="206" y="71"/>
                  </a:lnTo>
                  <a:lnTo>
                    <a:pt x="206" y="74"/>
                  </a:lnTo>
                  <a:lnTo>
                    <a:pt x="206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11" y="74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6" y="81"/>
                  </a:lnTo>
                  <a:lnTo>
                    <a:pt x="216" y="83"/>
                  </a:lnTo>
                  <a:lnTo>
                    <a:pt x="216" y="83"/>
                  </a:lnTo>
                  <a:lnTo>
                    <a:pt x="216" y="83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18" y="85"/>
                  </a:lnTo>
                  <a:lnTo>
                    <a:pt x="218" y="85"/>
                  </a:lnTo>
                  <a:lnTo>
                    <a:pt x="218" y="85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6" y="88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08" y="90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88"/>
                  </a:lnTo>
                  <a:lnTo>
                    <a:pt x="199" y="88"/>
                  </a:lnTo>
                  <a:lnTo>
                    <a:pt x="199" y="88"/>
                  </a:lnTo>
                  <a:lnTo>
                    <a:pt x="199" y="88"/>
                  </a:lnTo>
                  <a:lnTo>
                    <a:pt x="199" y="90"/>
                  </a:lnTo>
                  <a:lnTo>
                    <a:pt x="199" y="90"/>
                  </a:lnTo>
                  <a:lnTo>
                    <a:pt x="199" y="90"/>
                  </a:lnTo>
                  <a:lnTo>
                    <a:pt x="199" y="93"/>
                  </a:lnTo>
                  <a:lnTo>
                    <a:pt x="199" y="93"/>
                  </a:lnTo>
                  <a:lnTo>
                    <a:pt x="199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3"/>
                  </a:lnTo>
                  <a:lnTo>
                    <a:pt x="192" y="93"/>
                  </a:lnTo>
                  <a:lnTo>
                    <a:pt x="192" y="93"/>
                  </a:lnTo>
                  <a:lnTo>
                    <a:pt x="192" y="93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89" y="95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7"/>
                  </a:lnTo>
                  <a:lnTo>
                    <a:pt x="187" y="107"/>
                  </a:lnTo>
                  <a:lnTo>
                    <a:pt x="187" y="107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87" y="112"/>
                  </a:lnTo>
                  <a:lnTo>
                    <a:pt x="187" y="112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5" y="114"/>
                  </a:lnTo>
                  <a:lnTo>
                    <a:pt x="185" y="116"/>
                  </a:lnTo>
                  <a:lnTo>
                    <a:pt x="185" y="116"/>
                  </a:lnTo>
                  <a:lnTo>
                    <a:pt x="185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21"/>
                  </a:lnTo>
                  <a:lnTo>
                    <a:pt x="189" y="121"/>
                  </a:lnTo>
                  <a:lnTo>
                    <a:pt x="189" y="121"/>
                  </a:lnTo>
                  <a:lnTo>
                    <a:pt x="189" y="121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9" y="128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7" y="130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2" y="133"/>
                  </a:lnTo>
                  <a:lnTo>
                    <a:pt x="182" y="133"/>
                  </a:lnTo>
                  <a:lnTo>
                    <a:pt x="180" y="133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8"/>
                  </a:lnTo>
                  <a:lnTo>
                    <a:pt x="178" y="138"/>
                  </a:lnTo>
                  <a:lnTo>
                    <a:pt x="178" y="138"/>
                  </a:lnTo>
                  <a:lnTo>
                    <a:pt x="178" y="138"/>
                  </a:lnTo>
                  <a:lnTo>
                    <a:pt x="178" y="140"/>
                  </a:lnTo>
                  <a:lnTo>
                    <a:pt x="178" y="140"/>
                  </a:lnTo>
                  <a:lnTo>
                    <a:pt x="178" y="140"/>
                  </a:lnTo>
                  <a:lnTo>
                    <a:pt x="178" y="142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5"/>
                  </a:lnTo>
                  <a:lnTo>
                    <a:pt x="173" y="145"/>
                  </a:lnTo>
                  <a:lnTo>
                    <a:pt x="173" y="145"/>
                  </a:lnTo>
                  <a:lnTo>
                    <a:pt x="173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7"/>
                  </a:lnTo>
                  <a:lnTo>
                    <a:pt x="171" y="147"/>
                  </a:lnTo>
                  <a:lnTo>
                    <a:pt x="168" y="147"/>
                  </a:lnTo>
                  <a:lnTo>
                    <a:pt x="168" y="147"/>
                  </a:lnTo>
                  <a:lnTo>
                    <a:pt x="168" y="147"/>
                  </a:lnTo>
                  <a:lnTo>
                    <a:pt x="166" y="147"/>
                  </a:lnTo>
                  <a:lnTo>
                    <a:pt x="166" y="149"/>
                  </a:lnTo>
                  <a:lnTo>
                    <a:pt x="166" y="149"/>
                  </a:lnTo>
                  <a:lnTo>
                    <a:pt x="166" y="152"/>
                  </a:lnTo>
                  <a:lnTo>
                    <a:pt x="166" y="152"/>
                  </a:lnTo>
                  <a:lnTo>
                    <a:pt x="166" y="152"/>
                  </a:lnTo>
                  <a:lnTo>
                    <a:pt x="166" y="154"/>
                  </a:lnTo>
                  <a:lnTo>
                    <a:pt x="166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3" y="157"/>
                  </a:lnTo>
                  <a:lnTo>
                    <a:pt x="163" y="157"/>
                  </a:lnTo>
                  <a:lnTo>
                    <a:pt x="163" y="159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6" y="161"/>
                  </a:lnTo>
                  <a:lnTo>
                    <a:pt x="163" y="161"/>
                  </a:lnTo>
                  <a:lnTo>
                    <a:pt x="163" y="161"/>
                  </a:lnTo>
                  <a:lnTo>
                    <a:pt x="166" y="161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6"/>
                  </a:lnTo>
                  <a:lnTo>
                    <a:pt x="168" y="166"/>
                  </a:lnTo>
                  <a:lnTo>
                    <a:pt x="168" y="166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71"/>
                  </a:lnTo>
                  <a:lnTo>
                    <a:pt x="166" y="171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6"/>
                  </a:lnTo>
                  <a:lnTo>
                    <a:pt x="166" y="176"/>
                  </a:lnTo>
                  <a:lnTo>
                    <a:pt x="166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8"/>
                  </a:lnTo>
                  <a:lnTo>
                    <a:pt x="163" y="178"/>
                  </a:lnTo>
                  <a:lnTo>
                    <a:pt x="161" y="178"/>
                  </a:lnTo>
                  <a:lnTo>
                    <a:pt x="161" y="180"/>
                  </a:lnTo>
                  <a:lnTo>
                    <a:pt x="161" y="180"/>
                  </a:lnTo>
                  <a:lnTo>
                    <a:pt x="161" y="183"/>
                  </a:lnTo>
                  <a:lnTo>
                    <a:pt x="161" y="183"/>
                  </a:lnTo>
                  <a:lnTo>
                    <a:pt x="161" y="183"/>
                  </a:lnTo>
                  <a:lnTo>
                    <a:pt x="161" y="185"/>
                  </a:lnTo>
                  <a:lnTo>
                    <a:pt x="161" y="185"/>
                  </a:lnTo>
                  <a:lnTo>
                    <a:pt x="161" y="185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90"/>
                  </a:lnTo>
                  <a:lnTo>
                    <a:pt x="161" y="190"/>
                  </a:lnTo>
                  <a:lnTo>
                    <a:pt x="161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61" y="192"/>
                  </a:lnTo>
                  <a:lnTo>
                    <a:pt x="161" y="192"/>
                  </a:lnTo>
                  <a:lnTo>
                    <a:pt x="161" y="194"/>
                  </a:lnTo>
                  <a:lnTo>
                    <a:pt x="161" y="194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4"/>
                  </a:lnTo>
                  <a:lnTo>
                    <a:pt x="163" y="194"/>
                  </a:lnTo>
                  <a:lnTo>
                    <a:pt x="163" y="194"/>
                  </a:lnTo>
                  <a:lnTo>
                    <a:pt x="163" y="197"/>
                  </a:lnTo>
                  <a:lnTo>
                    <a:pt x="163" y="197"/>
                  </a:lnTo>
                  <a:lnTo>
                    <a:pt x="163" y="199"/>
                  </a:lnTo>
                  <a:lnTo>
                    <a:pt x="163" y="199"/>
                  </a:lnTo>
                  <a:lnTo>
                    <a:pt x="163" y="199"/>
                  </a:lnTo>
                  <a:lnTo>
                    <a:pt x="163" y="202"/>
                  </a:lnTo>
                  <a:lnTo>
                    <a:pt x="163" y="202"/>
                  </a:lnTo>
                  <a:lnTo>
                    <a:pt x="163" y="204"/>
                  </a:lnTo>
                  <a:lnTo>
                    <a:pt x="163" y="204"/>
                  </a:lnTo>
                  <a:lnTo>
                    <a:pt x="161" y="204"/>
                  </a:lnTo>
                  <a:lnTo>
                    <a:pt x="161" y="204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9"/>
                  </a:lnTo>
                  <a:lnTo>
                    <a:pt x="161" y="209"/>
                  </a:lnTo>
                  <a:lnTo>
                    <a:pt x="161" y="209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59" y="211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13"/>
                  </a:lnTo>
                  <a:lnTo>
                    <a:pt x="156" y="213"/>
                  </a:lnTo>
                  <a:lnTo>
                    <a:pt x="156" y="216"/>
                  </a:lnTo>
                  <a:lnTo>
                    <a:pt x="156" y="216"/>
                  </a:lnTo>
                  <a:lnTo>
                    <a:pt x="154" y="216"/>
                  </a:lnTo>
                  <a:lnTo>
                    <a:pt x="154" y="216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1"/>
                  </a:lnTo>
                  <a:lnTo>
                    <a:pt x="154" y="211"/>
                  </a:lnTo>
                  <a:lnTo>
                    <a:pt x="154" y="209"/>
                  </a:lnTo>
                  <a:lnTo>
                    <a:pt x="154" y="209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49" y="204"/>
                  </a:lnTo>
                  <a:lnTo>
                    <a:pt x="149" y="204"/>
                  </a:lnTo>
                  <a:lnTo>
                    <a:pt x="149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4" y="206"/>
                  </a:lnTo>
                  <a:lnTo>
                    <a:pt x="144" y="209"/>
                  </a:lnTo>
                  <a:lnTo>
                    <a:pt x="144" y="209"/>
                  </a:lnTo>
                  <a:lnTo>
                    <a:pt x="144" y="209"/>
                  </a:lnTo>
                  <a:lnTo>
                    <a:pt x="142" y="209"/>
                  </a:lnTo>
                  <a:lnTo>
                    <a:pt x="142" y="209"/>
                  </a:lnTo>
                  <a:lnTo>
                    <a:pt x="142" y="209"/>
                  </a:lnTo>
                  <a:lnTo>
                    <a:pt x="140" y="209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3"/>
                  </a:lnTo>
                  <a:lnTo>
                    <a:pt x="135" y="213"/>
                  </a:lnTo>
                  <a:lnTo>
                    <a:pt x="135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0" y="213"/>
                  </a:lnTo>
                  <a:lnTo>
                    <a:pt x="130" y="213"/>
                  </a:lnTo>
                  <a:lnTo>
                    <a:pt x="130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6"/>
                  </a:lnTo>
                  <a:lnTo>
                    <a:pt x="123" y="216"/>
                  </a:lnTo>
                  <a:lnTo>
                    <a:pt x="123" y="216"/>
                  </a:lnTo>
                  <a:lnTo>
                    <a:pt x="126" y="216"/>
                  </a:lnTo>
                  <a:lnTo>
                    <a:pt x="126" y="213"/>
                  </a:lnTo>
                  <a:lnTo>
                    <a:pt x="126" y="213"/>
                  </a:lnTo>
                  <a:lnTo>
                    <a:pt x="126" y="213"/>
                  </a:lnTo>
                  <a:lnTo>
                    <a:pt x="126" y="211"/>
                  </a:lnTo>
                  <a:lnTo>
                    <a:pt x="123" y="211"/>
                  </a:lnTo>
                  <a:lnTo>
                    <a:pt x="123" y="211"/>
                  </a:lnTo>
                  <a:lnTo>
                    <a:pt x="123" y="209"/>
                  </a:lnTo>
                  <a:lnTo>
                    <a:pt x="123" y="209"/>
                  </a:lnTo>
                  <a:lnTo>
                    <a:pt x="123" y="206"/>
                  </a:lnTo>
                  <a:lnTo>
                    <a:pt x="123" y="206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6" y="199"/>
                  </a:lnTo>
                  <a:lnTo>
                    <a:pt x="116" y="197"/>
                  </a:lnTo>
                  <a:lnTo>
                    <a:pt x="116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4" y="199"/>
                  </a:lnTo>
                  <a:lnTo>
                    <a:pt x="104" y="199"/>
                  </a:lnTo>
                  <a:lnTo>
                    <a:pt x="104" y="199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2" y="197"/>
                  </a:lnTo>
                  <a:lnTo>
                    <a:pt x="102" y="197"/>
                  </a:lnTo>
                  <a:lnTo>
                    <a:pt x="102" y="197"/>
                  </a:lnTo>
                  <a:lnTo>
                    <a:pt x="102" y="194"/>
                  </a:lnTo>
                  <a:lnTo>
                    <a:pt x="104" y="194"/>
                  </a:lnTo>
                  <a:lnTo>
                    <a:pt x="104" y="194"/>
                  </a:lnTo>
                  <a:lnTo>
                    <a:pt x="102" y="194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4"/>
                  </a:lnTo>
                  <a:lnTo>
                    <a:pt x="100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5" y="194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2" y="192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87"/>
                  </a:lnTo>
                  <a:lnTo>
                    <a:pt x="90" y="187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88" y="192"/>
                  </a:lnTo>
                  <a:lnTo>
                    <a:pt x="88" y="192"/>
                  </a:lnTo>
                  <a:lnTo>
                    <a:pt x="88" y="194"/>
                  </a:lnTo>
                  <a:lnTo>
                    <a:pt x="88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7"/>
                  </a:lnTo>
                  <a:lnTo>
                    <a:pt x="83" y="197"/>
                  </a:lnTo>
                  <a:lnTo>
                    <a:pt x="83" y="197"/>
                  </a:lnTo>
                  <a:lnTo>
                    <a:pt x="83" y="197"/>
                  </a:lnTo>
                  <a:lnTo>
                    <a:pt x="81" y="197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81" y="202"/>
                  </a:lnTo>
                  <a:lnTo>
                    <a:pt x="81" y="202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78" y="199"/>
                  </a:lnTo>
                  <a:lnTo>
                    <a:pt x="78" y="199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76" y="197"/>
                  </a:lnTo>
                  <a:lnTo>
                    <a:pt x="76" y="197"/>
                  </a:lnTo>
                  <a:lnTo>
                    <a:pt x="76" y="194"/>
                  </a:lnTo>
                  <a:lnTo>
                    <a:pt x="73" y="194"/>
                  </a:lnTo>
                  <a:lnTo>
                    <a:pt x="73" y="194"/>
                  </a:lnTo>
                  <a:lnTo>
                    <a:pt x="73" y="194"/>
                  </a:lnTo>
                  <a:lnTo>
                    <a:pt x="73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9"/>
                  </a:lnTo>
                  <a:lnTo>
                    <a:pt x="69" y="199"/>
                  </a:lnTo>
                  <a:lnTo>
                    <a:pt x="69" y="199"/>
                  </a:lnTo>
                  <a:lnTo>
                    <a:pt x="69" y="199"/>
                  </a:lnTo>
                  <a:lnTo>
                    <a:pt x="69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7"/>
                  </a:lnTo>
                  <a:lnTo>
                    <a:pt x="62" y="197"/>
                  </a:lnTo>
                  <a:lnTo>
                    <a:pt x="62" y="197"/>
                  </a:lnTo>
                  <a:lnTo>
                    <a:pt x="64" y="197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64" y="187"/>
                  </a:lnTo>
                  <a:lnTo>
                    <a:pt x="64" y="187"/>
                  </a:lnTo>
                  <a:lnTo>
                    <a:pt x="64" y="187"/>
                  </a:lnTo>
                  <a:lnTo>
                    <a:pt x="64" y="185"/>
                  </a:lnTo>
                  <a:lnTo>
                    <a:pt x="64" y="185"/>
                  </a:lnTo>
                  <a:lnTo>
                    <a:pt x="62" y="185"/>
                  </a:lnTo>
                  <a:lnTo>
                    <a:pt x="62" y="185"/>
                  </a:lnTo>
                  <a:lnTo>
                    <a:pt x="62" y="185"/>
                  </a:lnTo>
                  <a:lnTo>
                    <a:pt x="62" y="187"/>
                  </a:lnTo>
                  <a:lnTo>
                    <a:pt x="59" y="187"/>
                  </a:lnTo>
                  <a:lnTo>
                    <a:pt x="59" y="187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5"/>
                  </a:lnTo>
                  <a:lnTo>
                    <a:pt x="55" y="185"/>
                  </a:lnTo>
                  <a:lnTo>
                    <a:pt x="55" y="185"/>
                  </a:lnTo>
                  <a:lnTo>
                    <a:pt x="55" y="185"/>
                  </a:lnTo>
                  <a:lnTo>
                    <a:pt x="52" y="185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0" y="187"/>
                  </a:lnTo>
                  <a:lnTo>
                    <a:pt x="50" y="187"/>
                  </a:lnTo>
                  <a:lnTo>
                    <a:pt x="47" y="187"/>
                  </a:lnTo>
                  <a:lnTo>
                    <a:pt x="47" y="190"/>
                  </a:lnTo>
                  <a:lnTo>
                    <a:pt x="47" y="190"/>
                  </a:lnTo>
                  <a:lnTo>
                    <a:pt x="47" y="190"/>
                  </a:lnTo>
                  <a:lnTo>
                    <a:pt x="45" y="190"/>
                  </a:lnTo>
                  <a:lnTo>
                    <a:pt x="45" y="190"/>
                  </a:lnTo>
                  <a:lnTo>
                    <a:pt x="45" y="190"/>
                  </a:lnTo>
                  <a:lnTo>
                    <a:pt x="45" y="187"/>
                  </a:lnTo>
                  <a:lnTo>
                    <a:pt x="43" y="187"/>
                  </a:lnTo>
                  <a:lnTo>
                    <a:pt x="43" y="187"/>
                  </a:lnTo>
                  <a:lnTo>
                    <a:pt x="43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6" y="183"/>
                  </a:lnTo>
                  <a:lnTo>
                    <a:pt x="36" y="185"/>
                  </a:lnTo>
                  <a:lnTo>
                    <a:pt x="36" y="185"/>
                  </a:lnTo>
                  <a:lnTo>
                    <a:pt x="33" y="185"/>
                  </a:lnTo>
                  <a:lnTo>
                    <a:pt x="33" y="185"/>
                  </a:lnTo>
                  <a:lnTo>
                    <a:pt x="33" y="185"/>
                  </a:lnTo>
                  <a:lnTo>
                    <a:pt x="33" y="187"/>
                  </a:lnTo>
                  <a:lnTo>
                    <a:pt x="33" y="187"/>
                  </a:lnTo>
                  <a:lnTo>
                    <a:pt x="31" y="187"/>
                  </a:lnTo>
                  <a:lnTo>
                    <a:pt x="31" y="187"/>
                  </a:lnTo>
                  <a:lnTo>
                    <a:pt x="31" y="185"/>
                  </a:lnTo>
                  <a:lnTo>
                    <a:pt x="31" y="185"/>
                  </a:lnTo>
                  <a:lnTo>
                    <a:pt x="29" y="185"/>
                  </a:lnTo>
                  <a:lnTo>
                    <a:pt x="29" y="185"/>
                  </a:lnTo>
                  <a:lnTo>
                    <a:pt x="29" y="185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0"/>
                  </a:lnTo>
                  <a:lnTo>
                    <a:pt x="31" y="180"/>
                  </a:lnTo>
                  <a:lnTo>
                    <a:pt x="31" y="178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9" y="180"/>
                  </a:lnTo>
                  <a:lnTo>
                    <a:pt x="29" y="180"/>
                  </a:lnTo>
                  <a:lnTo>
                    <a:pt x="29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9" y="178"/>
                  </a:lnTo>
                  <a:lnTo>
                    <a:pt x="29" y="176"/>
                  </a:lnTo>
                  <a:lnTo>
                    <a:pt x="29" y="176"/>
                  </a:lnTo>
                  <a:lnTo>
                    <a:pt x="29" y="176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9" y="171"/>
                  </a:lnTo>
                  <a:lnTo>
                    <a:pt x="26" y="171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6" y="166"/>
                  </a:lnTo>
                  <a:lnTo>
                    <a:pt x="26" y="166"/>
                  </a:lnTo>
                  <a:lnTo>
                    <a:pt x="26" y="166"/>
                  </a:lnTo>
                  <a:lnTo>
                    <a:pt x="26" y="164"/>
                  </a:lnTo>
                  <a:lnTo>
                    <a:pt x="26" y="164"/>
                  </a:lnTo>
                  <a:lnTo>
                    <a:pt x="26" y="164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59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1" y="159"/>
                  </a:lnTo>
                  <a:lnTo>
                    <a:pt x="21" y="157"/>
                  </a:lnTo>
                  <a:lnTo>
                    <a:pt x="21" y="157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6" y="152"/>
                  </a:lnTo>
                  <a:lnTo>
                    <a:pt x="26" y="152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26" y="147"/>
                  </a:lnTo>
                  <a:lnTo>
                    <a:pt x="26" y="147"/>
                  </a:lnTo>
                  <a:lnTo>
                    <a:pt x="26" y="147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2"/>
                  </a:lnTo>
                  <a:lnTo>
                    <a:pt x="21" y="142"/>
                  </a:lnTo>
                  <a:lnTo>
                    <a:pt x="21" y="142"/>
                  </a:lnTo>
                  <a:lnTo>
                    <a:pt x="21" y="140"/>
                  </a:lnTo>
                  <a:lnTo>
                    <a:pt x="24" y="140"/>
                  </a:lnTo>
                  <a:lnTo>
                    <a:pt x="24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19" y="140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7" y="142"/>
                  </a:lnTo>
                  <a:lnTo>
                    <a:pt x="17" y="145"/>
                  </a:lnTo>
                  <a:lnTo>
                    <a:pt x="17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2" y="145"/>
                  </a:lnTo>
                  <a:lnTo>
                    <a:pt x="12" y="145"/>
                  </a:lnTo>
                  <a:lnTo>
                    <a:pt x="12" y="145"/>
                  </a:lnTo>
                  <a:lnTo>
                    <a:pt x="12" y="142"/>
                  </a:lnTo>
                  <a:lnTo>
                    <a:pt x="12" y="142"/>
                  </a:lnTo>
                  <a:lnTo>
                    <a:pt x="12" y="142"/>
                  </a:lnTo>
                  <a:lnTo>
                    <a:pt x="12" y="140"/>
                  </a:lnTo>
                  <a:lnTo>
                    <a:pt x="12" y="140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3"/>
                  </a:lnTo>
                  <a:lnTo>
                    <a:pt x="10" y="133"/>
                  </a:lnTo>
                  <a:lnTo>
                    <a:pt x="10" y="135"/>
                  </a:lnTo>
                  <a:lnTo>
                    <a:pt x="10" y="135"/>
                  </a:lnTo>
                  <a:lnTo>
                    <a:pt x="7" y="135"/>
                  </a:lnTo>
                  <a:lnTo>
                    <a:pt x="7" y="133"/>
                  </a:lnTo>
                  <a:lnTo>
                    <a:pt x="10" y="133"/>
                  </a:lnTo>
                  <a:lnTo>
                    <a:pt x="10" y="133"/>
                  </a:lnTo>
                  <a:lnTo>
                    <a:pt x="7" y="133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5" y="119"/>
                  </a:lnTo>
                  <a:lnTo>
                    <a:pt x="5" y="119"/>
                  </a:lnTo>
                  <a:lnTo>
                    <a:pt x="5" y="119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2"/>
                  </a:lnTo>
                  <a:lnTo>
                    <a:pt x="7" y="112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7"/>
                  </a:lnTo>
                  <a:lnTo>
                    <a:pt x="7" y="107"/>
                  </a:lnTo>
                  <a:lnTo>
                    <a:pt x="5" y="107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0" y="104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2" y="102"/>
                  </a:lnTo>
                  <a:lnTo>
                    <a:pt x="2" y="100"/>
                  </a:lnTo>
                  <a:lnTo>
                    <a:pt x="2" y="100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3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2" y="81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5" y="78"/>
                  </a:lnTo>
                  <a:lnTo>
                    <a:pt x="5" y="76"/>
                  </a:lnTo>
                  <a:lnTo>
                    <a:pt x="5" y="76"/>
                  </a:lnTo>
                  <a:lnTo>
                    <a:pt x="5" y="76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10" y="69"/>
                  </a:lnTo>
                  <a:lnTo>
                    <a:pt x="10" y="67"/>
                  </a:lnTo>
                  <a:lnTo>
                    <a:pt x="10" y="67"/>
                  </a:lnTo>
                  <a:lnTo>
                    <a:pt x="10" y="64"/>
                  </a:lnTo>
                  <a:lnTo>
                    <a:pt x="10" y="64"/>
                  </a:lnTo>
                  <a:lnTo>
                    <a:pt x="10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7" y="59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4" y="62"/>
                  </a:lnTo>
                  <a:lnTo>
                    <a:pt x="14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9" y="64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9"/>
                  </a:lnTo>
                  <a:lnTo>
                    <a:pt x="19" y="69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4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31" y="81"/>
                  </a:lnTo>
                  <a:lnTo>
                    <a:pt x="31" y="83"/>
                  </a:lnTo>
                  <a:lnTo>
                    <a:pt x="31" y="83"/>
                  </a:lnTo>
                  <a:lnTo>
                    <a:pt x="31" y="83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8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8" y="88"/>
                  </a:lnTo>
                  <a:lnTo>
                    <a:pt x="38" y="88"/>
                  </a:lnTo>
                  <a:lnTo>
                    <a:pt x="38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3" y="88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3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64" y="85"/>
                  </a:lnTo>
                  <a:lnTo>
                    <a:pt x="64" y="85"/>
                  </a:lnTo>
                  <a:lnTo>
                    <a:pt x="64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76"/>
                  </a:lnTo>
                  <a:lnTo>
                    <a:pt x="73" y="76"/>
                  </a:lnTo>
                  <a:lnTo>
                    <a:pt x="73" y="76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6" y="74"/>
                  </a:lnTo>
                  <a:lnTo>
                    <a:pt x="76" y="74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1" y="71"/>
                  </a:lnTo>
                  <a:lnTo>
                    <a:pt x="81" y="71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88" y="74"/>
                  </a:lnTo>
                  <a:lnTo>
                    <a:pt x="88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2" y="74"/>
                  </a:lnTo>
                  <a:lnTo>
                    <a:pt x="92" y="74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5" y="76"/>
                  </a:lnTo>
                  <a:lnTo>
                    <a:pt x="95" y="76"/>
                  </a:lnTo>
                  <a:lnTo>
                    <a:pt x="95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8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0" y="76"/>
                  </a:lnTo>
                  <a:lnTo>
                    <a:pt x="102" y="76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6"/>
                  </a:lnTo>
                  <a:lnTo>
                    <a:pt x="107" y="76"/>
                  </a:lnTo>
                  <a:lnTo>
                    <a:pt x="109" y="76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6" y="74"/>
                  </a:lnTo>
                  <a:lnTo>
                    <a:pt x="126" y="71"/>
                  </a:lnTo>
                  <a:lnTo>
                    <a:pt x="126" y="71"/>
                  </a:lnTo>
                  <a:lnTo>
                    <a:pt x="126" y="71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2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30" y="52"/>
                  </a:lnTo>
                  <a:lnTo>
                    <a:pt x="133" y="52"/>
                  </a:lnTo>
                  <a:lnTo>
                    <a:pt x="133" y="52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5" y="50"/>
                  </a:lnTo>
                  <a:lnTo>
                    <a:pt x="135" y="48"/>
                  </a:lnTo>
                  <a:lnTo>
                    <a:pt x="135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5" y="45"/>
                  </a:lnTo>
                  <a:lnTo>
                    <a:pt x="135" y="43"/>
                  </a:lnTo>
                  <a:lnTo>
                    <a:pt x="135" y="43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38"/>
                  </a:lnTo>
                  <a:lnTo>
                    <a:pt x="135" y="38"/>
                  </a:lnTo>
                  <a:lnTo>
                    <a:pt x="137" y="38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3"/>
                  </a:lnTo>
                  <a:lnTo>
                    <a:pt x="140" y="33"/>
                  </a:lnTo>
                  <a:lnTo>
                    <a:pt x="140" y="33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2" y="36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29"/>
                  </a:lnTo>
                  <a:lnTo>
                    <a:pt x="144" y="29"/>
                  </a:lnTo>
                  <a:lnTo>
                    <a:pt x="144" y="26"/>
                  </a:lnTo>
                  <a:lnTo>
                    <a:pt x="144" y="26"/>
                  </a:lnTo>
                  <a:lnTo>
                    <a:pt x="144" y="26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1"/>
                  </a:lnTo>
                  <a:lnTo>
                    <a:pt x="147" y="21"/>
                  </a:lnTo>
                  <a:lnTo>
                    <a:pt x="147" y="19"/>
                  </a:lnTo>
                  <a:lnTo>
                    <a:pt x="144" y="19"/>
                  </a:lnTo>
                  <a:lnTo>
                    <a:pt x="144" y="19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4" y="14"/>
                  </a:lnTo>
                  <a:lnTo>
                    <a:pt x="144" y="14"/>
                  </a:lnTo>
                  <a:lnTo>
                    <a:pt x="144" y="14"/>
                  </a:lnTo>
                  <a:lnTo>
                    <a:pt x="147" y="14"/>
                  </a:lnTo>
                  <a:lnTo>
                    <a:pt x="147" y="12"/>
                  </a:lnTo>
                  <a:lnTo>
                    <a:pt x="144" y="12"/>
                  </a:lnTo>
                  <a:lnTo>
                    <a:pt x="144" y="12"/>
                  </a:lnTo>
                  <a:lnTo>
                    <a:pt x="144" y="10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47" y="7"/>
                  </a:lnTo>
                  <a:lnTo>
                    <a:pt x="147" y="7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9" y="5"/>
                  </a:lnTo>
                  <a:lnTo>
                    <a:pt x="149" y="3"/>
                  </a:lnTo>
                  <a:lnTo>
                    <a:pt x="149" y="3"/>
                  </a:lnTo>
                  <a:lnTo>
                    <a:pt x="149" y="5"/>
                  </a:lnTo>
                  <a:lnTo>
                    <a:pt x="152" y="5"/>
                  </a:lnTo>
                  <a:lnTo>
                    <a:pt x="152" y="3"/>
                  </a:lnTo>
                  <a:lnTo>
                    <a:pt x="152" y="3"/>
                  </a:lnTo>
                  <a:lnTo>
                    <a:pt x="152" y="3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3"/>
                  </a:lnTo>
                  <a:lnTo>
                    <a:pt x="156" y="3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63" y="0"/>
                  </a:lnTo>
                  <a:lnTo>
                    <a:pt x="163" y="0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6" y="3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2" y="3"/>
                  </a:lnTo>
                  <a:lnTo>
                    <a:pt x="185" y="3"/>
                  </a:lnTo>
                  <a:lnTo>
                    <a:pt x="185" y="3"/>
                  </a:lnTo>
                  <a:lnTo>
                    <a:pt x="185" y="3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7" y="5"/>
                  </a:lnTo>
                  <a:lnTo>
                    <a:pt x="197" y="5"/>
                  </a:lnTo>
                  <a:lnTo>
                    <a:pt x="197" y="7"/>
                  </a:lnTo>
                  <a:lnTo>
                    <a:pt x="197" y="7"/>
                  </a:lnTo>
                  <a:lnTo>
                    <a:pt x="194" y="7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4" y="7"/>
                  </a:lnTo>
                  <a:lnTo>
                    <a:pt x="192" y="7"/>
                  </a:lnTo>
                  <a:lnTo>
                    <a:pt x="192" y="7"/>
                  </a:lnTo>
                  <a:lnTo>
                    <a:pt x="192" y="10"/>
                  </a:lnTo>
                  <a:lnTo>
                    <a:pt x="192" y="10"/>
                  </a:lnTo>
                  <a:lnTo>
                    <a:pt x="192" y="10"/>
                  </a:lnTo>
                  <a:lnTo>
                    <a:pt x="189" y="10"/>
                  </a:lnTo>
                  <a:lnTo>
                    <a:pt x="189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7"/>
                  </a:lnTo>
                  <a:lnTo>
                    <a:pt x="194" y="17"/>
                  </a:lnTo>
                  <a:lnTo>
                    <a:pt x="192" y="17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89" y="19"/>
                  </a:lnTo>
                  <a:lnTo>
                    <a:pt x="189" y="21"/>
                  </a:lnTo>
                  <a:lnTo>
                    <a:pt x="189" y="21"/>
                  </a:lnTo>
                  <a:lnTo>
                    <a:pt x="189" y="21"/>
                  </a:lnTo>
                  <a:lnTo>
                    <a:pt x="189" y="24"/>
                  </a:lnTo>
                  <a:lnTo>
                    <a:pt x="189" y="24"/>
                  </a:lnTo>
                  <a:lnTo>
                    <a:pt x="189" y="24"/>
                  </a:lnTo>
                  <a:lnTo>
                    <a:pt x="192" y="24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89" y="29"/>
                  </a:lnTo>
                  <a:lnTo>
                    <a:pt x="189" y="29"/>
                  </a:lnTo>
                  <a:lnTo>
                    <a:pt x="189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9" y="31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8"/>
                  </a:lnTo>
                  <a:lnTo>
                    <a:pt x="192" y="38"/>
                  </a:lnTo>
                  <a:lnTo>
                    <a:pt x="192" y="40"/>
                  </a:lnTo>
                  <a:lnTo>
                    <a:pt x="192" y="40"/>
                  </a:lnTo>
                  <a:lnTo>
                    <a:pt x="192" y="40"/>
                  </a:lnTo>
                  <a:lnTo>
                    <a:pt x="192" y="43"/>
                  </a:lnTo>
                  <a:lnTo>
                    <a:pt x="192" y="43"/>
                  </a:lnTo>
                  <a:lnTo>
                    <a:pt x="194" y="43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8"/>
                  </a:lnTo>
                  <a:lnTo>
                    <a:pt x="197" y="48"/>
                  </a:lnTo>
                  <a:lnTo>
                    <a:pt x="197" y="48"/>
                  </a:lnTo>
                  <a:lnTo>
                    <a:pt x="197" y="48"/>
                  </a:lnTo>
                  <a:lnTo>
                    <a:pt x="197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2"/>
                  </a:lnTo>
                  <a:lnTo>
                    <a:pt x="199" y="52"/>
                  </a:lnTo>
                  <a:lnTo>
                    <a:pt x="201" y="52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225"/>
            <p:cNvSpPr>
              <a:spLocks/>
            </p:cNvSpPr>
            <p:nvPr/>
          </p:nvSpPr>
          <p:spPr bwMode="auto">
            <a:xfrm>
              <a:off x="5027613" y="4197350"/>
              <a:ext cx="346075" cy="346075"/>
            </a:xfrm>
            <a:custGeom>
              <a:avLst/>
              <a:gdLst/>
              <a:ahLst/>
              <a:cxnLst>
                <a:cxn ang="0">
                  <a:pos x="197" y="64"/>
                </a:cxn>
                <a:cxn ang="0">
                  <a:pos x="208" y="74"/>
                </a:cxn>
                <a:cxn ang="0">
                  <a:pos x="218" y="85"/>
                </a:cxn>
                <a:cxn ang="0">
                  <a:pos x="206" y="90"/>
                </a:cxn>
                <a:cxn ang="0">
                  <a:pos x="194" y="90"/>
                </a:cxn>
                <a:cxn ang="0">
                  <a:pos x="187" y="104"/>
                </a:cxn>
                <a:cxn ang="0">
                  <a:pos x="187" y="121"/>
                </a:cxn>
                <a:cxn ang="0">
                  <a:pos x="187" y="133"/>
                </a:cxn>
                <a:cxn ang="0">
                  <a:pos x="175" y="142"/>
                </a:cxn>
                <a:cxn ang="0">
                  <a:pos x="163" y="154"/>
                </a:cxn>
                <a:cxn ang="0">
                  <a:pos x="166" y="164"/>
                </a:cxn>
                <a:cxn ang="0">
                  <a:pos x="161" y="178"/>
                </a:cxn>
                <a:cxn ang="0">
                  <a:pos x="161" y="194"/>
                </a:cxn>
                <a:cxn ang="0">
                  <a:pos x="161" y="206"/>
                </a:cxn>
                <a:cxn ang="0">
                  <a:pos x="154" y="216"/>
                </a:cxn>
                <a:cxn ang="0">
                  <a:pos x="149" y="204"/>
                </a:cxn>
                <a:cxn ang="0">
                  <a:pos x="135" y="213"/>
                </a:cxn>
                <a:cxn ang="0">
                  <a:pos x="126" y="213"/>
                </a:cxn>
                <a:cxn ang="0">
                  <a:pos x="118" y="199"/>
                </a:cxn>
                <a:cxn ang="0">
                  <a:pos x="104" y="199"/>
                </a:cxn>
                <a:cxn ang="0">
                  <a:pos x="97" y="194"/>
                </a:cxn>
                <a:cxn ang="0">
                  <a:pos x="90" y="192"/>
                </a:cxn>
                <a:cxn ang="0">
                  <a:pos x="78" y="199"/>
                </a:cxn>
                <a:cxn ang="0">
                  <a:pos x="66" y="202"/>
                </a:cxn>
                <a:cxn ang="0">
                  <a:pos x="64" y="187"/>
                </a:cxn>
                <a:cxn ang="0">
                  <a:pos x="55" y="185"/>
                </a:cxn>
                <a:cxn ang="0">
                  <a:pos x="40" y="187"/>
                </a:cxn>
                <a:cxn ang="0">
                  <a:pos x="29" y="185"/>
                </a:cxn>
                <a:cxn ang="0">
                  <a:pos x="26" y="183"/>
                </a:cxn>
                <a:cxn ang="0">
                  <a:pos x="26" y="166"/>
                </a:cxn>
                <a:cxn ang="0">
                  <a:pos x="26" y="152"/>
                </a:cxn>
                <a:cxn ang="0">
                  <a:pos x="21" y="140"/>
                </a:cxn>
                <a:cxn ang="0">
                  <a:pos x="12" y="138"/>
                </a:cxn>
                <a:cxn ang="0">
                  <a:pos x="7" y="126"/>
                </a:cxn>
                <a:cxn ang="0">
                  <a:pos x="7" y="109"/>
                </a:cxn>
                <a:cxn ang="0">
                  <a:pos x="2" y="95"/>
                </a:cxn>
                <a:cxn ang="0">
                  <a:pos x="2" y="81"/>
                </a:cxn>
                <a:cxn ang="0">
                  <a:pos x="10" y="67"/>
                </a:cxn>
                <a:cxn ang="0">
                  <a:pos x="17" y="64"/>
                </a:cxn>
                <a:cxn ang="0">
                  <a:pos x="24" y="76"/>
                </a:cxn>
                <a:cxn ang="0">
                  <a:pos x="36" y="88"/>
                </a:cxn>
                <a:cxn ang="0">
                  <a:pos x="50" y="85"/>
                </a:cxn>
                <a:cxn ang="0">
                  <a:pos x="64" y="85"/>
                </a:cxn>
                <a:cxn ang="0">
                  <a:pos x="73" y="74"/>
                </a:cxn>
                <a:cxn ang="0">
                  <a:pos x="88" y="71"/>
                </a:cxn>
                <a:cxn ang="0">
                  <a:pos x="100" y="78"/>
                </a:cxn>
                <a:cxn ang="0">
                  <a:pos x="111" y="74"/>
                </a:cxn>
                <a:cxn ang="0">
                  <a:pos x="123" y="74"/>
                </a:cxn>
                <a:cxn ang="0">
                  <a:pos x="128" y="59"/>
                </a:cxn>
                <a:cxn ang="0">
                  <a:pos x="137" y="48"/>
                </a:cxn>
                <a:cxn ang="0">
                  <a:pos x="140" y="33"/>
                </a:cxn>
                <a:cxn ang="0">
                  <a:pos x="147" y="24"/>
                </a:cxn>
                <a:cxn ang="0">
                  <a:pos x="147" y="5"/>
                </a:cxn>
                <a:cxn ang="0">
                  <a:pos x="156" y="0"/>
                </a:cxn>
                <a:cxn ang="0">
                  <a:pos x="171" y="0"/>
                </a:cxn>
                <a:cxn ang="0">
                  <a:pos x="185" y="3"/>
                </a:cxn>
                <a:cxn ang="0">
                  <a:pos x="197" y="7"/>
                </a:cxn>
                <a:cxn ang="0">
                  <a:pos x="194" y="14"/>
                </a:cxn>
                <a:cxn ang="0">
                  <a:pos x="189" y="29"/>
                </a:cxn>
                <a:cxn ang="0">
                  <a:pos x="192" y="36"/>
                </a:cxn>
                <a:cxn ang="0">
                  <a:pos x="199" y="50"/>
                </a:cxn>
              </a:cxnLst>
              <a:rect l="0" t="0" r="r" b="b"/>
              <a:pathLst>
                <a:path w="218" h="218">
                  <a:moveTo>
                    <a:pt x="201" y="52"/>
                  </a:moveTo>
                  <a:lnTo>
                    <a:pt x="201" y="52"/>
                  </a:lnTo>
                  <a:lnTo>
                    <a:pt x="199" y="52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9" y="55"/>
                  </a:lnTo>
                  <a:lnTo>
                    <a:pt x="197" y="55"/>
                  </a:lnTo>
                  <a:lnTo>
                    <a:pt x="197" y="55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4" y="57"/>
                  </a:lnTo>
                  <a:lnTo>
                    <a:pt x="194" y="59"/>
                  </a:lnTo>
                  <a:lnTo>
                    <a:pt x="194" y="59"/>
                  </a:lnTo>
                  <a:lnTo>
                    <a:pt x="194" y="62"/>
                  </a:lnTo>
                  <a:lnTo>
                    <a:pt x="197" y="62"/>
                  </a:lnTo>
                  <a:lnTo>
                    <a:pt x="197" y="62"/>
                  </a:lnTo>
                  <a:lnTo>
                    <a:pt x="197" y="64"/>
                  </a:lnTo>
                  <a:lnTo>
                    <a:pt x="194" y="64"/>
                  </a:lnTo>
                  <a:lnTo>
                    <a:pt x="194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9" y="64"/>
                  </a:lnTo>
                  <a:lnTo>
                    <a:pt x="199" y="64"/>
                  </a:lnTo>
                  <a:lnTo>
                    <a:pt x="199" y="67"/>
                  </a:lnTo>
                  <a:lnTo>
                    <a:pt x="199" y="67"/>
                  </a:lnTo>
                  <a:lnTo>
                    <a:pt x="199" y="67"/>
                  </a:lnTo>
                  <a:lnTo>
                    <a:pt x="199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69"/>
                  </a:lnTo>
                  <a:lnTo>
                    <a:pt x="201" y="71"/>
                  </a:lnTo>
                  <a:lnTo>
                    <a:pt x="204" y="71"/>
                  </a:lnTo>
                  <a:lnTo>
                    <a:pt x="204" y="71"/>
                  </a:lnTo>
                  <a:lnTo>
                    <a:pt x="204" y="71"/>
                  </a:lnTo>
                  <a:lnTo>
                    <a:pt x="206" y="71"/>
                  </a:lnTo>
                  <a:lnTo>
                    <a:pt x="206" y="71"/>
                  </a:lnTo>
                  <a:lnTo>
                    <a:pt x="206" y="74"/>
                  </a:lnTo>
                  <a:lnTo>
                    <a:pt x="206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08" y="74"/>
                  </a:lnTo>
                  <a:lnTo>
                    <a:pt x="211" y="74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78"/>
                  </a:lnTo>
                  <a:lnTo>
                    <a:pt x="213" y="81"/>
                  </a:lnTo>
                  <a:lnTo>
                    <a:pt x="213" y="81"/>
                  </a:lnTo>
                  <a:lnTo>
                    <a:pt x="216" y="81"/>
                  </a:lnTo>
                  <a:lnTo>
                    <a:pt x="216" y="83"/>
                  </a:lnTo>
                  <a:lnTo>
                    <a:pt x="216" y="83"/>
                  </a:lnTo>
                  <a:lnTo>
                    <a:pt x="216" y="83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18" y="83"/>
                  </a:lnTo>
                  <a:lnTo>
                    <a:pt x="218" y="85"/>
                  </a:lnTo>
                  <a:lnTo>
                    <a:pt x="218" y="85"/>
                  </a:lnTo>
                  <a:lnTo>
                    <a:pt x="218" y="85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8" y="88"/>
                  </a:lnTo>
                  <a:lnTo>
                    <a:pt x="216" y="88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16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3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11" y="90"/>
                  </a:lnTo>
                  <a:lnTo>
                    <a:pt x="208" y="90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4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88"/>
                  </a:lnTo>
                  <a:lnTo>
                    <a:pt x="199" y="88"/>
                  </a:lnTo>
                  <a:lnTo>
                    <a:pt x="199" y="88"/>
                  </a:lnTo>
                  <a:lnTo>
                    <a:pt x="199" y="88"/>
                  </a:lnTo>
                  <a:lnTo>
                    <a:pt x="199" y="90"/>
                  </a:lnTo>
                  <a:lnTo>
                    <a:pt x="199" y="90"/>
                  </a:lnTo>
                  <a:lnTo>
                    <a:pt x="199" y="90"/>
                  </a:lnTo>
                  <a:lnTo>
                    <a:pt x="199" y="93"/>
                  </a:lnTo>
                  <a:lnTo>
                    <a:pt x="199" y="93"/>
                  </a:lnTo>
                  <a:lnTo>
                    <a:pt x="199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0"/>
                  </a:lnTo>
                  <a:lnTo>
                    <a:pt x="194" y="93"/>
                  </a:lnTo>
                  <a:lnTo>
                    <a:pt x="192" y="93"/>
                  </a:lnTo>
                  <a:lnTo>
                    <a:pt x="192" y="93"/>
                  </a:lnTo>
                  <a:lnTo>
                    <a:pt x="192" y="93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89" y="95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2"/>
                  </a:lnTo>
                  <a:lnTo>
                    <a:pt x="187" y="102"/>
                  </a:lnTo>
                  <a:lnTo>
                    <a:pt x="187" y="102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7" y="107"/>
                  </a:lnTo>
                  <a:lnTo>
                    <a:pt x="187" y="107"/>
                  </a:lnTo>
                  <a:lnTo>
                    <a:pt x="187" y="107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87" y="109"/>
                  </a:lnTo>
                  <a:lnTo>
                    <a:pt x="187" y="112"/>
                  </a:lnTo>
                  <a:lnTo>
                    <a:pt x="187" y="112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7" y="114"/>
                  </a:lnTo>
                  <a:lnTo>
                    <a:pt x="185" y="114"/>
                  </a:lnTo>
                  <a:lnTo>
                    <a:pt x="185" y="116"/>
                  </a:lnTo>
                  <a:lnTo>
                    <a:pt x="185" y="116"/>
                  </a:lnTo>
                  <a:lnTo>
                    <a:pt x="185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19"/>
                  </a:lnTo>
                  <a:lnTo>
                    <a:pt x="187" y="121"/>
                  </a:lnTo>
                  <a:lnTo>
                    <a:pt x="189" y="121"/>
                  </a:lnTo>
                  <a:lnTo>
                    <a:pt x="189" y="121"/>
                  </a:lnTo>
                  <a:lnTo>
                    <a:pt x="189" y="121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3"/>
                  </a:lnTo>
                  <a:lnTo>
                    <a:pt x="189" y="126"/>
                  </a:lnTo>
                  <a:lnTo>
                    <a:pt x="187" y="126"/>
                  </a:lnTo>
                  <a:lnTo>
                    <a:pt x="187" y="126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7" y="128"/>
                  </a:lnTo>
                  <a:lnTo>
                    <a:pt x="189" y="128"/>
                  </a:lnTo>
                  <a:lnTo>
                    <a:pt x="189" y="130"/>
                  </a:lnTo>
                  <a:lnTo>
                    <a:pt x="189" y="130"/>
                  </a:lnTo>
                  <a:lnTo>
                    <a:pt x="187" y="130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7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2" y="133"/>
                  </a:lnTo>
                  <a:lnTo>
                    <a:pt x="182" y="133"/>
                  </a:lnTo>
                  <a:lnTo>
                    <a:pt x="180" y="133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5"/>
                  </a:lnTo>
                  <a:lnTo>
                    <a:pt x="180" y="138"/>
                  </a:lnTo>
                  <a:lnTo>
                    <a:pt x="178" y="138"/>
                  </a:lnTo>
                  <a:lnTo>
                    <a:pt x="178" y="138"/>
                  </a:lnTo>
                  <a:lnTo>
                    <a:pt x="178" y="138"/>
                  </a:lnTo>
                  <a:lnTo>
                    <a:pt x="178" y="140"/>
                  </a:lnTo>
                  <a:lnTo>
                    <a:pt x="178" y="140"/>
                  </a:lnTo>
                  <a:lnTo>
                    <a:pt x="178" y="140"/>
                  </a:lnTo>
                  <a:lnTo>
                    <a:pt x="178" y="142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5"/>
                  </a:lnTo>
                  <a:lnTo>
                    <a:pt x="173" y="145"/>
                  </a:lnTo>
                  <a:lnTo>
                    <a:pt x="173" y="145"/>
                  </a:lnTo>
                  <a:lnTo>
                    <a:pt x="173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5"/>
                  </a:lnTo>
                  <a:lnTo>
                    <a:pt x="171" y="147"/>
                  </a:lnTo>
                  <a:lnTo>
                    <a:pt x="171" y="147"/>
                  </a:lnTo>
                  <a:lnTo>
                    <a:pt x="168" y="147"/>
                  </a:lnTo>
                  <a:lnTo>
                    <a:pt x="168" y="147"/>
                  </a:lnTo>
                  <a:lnTo>
                    <a:pt x="168" y="147"/>
                  </a:lnTo>
                  <a:lnTo>
                    <a:pt x="166" y="147"/>
                  </a:lnTo>
                  <a:lnTo>
                    <a:pt x="166" y="149"/>
                  </a:lnTo>
                  <a:lnTo>
                    <a:pt x="166" y="149"/>
                  </a:lnTo>
                  <a:lnTo>
                    <a:pt x="166" y="152"/>
                  </a:lnTo>
                  <a:lnTo>
                    <a:pt x="166" y="152"/>
                  </a:lnTo>
                  <a:lnTo>
                    <a:pt x="166" y="152"/>
                  </a:lnTo>
                  <a:lnTo>
                    <a:pt x="166" y="154"/>
                  </a:lnTo>
                  <a:lnTo>
                    <a:pt x="166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1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3" y="157"/>
                  </a:lnTo>
                  <a:lnTo>
                    <a:pt x="163" y="157"/>
                  </a:lnTo>
                  <a:lnTo>
                    <a:pt x="163" y="159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6" y="161"/>
                  </a:lnTo>
                  <a:lnTo>
                    <a:pt x="163" y="161"/>
                  </a:lnTo>
                  <a:lnTo>
                    <a:pt x="163" y="161"/>
                  </a:lnTo>
                  <a:lnTo>
                    <a:pt x="166" y="161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4"/>
                  </a:lnTo>
                  <a:lnTo>
                    <a:pt x="166" y="166"/>
                  </a:lnTo>
                  <a:lnTo>
                    <a:pt x="168" y="166"/>
                  </a:lnTo>
                  <a:lnTo>
                    <a:pt x="168" y="166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71"/>
                  </a:lnTo>
                  <a:lnTo>
                    <a:pt x="166" y="171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3"/>
                  </a:lnTo>
                  <a:lnTo>
                    <a:pt x="166" y="176"/>
                  </a:lnTo>
                  <a:lnTo>
                    <a:pt x="166" y="176"/>
                  </a:lnTo>
                  <a:lnTo>
                    <a:pt x="166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6"/>
                  </a:lnTo>
                  <a:lnTo>
                    <a:pt x="163" y="178"/>
                  </a:lnTo>
                  <a:lnTo>
                    <a:pt x="163" y="178"/>
                  </a:lnTo>
                  <a:lnTo>
                    <a:pt x="161" y="178"/>
                  </a:lnTo>
                  <a:lnTo>
                    <a:pt x="161" y="180"/>
                  </a:lnTo>
                  <a:lnTo>
                    <a:pt x="161" y="180"/>
                  </a:lnTo>
                  <a:lnTo>
                    <a:pt x="161" y="183"/>
                  </a:lnTo>
                  <a:lnTo>
                    <a:pt x="161" y="183"/>
                  </a:lnTo>
                  <a:lnTo>
                    <a:pt x="161" y="183"/>
                  </a:lnTo>
                  <a:lnTo>
                    <a:pt x="161" y="185"/>
                  </a:lnTo>
                  <a:lnTo>
                    <a:pt x="161" y="185"/>
                  </a:lnTo>
                  <a:lnTo>
                    <a:pt x="161" y="185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87"/>
                  </a:lnTo>
                  <a:lnTo>
                    <a:pt x="161" y="190"/>
                  </a:lnTo>
                  <a:lnTo>
                    <a:pt x="161" y="190"/>
                  </a:lnTo>
                  <a:lnTo>
                    <a:pt x="161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59" y="192"/>
                  </a:lnTo>
                  <a:lnTo>
                    <a:pt x="161" y="192"/>
                  </a:lnTo>
                  <a:lnTo>
                    <a:pt x="161" y="192"/>
                  </a:lnTo>
                  <a:lnTo>
                    <a:pt x="161" y="194"/>
                  </a:lnTo>
                  <a:lnTo>
                    <a:pt x="161" y="194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4"/>
                  </a:lnTo>
                  <a:lnTo>
                    <a:pt x="163" y="194"/>
                  </a:lnTo>
                  <a:lnTo>
                    <a:pt x="163" y="194"/>
                  </a:lnTo>
                  <a:lnTo>
                    <a:pt x="163" y="197"/>
                  </a:lnTo>
                  <a:lnTo>
                    <a:pt x="163" y="197"/>
                  </a:lnTo>
                  <a:lnTo>
                    <a:pt x="163" y="199"/>
                  </a:lnTo>
                  <a:lnTo>
                    <a:pt x="163" y="199"/>
                  </a:lnTo>
                  <a:lnTo>
                    <a:pt x="163" y="199"/>
                  </a:lnTo>
                  <a:lnTo>
                    <a:pt x="163" y="202"/>
                  </a:lnTo>
                  <a:lnTo>
                    <a:pt x="163" y="202"/>
                  </a:lnTo>
                  <a:lnTo>
                    <a:pt x="163" y="204"/>
                  </a:lnTo>
                  <a:lnTo>
                    <a:pt x="163" y="204"/>
                  </a:lnTo>
                  <a:lnTo>
                    <a:pt x="161" y="204"/>
                  </a:lnTo>
                  <a:lnTo>
                    <a:pt x="161" y="204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9"/>
                  </a:lnTo>
                  <a:lnTo>
                    <a:pt x="161" y="209"/>
                  </a:lnTo>
                  <a:lnTo>
                    <a:pt x="161" y="209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61" y="211"/>
                  </a:lnTo>
                  <a:lnTo>
                    <a:pt x="159" y="211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3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13"/>
                  </a:lnTo>
                  <a:lnTo>
                    <a:pt x="156" y="213"/>
                  </a:lnTo>
                  <a:lnTo>
                    <a:pt x="156" y="216"/>
                  </a:lnTo>
                  <a:lnTo>
                    <a:pt x="156" y="216"/>
                  </a:lnTo>
                  <a:lnTo>
                    <a:pt x="154" y="216"/>
                  </a:lnTo>
                  <a:lnTo>
                    <a:pt x="154" y="216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3"/>
                  </a:lnTo>
                  <a:lnTo>
                    <a:pt x="154" y="211"/>
                  </a:lnTo>
                  <a:lnTo>
                    <a:pt x="154" y="211"/>
                  </a:lnTo>
                  <a:lnTo>
                    <a:pt x="154" y="209"/>
                  </a:lnTo>
                  <a:lnTo>
                    <a:pt x="154" y="209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6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4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52" y="204"/>
                  </a:lnTo>
                  <a:lnTo>
                    <a:pt x="149" y="204"/>
                  </a:lnTo>
                  <a:lnTo>
                    <a:pt x="149" y="204"/>
                  </a:lnTo>
                  <a:lnTo>
                    <a:pt x="149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44" y="206"/>
                  </a:lnTo>
                  <a:lnTo>
                    <a:pt x="144" y="209"/>
                  </a:lnTo>
                  <a:lnTo>
                    <a:pt x="144" y="209"/>
                  </a:lnTo>
                  <a:lnTo>
                    <a:pt x="144" y="209"/>
                  </a:lnTo>
                  <a:lnTo>
                    <a:pt x="142" y="209"/>
                  </a:lnTo>
                  <a:lnTo>
                    <a:pt x="142" y="209"/>
                  </a:lnTo>
                  <a:lnTo>
                    <a:pt x="142" y="209"/>
                  </a:lnTo>
                  <a:lnTo>
                    <a:pt x="140" y="209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40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1"/>
                  </a:lnTo>
                  <a:lnTo>
                    <a:pt x="137" y="213"/>
                  </a:lnTo>
                  <a:lnTo>
                    <a:pt x="135" y="213"/>
                  </a:lnTo>
                  <a:lnTo>
                    <a:pt x="135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3" y="213"/>
                  </a:lnTo>
                  <a:lnTo>
                    <a:pt x="130" y="213"/>
                  </a:lnTo>
                  <a:lnTo>
                    <a:pt x="130" y="213"/>
                  </a:lnTo>
                  <a:lnTo>
                    <a:pt x="130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6"/>
                  </a:lnTo>
                  <a:lnTo>
                    <a:pt x="123" y="216"/>
                  </a:lnTo>
                  <a:lnTo>
                    <a:pt x="123" y="216"/>
                  </a:lnTo>
                  <a:lnTo>
                    <a:pt x="126" y="216"/>
                  </a:lnTo>
                  <a:lnTo>
                    <a:pt x="126" y="213"/>
                  </a:lnTo>
                  <a:lnTo>
                    <a:pt x="126" y="213"/>
                  </a:lnTo>
                  <a:lnTo>
                    <a:pt x="126" y="213"/>
                  </a:lnTo>
                  <a:lnTo>
                    <a:pt x="126" y="211"/>
                  </a:lnTo>
                  <a:lnTo>
                    <a:pt x="123" y="211"/>
                  </a:lnTo>
                  <a:lnTo>
                    <a:pt x="123" y="211"/>
                  </a:lnTo>
                  <a:lnTo>
                    <a:pt x="123" y="209"/>
                  </a:lnTo>
                  <a:lnTo>
                    <a:pt x="123" y="209"/>
                  </a:lnTo>
                  <a:lnTo>
                    <a:pt x="123" y="206"/>
                  </a:lnTo>
                  <a:lnTo>
                    <a:pt x="123" y="206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4"/>
                  </a:lnTo>
                  <a:lnTo>
                    <a:pt x="123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202"/>
                  </a:lnTo>
                  <a:lnTo>
                    <a:pt x="121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8" y="199"/>
                  </a:lnTo>
                  <a:lnTo>
                    <a:pt x="116" y="199"/>
                  </a:lnTo>
                  <a:lnTo>
                    <a:pt x="116" y="197"/>
                  </a:lnTo>
                  <a:lnTo>
                    <a:pt x="116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11" y="197"/>
                  </a:lnTo>
                  <a:lnTo>
                    <a:pt x="109" y="197"/>
                  </a:lnTo>
                  <a:lnTo>
                    <a:pt x="109" y="197"/>
                  </a:lnTo>
                  <a:lnTo>
                    <a:pt x="109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7" y="199"/>
                  </a:lnTo>
                  <a:lnTo>
                    <a:pt x="104" y="199"/>
                  </a:lnTo>
                  <a:lnTo>
                    <a:pt x="104" y="199"/>
                  </a:lnTo>
                  <a:lnTo>
                    <a:pt x="104" y="199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2" y="199"/>
                  </a:lnTo>
                  <a:lnTo>
                    <a:pt x="102" y="197"/>
                  </a:lnTo>
                  <a:lnTo>
                    <a:pt x="102" y="197"/>
                  </a:lnTo>
                  <a:lnTo>
                    <a:pt x="102" y="197"/>
                  </a:lnTo>
                  <a:lnTo>
                    <a:pt x="102" y="194"/>
                  </a:lnTo>
                  <a:lnTo>
                    <a:pt x="104" y="194"/>
                  </a:lnTo>
                  <a:lnTo>
                    <a:pt x="104" y="194"/>
                  </a:lnTo>
                  <a:lnTo>
                    <a:pt x="102" y="194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2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2"/>
                  </a:lnTo>
                  <a:lnTo>
                    <a:pt x="100" y="194"/>
                  </a:lnTo>
                  <a:lnTo>
                    <a:pt x="100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5" y="194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5" y="192"/>
                  </a:lnTo>
                  <a:lnTo>
                    <a:pt x="92" y="192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90"/>
                  </a:lnTo>
                  <a:lnTo>
                    <a:pt x="92" y="187"/>
                  </a:lnTo>
                  <a:lnTo>
                    <a:pt x="90" y="187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0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90" y="192"/>
                  </a:lnTo>
                  <a:lnTo>
                    <a:pt x="88" y="192"/>
                  </a:lnTo>
                  <a:lnTo>
                    <a:pt x="88" y="192"/>
                  </a:lnTo>
                  <a:lnTo>
                    <a:pt x="88" y="194"/>
                  </a:lnTo>
                  <a:lnTo>
                    <a:pt x="88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4"/>
                  </a:lnTo>
                  <a:lnTo>
                    <a:pt x="85" y="197"/>
                  </a:lnTo>
                  <a:lnTo>
                    <a:pt x="83" y="197"/>
                  </a:lnTo>
                  <a:lnTo>
                    <a:pt x="83" y="197"/>
                  </a:lnTo>
                  <a:lnTo>
                    <a:pt x="83" y="197"/>
                  </a:lnTo>
                  <a:lnTo>
                    <a:pt x="81" y="197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81" y="202"/>
                  </a:lnTo>
                  <a:lnTo>
                    <a:pt x="81" y="202"/>
                  </a:lnTo>
                  <a:lnTo>
                    <a:pt x="81" y="199"/>
                  </a:lnTo>
                  <a:lnTo>
                    <a:pt x="81" y="199"/>
                  </a:lnTo>
                  <a:lnTo>
                    <a:pt x="78" y="199"/>
                  </a:lnTo>
                  <a:lnTo>
                    <a:pt x="78" y="199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76" y="197"/>
                  </a:lnTo>
                  <a:lnTo>
                    <a:pt x="76" y="197"/>
                  </a:lnTo>
                  <a:lnTo>
                    <a:pt x="76" y="194"/>
                  </a:lnTo>
                  <a:lnTo>
                    <a:pt x="73" y="194"/>
                  </a:lnTo>
                  <a:lnTo>
                    <a:pt x="73" y="194"/>
                  </a:lnTo>
                  <a:lnTo>
                    <a:pt x="73" y="194"/>
                  </a:lnTo>
                  <a:lnTo>
                    <a:pt x="73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71" y="199"/>
                  </a:lnTo>
                  <a:lnTo>
                    <a:pt x="69" y="199"/>
                  </a:lnTo>
                  <a:lnTo>
                    <a:pt x="69" y="199"/>
                  </a:lnTo>
                  <a:lnTo>
                    <a:pt x="69" y="199"/>
                  </a:lnTo>
                  <a:lnTo>
                    <a:pt x="69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6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202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7"/>
                  </a:lnTo>
                  <a:lnTo>
                    <a:pt x="62" y="197"/>
                  </a:lnTo>
                  <a:lnTo>
                    <a:pt x="62" y="197"/>
                  </a:lnTo>
                  <a:lnTo>
                    <a:pt x="64" y="197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64" y="192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64" y="187"/>
                  </a:lnTo>
                  <a:lnTo>
                    <a:pt x="64" y="187"/>
                  </a:lnTo>
                  <a:lnTo>
                    <a:pt x="64" y="187"/>
                  </a:lnTo>
                  <a:lnTo>
                    <a:pt x="64" y="185"/>
                  </a:lnTo>
                  <a:lnTo>
                    <a:pt x="64" y="185"/>
                  </a:lnTo>
                  <a:lnTo>
                    <a:pt x="62" y="185"/>
                  </a:lnTo>
                  <a:lnTo>
                    <a:pt x="62" y="185"/>
                  </a:lnTo>
                  <a:lnTo>
                    <a:pt x="62" y="185"/>
                  </a:lnTo>
                  <a:lnTo>
                    <a:pt x="62" y="187"/>
                  </a:lnTo>
                  <a:lnTo>
                    <a:pt x="59" y="187"/>
                  </a:lnTo>
                  <a:lnTo>
                    <a:pt x="59" y="187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90"/>
                  </a:lnTo>
                  <a:lnTo>
                    <a:pt x="59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5"/>
                  </a:lnTo>
                  <a:lnTo>
                    <a:pt x="55" y="185"/>
                  </a:lnTo>
                  <a:lnTo>
                    <a:pt x="55" y="185"/>
                  </a:lnTo>
                  <a:lnTo>
                    <a:pt x="55" y="185"/>
                  </a:lnTo>
                  <a:lnTo>
                    <a:pt x="52" y="185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2" y="187"/>
                  </a:lnTo>
                  <a:lnTo>
                    <a:pt x="50" y="187"/>
                  </a:lnTo>
                  <a:lnTo>
                    <a:pt x="50" y="187"/>
                  </a:lnTo>
                  <a:lnTo>
                    <a:pt x="47" y="187"/>
                  </a:lnTo>
                  <a:lnTo>
                    <a:pt x="47" y="190"/>
                  </a:lnTo>
                  <a:lnTo>
                    <a:pt x="47" y="190"/>
                  </a:lnTo>
                  <a:lnTo>
                    <a:pt x="47" y="190"/>
                  </a:lnTo>
                  <a:lnTo>
                    <a:pt x="45" y="190"/>
                  </a:lnTo>
                  <a:lnTo>
                    <a:pt x="45" y="190"/>
                  </a:lnTo>
                  <a:lnTo>
                    <a:pt x="45" y="190"/>
                  </a:lnTo>
                  <a:lnTo>
                    <a:pt x="45" y="187"/>
                  </a:lnTo>
                  <a:lnTo>
                    <a:pt x="43" y="187"/>
                  </a:lnTo>
                  <a:lnTo>
                    <a:pt x="43" y="187"/>
                  </a:lnTo>
                  <a:lnTo>
                    <a:pt x="43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6" y="183"/>
                  </a:lnTo>
                  <a:lnTo>
                    <a:pt x="36" y="185"/>
                  </a:lnTo>
                  <a:lnTo>
                    <a:pt x="36" y="185"/>
                  </a:lnTo>
                  <a:lnTo>
                    <a:pt x="33" y="185"/>
                  </a:lnTo>
                  <a:lnTo>
                    <a:pt x="33" y="185"/>
                  </a:lnTo>
                  <a:lnTo>
                    <a:pt x="33" y="185"/>
                  </a:lnTo>
                  <a:lnTo>
                    <a:pt x="33" y="187"/>
                  </a:lnTo>
                  <a:lnTo>
                    <a:pt x="33" y="187"/>
                  </a:lnTo>
                  <a:lnTo>
                    <a:pt x="31" y="187"/>
                  </a:lnTo>
                  <a:lnTo>
                    <a:pt x="31" y="187"/>
                  </a:lnTo>
                  <a:lnTo>
                    <a:pt x="31" y="185"/>
                  </a:lnTo>
                  <a:lnTo>
                    <a:pt x="31" y="185"/>
                  </a:lnTo>
                  <a:lnTo>
                    <a:pt x="29" y="185"/>
                  </a:lnTo>
                  <a:lnTo>
                    <a:pt x="29" y="185"/>
                  </a:lnTo>
                  <a:lnTo>
                    <a:pt x="29" y="185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3"/>
                  </a:lnTo>
                  <a:lnTo>
                    <a:pt x="31" y="180"/>
                  </a:lnTo>
                  <a:lnTo>
                    <a:pt x="31" y="180"/>
                  </a:lnTo>
                  <a:lnTo>
                    <a:pt x="31" y="178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9" y="180"/>
                  </a:lnTo>
                  <a:lnTo>
                    <a:pt x="29" y="180"/>
                  </a:lnTo>
                  <a:lnTo>
                    <a:pt x="29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80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9" y="178"/>
                  </a:lnTo>
                  <a:lnTo>
                    <a:pt x="29" y="176"/>
                  </a:lnTo>
                  <a:lnTo>
                    <a:pt x="29" y="176"/>
                  </a:lnTo>
                  <a:lnTo>
                    <a:pt x="29" y="176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9" y="171"/>
                  </a:lnTo>
                  <a:lnTo>
                    <a:pt x="26" y="171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6" y="168"/>
                  </a:lnTo>
                  <a:lnTo>
                    <a:pt x="26" y="166"/>
                  </a:lnTo>
                  <a:lnTo>
                    <a:pt x="26" y="166"/>
                  </a:lnTo>
                  <a:lnTo>
                    <a:pt x="26" y="166"/>
                  </a:lnTo>
                  <a:lnTo>
                    <a:pt x="26" y="164"/>
                  </a:lnTo>
                  <a:lnTo>
                    <a:pt x="26" y="164"/>
                  </a:lnTo>
                  <a:lnTo>
                    <a:pt x="26" y="164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59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1" y="159"/>
                  </a:lnTo>
                  <a:lnTo>
                    <a:pt x="21" y="157"/>
                  </a:lnTo>
                  <a:lnTo>
                    <a:pt x="21" y="157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6" y="154"/>
                  </a:lnTo>
                  <a:lnTo>
                    <a:pt x="26" y="154"/>
                  </a:lnTo>
                  <a:lnTo>
                    <a:pt x="26" y="152"/>
                  </a:lnTo>
                  <a:lnTo>
                    <a:pt x="26" y="152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26" y="147"/>
                  </a:lnTo>
                  <a:lnTo>
                    <a:pt x="26" y="147"/>
                  </a:lnTo>
                  <a:lnTo>
                    <a:pt x="26" y="147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2"/>
                  </a:lnTo>
                  <a:lnTo>
                    <a:pt x="21" y="142"/>
                  </a:lnTo>
                  <a:lnTo>
                    <a:pt x="21" y="142"/>
                  </a:lnTo>
                  <a:lnTo>
                    <a:pt x="21" y="140"/>
                  </a:lnTo>
                  <a:lnTo>
                    <a:pt x="24" y="140"/>
                  </a:lnTo>
                  <a:lnTo>
                    <a:pt x="24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21" y="140"/>
                  </a:lnTo>
                  <a:lnTo>
                    <a:pt x="19" y="140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7" y="142"/>
                  </a:lnTo>
                  <a:lnTo>
                    <a:pt x="17" y="145"/>
                  </a:lnTo>
                  <a:lnTo>
                    <a:pt x="17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12" y="145"/>
                  </a:lnTo>
                  <a:lnTo>
                    <a:pt x="12" y="145"/>
                  </a:lnTo>
                  <a:lnTo>
                    <a:pt x="12" y="145"/>
                  </a:lnTo>
                  <a:lnTo>
                    <a:pt x="12" y="142"/>
                  </a:lnTo>
                  <a:lnTo>
                    <a:pt x="12" y="142"/>
                  </a:lnTo>
                  <a:lnTo>
                    <a:pt x="12" y="142"/>
                  </a:lnTo>
                  <a:lnTo>
                    <a:pt x="12" y="140"/>
                  </a:lnTo>
                  <a:lnTo>
                    <a:pt x="12" y="140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5"/>
                  </a:lnTo>
                  <a:lnTo>
                    <a:pt x="12" y="133"/>
                  </a:lnTo>
                  <a:lnTo>
                    <a:pt x="10" y="133"/>
                  </a:lnTo>
                  <a:lnTo>
                    <a:pt x="10" y="135"/>
                  </a:lnTo>
                  <a:lnTo>
                    <a:pt x="10" y="135"/>
                  </a:lnTo>
                  <a:lnTo>
                    <a:pt x="7" y="135"/>
                  </a:lnTo>
                  <a:lnTo>
                    <a:pt x="7" y="133"/>
                  </a:lnTo>
                  <a:lnTo>
                    <a:pt x="10" y="133"/>
                  </a:lnTo>
                  <a:lnTo>
                    <a:pt x="10" y="133"/>
                  </a:lnTo>
                  <a:lnTo>
                    <a:pt x="7" y="133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7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5" y="119"/>
                  </a:lnTo>
                  <a:lnTo>
                    <a:pt x="5" y="119"/>
                  </a:lnTo>
                  <a:lnTo>
                    <a:pt x="5" y="119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6"/>
                  </a:lnTo>
                  <a:lnTo>
                    <a:pt x="5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7" y="112"/>
                  </a:lnTo>
                  <a:lnTo>
                    <a:pt x="7" y="112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9"/>
                  </a:lnTo>
                  <a:lnTo>
                    <a:pt x="7" y="107"/>
                  </a:lnTo>
                  <a:lnTo>
                    <a:pt x="7" y="107"/>
                  </a:lnTo>
                  <a:lnTo>
                    <a:pt x="5" y="107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0" y="104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2" y="102"/>
                  </a:lnTo>
                  <a:lnTo>
                    <a:pt x="2" y="100"/>
                  </a:lnTo>
                  <a:lnTo>
                    <a:pt x="2" y="100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0" y="83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2" y="81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5" y="78"/>
                  </a:lnTo>
                  <a:lnTo>
                    <a:pt x="5" y="76"/>
                  </a:lnTo>
                  <a:lnTo>
                    <a:pt x="5" y="76"/>
                  </a:lnTo>
                  <a:lnTo>
                    <a:pt x="5" y="76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4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10" y="69"/>
                  </a:lnTo>
                  <a:lnTo>
                    <a:pt x="10" y="67"/>
                  </a:lnTo>
                  <a:lnTo>
                    <a:pt x="10" y="67"/>
                  </a:lnTo>
                  <a:lnTo>
                    <a:pt x="10" y="64"/>
                  </a:lnTo>
                  <a:lnTo>
                    <a:pt x="10" y="64"/>
                  </a:lnTo>
                  <a:lnTo>
                    <a:pt x="10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0" y="62"/>
                  </a:lnTo>
                  <a:lnTo>
                    <a:pt x="10" y="62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7" y="59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4" y="62"/>
                  </a:lnTo>
                  <a:lnTo>
                    <a:pt x="14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9" y="64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9"/>
                  </a:lnTo>
                  <a:lnTo>
                    <a:pt x="19" y="69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4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78"/>
                  </a:lnTo>
                  <a:lnTo>
                    <a:pt x="26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31" y="81"/>
                  </a:lnTo>
                  <a:lnTo>
                    <a:pt x="31" y="83"/>
                  </a:lnTo>
                  <a:lnTo>
                    <a:pt x="31" y="83"/>
                  </a:lnTo>
                  <a:lnTo>
                    <a:pt x="31" y="83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1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5"/>
                  </a:lnTo>
                  <a:lnTo>
                    <a:pt x="33" y="88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8" y="88"/>
                  </a:lnTo>
                  <a:lnTo>
                    <a:pt x="38" y="88"/>
                  </a:lnTo>
                  <a:lnTo>
                    <a:pt x="38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43" y="88"/>
                  </a:lnTo>
                  <a:lnTo>
                    <a:pt x="43" y="85"/>
                  </a:lnTo>
                  <a:lnTo>
                    <a:pt x="43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3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3"/>
                  </a:lnTo>
                  <a:lnTo>
                    <a:pt x="52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5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62" y="85"/>
                  </a:lnTo>
                  <a:lnTo>
                    <a:pt x="64" y="85"/>
                  </a:lnTo>
                  <a:lnTo>
                    <a:pt x="64" y="85"/>
                  </a:lnTo>
                  <a:lnTo>
                    <a:pt x="64" y="85"/>
                  </a:lnTo>
                  <a:lnTo>
                    <a:pt x="66" y="85"/>
                  </a:lnTo>
                  <a:lnTo>
                    <a:pt x="66" y="85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76"/>
                  </a:lnTo>
                  <a:lnTo>
                    <a:pt x="73" y="76"/>
                  </a:lnTo>
                  <a:lnTo>
                    <a:pt x="73" y="76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3" y="74"/>
                  </a:lnTo>
                  <a:lnTo>
                    <a:pt x="76" y="74"/>
                  </a:lnTo>
                  <a:lnTo>
                    <a:pt x="76" y="74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1" y="71"/>
                  </a:lnTo>
                  <a:lnTo>
                    <a:pt x="81" y="71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88" y="74"/>
                  </a:lnTo>
                  <a:lnTo>
                    <a:pt x="88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2" y="74"/>
                  </a:lnTo>
                  <a:lnTo>
                    <a:pt x="92" y="74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5" y="76"/>
                  </a:lnTo>
                  <a:lnTo>
                    <a:pt x="95" y="76"/>
                  </a:lnTo>
                  <a:lnTo>
                    <a:pt x="95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6"/>
                  </a:lnTo>
                  <a:lnTo>
                    <a:pt x="97" y="78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0" y="76"/>
                  </a:lnTo>
                  <a:lnTo>
                    <a:pt x="102" y="76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2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8"/>
                  </a:lnTo>
                  <a:lnTo>
                    <a:pt x="107" y="76"/>
                  </a:lnTo>
                  <a:lnTo>
                    <a:pt x="107" y="76"/>
                  </a:lnTo>
                  <a:lnTo>
                    <a:pt x="109" y="76"/>
                  </a:lnTo>
                  <a:lnTo>
                    <a:pt x="109" y="74"/>
                  </a:lnTo>
                  <a:lnTo>
                    <a:pt x="109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1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3" y="74"/>
                  </a:lnTo>
                  <a:lnTo>
                    <a:pt x="126" y="74"/>
                  </a:lnTo>
                  <a:lnTo>
                    <a:pt x="126" y="71"/>
                  </a:lnTo>
                  <a:lnTo>
                    <a:pt x="126" y="71"/>
                  </a:lnTo>
                  <a:lnTo>
                    <a:pt x="126" y="71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26" y="64"/>
                  </a:lnTo>
                  <a:lnTo>
                    <a:pt x="126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28" y="62"/>
                  </a:lnTo>
                  <a:lnTo>
                    <a:pt x="130" y="62"/>
                  </a:lnTo>
                  <a:lnTo>
                    <a:pt x="130" y="62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30" y="52"/>
                  </a:lnTo>
                  <a:lnTo>
                    <a:pt x="133" y="52"/>
                  </a:lnTo>
                  <a:lnTo>
                    <a:pt x="133" y="52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3" y="50"/>
                  </a:lnTo>
                  <a:lnTo>
                    <a:pt x="135" y="50"/>
                  </a:lnTo>
                  <a:lnTo>
                    <a:pt x="135" y="48"/>
                  </a:lnTo>
                  <a:lnTo>
                    <a:pt x="135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5" y="45"/>
                  </a:lnTo>
                  <a:lnTo>
                    <a:pt x="135" y="43"/>
                  </a:lnTo>
                  <a:lnTo>
                    <a:pt x="135" y="43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38"/>
                  </a:lnTo>
                  <a:lnTo>
                    <a:pt x="135" y="38"/>
                  </a:lnTo>
                  <a:lnTo>
                    <a:pt x="137" y="38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6"/>
                  </a:lnTo>
                  <a:lnTo>
                    <a:pt x="137" y="33"/>
                  </a:lnTo>
                  <a:lnTo>
                    <a:pt x="140" y="33"/>
                  </a:lnTo>
                  <a:lnTo>
                    <a:pt x="140" y="33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2" y="36"/>
                  </a:lnTo>
                  <a:lnTo>
                    <a:pt x="142" y="33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3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29"/>
                  </a:lnTo>
                  <a:lnTo>
                    <a:pt x="144" y="29"/>
                  </a:lnTo>
                  <a:lnTo>
                    <a:pt x="144" y="26"/>
                  </a:lnTo>
                  <a:lnTo>
                    <a:pt x="144" y="26"/>
                  </a:lnTo>
                  <a:lnTo>
                    <a:pt x="144" y="26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44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4"/>
                  </a:lnTo>
                  <a:lnTo>
                    <a:pt x="147" y="21"/>
                  </a:lnTo>
                  <a:lnTo>
                    <a:pt x="147" y="21"/>
                  </a:lnTo>
                  <a:lnTo>
                    <a:pt x="147" y="19"/>
                  </a:lnTo>
                  <a:lnTo>
                    <a:pt x="144" y="19"/>
                  </a:lnTo>
                  <a:lnTo>
                    <a:pt x="144" y="19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4" y="14"/>
                  </a:lnTo>
                  <a:lnTo>
                    <a:pt x="144" y="14"/>
                  </a:lnTo>
                  <a:lnTo>
                    <a:pt x="144" y="14"/>
                  </a:lnTo>
                  <a:lnTo>
                    <a:pt x="147" y="14"/>
                  </a:lnTo>
                  <a:lnTo>
                    <a:pt x="147" y="12"/>
                  </a:lnTo>
                  <a:lnTo>
                    <a:pt x="144" y="12"/>
                  </a:lnTo>
                  <a:lnTo>
                    <a:pt x="144" y="12"/>
                  </a:lnTo>
                  <a:lnTo>
                    <a:pt x="144" y="10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47" y="7"/>
                  </a:lnTo>
                  <a:lnTo>
                    <a:pt x="147" y="7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7" y="5"/>
                  </a:lnTo>
                  <a:lnTo>
                    <a:pt x="149" y="5"/>
                  </a:lnTo>
                  <a:lnTo>
                    <a:pt x="149" y="3"/>
                  </a:lnTo>
                  <a:lnTo>
                    <a:pt x="149" y="3"/>
                  </a:lnTo>
                  <a:lnTo>
                    <a:pt x="149" y="5"/>
                  </a:lnTo>
                  <a:lnTo>
                    <a:pt x="152" y="5"/>
                  </a:lnTo>
                  <a:lnTo>
                    <a:pt x="152" y="3"/>
                  </a:lnTo>
                  <a:lnTo>
                    <a:pt x="152" y="3"/>
                  </a:lnTo>
                  <a:lnTo>
                    <a:pt x="152" y="3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54" y="3"/>
                  </a:lnTo>
                  <a:lnTo>
                    <a:pt x="156" y="3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63" y="0"/>
                  </a:lnTo>
                  <a:lnTo>
                    <a:pt x="163" y="0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6" y="3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1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0" y="0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2" y="3"/>
                  </a:lnTo>
                  <a:lnTo>
                    <a:pt x="185" y="3"/>
                  </a:lnTo>
                  <a:lnTo>
                    <a:pt x="185" y="3"/>
                  </a:lnTo>
                  <a:lnTo>
                    <a:pt x="185" y="3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5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7" y="5"/>
                  </a:lnTo>
                  <a:lnTo>
                    <a:pt x="197" y="5"/>
                  </a:lnTo>
                  <a:lnTo>
                    <a:pt x="197" y="7"/>
                  </a:lnTo>
                  <a:lnTo>
                    <a:pt x="197" y="7"/>
                  </a:lnTo>
                  <a:lnTo>
                    <a:pt x="194" y="7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194" y="7"/>
                  </a:lnTo>
                  <a:lnTo>
                    <a:pt x="192" y="7"/>
                  </a:lnTo>
                  <a:lnTo>
                    <a:pt x="192" y="7"/>
                  </a:lnTo>
                  <a:lnTo>
                    <a:pt x="192" y="10"/>
                  </a:lnTo>
                  <a:lnTo>
                    <a:pt x="192" y="10"/>
                  </a:lnTo>
                  <a:lnTo>
                    <a:pt x="192" y="10"/>
                  </a:lnTo>
                  <a:lnTo>
                    <a:pt x="189" y="10"/>
                  </a:lnTo>
                  <a:lnTo>
                    <a:pt x="189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92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4"/>
                  </a:lnTo>
                  <a:lnTo>
                    <a:pt x="194" y="17"/>
                  </a:lnTo>
                  <a:lnTo>
                    <a:pt x="194" y="17"/>
                  </a:lnTo>
                  <a:lnTo>
                    <a:pt x="192" y="17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92" y="19"/>
                  </a:lnTo>
                  <a:lnTo>
                    <a:pt x="189" y="19"/>
                  </a:lnTo>
                  <a:lnTo>
                    <a:pt x="189" y="21"/>
                  </a:lnTo>
                  <a:lnTo>
                    <a:pt x="189" y="21"/>
                  </a:lnTo>
                  <a:lnTo>
                    <a:pt x="189" y="21"/>
                  </a:lnTo>
                  <a:lnTo>
                    <a:pt x="189" y="24"/>
                  </a:lnTo>
                  <a:lnTo>
                    <a:pt x="189" y="24"/>
                  </a:lnTo>
                  <a:lnTo>
                    <a:pt x="189" y="24"/>
                  </a:lnTo>
                  <a:lnTo>
                    <a:pt x="192" y="24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89" y="29"/>
                  </a:lnTo>
                  <a:lnTo>
                    <a:pt x="189" y="29"/>
                  </a:lnTo>
                  <a:lnTo>
                    <a:pt x="189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9" y="31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89" y="36"/>
                  </a:lnTo>
                  <a:lnTo>
                    <a:pt x="189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6"/>
                  </a:lnTo>
                  <a:lnTo>
                    <a:pt x="192" y="38"/>
                  </a:lnTo>
                  <a:lnTo>
                    <a:pt x="192" y="38"/>
                  </a:lnTo>
                  <a:lnTo>
                    <a:pt x="192" y="40"/>
                  </a:lnTo>
                  <a:lnTo>
                    <a:pt x="192" y="40"/>
                  </a:lnTo>
                  <a:lnTo>
                    <a:pt x="192" y="40"/>
                  </a:lnTo>
                  <a:lnTo>
                    <a:pt x="192" y="43"/>
                  </a:lnTo>
                  <a:lnTo>
                    <a:pt x="192" y="43"/>
                  </a:lnTo>
                  <a:lnTo>
                    <a:pt x="194" y="43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5"/>
                  </a:lnTo>
                  <a:lnTo>
                    <a:pt x="194" y="48"/>
                  </a:lnTo>
                  <a:lnTo>
                    <a:pt x="197" y="48"/>
                  </a:lnTo>
                  <a:lnTo>
                    <a:pt x="197" y="48"/>
                  </a:lnTo>
                  <a:lnTo>
                    <a:pt x="197" y="48"/>
                  </a:lnTo>
                  <a:lnTo>
                    <a:pt x="197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0"/>
                  </a:lnTo>
                  <a:lnTo>
                    <a:pt x="199" y="52"/>
                  </a:lnTo>
                  <a:lnTo>
                    <a:pt x="199" y="52"/>
                  </a:lnTo>
                  <a:lnTo>
                    <a:pt x="201" y="52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226"/>
            <p:cNvSpPr>
              <a:spLocks/>
            </p:cNvSpPr>
            <p:nvPr/>
          </p:nvSpPr>
          <p:spPr bwMode="auto">
            <a:xfrm>
              <a:off x="2679700" y="2617788"/>
              <a:ext cx="228600" cy="1016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9" y="0"/>
                </a:cxn>
                <a:cxn ang="0">
                  <a:pos x="16" y="0"/>
                </a:cxn>
                <a:cxn ang="0">
                  <a:pos x="21" y="2"/>
                </a:cxn>
                <a:cxn ang="0">
                  <a:pos x="28" y="5"/>
                </a:cxn>
                <a:cxn ang="0">
                  <a:pos x="33" y="7"/>
                </a:cxn>
                <a:cxn ang="0">
                  <a:pos x="40" y="9"/>
                </a:cxn>
                <a:cxn ang="0">
                  <a:pos x="47" y="9"/>
                </a:cxn>
                <a:cxn ang="0">
                  <a:pos x="54" y="7"/>
                </a:cxn>
                <a:cxn ang="0">
                  <a:pos x="59" y="9"/>
                </a:cxn>
                <a:cxn ang="0">
                  <a:pos x="64" y="12"/>
                </a:cxn>
                <a:cxn ang="0">
                  <a:pos x="68" y="14"/>
                </a:cxn>
                <a:cxn ang="0">
                  <a:pos x="76" y="16"/>
                </a:cxn>
                <a:cxn ang="0">
                  <a:pos x="80" y="19"/>
                </a:cxn>
                <a:cxn ang="0">
                  <a:pos x="83" y="24"/>
                </a:cxn>
                <a:cxn ang="0">
                  <a:pos x="87" y="24"/>
                </a:cxn>
                <a:cxn ang="0">
                  <a:pos x="94" y="21"/>
                </a:cxn>
                <a:cxn ang="0">
                  <a:pos x="102" y="21"/>
                </a:cxn>
                <a:cxn ang="0">
                  <a:pos x="104" y="21"/>
                </a:cxn>
                <a:cxn ang="0">
                  <a:pos x="111" y="21"/>
                </a:cxn>
                <a:cxn ang="0">
                  <a:pos x="116" y="26"/>
                </a:cxn>
                <a:cxn ang="0">
                  <a:pos x="123" y="26"/>
                </a:cxn>
                <a:cxn ang="0">
                  <a:pos x="125" y="33"/>
                </a:cxn>
                <a:cxn ang="0">
                  <a:pos x="125" y="35"/>
                </a:cxn>
                <a:cxn ang="0">
                  <a:pos x="130" y="38"/>
                </a:cxn>
                <a:cxn ang="0">
                  <a:pos x="135" y="40"/>
                </a:cxn>
                <a:cxn ang="0">
                  <a:pos x="137" y="45"/>
                </a:cxn>
                <a:cxn ang="0">
                  <a:pos x="135" y="52"/>
                </a:cxn>
                <a:cxn ang="0">
                  <a:pos x="142" y="54"/>
                </a:cxn>
                <a:cxn ang="0">
                  <a:pos x="144" y="59"/>
                </a:cxn>
                <a:cxn ang="0">
                  <a:pos x="139" y="64"/>
                </a:cxn>
                <a:cxn ang="0">
                  <a:pos x="135" y="61"/>
                </a:cxn>
                <a:cxn ang="0">
                  <a:pos x="128" y="61"/>
                </a:cxn>
                <a:cxn ang="0">
                  <a:pos x="123" y="57"/>
                </a:cxn>
                <a:cxn ang="0">
                  <a:pos x="120" y="54"/>
                </a:cxn>
                <a:cxn ang="0">
                  <a:pos x="113" y="52"/>
                </a:cxn>
                <a:cxn ang="0">
                  <a:pos x="109" y="57"/>
                </a:cxn>
                <a:cxn ang="0">
                  <a:pos x="104" y="57"/>
                </a:cxn>
                <a:cxn ang="0">
                  <a:pos x="99" y="59"/>
                </a:cxn>
                <a:cxn ang="0">
                  <a:pos x="94" y="59"/>
                </a:cxn>
                <a:cxn ang="0">
                  <a:pos x="87" y="59"/>
                </a:cxn>
                <a:cxn ang="0">
                  <a:pos x="83" y="61"/>
                </a:cxn>
                <a:cxn ang="0">
                  <a:pos x="76" y="61"/>
                </a:cxn>
                <a:cxn ang="0">
                  <a:pos x="71" y="61"/>
                </a:cxn>
                <a:cxn ang="0">
                  <a:pos x="66" y="54"/>
                </a:cxn>
                <a:cxn ang="0">
                  <a:pos x="61" y="52"/>
                </a:cxn>
                <a:cxn ang="0">
                  <a:pos x="57" y="50"/>
                </a:cxn>
                <a:cxn ang="0">
                  <a:pos x="52" y="52"/>
                </a:cxn>
                <a:cxn ang="0">
                  <a:pos x="45" y="52"/>
                </a:cxn>
                <a:cxn ang="0">
                  <a:pos x="38" y="52"/>
                </a:cxn>
                <a:cxn ang="0">
                  <a:pos x="35" y="50"/>
                </a:cxn>
                <a:cxn ang="0">
                  <a:pos x="38" y="42"/>
                </a:cxn>
                <a:cxn ang="0">
                  <a:pos x="35" y="38"/>
                </a:cxn>
                <a:cxn ang="0">
                  <a:pos x="33" y="31"/>
                </a:cxn>
                <a:cxn ang="0">
                  <a:pos x="33" y="24"/>
                </a:cxn>
                <a:cxn ang="0">
                  <a:pos x="26" y="19"/>
                </a:cxn>
                <a:cxn ang="0">
                  <a:pos x="21" y="14"/>
                </a:cxn>
                <a:cxn ang="0">
                  <a:pos x="16" y="12"/>
                </a:cxn>
                <a:cxn ang="0">
                  <a:pos x="9" y="12"/>
                </a:cxn>
                <a:cxn ang="0">
                  <a:pos x="5" y="7"/>
                </a:cxn>
              </a:cxnLst>
              <a:rect l="0" t="0" r="r" b="b"/>
              <a:pathLst>
                <a:path w="144" h="64">
                  <a:moveTo>
                    <a:pt x="0" y="5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9"/>
                  </a:lnTo>
                  <a:lnTo>
                    <a:pt x="35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7"/>
                  </a:lnTo>
                  <a:lnTo>
                    <a:pt x="42" y="7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52" y="9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4" y="7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64" y="9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4"/>
                  </a:lnTo>
                  <a:lnTo>
                    <a:pt x="66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71" y="14"/>
                  </a:lnTo>
                  <a:lnTo>
                    <a:pt x="71" y="16"/>
                  </a:lnTo>
                  <a:lnTo>
                    <a:pt x="71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8" y="16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21"/>
                  </a:lnTo>
                  <a:lnTo>
                    <a:pt x="83" y="21"/>
                  </a:lnTo>
                  <a:lnTo>
                    <a:pt x="83" y="21"/>
                  </a:lnTo>
                  <a:lnTo>
                    <a:pt x="83" y="24"/>
                  </a:lnTo>
                  <a:lnTo>
                    <a:pt x="80" y="24"/>
                  </a:lnTo>
                  <a:lnTo>
                    <a:pt x="80" y="24"/>
                  </a:lnTo>
                  <a:lnTo>
                    <a:pt x="80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5" y="24"/>
                  </a:lnTo>
                  <a:lnTo>
                    <a:pt x="85" y="24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1"/>
                  </a:lnTo>
                  <a:lnTo>
                    <a:pt x="92" y="21"/>
                  </a:lnTo>
                  <a:lnTo>
                    <a:pt x="94" y="21"/>
                  </a:lnTo>
                  <a:lnTo>
                    <a:pt x="94" y="21"/>
                  </a:lnTo>
                  <a:lnTo>
                    <a:pt x="94" y="21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4"/>
                  </a:lnTo>
                  <a:lnTo>
                    <a:pt x="102" y="2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4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11" y="21"/>
                  </a:lnTo>
                  <a:lnTo>
                    <a:pt x="111" y="21"/>
                  </a:lnTo>
                  <a:lnTo>
                    <a:pt x="111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3" y="28"/>
                  </a:lnTo>
                  <a:lnTo>
                    <a:pt x="125" y="28"/>
                  </a:lnTo>
                  <a:lnTo>
                    <a:pt x="125" y="28"/>
                  </a:lnTo>
                  <a:lnTo>
                    <a:pt x="125" y="31"/>
                  </a:lnTo>
                  <a:lnTo>
                    <a:pt x="123" y="31"/>
                  </a:lnTo>
                  <a:lnTo>
                    <a:pt x="123" y="31"/>
                  </a:lnTo>
                  <a:lnTo>
                    <a:pt x="125" y="31"/>
                  </a:lnTo>
                  <a:lnTo>
                    <a:pt x="125" y="33"/>
                  </a:lnTo>
                  <a:lnTo>
                    <a:pt x="123" y="33"/>
                  </a:lnTo>
                  <a:lnTo>
                    <a:pt x="123" y="33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3" y="33"/>
                  </a:lnTo>
                  <a:lnTo>
                    <a:pt x="123" y="35"/>
                  </a:lnTo>
                  <a:lnTo>
                    <a:pt x="123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8" y="35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30" y="38"/>
                  </a:lnTo>
                  <a:lnTo>
                    <a:pt x="130" y="38"/>
                  </a:lnTo>
                  <a:lnTo>
                    <a:pt x="132" y="38"/>
                  </a:lnTo>
                  <a:lnTo>
                    <a:pt x="132" y="40"/>
                  </a:lnTo>
                  <a:lnTo>
                    <a:pt x="132" y="40"/>
                  </a:lnTo>
                  <a:lnTo>
                    <a:pt x="132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7" y="40"/>
                  </a:lnTo>
                  <a:lnTo>
                    <a:pt x="137" y="40"/>
                  </a:lnTo>
                  <a:lnTo>
                    <a:pt x="137" y="42"/>
                  </a:lnTo>
                  <a:lnTo>
                    <a:pt x="139" y="42"/>
                  </a:lnTo>
                  <a:lnTo>
                    <a:pt x="139" y="42"/>
                  </a:lnTo>
                  <a:lnTo>
                    <a:pt x="139" y="42"/>
                  </a:lnTo>
                  <a:lnTo>
                    <a:pt x="137" y="42"/>
                  </a:lnTo>
                  <a:lnTo>
                    <a:pt x="137" y="42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5" y="45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50"/>
                  </a:lnTo>
                  <a:lnTo>
                    <a:pt x="135" y="50"/>
                  </a:lnTo>
                  <a:lnTo>
                    <a:pt x="135" y="50"/>
                  </a:lnTo>
                  <a:lnTo>
                    <a:pt x="135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9" y="54"/>
                  </a:lnTo>
                  <a:lnTo>
                    <a:pt x="139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4" y="54"/>
                  </a:lnTo>
                  <a:lnTo>
                    <a:pt x="144" y="57"/>
                  </a:lnTo>
                  <a:lnTo>
                    <a:pt x="144" y="57"/>
                  </a:lnTo>
                  <a:lnTo>
                    <a:pt x="144" y="57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61"/>
                  </a:lnTo>
                  <a:lnTo>
                    <a:pt x="144" y="61"/>
                  </a:lnTo>
                  <a:lnTo>
                    <a:pt x="142" y="61"/>
                  </a:lnTo>
                  <a:lnTo>
                    <a:pt x="142" y="61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39" y="61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2" y="61"/>
                  </a:lnTo>
                  <a:lnTo>
                    <a:pt x="132" y="59"/>
                  </a:lnTo>
                  <a:lnTo>
                    <a:pt x="132" y="59"/>
                  </a:lnTo>
                  <a:lnTo>
                    <a:pt x="132" y="59"/>
                  </a:lnTo>
                  <a:lnTo>
                    <a:pt x="132" y="61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28" y="61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3" y="59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4"/>
                  </a:lnTo>
                  <a:lnTo>
                    <a:pt x="123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18" y="54"/>
                  </a:lnTo>
                  <a:lnTo>
                    <a:pt x="118" y="54"/>
                  </a:lnTo>
                  <a:lnTo>
                    <a:pt x="118" y="52"/>
                  </a:lnTo>
                  <a:lnTo>
                    <a:pt x="116" y="52"/>
                  </a:lnTo>
                  <a:lnTo>
                    <a:pt x="116" y="54"/>
                  </a:lnTo>
                  <a:lnTo>
                    <a:pt x="116" y="54"/>
                  </a:lnTo>
                  <a:lnTo>
                    <a:pt x="116" y="52"/>
                  </a:lnTo>
                  <a:lnTo>
                    <a:pt x="116" y="52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13" y="54"/>
                  </a:lnTo>
                  <a:lnTo>
                    <a:pt x="113" y="54"/>
                  </a:lnTo>
                  <a:lnTo>
                    <a:pt x="111" y="54"/>
                  </a:lnTo>
                  <a:lnTo>
                    <a:pt x="111" y="54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6" y="57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87" y="59"/>
                  </a:lnTo>
                  <a:lnTo>
                    <a:pt x="87" y="59"/>
                  </a:lnTo>
                  <a:lnTo>
                    <a:pt x="87" y="61"/>
                  </a:lnTo>
                  <a:lnTo>
                    <a:pt x="87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3" y="61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1" y="59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6" y="57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4" y="54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0"/>
                  </a:lnTo>
                  <a:lnTo>
                    <a:pt x="61" y="50"/>
                  </a:lnTo>
                  <a:lnTo>
                    <a:pt x="59" y="50"/>
                  </a:lnTo>
                  <a:lnTo>
                    <a:pt x="59" y="50"/>
                  </a:lnTo>
                  <a:lnTo>
                    <a:pt x="59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8" y="47"/>
                  </a:lnTo>
                  <a:lnTo>
                    <a:pt x="38" y="45"/>
                  </a:lnTo>
                  <a:lnTo>
                    <a:pt x="38" y="45"/>
                  </a:lnTo>
                  <a:lnTo>
                    <a:pt x="38" y="45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1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227"/>
            <p:cNvSpPr>
              <a:spLocks/>
            </p:cNvSpPr>
            <p:nvPr/>
          </p:nvSpPr>
          <p:spPr bwMode="auto">
            <a:xfrm>
              <a:off x="2679700" y="2617788"/>
              <a:ext cx="228600" cy="1016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9" y="0"/>
                </a:cxn>
                <a:cxn ang="0">
                  <a:pos x="16" y="0"/>
                </a:cxn>
                <a:cxn ang="0">
                  <a:pos x="21" y="2"/>
                </a:cxn>
                <a:cxn ang="0">
                  <a:pos x="28" y="5"/>
                </a:cxn>
                <a:cxn ang="0">
                  <a:pos x="33" y="7"/>
                </a:cxn>
                <a:cxn ang="0">
                  <a:pos x="40" y="9"/>
                </a:cxn>
                <a:cxn ang="0">
                  <a:pos x="47" y="9"/>
                </a:cxn>
                <a:cxn ang="0">
                  <a:pos x="54" y="7"/>
                </a:cxn>
                <a:cxn ang="0">
                  <a:pos x="59" y="9"/>
                </a:cxn>
                <a:cxn ang="0">
                  <a:pos x="64" y="12"/>
                </a:cxn>
                <a:cxn ang="0">
                  <a:pos x="68" y="14"/>
                </a:cxn>
                <a:cxn ang="0">
                  <a:pos x="76" y="16"/>
                </a:cxn>
                <a:cxn ang="0">
                  <a:pos x="80" y="19"/>
                </a:cxn>
                <a:cxn ang="0">
                  <a:pos x="83" y="24"/>
                </a:cxn>
                <a:cxn ang="0">
                  <a:pos x="87" y="24"/>
                </a:cxn>
                <a:cxn ang="0">
                  <a:pos x="94" y="21"/>
                </a:cxn>
                <a:cxn ang="0">
                  <a:pos x="102" y="21"/>
                </a:cxn>
                <a:cxn ang="0">
                  <a:pos x="104" y="21"/>
                </a:cxn>
                <a:cxn ang="0">
                  <a:pos x="111" y="21"/>
                </a:cxn>
                <a:cxn ang="0">
                  <a:pos x="116" y="26"/>
                </a:cxn>
                <a:cxn ang="0">
                  <a:pos x="123" y="26"/>
                </a:cxn>
                <a:cxn ang="0">
                  <a:pos x="125" y="33"/>
                </a:cxn>
                <a:cxn ang="0">
                  <a:pos x="125" y="35"/>
                </a:cxn>
                <a:cxn ang="0">
                  <a:pos x="130" y="38"/>
                </a:cxn>
                <a:cxn ang="0">
                  <a:pos x="135" y="40"/>
                </a:cxn>
                <a:cxn ang="0">
                  <a:pos x="137" y="45"/>
                </a:cxn>
                <a:cxn ang="0">
                  <a:pos x="135" y="52"/>
                </a:cxn>
                <a:cxn ang="0">
                  <a:pos x="142" y="54"/>
                </a:cxn>
                <a:cxn ang="0">
                  <a:pos x="144" y="59"/>
                </a:cxn>
                <a:cxn ang="0">
                  <a:pos x="139" y="64"/>
                </a:cxn>
                <a:cxn ang="0">
                  <a:pos x="135" y="61"/>
                </a:cxn>
                <a:cxn ang="0">
                  <a:pos x="128" y="61"/>
                </a:cxn>
                <a:cxn ang="0">
                  <a:pos x="123" y="57"/>
                </a:cxn>
                <a:cxn ang="0">
                  <a:pos x="120" y="54"/>
                </a:cxn>
                <a:cxn ang="0">
                  <a:pos x="113" y="52"/>
                </a:cxn>
                <a:cxn ang="0">
                  <a:pos x="109" y="57"/>
                </a:cxn>
                <a:cxn ang="0">
                  <a:pos x="104" y="57"/>
                </a:cxn>
                <a:cxn ang="0">
                  <a:pos x="99" y="59"/>
                </a:cxn>
                <a:cxn ang="0">
                  <a:pos x="94" y="59"/>
                </a:cxn>
                <a:cxn ang="0">
                  <a:pos x="87" y="59"/>
                </a:cxn>
                <a:cxn ang="0">
                  <a:pos x="83" y="61"/>
                </a:cxn>
                <a:cxn ang="0">
                  <a:pos x="76" y="61"/>
                </a:cxn>
                <a:cxn ang="0">
                  <a:pos x="71" y="61"/>
                </a:cxn>
                <a:cxn ang="0">
                  <a:pos x="66" y="54"/>
                </a:cxn>
                <a:cxn ang="0">
                  <a:pos x="61" y="52"/>
                </a:cxn>
                <a:cxn ang="0">
                  <a:pos x="57" y="50"/>
                </a:cxn>
                <a:cxn ang="0">
                  <a:pos x="52" y="52"/>
                </a:cxn>
                <a:cxn ang="0">
                  <a:pos x="45" y="52"/>
                </a:cxn>
                <a:cxn ang="0">
                  <a:pos x="38" y="52"/>
                </a:cxn>
                <a:cxn ang="0">
                  <a:pos x="35" y="50"/>
                </a:cxn>
                <a:cxn ang="0">
                  <a:pos x="38" y="42"/>
                </a:cxn>
                <a:cxn ang="0">
                  <a:pos x="35" y="38"/>
                </a:cxn>
                <a:cxn ang="0">
                  <a:pos x="33" y="31"/>
                </a:cxn>
                <a:cxn ang="0">
                  <a:pos x="33" y="24"/>
                </a:cxn>
                <a:cxn ang="0">
                  <a:pos x="26" y="19"/>
                </a:cxn>
                <a:cxn ang="0">
                  <a:pos x="21" y="14"/>
                </a:cxn>
                <a:cxn ang="0">
                  <a:pos x="16" y="12"/>
                </a:cxn>
                <a:cxn ang="0">
                  <a:pos x="9" y="12"/>
                </a:cxn>
                <a:cxn ang="0">
                  <a:pos x="5" y="7"/>
                </a:cxn>
              </a:cxnLst>
              <a:rect l="0" t="0" r="r" b="b"/>
              <a:pathLst>
                <a:path w="144" h="64">
                  <a:moveTo>
                    <a:pt x="0" y="5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9"/>
                  </a:lnTo>
                  <a:lnTo>
                    <a:pt x="35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7"/>
                  </a:lnTo>
                  <a:lnTo>
                    <a:pt x="42" y="7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5" y="9"/>
                  </a:lnTo>
                  <a:lnTo>
                    <a:pt x="45" y="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52" y="9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4" y="7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4" y="9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64" y="9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2"/>
                  </a:lnTo>
                  <a:lnTo>
                    <a:pt x="66" y="14"/>
                  </a:lnTo>
                  <a:lnTo>
                    <a:pt x="66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68" y="14"/>
                  </a:lnTo>
                  <a:lnTo>
                    <a:pt x="71" y="14"/>
                  </a:lnTo>
                  <a:lnTo>
                    <a:pt x="71" y="16"/>
                  </a:lnTo>
                  <a:lnTo>
                    <a:pt x="71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3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78" y="16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19"/>
                  </a:lnTo>
                  <a:lnTo>
                    <a:pt x="80" y="21"/>
                  </a:lnTo>
                  <a:lnTo>
                    <a:pt x="83" y="21"/>
                  </a:lnTo>
                  <a:lnTo>
                    <a:pt x="83" y="21"/>
                  </a:lnTo>
                  <a:lnTo>
                    <a:pt x="83" y="24"/>
                  </a:lnTo>
                  <a:lnTo>
                    <a:pt x="80" y="24"/>
                  </a:lnTo>
                  <a:lnTo>
                    <a:pt x="80" y="24"/>
                  </a:lnTo>
                  <a:lnTo>
                    <a:pt x="80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5" y="24"/>
                  </a:lnTo>
                  <a:lnTo>
                    <a:pt x="85" y="24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1"/>
                  </a:lnTo>
                  <a:lnTo>
                    <a:pt x="92" y="21"/>
                  </a:lnTo>
                  <a:lnTo>
                    <a:pt x="94" y="21"/>
                  </a:lnTo>
                  <a:lnTo>
                    <a:pt x="94" y="21"/>
                  </a:lnTo>
                  <a:lnTo>
                    <a:pt x="94" y="21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99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1"/>
                  </a:lnTo>
                  <a:lnTo>
                    <a:pt x="102" y="24"/>
                  </a:lnTo>
                  <a:lnTo>
                    <a:pt x="102" y="2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4" y="24"/>
                  </a:lnTo>
                  <a:lnTo>
                    <a:pt x="104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6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09" y="21"/>
                  </a:lnTo>
                  <a:lnTo>
                    <a:pt x="111" y="21"/>
                  </a:lnTo>
                  <a:lnTo>
                    <a:pt x="111" y="21"/>
                  </a:lnTo>
                  <a:lnTo>
                    <a:pt x="111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8" y="26"/>
                  </a:lnTo>
                  <a:lnTo>
                    <a:pt x="118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0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3" y="28"/>
                  </a:lnTo>
                  <a:lnTo>
                    <a:pt x="125" y="28"/>
                  </a:lnTo>
                  <a:lnTo>
                    <a:pt x="125" y="28"/>
                  </a:lnTo>
                  <a:lnTo>
                    <a:pt x="125" y="31"/>
                  </a:lnTo>
                  <a:lnTo>
                    <a:pt x="123" y="31"/>
                  </a:lnTo>
                  <a:lnTo>
                    <a:pt x="123" y="31"/>
                  </a:lnTo>
                  <a:lnTo>
                    <a:pt x="125" y="31"/>
                  </a:lnTo>
                  <a:lnTo>
                    <a:pt x="125" y="33"/>
                  </a:lnTo>
                  <a:lnTo>
                    <a:pt x="123" y="33"/>
                  </a:lnTo>
                  <a:lnTo>
                    <a:pt x="123" y="33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3" y="33"/>
                  </a:lnTo>
                  <a:lnTo>
                    <a:pt x="123" y="35"/>
                  </a:lnTo>
                  <a:lnTo>
                    <a:pt x="123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5" y="35"/>
                  </a:lnTo>
                  <a:lnTo>
                    <a:pt x="128" y="35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28" y="38"/>
                  </a:lnTo>
                  <a:lnTo>
                    <a:pt x="130" y="38"/>
                  </a:lnTo>
                  <a:lnTo>
                    <a:pt x="130" y="38"/>
                  </a:lnTo>
                  <a:lnTo>
                    <a:pt x="132" y="38"/>
                  </a:lnTo>
                  <a:lnTo>
                    <a:pt x="132" y="40"/>
                  </a:lnTo>
                  <a:lnTo>
                    <a:pt x="132" y="40"/>
                  </a:lnTo>
                  <a:lnTo>
                    <a:pt x="132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5" y="40"/>
                  </a:lnTo>
                  <a:lnTo>
                    <a:pt x="137" y="40"/>
                  </a:lnTo>
                  <a:lnTo>
                    <a:pt x="137" y="40"/>
                  </a:lnTo>
                  <a:lnTo>
                    <a:pt x="137" y="42"/>
                  </a:lnTo>
                  <a:lnTo>
                    <a:pt x="139" y="42"/>
                  </a:lnTo>
                  <a:lnTo>
                    <a:pt x="139" y="42"/>
                  </a:lnTo>
                  <a:lnTo>
                    <a:pt x="139" y="42"/>
                  </a:lnTo>
                  <a:lnTo>
                    <a:pt x="137" y="42"/>
                  </a:lnTo>
                  <a:lnTo>
                    <a:pt x="137" y="42"/>
                  </a:lnTo>
                  <a:lnTo>
                    <a:pt x="137" y="45"/>
                  </a:lnTo>
                  <a:lnTo>
                    <a:pt x="135" y="45"/>
                  </a:lnTo>
                  <a:lnTo>
                    <a:pt x="135" y="45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47"/>
                  </a:lnTo>
                  <a:lnTo>
                    <a:pt x="135" y="50"/>
                  </a:lnTo>
                  <a:lnTo>
                    <a:pt x="135" y="50"/>
                  </a:lnTo>
                  <a:lnTo>
                    <a:pt x="135" y="50"/>
                  </a:lnTo>
                  <a:lnTo>
                    <a:pt x="135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9" y="54"/>
                  </a:lnTo>
                  <a:lnTo>
                    <a:pt x="139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2" y="54"/>
                  </a:lnTo>
                  <a:lnTo>
                    <a:pt x="144" y="54"/>
                  </a:lnTo>
                  <a:lnTo>
                    <a:pt x="144" y="57"/>
                  </a:lnTo>
                  <a:lnTo>
                    <a:pt x="144" y="57"/>
                  </a:lnTo>
                  <a:lnTo>
                    <a:pt x="144" y="57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59"/>
                  </a:lnTo>
                  <a:lnTo>
                    <a:pt x="144" y="61"/>
                  </a:lnTo>
                  <a:lnTo>
                    <a:pt x="144" y="61"/>
                  </a:lnTo>
                  <a:lnTo>
                    <a:pt x="142" y="61"/>
                  </a:lnTo>
                  <a:lnTo>
                    <a:pt x="142" y="61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42" y="64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39" y="61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2" y="61"/>
                  </a:lnTo>
                  <a:lnTo>
                    <a:pt x="132" y="59"/>
                  </a:lnTo>
                  <a:lnTo>
                    <a:pt x="132" y="59"/>
                  </a:lnTo>
                  <a:lnTo>
                    <a:pt x="132" y="59"/>
                  </a:lnTo>
                  <a:lnTo>
                    <a:pt x="132" y="61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28" y="61"/>
                  </a:lnTo>
                  <a:lnTo>
                    <a:pt x="128" y="61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5" y="59"/>
                  </a:lnTo>
                  <a:lnTo>
                    <a:pt x="123" y="59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7"/>
                  </a:lnTo>
                  <a:lnTo>
                    <a:pt x="123" y="54"/>
                  </a:lnTo>
                  <a:lnTo>
                    <a:pt x="123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20" y="54"/>
                  </a:lnTo>
                  <a:lnTo>
                    <a:pt x="118" y="54"/>
                  </a:lnTo>
                  <a:lnTo>
                    <a:pt x="118" y="54"/>
                  </a:lnTo>
                  <a:lnTo>
                    <a:pt x="118" y="52"/>
                  </a:lnTo>
                  <a:lnTo>
                    <a:pt x="116" y="52"/>
                  </a:lnTo>
                  <a:lnTo>
                    <a:pt x="116" y="54"/>
                  </a:lnTo>
                  <a:lnTo>
                    <a:pt x="116" y="54"/>
                  </a:lnTo>
                  <a:lnTo>
                    <a:pt x="116" y="52"/>
                  </a:lnTo>
                  <a:lnTo>
                    <a:pt x="116" y="52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13" y="54"/>
                  </a:lnTo>
                  <a:lnTo>
                    <a:pt x="113" y="54"/>
                  </a:lnTo>
                  <a:lnTo>
                    <a:pt x="111" y="54"/>
                  </a:lnTo>
                  <a:lnTo>
                    <a:pt x="111" y="54"/>
                  </a:lnTo>
                  <a:lnTo>
                    <a:pt x="111" y="54"/>
                  </a:lnTo>
                  <a:lnTo>
                    <a:pt x="111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06" y="57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102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4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90" y="59"/>
                  </a:lnTo>
                  <a:lnTo>
                    <a:pt x="87" y="59"/>
                  </a:lnTo>
                  <a:lnTo>
                    <a:pt x="87" y="59"/>
                  </a:lnTo>
                  <a:lnTo>
                    <a:pt x="87" y="61"/>
                  </a:lnTo>
                  <a:lnTo>
                    <a:pt x="87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6" y="61"/>
                  </a:lnTo>
                  <a:lnTo>
                    <a:pt x="73" y="61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1" y="59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71" y="59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6" y="57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4" y="54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4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0"/>
                  </a:lnTo>
                  <a:lnTo>
                    <a:pt x="61" y="50"/>
                  </a:lnTo>
                  <a:lnTo>
                    <a:pt x="59" y="50"/>
                  </a:lnTo>
                  <a:lnTo>
                    <a:pt x="59" y="50"/>
                  </a:lnTo>
                  <a:lnTo>
                    <a:pt x="59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2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8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5" y="52"/>
                  </a:lnTo>
                  <a:lnTo>
                    <a:pt x="33" y="52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5" y="47"/>
                  </a:lnTo>
                  <a:lnTo>
                    <a:pt x="38" y="47"/>
                  </a:lnTo>
                  <a:lnTo>
                    <a:pt x="38" y="45"/>
                  </a:lnTo>
                  <a:lnTo>
                    <a:pt x="38" y="45"/>
                  </a:lnTo>
                  <a:lnTo>
                    <a:pt x="38" y="45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5"/>
                  </a:lnTo>
                  <a:lnTo>
                    <a:pt x="35" y="35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3"/>
                  </a:lnTo>
                  <a:lnTo>
                    <a:pt x="35" y="31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8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4"/>
                  </a:lnTo>
                  <a:lnTo>
                    <a:pt x="33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19" y="14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228"/>
            <p:cNvSpPr>
              <a:spLocks/>
            </p:cNvSpPr>
            <p:nvPr/>
          </p:nvSpPr>
          <p:spPr bwMode="auto">
            <a:xfrm>
              <a:off x="2416175" y="2933700"/>
              <a:ext cx="82550" cy="49212"/>
            </a:xfrm>
            <a:custGeom>
              <a:avLst/>
              <a:gdLst/>
              <a:ahLst/>
              <a:cxnLst>
                <a:cxn ang="0">
                  <a:pos x="14" y="31"/>
                </a:cxn>
                <a:cxn ang="0">
                  <a:pos x="14" y="28"/>
                </a:cxn>
                <a:cxn ang="0">
                  <a:pos x="10" y="28"/>
                </a:cxn>
                <a:cxn ang="0">
                  <a:pos x="7" y="26"/>
                </a:cxn>
                <a:cxn ang="0">
                  <a:pos x="5" y="26"/>
                </a:cxn>
                <a:cxn ang="0">
                  <a:pos x="2" y="24"/>
                </a:cxn>
                <a:cxn ang="0">
                  <a:pos x="0" y="21"/>
                </a:cxn>
                <a:cxn ang="0">
                  <a:pos x="0" y="19"/>
                </a:cxn>
                <a:cxn ang="0">
                  <a:pos x="0" y="14"/>
                </a:cxn>
                <a:cxn ang="0">
                  <a:pos x="5" y="16"/>
                </a:cxn>
                <a:cxn ang="0">
                  <a:pos x="5" y="14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9"/>
                </a:cxn>
                <a:cxn ang="0">
                  <a:pos x="17" y="7"/>
                </a:cxn>
                <a:cxn ang="0">
                  <a:pos x="19" y="9"/>
                </a:cxn>
                <a:cxn ang="0">
                  <a:pos x="21" y="9"/>
                </a:cxn>
                <a:cxn ang="0">
                  <a:pos x="26" y="9"/>
                </a:cxn>
                <a:cxn ang="0">
                  <a:pos x="28" y="9"/>
                </a:cxn>
                <a:cxn ang="0">
                  <a:pos x="31" y="7"/>
                </a:cxn>
                <a:cxn ang="0">
                  <a:pos x="33" y="7"/>
                </a:cxn>
                <a:cxn ang="0">
                  <a:pos x="38" y="7"/>
                </a:cxn>
                <a:cxn ang="0">
                  <a:pos x="40" y="5"/>
                </a:cxn>
                <a:cxn ang="0">
                  <a:pos x="40" y="2"/>
                </a:cxn>
                <a:cxn ang="0">
                  <a:pos x="45" y="2"/>
                </a:cxn>
                <a:cxn ang="0">
                  <a:pos x="47" y="2"/>
                </a:cxn>
                <a:cxn ang="0">
                  <a:pos x="50" y="0"/>
                </a:cxn>
                <a:cxn ang="0">
                  <a:pos x="50" y="2"/>
                </a:cxn>
                <a:cxn ang="0">
                  <a:pos x="47" y="2"/>
                </a:cxn>
                <a:cxn ang="0">
                  <a:pos x="47" y="5"/>
                </a:cxn>
                <a:cxn ang="0">
                  <a:pos x="45" y="7"/>
                </a:cxn>
                <a:cxn ang="0">
                  <a:pos x="40" y="7"/>
                </a:cxn>
                <a:cxn ang="0">
                  <a:pos x="40" y="9"/>
                </a:cxn>
                <a:cxn ang="0">
                  <a:pos x="38" y="12"/>
                </a:cxn>
                <a:cxn ang="0">
                  <a:pos x="38" y="14"/>
                </a:cxn>
                <a:cxn ang="0">
                  <a:pos x="40" y="16"/>
                </a:cxn>
                <a:cxn ang="0">
                  <a:pos x="40" y="19"/>
                </a:cxn>
                <a:cxn ang="0">
                  <a:pos x="38" y="19"/>
                </a:cxn>
                <a:cxn ang="0">
                  <a:pos x="36" y="21"/>
                </a:cxn>
                <a:cxn ang="0">
                  <a:pos x="33" y="19"/>
                </a:cxn>
                <a:cxn ang="0">
                  <a:pos x="31" y="21"/>
                </a:cxn>
                <a:cxn ang="0">
                  <a:pos x="28" y="24"/>
                </a:cxn>
                <a:cxn ang="0">
                  <a:pos x="26" y="24"/>
                </a:cxn>
                <a:cxn ang="0">
                  <a:pos x="24" y="26"/>
                </a:cxn>
                <a:cxn ang="0">
                  <a:pos x="21" y="26"/>
                </a:cxn>
                <a:cxn ang="0">
                  <a:pos x="19" y="26"/>
                </a:cxn>
                <a:cxn ang="0">
                  <a:pos x="19" y="28"/>
                </a:cxn>
              </a:cxnLst>
              <a:rect l="0" t="0" r="r" b="b"/>
              <a:pathLst>
                <a:path w="52" h="31">
                  <a:moveTo>
                    <a:pt x="19" y="31"/>
                  </a:moveTo>
                  <a:lnTo>
                    <a:pt x="17" y="31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31" y="9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2" y="0"/>
                  </a:lnTo>
                  <a:lnTo>
                    <a:pt x="52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5" y="5"/>
                  </a:lnTo>
                  <a:lnTo>
                    <a:pt x="45" y="5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7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38" y="21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36" y="21"/>
                  </a:lnTo>
                  <a:lnTo>
                    <a:pt x="33" y="21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1" y="19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28" y="21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9" y="28"/>
                  </a:lnTo>
                  <a:lnTo>
                    <a:pt x="19" y="31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7" name="Freeform 229"/>
            <p:cNvSpPr>
              <a:spLocks/>
            </p:cNvSpPr>
            <p:nvPr/>
          </p:nvSpPr>
          <p:spPr bwMode="auto">
            <a:xfrm>
              <a:off x="2416175" y="2933700"/>
              <a:ext cx="82550" cy="49212"/>
            </a:xfrm>
            <a:custGeom>
              <a:avLst/>
              <a:gdLst/>
              <a:ahLst/>
              <a:cxnLst>
                <a:cxn ang="0">
                  <a:pos x="14" y="31"/>
                </a:cxn>
                <a:cxn ang="0">
                  <a:pos x="14" y="28"/>
                </a:cxn>
                <a:cxn ang="0">
                  <a:pos x="10" y="28"/>
                </a:cxn>
                <a:cxn ang="0">
                  <a:pos x="7" y="26"/>
                </a:cxn>
                <a:cxn ang="0">
                  <a:pos x="5" y="26"/>
                </a:cxn>
                <a:cxn ang="0">
                  <a:pos x="2" y="24"/>
                </a:cxn>
                <a:cxn ang="0">
                  <a:pos x="0" y="21"/>
                </a:cxn>
                <a:cxn ang="0">
                  <a:pos x="0" y="19"/>
                </a:cxn>
                <a:cxn ang="0">
                  <a:pos x="0" y="14"/>
                </a:cxn>
                <a:cxn ang="0">
                  <a:pos x="5" y="16"/>
                </a:cxn>
                <a:cxn ang="0">
                  <a:pos x="5" y="14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9"/>
                </a:cxn>
                <a:cxn ang="0">
                  <a:pos x="17" y="7"/>
                </a:cxn>
                <a:cxn ang="0">
                  <a:pos x="19" y="9"/>
                </a:cxn>
                <a:cxn ang="0">
                  <a:pos x="21" y="9"/>
                </a:cxn>
                <a:cxn ang="0">
                  <a:pos x="26" y="9"/>
                </a:cxn>
                <a:cxn ang="0">
                  <a:pos x="28" y="9"/>
                </a:cxn>
                <a:cxn ang="0">
                  <a:pos x="31" y="7"/>
                </a:cxn>
                <a:cxn ang="0">
                  <a:pos x="33" y="7"/>
                </a:cxn>
                <a:cxn ang="0">
                  <a:pos x="38" y="7"/>
                </a:cxn>
                <a:cxn ang="0">
                  <a:pos x="40" y="5"/>
                </a:cxn>
                <a:cxn ang="0">
                  <a:pos x="40" y="2"/>
                </a:cxn>
                <a:cxn ang="0">
                  <a:pos x="45" y="2"/>
                </a:cxn>
                <a:cxn ang="0">
                  <a:pos x="47" y="2"/>
                </a:cxn>
                <a:cxn ang="0">
                  <a:pos x="50" y="0"/>
                </a:cxn>
                <a:cxn ang="0">
                  <a:pos x="50" y="2"/>
                </a:cxn>
                <a:cxn ang="0">
                  <a:pos x="47" y="2"/>
                </a:cxn>
                <a:cxn ang="0">
                  <a:pos x="47" y="5"/>
                </a:cxn>
                <a:cxn ang="0">
                  <a:pos x="45" y="7"/>
                </a:cxn>
                <a:cxn ang="0">
                  <a:pos x="40" y="7"/>
                </a:cxn>
                <a:cxn ang="0">
                  <a:pos x="40" y="9"/>
                </a:cxn>
                <a:cxn ang="0">
                  <a:pos x="38" y="12"/>
                </a:cxn>
                <a:cxn ang="0">
                  <a:pos x="38" y="14"/>
                </a:cxn>
                <a:cxn ang="0">
                  <a:pos x="40" y="16"/>
                </a:cxn>
                <a:cxn ang="0">
                  <a:pos x="40" y="19"/>
                </a:cxn>
                <a:cxn ang="0">
                  <a:pos x="38" y="19"/>
                </a:cxn>
                <a:cxn ang="0">
                  <a:pos x="36" y="21"/>
                </a:cxn>
                <a:cxn ang="0">
                  <a:pos x="33" y="19"/>
                </a:cxn>
                <a:cxn ang="0">
                  <a:pos x="31" y="21"/>
                </a:cxn>
                <a:cxn ang="0">
                  <a:pos x="28" y="24"/>
                </a:cxn>
                <a:cxn ang="0">
                  <a:pos x="26" y="24"/>
                </a:cxn>
                <a:cxn ang="0">
                  <a:pos x="24" y="26"/>
                </a:cxn>
                <a:cxn ang="0">
                  <a:pos x="21" y="26"/>
                </a:cxn>
                <a:cxn ang="0">
                  <a:pos x="19" y="26"/>
                </a:cxn>
                <a:cxn ang="0">
                  <a:pos x="19" y="28"/>
                </a:cxn>
              </a:cxnLst>
              <a:rect l="0" t="0" r="r" b="b"/>
              <a:pathLst>
                <a:path w="52" h="31">
                  <a:moveTo>
                    <a:pt x="19" y="31"/>
                  </a:moveTo>
                  <a:lnTo>
                    <a:pt x="17" y="31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7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14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31" y="9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5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2" y="0"/>
                  </a:lnTo>
                  <a:lnTo>
                    <a:pt x="52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7" y="5"/>
                  </a:lnTo>
                  <a:lnTo>
                    <a:pt x="45" y="5"/>
                  </a:lnTo>
                  <a:lnTo>
                    <a:pt x="45" y="5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7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38" y="21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6" y="19"/>
                  </a:lnTo>
                  <a:lnTo>
                    <a:pt x="36" y="21"/>
                  </a:lnTo>
                  <a:lnTo>
                    <a:pt x="36" y="21"/>
                  </a:lnTo>
                  <a:lnTo>
                    <a:pt x="33" y="21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1" y="19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31" y="21"/>
                  </a:lnTo>
                  <a:lnTo>
                    <a:pt x="28" y="21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9" y="28"/>
                  </a:lnTo>
                  <a:lnTo>
                    <a:pt x="19" y="31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8" name="Freeform 230"/>
            <p:cNvSpPr>
              <a:spLocks/>
            </p:cNvSpPr>
            <p:nvPr/>
          </p:nvSpPr>
          <p:spPr bwMode="auto">
            <a:xfrm>
              <a:off x="5019675" y="3557588"/>
              <a:ext cx="82550" cy="82550"/>
            </a:xfrm>
            <a:custGeom>
              <a:avLst/>
              <a:gdLst/>
              <a:ahLst/>
              <a:cxnLst>
                <a:cxn ang="0">
                  <a:pos x="45" y="3"/>
                </a:cxn>
                <a:cxn ang="0">
                  <a:pos x="50" y="3"/>
                </a:cxn>
                <a:cxn ang="0">
                  <a:pos x="50" y="5"/>
                </a:cxn>
                <a:cxn ang="0">
                  <a:pos x="52" y="10"/>
                </a:cxn>
                <a:cxn ang="0">
                  <a:pos x="52" y="12"/>
                </a:cxn>
                <a:cxn ang="0">
                  <a:pos x="50" y="14"/>
                </a:cxn>
                <a:cxn ang="0">
                  <a:pos x="50" y="17"/>
                </a:cxn>
                <a:cxn ang="0">
                  <a:pos x="48" y="19"/>
                </a:cxn>
                <a:cxn ang="0">
                  <a:pos x="45" y="19"/>
                </a:cxn>
                <a:cxn ang="0">
                  <a:pos x="43" y="24"/>
                </a:cxn>
                <a:cxn ang="0">
                  <a:pos x="43" y="26"/>
                </a:cxn>
                <a:cxn ang="0">
                  <a:pos x="43" y="29"/>
                </a:cxn>
                <a:cxn ang="0">
                  <a:pos x="41" y="33"/>
                </a:cxn>
                <a:cxn ang="0">
                  <a:pos x="43" y="36"/>
                </a:cxn>
                <a:cxn ang="0">
                  <a:pos x="41" y="38"/>
                </a:cxn>
                <a:cxn ang="0">
                  <a:pos x="38" y="38"/>
                </a:cxn>
                <a:cxn ang="0">
                  <a:pos x="36" y="41"/>
                </a:cxn>
                <a:cxn ang="0">
                  <a:pos x="34" y="43"/>
                </a:cxn>
                <a:cxn ang="0">
                  <a:pos x="31" y="45"/>
                </a:cxn>
                <a:cxn ang="0">
                  <a:pos x="29" y="45"/>
                </a:cxn>
                <a:cxn ang="0">
                  <a:pos x="26" y="45"/>
                </a:cxn>
                <a:cxn ang="0">
                  <a:pos x="24" y="48"/>
                </a:cxn>
                <a:cxn ang="0">
                  <a:pos x="24" y="50"/>
                </a:cxn>
                <a:cxn ang="0">
                  <a:pos x="22" y="52"/>
                </a:cxn>
                <a:cxn ang="0">
                  <a:pos x="19" y="50"/>
                </a:cxn>
                <a:cxn ang="0">
                  <a:pos x="17" y="48"/>
                </a:cxn>
                <a:cxn ang="0">
                  <a:pos x="12" y="48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5" y="45"/>
                </a:cxn>
                <a:cxn ang="0">
                  <a:pos x="5" y="43"/>
                </a:cxn>
                <a:cxn ang="0">
                  <a:pos x="3" y="43"/>
                </a:cxn>
                <a:cxn ang="0">
                  <a:pos x="3" y="38"/>
                </a:cxn>
                <a:cxn ang="0">
                  <a:pos x="0" y="36"/>
                </a:cxn>
                <a:cxn ang="0">
                  <a:pos x="0" y="33"/>
                </a:cxn>
                <a:cxn ang="0">
                  <a:pos x="0" y="31"/>
                </a:cxn>
                <a:cxn ang="0">
                  <a:pos x="0" y="26"/>
                </a:cxn>
                <a:cxn ang="0">
                  <a:pos x="0" y="24"/>
                </a:cxn>
                <a:cxn ang="0">
                  <a:pos x="0" y="22"/>
                </a:cxn>
                <a:cxn ang="0">
                  <a:pos x="3" y="19"/>
                </a:cxn>
                <a:cxn ang="0">
                  <a:pos x="5" y="17"/>
                </a:cxn>
                <a:cxn ang="0">
                  <a:pos x="7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2" y="10"/>
                </a:cxn>
                <a:cxn ang="0">
                  <a:pos x="12" y="7"/>
                </a:cxn>
                <a:cxn ang="0">
                  <a:pos x="15" y="5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19" y="3"/>
                </a:cxn>
                <a:cxn ang="0">
                  <a:pos x="24" y="3"/>
                </a:cxn>
                <a:cxn ang="0">
                  <a:pos x="26" y="5"/>
                </a:cxn>
                <a:cxn ang="0">
                  <a:pos x="31" y="5"/>
                </a:cxn>
                <a:cxn ang="0">
                  <a:pos x="31" y="3"/>
                </a:cxn>
                <a:cxn ang="0">
                  <a:pos x="34" y="3"/>
                </a:cxn>
                <a:cxn ang="0">
                  <a:pos x="38" y="3"/>
                </a:cxn>
                <a:cxn ang="0">
                  <a:pos x="41" y="3"/>
                </a:cxn>
                <a:cxn ang="0">
                  <a:pos x="43" y="3"/>
                </a:cxn>
                <a:cxn ang="0">
                  <a:pos x="43" y="0"/>
                </a:cxn>
              </a:cxnLst>
              <a:rect l="0" t="0" r="r" b="b"/>
              <a:pathLst>
                <a:path w="52" h="52">
                  <a:moveTo>
                    <a:pt x="45" y="0"/>
                  </a:moveTo>
                  <a:lnTo>
                    <a:pt x="45" y="3"/>
                  </a:lnTo>
                  <a:lnTo>
                    <a:pt x="45" y="3"/>
                  </a:lnTo>
                  <a:lnTo>
                    <a:pt x="45" y="3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7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3" y="22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43" y="31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3" y="33"/>
                  </a:lnTo>
                  <a:lnTo>
                    <a:pt x="43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8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4" y="41"/>
                  </a:lnTo>
                  <a:lnTo>
                    <a:pt x="34" y="43"/>
                  </a:lnTo>
                  <a:lnTo>
                    <a:pt x="34" y="43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4" y="45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2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7" y="50"/>
                  </a:lnTo>
                  <a:lnTo>
                    <a:pt x="17" y="50"/>
                  </a:lnTo>
                  <a:lnTo>
                    <a:pt x="17" y="50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0" y="48"/>
                  </a:lnTo>
                  <a:lnTo>
                    <a:pt x="10" y="45"/>
                  </a:lnTo>
                  <a:lnTo>
                    <a:pt x="10" y="45"/>
                  </a:lnTo>
                  <a:lnTo>
                    <a:pt x="10" y="45"/>
                  </a:lnTo>
                  <a:lnTo>
                    <a:pt x="10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5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3"/>
                  </a:lnTo>
                  <a:lnTo>
                    <a:pt x="5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3" y="22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5" y="19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7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7" y="5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3" y="3"/>
                  </a:lnTo>
                  <a:lnTo>
                    <a:pt x="43" y="3"/>
                  </a:lnTo>
                  <a:lnTo>
                    <a:pt x="43" y="3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231"/>
            <p:cNvSpPr>
              <a:spLocks/>
            </p:cNvSpPr>
            <p:nvPr/>
          </p:nvSpPr>
          <p:spPr bwMode="auto">
            <a:xfrm>
              <a:off x="5019675" y="3557588"/>
              <a:ext cx="82550" cy="82550"/>
            </a:xfrm>
            <a:custGeom>
              <a:avLst/>
              <a:gdLst/>
              <a:ahLst/>
              <a:cxnLst>
                <a:cxn ang="0">
                  <a:pos x="45" y="3"/>
                </a:cxn>
                <a:cxn ang="0">
                  <a:pos x="50" y="3"/>
                </a:cxn>
                <a:cxn ang="0">
                  <a:pos x="50" y="5"/>
                </a:cxn>
                <a:cxn ang="0">
                  <a:pos x="52" y="10"/>
                </a:cxn>
                <a:cxn ang="0">
                  <a:pos x="52" y="12"/>
                </a:cxn>
                <a:cxn ang="0">
                  <a:pos x="50" y="14"/>
                </a:cxn>
                <a:cxn ang="0">
                  <a:pos x="50" y="17"/>
                </a:cxn>
                <a:cxn ang="0">
                  <a:pos x="48" y="19"/>
                </a:cxn>
                <a:cxn ang="0">
                  <a:pos x="45" y="19"/>
                </a:cxn>
                <a:cxn ang="0">
                  <a:pos x="43" y="24"/>
                </a:cxn>
                <a:cxn ang="0">
                  <a:pos x="43" y="26"/>
                </a:cxn>
                <a:cxn ang="0">
                  <a:pos x="43" y="29"/>
                </a:cxn>
                <a:cxn ang="0">
                  <a:pos x="41" y="33"/>
                </a:cxn>
                <a:cxn ang="0">
                  <a:pos x="43" y="36"/>
                </a:cxn>
                <a:cxn ang="0">
                  <a:pos x="41" y="38"/>
                </a:cxn>
                <a:cxn ang="0">
                  <a:pos x="38" y="38"/>
                </a:cxn>
                <a:cxn ang="0">
                  <a:pos x="36" y="41"/>
                </a:cxn>
                <a:cxn ang="0">
                  <a:pos x="34" y="43"/>
                </a:cxn>
                <a:cxn ang="0">
                  <a:pos x="31" y="45"/>
                </a:cxn>
                <a:cxn ang="0">
                  <a:pos x="29" y="45"/>
                </a:cxn>
                <a:cxn ang="0">
                  <a:pos x="26" y="45"/>
                </a:cxn>
                <a:cxn ang="0">
                  <a:pos x="24" y="48"/>
                </a:cxn>
                <a:cxn ang="0">
                  <a:pos x="24" y="50"/>
                </a:cxn>
                <a:cxn ang="0">
                  <a:pos x="22" y="52"/>
                </a:cxn>
                <a:cxn ang="0">
                  <a:pos x="19" y="50"/>
                </a:cxn>
                <a:cxn ang="0">
                  <a:pos x="17" y="48"/>
                </a:cxn>
                <a:cxn ang="0">
                  <a:pos x="12" y="48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5" y="45"/>
                </a:cxn>
                <a:cxn ang="0">
                  <a:pos x="5" y="43"/>
                </a:cxn>
                <a:cxn ang="0">
                  <a:pos x="3" y="43"/>
                </a:cxn>
                <a:cxn ang="0">
                  <a:pos x="3" y="38"/>
                </a:cxn>
                <a:cxn ang="0">
                  <a:pos x="0" y="36"/>
                </a:cxn>
                <a:cxn ang="0">
                  <a:pos x="0" y="33"/>
                </a:cxn>
                <a:cxn ang="0">
                  <a:pos x="0" y="31"/>
                </a:cxn>
                <a:cxn ang="0">
                  <a:pos x="0" y="26"/>
                </a:cxn>
                <a:cxn ang="0">
                  <a:pos x="0" y="24"/>
                </a:cxn>
                <a:cxn ang="0">
                  <a:pos x="0" y="22"/>
                </a:cxn>
                <a:cxn ang="0">
                  <a:pos x="3" y="19"/>
                </a:cxn>
                <a:cxn ang="0">
                  <a:pos x="5" y="17"/>
                </a:cxn>
                <a:cxn ang="0">
                  <a:pos x="7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2" y="10"/>
                </a:cxn>
                <a:cxn ang="0">
                  <a:pos x="12" y="7"/>
                </a:cxn>
                <a:cxn ang="0">
                  <a:pos x="15" y="5"/>
                </a:cxn>
                <a:cxn ang="0">
                  <a:pos x="17" y="7"/>
                </a:cxn>
                <a:cxn ang="0">
                  <a:pos x="19" y="7"/>
                </a:cxn>
                <a:cxn ang="0">
                  <a:pos x="19" y="3"/>
                </a:cxn>
                <a:cxn ang="0">
                  <a:pos x="24" y="3"/>
                </a:cxn>
                <a:cxn ang="0">
                  <a:pos x="26" y="5"/>
                </a:cxn>
                <a:cxn ang="0">
                  <a:pos x="31" y="5"/>
                </a:cxn>
                <a:cxn ang="0">
                  <a:pos x="31" y="3"/>
                </a:cxn>
                <a:cxn ang="0">
                  <a:pos x="34" y="3"/>
                </a:cxn>
                <a:cxn ang="0">
                  <a:pos x="38" y="3"/>
                </a:cxn>
                <a:cxn ang="0">
                  <a:pos x="41" y="3"/>
                </a:cxn>
                <a:cxn ang="0">
                  <a:pos x="43" y="3"/>
                </a:cxn>
                <a:cxn ang="0">
                  <a:pos x="43" y="0"/>
                </a:cxn>
              </a:cxnLst>
              <a:rect l="0" t="0" r="r" b="b"/>
              <a:pathLst>
                <a:path w="52" h="52">
                  <a:moveTo>
                    <a:pt x="45" y="0"/>
                  </a:moveTo>
                  <a:lnTo>
                    <a:pt x="45" y="3"/>
                  </a:lnTo>
                  <a:lnTo>
                    <a:pt x="45" y="3"/>
                  </a:lnTo>
                  <a:lnTo>
                    <a:pt x="45" y="3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50" y="17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3" y="22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4"/>
                  </a:lnTo>
                  <a:lnTo>
                    <a:pt x="43" y="26"/>
                  </a:lnTo>
                  <a:lnTo>
                    <a:pt x="43" y="26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43" y="31"/>
                  </a:lnTo>
                  <a:lnTo>
                    <a:pt x="41" y="31"/>
                  </a:lnTo>
                  <a:lnTo>
                    <a:pt x="41" y="31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1" y="33"/>
                  </a:lnTo>
                  <a:lnTo>
                    <a:pt x="43" y="33"/>
                  </a:lnTo>
                  <a:lnTo>
                    <a:pt x="43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8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6" y="41"/>
                  </a:lnTo>
                  <a:lnTo>
                    <a:pt x="34" y="41"/>
                  </a:lnTo>
                  <a:lnTo>
                    <a:pt x="34" y="43"/>
                  </a:lnTo>
                  <a:lnTo>
                    <a:pt x="34" y="43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4" y="45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2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7" y="50"/>
                  </a:lnTo>
                  <a:lnTo>
                    <a:pt x="17" y="50"/>
                  </a:lnTo>
                  <a:lnTo>
                    <a:pt x="17" y="50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0" y="48"/>
                  </a:lnTo>
                  <a:lnTo>
                    <a:pt x="10" y="45"/>
                  </a:lnTo>
                  <a:lnTo>
                    <a:pt x="10" y="45"/>
                  </a:lnTo>
                  <a:lnTo>
                    <a:pt x="10" y="45"/>
                  </a:lnTo>
                  <a:lnTo>
                    <a:pt x="10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5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3"/>
                  </a:lnTo>
                  <a:lnTo>
                    <a:pt x="5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3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3" y="22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5" y="19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7" y="17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7" y="5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4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3" y="3"/>
                  </a:lnTo>
                  <a:lnTo>
                    <a:pt x="43" y="3"/>
                  </a:lnTo>
                  <a:lnTo>
                    <a:pt x="43" y="3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Freeform 232"/>
            <p:cNvSpPr>
              <a:spLocks/>
            </p:cNvSpPr>
            <p:nvPr/>
          </p:nvSpPr>
          <p:spPr bwMode="auto">
            <a:xfrm>
              <a:off x="3825875" y="2214563"/>
              <a:ext cx="2084388" cy="1343025"/>
            </a:xfrm>
            <a:custGeom>
              <a:avLst/>
              <a:gdLst/>
              <a:ahLst/>
              <a:cxnLst>
                <a:cxn ang="0">
                  <a:pos x="1200" y="105"/>
                </a:cxn>
                <a:cxn ang="0">
                  <a:pos x="1254" y="147"/>
                </a:cxn>
                <a:cxn ang="0">
                  <a:pos x="1306" y="157"/>
                </a:cxn>
                <a:cxn ang="0">
                  <a:pos x="1259" y="209"/>
                </a:cxn>
                <a:cxn ang="0">
                  <a:pos x="1223" y="273"/>
                </a:cxn>
                <a:cxn ang="0">
                  <a:pos x="1176" y="292"/>
                </a:cxn>
                <a:cxn ang="0">
                  <a:pos x="1117" y="325"/>
                </a:cxn>
                <a:cxn ang="0">
                  <a:pos x="1055" y="356"/>
                </a:cxn>
                <a:cxn ang="0">
                  <a:pos x="1025" y="353"/>
                </a:cxn>
                <a:cxn ang="0">
                  <a:pos x="1001" y="341"/>
                </a:cxn>
                <a:cxn ang="0">
                  <a:pos x="951" y="387"/>
                </a:cxn>
                <a:cxn ang="0">
                  <a:pos x="1013" y="396"/>
                </a:cxn>
                <a:cxn ang="0">
                  <a:pos x="1044" y="422"/>
                </a:cxn>
                <a:cxn ang="0">
                  <a:pos x="982" y="469"/>
                </a:cxn>
                <a:cxn ang="0">
                  <a:pos x="1029" y="543"/>
                </a:cxn>
                <a:cxn ang="0">
                  <a:pos x="1008" y="590"/>
                </a:cxn>
                <a:cxn ang="0">
                  <a:pos x="1036" y="607"/>
                </a:cxn>
                <a:cxn ang="0">
                  <a:pos x="1015" y="652"/>
                </a:cxn>
                <a:cxn ang="0">
                  <a:pos x="991" y="709"/>
                </a:cxn>
                <a:cxn ang="0">
                  <a:pos x="965" y="740"/>
                </a:cxn>
                <a:cxn ang="0">
                  <a:pos x="913" y="780"/>
                </a:cxn>
                <a:cxn ang="0">
                  <a:pos x="861" y="792"/>
                </a:cxn>
                <a:cxn ang="0">
                  <a:pos x="809" y="815"/>
                </a:cxn>
                <a:cxn ang="0">
                  <a:pos x="776" y="827"/>
                </a:cxn>
                <a:cxn ang="0">
                  <a:pos x="719" y="804"/>
                </a:cxn>
                <a:cxn ang="0">
                  <a:pos x="665" y="780"/>
                </a:cxn>
                <a:cxn ang="0">
                  <a:pos x="603" y="789"/>
                </a:cxn>
                <a:cxn ang="0">
                  <a:pos x="570" y="811"/>
                </a:cxn>
                <a:cxn ang="0">
                  <a:pos x="544" y="749"/>
                </a:cxn>
                <a:cxn ang="0">
                  <a:pos x="532" y="706"/>
                </a:cxn>
                <a:cxn ang="0">
                  <a:pos x="516" y="635"/>
                </a:cxn>
                <a:cxn ang="0">
                  <a:pos x="475" y="619"/>
                </a:cxn>
                <a:cxn ang="0">
                  <a:pos x="404" y="650"/>
                </a:cxn>
                <a:cxn ang="0">
                  <a:pos x="338" y="652"/>
                </a:cxn>
                <a:cxn ang="0">
                  <a:pos x="279" y="650"/>
                </a:cxn>
                <a:cxn ang="0">
                  <a:pos x="225" y="616"/>
                </a:cxn>
                <a:cxn ang="0">
                  <a:pos x="156" y="590"/>
                </a:cxn>
                <a:cxn ang="0">
                  <a:pos x="104" y="538"/>
                </a:cxn>
                <a:cxn ang="0">
                  <a:pos x="125" y="496"/>
                </a:cxn>
                <a:cxn ang="0">
                  <a:pos x="111" y="448"/>
                </a:cxn>
                <a:cxn ang="0">
                  <a:pos x="49" y="429"/>
                </a:cxn>
                <a:cxn ang="0">
                  <a:pos x="21" y="379"/>
                </a:cxn>
                <a:cxn ang="0">
                  <a:pos x="30" y="332"/>
                </a:cxn>
                <a:cxn ang="0">
                  <a:pos x="99" y="315"/>
                </a:cxn>
                <a:cxn ang="0">
                  <a:pos x="151" y="266"/>
                </a:cxn>
                <a:cxn ang="0">
                  <a:pos x="168" y="211"/>
                </a:cxn>
                <a:cxn ang="0">
                  <a:pos x="210" y="164"/>
                </a:cxn>
                <a:cxn ang="0">
                  <a:pos x="272" y="128"/>
                </a:cxn>
                <a:cxn ang="0">
                  <a:pos x="329" y="138"/>
                </a:cxn>
                <a:cxn ang="0">
                  <a:pos x="369" y="199"/>
                </a:cxn>
                <a:cxn ang="0">
                  <a:pos x="452" y="232"/>
                </a:cxn>
                <a:cxn ang="0">
                  <a:pos x="520" y="275"/>
                </a:cxn>
                <a:cxn ang="0">
                  <a:pos x="620" y="289"/>
                </a:cxn>
                <a:cxn ang="0">
                  <a:pos x="707" y="287"/>
                </a:cxn>
                <a:cxn ang="0">
                  <a:pos x="797" y="266"/>
                </a:cxn>
                <a:cxn ang="0">
                  <a:pos x="840" y="218"/>
                </a:cxn>
                <a:cxn ang="0">
                  <a:pos x="918" y="190"/>
                </a:cxn>
                <a:cxn ang="0">
                  <a:pos x="991" y="176"/>
                </a:cxn>
                <a:cxn ang="0">
                  <a:pos x="935" y="147"/>
                </a:cxn>
                <a:cxn ang="0">
                  <a:pos x="923" y="97"/>
                </a:cxn>
                <a:cxn ang="0">
                  <a:pos x="987" y="67"/>
                </a:cxn>
                <a:cxn ang="0">
                  <a:pos x="1017" y="7"/>
                </a:cxn>
                <a:cxn ang="0">
                  <a:pos x="1110" y="10"/>
                </a:cxn>
              </a:cxnLst>
              <a:rect l="0" t="0" r="r" b="b"/>
              <a:pathLst>
                <a:path w="1313" h="846">
                  <a:moveTo>
                    <a:pt x="1145" y="59"/>
                  </a:moveTo>
                  <a:lnTo>
                    <a:pt x="1145" y="59"/>
                  </a:lnTo>
                  <a:lnTo>
                    <a:pt x="1145" y="59"/>
                  </a:lnTo>
                  <a:lnTo>
                    <a:pt x="1145" y="62"/>
                  </a:lnTo>
                  <a:lnTo>
                    <a:pt x="1145" y="62"/>
                  </a:lnTo>
                  <a:lnTo>
                    <a:pt x="1145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9"/>
                  </a:lnTo>
                  <a:lnTo>
                    <a:pt x="1150" y="69"/>
                  </a:lnTo>
                  <a:lnTo>
                    <a:pt x="1152" y="69"/>
                  </a:lnTo>
                  <a:lnTo>
                    <a:pt x="1152" y="69"/>
                  </a:lnTo>
                  <a:lnTo>
                    <a:pt x="1152" y="69"/>
                  </a:lnTo>
                  <a:lnTo>
                    <a:pt x="1152" y="71"/>
                  </a:lnTo>
                  <a:lnTo>
                    <a:pt x="1155" y="71"/>
                  </a:lnTo>
                  <a:lnTo>
                    <a:pt x="1155" y="71"/>
                  </a:lnTo>
                  <a:lnTo>
                    <a:pt x="1155" y="74"/>
                  </a:lnTo>
                  <a:lnTo>
                    <a:pt x="1155" y="74"/>
                  </a:lnTo>
                  <a:lnTo>
                    <a:pt x="1155" y="74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81"/>
                  </a:lnTo>
                  <a:lnTo>
                    <a:pt x="1155" y="81"/>
                  </a:lnTo>
                  <a:lnTo>
                    <a:pt x="1155" y="81"/>
                  </a:lnTo>
                  <a:lnTo>
                    <a:pt x="1155" y="83"/>
                  </a:lnTo>
                  <a:lnTo>
                    <a:pt x="1155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9" y="83"/>
                  </a:lnTo>
                  <a:lnTo>
                    <a:pt x="1159" y="83"/>
                  </a:lnTo>
                  <a:lnTo>
                    <a:pt x="1159" y="86"/>
                  </a:lnTo>
                  <a:lnTo>
                    <a:pt x="1159" y="86"/>
                  </a:lnTo>
                  <a:lnTo>
                    <a:pt x="1159" y="88"/>
                  </a:lnTo>
                  <a:lnTo>
                    <a:pt x="1159" y="88"/>
                  </a:lnTo>
                  <a:lnTo>
                    <a:pt x="1159" y="88"/>
                  </a:lnTo>
                  <a:lnTo>
                    <a:pt x="1157" y="88"/>
                  </a:lnTo>
                  <a:lnTo>
                    <a:pt x="1157" y="88"/>
                  </a:lnTo>
                  <a:lnTo>
                    <a:pt x="1157" y="90"/>
                  </a:lnTo>
                  <a:lnTo>
                    <a:pt x="1157" y="90"/>
                  </a:lnTo>
                  <a:lnTo>
                    <a:pt x="1159" y="90"/>
                  </a:lnTo>
                  <a:lnTo>
                    <a:pt x="1159" y="93"/>
                  </a:lnTo>
                  <a:lnTo>
                    <a:pt x="1159" y="93"/>
                  </a:lnTo>
                  <a:lnTo>
                    <a:pt x="1159" y="95"/>
                  </a:lnTo>
                  <a:lnTo>
                    <a:pt x="1159" y="95"/>
                  </a:lnTo>
                  <a:lnTo>
                    <a:pt x="1159" y="95"/>
                  </a:lnTo>
                  <a:lnTo>
                    <a:pt x="1162" y="95"/>
                  </a:lnTo>
                  <a:lnTo>
                    <a:pt x="1162" y="95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4" y="97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7" y="100"/>
                  </a:lnTo>
                  <a:lnTo>
                    <a:pt x="1167" y="100"/>
                  </a:lnTo>
                  <a:lnTo>
                    <a:pt x="1169" y="100"/>
                  </a:lnTo>
                  <a:lnTo>
                    <a:pt x="1169" y="100"/>
                  </a:lnTo>
                  <a:lnTo>
                    <a:pt x="1169" y="100"/>
                  </a:lnTo>
                  <a:lnTo>
                    <a:pt x="1169" y="102"/>
                  </a:lnTo>
                  <a:lnTo>
                    <a:pt x="1171" y="102"/>
                  </a:lnTo>
                  <a:lnTo>
                    <a:pt x="1171" y="102"/>
                  </a:lnTo>
                  <a:lnTo>
                    <a:pt x="1171" y="102"/>
                  </a:lnTo>
                  <a:lnTo>
                    <a:pt x="1174" y="102"/>
                  </a:lnTo>
                  <a:lnTo>
                    <a:pt x="1174" y="102"/>
                  </a:lnTo>
                  <a:lnTo>
                    <a:pt x="1174" y="102"/>
                  </a:lnTo>
                  <a:lnTo>
                    <a:pt x="1176" y="102"/>
                  </a:lnTo>
                  <a:lnTo>
                    <a:pt x="1176" y="102"/>
                  </a:lnTo>
                  <a:lnTo>
                    <a:pt x="1176" y="102"/>
                  </a:lnTo>
                  <a:lnTo>
                    <a:pt x="1176" y="100"/>
                  </a:lnTo>
                  <a:lnTo>
                    <a:pt x="1176" y="100"/>
                  </a:lnTo>
                  <a:lnTo>
                    <a:pt x="1178" y="100"/>
                  </a:lnTo>
                  <a:lnTo>
                    <a:pt x="1178" y="100"/>
                  </a:lnTo>
                  <a:lnTo>
                    <a:pt x="1181" y="100"/>
                  </a:lnTo>
                  <a:lnTo>
                    <a:pt x="1181" y="100"/>
                  </a:lnTo>
                  <a:lnTo>
                    <a:pt x="1181" y="100"/>
                  </a:lnTo>
                  <a:lnTo>
                    <a:pt x="1183" y="100"/>
                  </a:lnTo>
                  <a:lnTo>
                    <a:pt x="1183" y="100"/>
                  </a:lnTo>
                  <a:lnTo>
                    <a:pt x="1183" y="100"/>
                  </a:lnTo>
                  <a:lnTo>
                    <a:pt x="1186" y="100"/>
                  </a:lnTo>
                  <a:lnTo>
                    <a:pt x="1186" y="100"/>
                  </a:lnTo>
                  <a:lnTo>
                    <a:pt x="1186" y="102"/>
                  </a:lnTo>
                  <a:lnTo>
                    <a:pt x="1186" y="102"/>
                  </a:lnTo>
                  <a:lnTo>
                    <a:pt x="1186" y="102"/>
                  </a:lnTo>
                  <a:lnTo>
                    <a:pt x="1186" y="105"/>
                  </a:lnTo>
                  <a:lnTo>
                    <a:pt x="1186" y="105"/>
                  </a:lnTo>
                  <a:lnTo>
                    <a:pt x="1188" y="105"/>
                  </a:lnTo>
                  <a:lnTo>
                    <a:pt x="1188" y="102"/>
                  </a:lnTo>
                  <a:lnTo>
                    <a:pt x="1188" y="102"/>
                  </a:lnTo>
                  <a:lnTo>
                    <a:pt x="1188" y="105"/>
                  </a:lnTo>
                  <a:lnTo>
                    <a:pt x="1188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5" y="107"/>
                  </a:lnTo>
                  <a:lnTo>
                    <a:pt x="1195" y="107"/>
                  </a:lnTo>
                  <a:lnTo>
                    <a:pt x="1195" y="105"/>
                  </a:lnTo>
                  <a:lnTo>
                    <a:pt x="1195" y="105"/>
                  </a:lnTo>
                  <a:lnTo>
                    <a:pt x="1195" y="107"/>
                  </a:lnTo>
                  <a:lnTo>
                    <a:pt x="1197" y="107"/>
                  </a:lnTo>
                  <a:lnTo>
                    <a:pt x="1197" y="107"/>
                  </a:lnTo>
                  <a:lnTo>
                    <a:pt x="1197" y="107"/>
                  </a:lnTo>
                  <a:lnTo>
                    <a:pt x="1197" y="105"/>
                  </a:lnTo>
                  <a:lnTo>
                    <a:pt x="1200" y="105"/>
                  </a:lnTo>
                  <a:lnTo>
                    <a:pt x="1200" y="105"/>
                  </a:lnTo>
                  <a:lnTo>
                    <a:pt x="1202" y="105"/>
                  </a:lnTo>
                  <a:lnTo>
                    <a:pt x="1202" y="105"/>
                  </a:lnTo>
                  <a:lnTo>
                    <a:pt x="1202" y="107"/>
                  </a:lnTo>
                  <a:lnTo>
                    <a:pt x="1202" y="107"/>
                  </a:lnTo>
                  <a:lnTo>
                    <a:pt x="1202" y="109"/>
                  </a:lnTo>
                  <a:lnTo>
                    <a:pt x="1202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7" y="109"/>
                  </a:lnTo>
                  <a:lnTo>
                    <a:pt x="1207" y="109"/>
                  </a:lnTo>
                  <a:lnTo>
                    <a:pt x="1207" y="112"/>
                  </a:lnTo>
                  <a:lnTo>
                    <a:pt x="1207" y="112"/>
                  </a:lnTo>
                  <a:lnTo>
                    <a:pt x="1209" y="112"/>
                  </a:lnTo>
                  <a:lnTo>
                    <a:pt x="1209" y="112"/>
                  </a:lnTo>
                  <a:lnTo>
                    <a:pt x="1209" y="112"/>
                  </a:lnTo>
                  <a:lnTo>
                    <a:pt x="1209" y="114"/>
                  </a:lnTo>
                  <a:lnTo>
                    <a:pt x="1209" y="114"/>
                  </a:lnTo>
                  <a:lnTo>
                    <a:pt x="1209" y="114"/>
                  </a:lnTo>
                  <a:lnTo>
                    <a:pt x="1212" y="114"/>
                  </a:lnTo>
                  <a:lnTo>
                    <a:pt x="1212" y="116"/>
                  </a:lnTo>
                  <a:lnTo>
                    <a:pt x="1212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9" y="119"/>
                  </a:lnTo>
                  <a:lnTo>
                    <a:pt x="1219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21"/>
                  </a:lnTo>
                  <a:lnTo>
                    <a:pt x="1226" y="121"/>
                  </a:lnTo>
                  <a:lnTo>
                    <a:pt x="1223" y="121"/>
                  </a:lnTo>
                  <a:lnTo>
                    <a:pt x="1223" y="123"/>
                  </a:lnTo>
                  <a:lnTo>
                    <a:pt x="1223" y="123"/>
                  </a:lnTo>
                  <a:lnTo>
                    <a:pt x="1223" y="123"/>
                  </a:lnTo>
                  <a:lnTo>
                    <a:pt x="1223" y="126"/>
                  </a:lnTo>
                  <a:lnTo>
                    <a:pt x="1223" y="126"/>
                  </a:lnTo>
                  <a:lnTo>
                    <a:pt x="1223" y="126"/>
                  </a:lnTo>
                  <a:lnTo>
                    <a:pt x="1223" y="128"/>
                  </a:lnTo>
                  <a:lnTo>
                    <a:pt x="1223" y="128"/>
                  </a:lnTo>
                  <a:lnTo>
                    <a:pt x="1226" y="128"/>
                  </a:lnTo>
                  <a:lnTo>
                    <a:pt x="1226" y="128"/>
                  </a:lnTo>
                  <a:lnTo>
                    <a:pt x="1228" y="128"/>
                  </a:lnTo>
                  <a:lnTo>
                    <a:pt x="1228" y="128"/>
                  </a:lnTo>
                  <a:lnTo>
                    <a:pt x="1228" y="128"/>
                  </a:lnTo>
                  <a:lnTo>
                    <a:pt x="1228" y="131"/>
                  </a:lnTo>
                  <a:lnTo>
                    <a:pt x="1228" y="131"/>
                  </a:lnTo>
                  <a:lnTo>
                    <a:pt x="1228" y="131"/>
                  </a:lnTo>
                  <a:lnTo>
                    <a:pt x="1228" y="133"/>
                  </a:lnTo>
                  <a:lnTo>
                    <a:pt x="1231" y="133"/>
                  </a:lnTo>
                  <a:lnTo>
                    <a:pt x="1231" y="133"/>
                  </a:lnTo>
                  <a:lnTo>
                    <a:pt x="1228" y="133"/>
                  </a:lnTo>
                  <a:lnTo>
                    <a:pt x="1228" y="135"/>
                  </a:lnTo>
                  <a:lnTo>
                    <a:pt x="1228" y="135"/>
                  </a:lnTo>
                  <a:lnTo>
                    <a:pt x="1228" y="135"/>
                  </a:lnTo>
                  <a:lnTo>
                    <a:pt x="1228" y="138"/>
                  </a:lnTo>
                  <a:lnTo>
                    <a:pt x="1228" y="138"/>
                  </a:lnTo>
                  <a:lnTo>
                    <a:pt x="1228" y="138"/>
                  </a:lnTo>
                  <a:lnTo>
                    <a:pt x="1226" y="138"/>
                  </a:lnTo>
                  <a:lnTo>
                    <a:pt x="1226" y="138"/>
                  </a:lnTo>
                  <a:lnTo>
                    <a:pt x="1226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2"/>
                  </a:lnTo>
                  <a:lnTo>
                    <a:pt x="1231" y="142"/>
                  </a:lnTo>
                  <a:lnTo>
                    <a:pt x="1231" y="142"/>
                  </a:lnTo>
                  <a:lnTo>
                    <a:pt x="1231" y="142"/>
                  </a:lnTo>
                  <a:lnTo>
                    <a:pt x="1231" y="145"/>
                  </a:lnTo>
                  <a:lnTo>
                    <a:pt x="1231" y="145"/>
                  </a:lnTo>
                  <a:lnTo>
                    <a:pt x="1231" y="145"/>
                  </a:lnTo>
                  <a:lnTo>
                    <a:pt x="1233" y="145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50"/>
                  </a:lnTo>
                  <a:lnTo>
                    <a:pt x="1235" y="150"/>
                  </a:lnTo>
                  <a:lnTo>
                    <a:pt x="1235" y="150"/>
                  </a:lnTo>
                  <a:lnTo>
                    <a:pt x="1235" y="150"/>
                  </a:lnTo>
                  <a:lnTo>
                    <a:pt x="1235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40" y="147"/>
                  </a:lnTo>
                  <a:lnTo>
                    <a:pt x="1240" y="147"/>
                  </a:lnTo>
                  <a:lnTo>
                    <a:pt x="1240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5" y="147"/>
                  </a:lnTo>
                  <a:lnTo>
                    <a:pt x="1245" y="147"/>
                  </a:lnTo>
                  <a:lnTo>
                    <a:pt x="1245" y="147"/>
                  </a:lnTo>
                  <a:lnTo>
                    <a:pt x="1245" y="150"/>
                  </a:lnTo>
                  <a:lnTo>
                    <a:pt x="1247" y="150"/>
                  </a:lnTo>
                  <a:lnTo>
                    <a:pt x="1247" y="150"/>
                  </a:lnTo>
                  <a:lnTo>
                    <a:pt x="1247" y="150"/>
                  </a:lnTo>
                  <a:lnTo>
                    <a:pt x="1247" y="147"/>
                  </a:lnTo>
                  <a:lnTo>
                    <a:pt x="1249" y="147"/>
                  </a:lnTo>
                  <a:lnTo>
                    <a:pt x="1249" y="147"/>
                  </a:lnTo>
                  <a:lnTo>
                    <a:pt x="1249" y="150"/>
                  </a:lnTo>
                  <a:lnTo>
                    <a:pt x="1249" y="150"/>
                  </a:lnTo>
                  <a:lnTo>
                    <a:pt x="1252" y="150"/>
                  </a:lnTo>
                  <a:lnTo>
                    <a:pt x="1252" y="150"/>
                  </a:lnTo>
                  <a:lnTo>
                    <a:pt x="1254" y="150"/>
                  </a:lnTo>
                  <a:lnTo>
                    <a:pt x="1254" y="150"/>
                  </a:lnTo>
                  <a:lnTo>
                    <a:pt x="1254" y="150"/>
                  </a:lnTo>
                  <a:lnTo>
                    <a:pt x="1254" y="147"/>
                  </a:lnTo>
                  <a:lnTo>
                    <a:pt x="1257" y="147"/>
                  </a:lnTo>
                  <a:lnTo>
                    <a:pt x="1257" y="147"/>
                  </a:lnTo>
                  <a:lnTo>
                    <a:pt x="1257" y="147"/>
                  </a:lnTo>
                  <a:lnTo>
                    <a:pt x="1259" y="147"/>
                  </a:lnTo>
                  <a:lnTo>
                    <a:pt x="1259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6" y="147"/>
                  </a:lnTo>
                  <a:lnTo>
                    <a:pt x="1266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5"/>
                  </a:lnTo>
                  <a:lnTo>
                    <a:pt x="1268" y="145"/>
                  </a:lnTo>
                  <a:lnTo>
                    <a:pt x="1268" y="145"/>
                  </a:lnTo>
                  <a:lnTo>
                    <a:pt x="1268" y="142"/>
                  </a:lnTo>
                  <a:lnTo>
                    <a:pt x="1268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3" y="142"/>
                  </a:lnTo>
                  <a:lnTo>
                    <a:pt x="1273" y="142"/>
                  </a:lnTo>
                  <a:lnTo>
                    <a:pt x="1273" y="140"/>
                  </a:lnTo>
                  <a:lnTo>
                    <a:pt x="1273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8" y="140"/>
                  </a:lnTo>
                  <a:lnTo>
                    <a:pt x="1278" y="138"/>
                  </a:lnTo>
                  <a:lnTo>
                    <a:pt x="1278" y="138"/>
                  </a:lnTo>
                  <a:lnTo>
                    <a:pt x="1280" y="138"/>
                  </a:lnTo>
                  <a:lnTo>
                    <a:pt x="1280" y="138"/>
                  </a:lnTo>
                  <a:lnTo>
                    <a:pt x="1280" y="138"/>
                  </a:lnTo>
                  <a:lnTo>
                    <a:pt x="1283" y="138"/>
                  </a:lnTo>
                  <a:lnTo>
                    <a:pt x="1283" y="138"/>
                  </a:lnTo>
                  <a:lnTo>
                    <a:pt x="1283" y="138"/>
                  </a:lnTo>
                  <a:lnTo>
                    <a:pt x="1285" y="138"/>
                  </a:lnTo>
                  <a:lnTo>
                    <a:pt x="1285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2" y="138"/>
                  </a:lnTo>
                  <a:lnTo>
                    <a:pt x="1292" y="138"/>
                  </a:lnTo>
                  <a:lnTo>
                    <a:pt x="1292" y="135"/>
                  </a:lnTo>
                  <a:lnTo>
                    <a:pt x="1294" y="135"/>
                  </a:lnTo>
                  <a:lnTo>
                    <a:pt x="1294" y="135"/>
                  </a:lnTo>
                  <a:lnTo>
                    <a:pt x="1294" y="138"/>
                  </a:lnTo>
                  <a:lnTo>
                    <a:pt x="1294" y="138"/>
                  </a:lnTo>
                  <a:lnTo>
                    <a:pt x="1294" y="135"/>
                  </a:lnTo>
                  <a:lnTo>
                    <a:pt x="1294" y="135"/>
                  </a:lnTo>
                  <a:lnTo>
                    <a:pt x="1297" y="135"/>
                  </a:lnTo>
                  <a:lnTo>
                    <a:pt x="1297" y="135"/>
                  </a:lnTo>
                  <a:lnTo>
                    <a:pt x="1297" y="133"/>
                  </a:lnTo>
                  <a:lnTo>
                    <a:pt x="1297" y="133"/>
                  </a:lnTo>
                  <a:lnTo>
                    <a:pt x="1297" y="133"/>
                  </a:lnTo>
                  <a:lnTo>
                    <a:pt x="1299" y="133"/>
                  </a:lnTo>
                  <a:lnTo>
                    <a:pt x="1299" y="133"/>
                  </a:lnTo>
                  <a:lnTo>
                    <a:pt x="1302" y="133"/>
                  </a:lnTo>
                  <a:lnTo>
                    <a:pt x="1302" y="133"/>
                  </a:lnTo>
                  <a:lnTo>
                    <a:pt x="1302" y="133"/>
                  </a:lnTo>
                  <a:lnTo>
                    <a:pt x="1302" y="131"/>
                  </a:lnTo>
                  <a:lnTo>
                    <a:pt x="1304" y="131"/>
                  </a:lnTo>
                  <a:lnTo>
                    <a:pt x="1304" y="131"/>
                  </a:lnTo>
                  <a:lnTo>
                    <a:pt x="1304" y="131"/>
                  </a:lnTo>
                  <a:lnTo>
                    <a:pt x="1306" y="131"/>
                  </a:lnTo>
                  <a:lnTo>
                    <a:pt x="1306" y="131"/>
                  </a:lnTo>
                  <a:lnTo>
                    <a:pt x="1309" y="131"/>
                  </a:lnTo>
                  <a:lnTo>
                    <a:pt x="1309" y="133"/>
                  </a:lnTo>
                  <a:lnTo>
                    <a:pt x="1309" y="133"/>
                  </a:lnTo>
                  <a:lnTo>
                    <a:pt x="1309" y="133"/>
                  </a:lnTo>
                  <a:lnTo>
                    <a:pt x="1309" y="131"/>
                  </a:lnTo>
                  <a:lnTo>
                    <a:pt x="1311" y="131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3" y="133"/>
                  </a:lnTo>
                  <a:lnTo>
                    <a:pt x="1313" y="135"/>
                  </a:lnTo>
                  <a:lnTo>
                    <a:pt x="1311" y="135"/>
                  </a:lnTo>
                  <a:lnTo>
                    <a:pt x="1311" y="135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40"/>
                  </a:lnTo>
                  <a:lnTo>
                    <a:pt x="1309" y="140"/>
                  </a:lnTo>
                  <a:lnTo>
                    <a:pt x="1309" y="140"/>
                  </a:lnTo>
                  <a:lnTo>
                    <a:pt x="1309" y="142"/>
                  </a:lnTo>
                  <a:lnTo>
                    <a:pt x="1311" y="142"/>
                  </a:lnTo>
                  <a:lnTo>
                    <a:pt x="1311" y="142"/>
                  </a:lnTo>
                  <a:lnTo>
                    <a:pt x="1311" y="142"/>
                  </a:lnTo>
                  <a:lnTo>
                    <a:pt x="1311" y="145"/>
                  </a:lnTo>
                  <a:lnTo>
                    <a:pt x="1311" y="145"/>
                  </a:lnTo>
                  <a:lnTo>
                    <a:pt x="1311" y="145"/>
                  </a:lnTo>
                  <a:lnTo>
                    <a:pt x="1313" y="145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50"/>
                  </a:lnTo>
                  <a:lnTo>
                    <a:pt x="1313" y="150"/>
                  </a:lnTo>
                  <a:lnTo>
                    <a:pt x="1313" y="150"/>
                  </a:lnTo>
                  <a:lnTo>
                    <a:pt x="1311" y="150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6" y="154"/>
                  </a:lnTo>
                  <a:lnTo>
                    <a:pt x="1306" y="157"/>
                  </a:lnTo>
                  <a:lnTo>
                    <a:pt x="1306" y="157"/>
                  </a:lnTo>
                  <a:lnTo>
                    <a:pt x="1306" y="154"/>
                  </a:lnTo>
                  <a:lnTo>
                    <a:pt x="1304" y="154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2" y="157"/>
                  </a:lnTo>
                  <a:lnTo>
                    <a:pt x="1302" y="157"/>
                  </a:lnTo>
                  <a:lnTo>
                    <a:pt x="1302" y="159"/>
                  </a:lnTo>
                  <a:lnTo>
                    <a:pt x="1302" y="159"/>
                  </a:lnTo>
                  <a:lnTo>
                    <a:pt x="1302" y="161"/>
                  </a:lnTo>
                  <a:lnTo>
                    <a:pt x="1302" y="161"/>
                  </a:lnTo>
                  <a:lnTo>
                    <a:pt x="1302" y="161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6"/>
                  </a:lnTo>
                  <a:lnTo>
                    <a:pt x="1302" y="166"/>
                  </a:lnTo>
                  <a:lnTo>
                    <a:pt x="1299" y="166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71"/>
                  </a:lnTo>
                  <a:lnTo>
                    <a:pt x="1299" y="171"/>
                  </a:lnTo>
                  <a:lnTo>
                    <a:pt x="1299" y="173"/>
                  </a:lnTo>
                  <a:lnTo>
                    <a:pt x="1299" y="173"/>
                  </a:lnTo>
                  <a:lnTo>
                    <a:pt x="1299" y="176"/>
                  </a:lnTo>
                  <a:lnTo>
                    <a:pt x="1297" y="176"/>
                  </a:lnTo>
                  <a:lnTo>
                    <a:pt x="1297" y="176"/>
                  </a:lnTo>
                  <a:lnTo>
                    <a:pt x="1297" y="176"/>
                  </a:lnTo>
                  <a:lnTo>
                    <a:pt x="1297" y="178"/>
                  </a:lnTo>
                  <a:lnTo>
                    <a:pt x="1297" y="178"/>
                  </a:lnTo>
                  <a:lnTo>
                    <a:pt x="1297" y="178"/>
                  </a:lnTo>
                  <a:lnTo>
                    <a:pt x="1294" y="178"/>
                  </a:lnTo>
                  <a:lnTo>
                    <a:pt x="1294" y="178"/>
                  </a:lnTo>
                  <a:lnTo>
                    <a:pt x="1294" y="180"/>
                  </a:lnTo>
                  <a:lnTo>
                    <a:pt x="1297" y="180"/>
                  </a:lnTo>
                  <a:lnTo>
                    <a:pt x="1297" y="180"/>
                  </a:lnTo>
                  <a:lnTo>
                    <a:pt x="1297" y="180"/>
                  </a:lnTo>
                  <a:lnTo>
                    <a:pt x="1297" y="183"/>
                  </a:lnTo>
                  <a:lnTo>
                    <a:pt x="1297" y="183"/>
                  </a:lnTo>
                  <a:lnTo>
                    <a:pt x="1294" y="183"/>
                  </a:lnTo>
                  <a:lnTo>
                    <a:pt x="1294" y="183"/>
                  </a:lnTo>
                  <a:lnTo>
                    <a:pt x="1297" y="183"/>
                  </a:lnTo>
                  <a:lnTo>
                    <a:pt x="1297" y="185"/>
                  </a:lnTo>
                  <a:lnTo>
                    <a:pt x="1297" y="185"/>
                  </a:lnTo>
                  <a:lnTo>
                    <a:pt x="1294" y="185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2" y="187"/>
                  </a:lnTo>
                  <a:lnTo>
                    <a:pt x="1292" y="187"/>
                  </a:lnTo>
                  <a:lnTo>
                    <a:pt x="1292" y="187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2"/>
                  </a:lnTo>
                  <a:lnTo>
                    <a:pt x="1290" y="192"/>
                  </a:lnTo>
                  <a:lnTo>
                    <a:pt x="1290" y="192"/>
                  </a:lnTo>
                  <a:lnTo>
                    <a:pt x="1290" y="192"/>
                  </a:lnTo>
                  <a:lnTo>
                    <a:pt x="1290" y="195"/>
                  </a:lnTo>
                  <a:lnTo>
                    <a:pt x="1290" y="195"/>
                  </a:lnTo>
                  <a:lnTo>
                    <a:pt x="1290" y="195"/>
                  </a:lnTo>
                  <a:lnTo>
                    <a:pt x="1287" y="195"/>
                  </a:lnTo>
                  <a:lnTo>
                    <a:pt x="1287" y="195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9"/>
                  </a:lnTo>
                  <a:lnTo>
                    <a:pt x="1287" y="199"/>
                  </a:lnTo>
                  <a:lnTo>
                    <a:pt x="1287" y="202"/>
                  </a:lnTo>
                  <a:lnTo>
                    <a:pt x="1285" y="202"/>
                  </a:lnTo>
                  <a:lnTo>
                    <a:pt x="1285" y="202"/>
                  </a:lnTo>
                  <a:lnTo>
                    <a:pt x="1285" y="202"/>
                  </a:lnTo>
                  <a:lnTo>
                    <a:pt x="1285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0" y="204"/>
                  </a:lnTo>
                  <a:lnTo>
                    <a:pt x="1280" y="204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9"/>
                  </a:lnTo>
                  <a:lnTo>
                    <a:pt x="1280" y="209"/>
                  </a:lnTo>
                  <a:lnTo>
                    <a:pt x="1278" y="209"/>
                  </a:lnTo>
                  <a:lnTo>
                    <a:pt x="1278" y="211"/>
                  </a:lnTo>
                  <a:lnTo>
                    <a:pt x="1278" y="211"/>
                  </a:lnTo>
                  <a:lnTo>
                    <a:pt x="1280" y="211"/>
                  </a:lnTo>
                  <a:lnTo>
                    <a:pt x="1280" y="214"/>
                  </a:lnTo>
                  <a:lnTo>
                    <a:pt x="1280" y="214"/>
                  </a:lnTo>
                  <a:lnTo>
                    <a:pt x="1278" y="214"/>
                  </a:lnTo>
                  <a:lnTo>
                    <a:pt x="1278" y="216"/>
                  </a:lnTo>
                  <a:lnTo>
                    <a:pt x="1278" y="216"/>
                  </a:lnTo>
                  <a:lnTo>
                    <a:pt x="1278" y="216"/>
                  </a:lnTo>
                  <a:lnTo>
                    <a:pt x="1275" y="216"/>
                  </a:lnTo>
                  <a:lnTo>
                    <a:pt x="1275" y="216"/>
                  </a:lnTo>
                  <a:lnTo>
                    <a:pt x="1275" y="216"/>
                  </a:lnTo>
                  <a:lnTo>
                    <a:pt x="1273" y="216"/>
                  </a:lnTo>
                  <a:lnTo>
                    <a:pt x="1273" y="216"/>
                  </a:lnTo>
                  <a:lnTo>
                    <a:pt x="1273" y="216"/>
                  </a:lnTo>
                  <a:lnTo>
                    <a:pt x="1273" y="214"/>
                  </a:lnTo>
                  <a:lnTo>
                    <a:pt x="1271" y="214"/>
                  </a:lnTo>
                  <a:lnTo>
                    <a:pt x="1271" y="214"/>
                  </a:lnTo>
                  <a:lnTo>
                    <a:pt x="1271" y="214"/>
                  </a:lnTo>
                  <a:lnTo>
                    <a:pt x="1271" y="211"/>
                  </a:lnTo>
                  <a:lnTo>
                    <a:pt x="1271" y="211"/>
                  </a:lnTo>
                  <a:lnTo>
                    <a:pt x="1271" y="211"/>
                  </a:lnTo>
                  <a:lnTo>
                    <a:pt x="1268" y="211"/>
                  </a:lnTo>
                  <a:lnTo>
                    <a:pt x="1268" y="211"/>
                  </a:lnTo>
                  <a:lnTo>
                    <a:pt x="1268" y="209"/>
                  </a:lnTo>
                  <a:lnTo>
                    <a:pt x="1268" y="209"/>
                  </a:lnTo>
                  <a:lnTo>
                    <a:pt x="1266" y="209"/>
                  </a:lnTo>
                  <a:lnTo>
                    <a:pt x="1266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1" y="209"/>
                  </a:lnTo>
                  <a:lnTo>
                    <a:pt x="1261" y="209"/>
                  </a:lnTo>
                  <a:lnTo>
                    <a:pt x="1261" y="209"/>
                  </a:lnTo>
                  <a:lnTo>
                    <a:pt x="1259" y="209"/>
                  </a:lnTo>
                  <a:lnTo>
                    <a:pt x="1259" y="209"/>
                  </a:lnTo>
                  <a:lnTo>
                    <a:pt x="1259" y="209"/>
                  </a:lnTo>
                  <a:lnTo>
                    <a:pt x="1257" y="209"/>
                  </a:lnTo>
                  <a:lnTo>
                    <a:pt x="1257" y="209"/>
                  </a:lnTo>
                  <a:lnTo>
                    <a:pt x="1257" y="211"/>
                  </a:lnTo>
                  <a:lnTo>
                    <a:pt x="1257" y="211"/>
                  </a:lnTo>
                  <a:lnTo>
                    <a:pt x="1257" y="211"/>
                  </a:lnTo>
                  <a:lnTo>
                    <a:pt x="1254" y="211"/>
                  </a:lnTo>
                  <a:lnTo>
                    <a:pt x="1254" y="211"/>
                  </a:lnTo>
                  <a:lnTo>
                    <a:pt x="1254" y="211"/>
                  </a:lnTo>
                  <a:lnTo>
                    <a:pt x="1254" y="209"/>
                  </a:lnTo>
                  <a:lnTo>
                    <a:pt x="1254" y="209"/>
                  </a:lnTo>
                  <a:lnTo>
                    <a:pt x="1254" y="209"/>
                  </a:lnTo>
                  <a:lnTo>
                    <a:pt x="1252" y="209"/>
                  </a:lnTo>
                  <a:lnTo>
                    <a:pt x="1252" y="209"/>
                  </a:lnTo>
                  <a:lnTo>
                    <a:pt x="1252" y="209"/>
                  </a:lnTo>
                  <a:lnTo>
                    <a:pt x="1249" y="209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7" y="211"/>
                  </a:lnTo>
                  <a:lnTo>
                    <a:pt x="1247" y="214"/>
                  </a:lnTo>
                  <a:lnTo>
                    <a:pt x="1247" y="214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5" y="216"/>
                  </a:lnTo>
                  <a:lnTo>
                    <a:pt x="1245" y="216"/>
                  </a:lnTo>
                  <a:lnTo>
                    <a:pt x="1245" y="216"/>
                  </a:lnTo>
                  <a:lnTo>
                    <a:pt x="1245" y="218"/>
                  </a:lnTo>
                  <a:lnTo>
                    <a:pt x="1242" y="218"/>
                  </a:lnTo>
                  <a:lnTo>
                    <a:pt x="1242" y="218"/>
                  </a:lnTo>
                  <a:lnTo>
                    <a:pt x="1242" y="218"/>
                  </a:lnTo>
                  <a:lnTo>
                    <a:pt x="1242" y="216"/>
                  </a:lnTo>
                  <a:lnTo>
                    <a:pt x="1240" y="216"/>
                  </a:lnTo>
                  <a:lnTo>
                    <a:pt x="1240" y="218"/>
                  </a:lnTo>
                  <a:lnTo>
                    <a:pt x="1240" y="218"/>
                  </a:lnTo>
                  <a:lnTo>
                    <a:pt x="1240" y="218"/>
                  </a:lnTo>
                  <a:lnTo>
                    <a:pt x="1238" y="218"/>
                  </a:lnTo>
                  <a:lnTo>
                    <a:pt x="1238" y="218"/>
                  </a:lnTo>
                  <a:lnTo>
                    <a:pt x="1238" y="218"/>
                  </a:lnTo>
                  <a:lnTo>
                    <a:pt x="1235" y="218"/>
                  </a:lnTo>
                  <a:lnTo>
                    <a:pt x="1235" y="218"/>
                  </a:lnTo>
                  <a:lnTo>
                    <a:pt x="1235" y="221"/>
                  </a:lnTo>
                  <a:lnTo>
                    <a:pt x="1235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3"/>
                  </a:lnTo>
                  <a:lnTo>
                    <a:pt x="1235" y="223"/>
                  </a:lnTo>
                  <a:lnTo>
                    <a:pt x="1235" y="223"/>
                  </a:lnTo>
                  <a:lnTo>
                    <a:pt x="1235" y="223"/>
                  </a:lnTo>
                  <a:lnTo>
                    <a:pt x="1235" y="225"/>
                  </a:lnTo>
                  <a:lnTo>
                    <a:pt x="1235" y="225"/>
                  </a:lnTo>
                  <a:lnTo>
                    <a:pt x="1235" y="225"/>
                  </a:lnTo>
                  <a:lnTo>
                    <a:pt x="1235" y="228"/>
                  </a:lnTo>
                  <a:lnTo>
                    <a:pt x="1235" y="228"/>
                  </a:lnTo>
                  <a:lnTo>
                    <a:pt x="1235" y="228"/>
                  </a:lnTo>
                  <a:lnTo>
                    <a:pt x="1238" y="228"/>
                  </a:lnTo>
                  <a:lnTo>
                    <a:pt x="1238" y="230"/>
                  </a:lnTo>
                  <a:lnTo>
                    <a:pt x="1238" y="230"/>
                  </a:lnTo>
                  <a:lnTo>
                    <a:pt x="1238" y="232"/>
                  </a:lnTo>
                  <a:lnTo>
                    <a:pt x="1238" y="232"/>
                  </a:lnTo>
                  <a:lnTo>
                    <a:pt x="1238" y="232"/>
                  </a:lnTo>
                  <a:lnTo>
                    <a:pt x="1238" y="235"/>
                  </a:lnTo>
                  <a:lnTo>
                    <a:pt x="1238" y="235"/>
                  </a:lnTo>
                  <a:lnTo>
                    <a:pt x="1238" y="235"/>
                  </a:lnTo>
                  <a:lnTo>
                    <a:pt x="1238" y="237"/>
                  </a:lnTo>
                  <a:lnTo>
                    <a:pt x="1238" y="237"/>
                  </a:lnTo>
                  <a:lnTo>
                    <a:pt x="1238" y="237"/>
                  </a:lnTo>
                  <a:lnTo>
                    <a:pt x="1240" y="237"/>
                  </a:lnTo>
                  <a:lnTo>
                    <a:pt x="1240" y="240"/>
                  </a:lnTo>
                  <a:lnTo>
                    <a:pt x="1240" y="240"/>
                  </a:lnTo>
                  <a:lnTo>
                    <a:pt x="1240" y="242"/>
                  </a:lnTo>
                  <a:lnTo>
                    <a:pt x="1238" y="242"/>
                  </a:lnTo>
                  <a:lnTo>
                    <a:pt x="1238" y="242"/>
                  </a:lnTo>
                  <a:lnTo>
                    <a:pt x="1238" y="244"/>
                  </a:lnTo>
                  <a:lnTo>
                    <a:pt x="1238" y="244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9"/>
                  </a:lnTo>
                  <a:lnTo>
                    <a:pt x="1238" y="249"/>
                  </a:lnTo>
                  <a:lnTo>
                    <a:pt x="1238" y="251"/>
                  </a:lnTo>
                  <a:lnTo>
                    <a:pt x="1238" y="251"/>
                  </a:lnTo>
                  <a:lnTo>
                    <a:pt x="1238" y="254"/>
                  </a:lnTo>
                  <a:lnTo>
                    <a:pt x="1238" y="254"/>
                  </a:lnTo>
                  <a:lnTo>
                    <a:pt x="1238" y="256"/>
                  </a:lnTo>
                  <a:lnTo>
                    <a:pt x="1238" y="256"/>
                  </a:lnTo>
                  <a:lnTo>
                    <a:pt x="1240" y="256"/>
                  </a:lnTo>
                  <a:lnTo>
                    <a:pt x="1240" y="256"/>
                  </a:lnTo>
                  <a:lnTo>
                    <a:pt x="1240" y="256"/>
                  </a:lnTo>
                  <a:lnTo>
                    <a:pt x="1240" y="259"/>
                  </a:lnTo>
                  <a:lnTo>
                    <a:pt x="1238" y="259"/>
                  </a:lnTo>
                  <a:lnTo>
                    <a:pt x="1238" y="259"/>
                  </a:lnTo>
                  <a:lnTo>
                    <a:pt x="1238" y="261"/>
                  </a:lnTo>
                  <a:lnTo>
                    <a:pt x="1238" y="261"/>
                  </a:lnTo>
                  <a:lnTo>
                    <a:pt x="1238" y="261"/>
                  </a:lnTo>
                  <a:lnTo>
                    <a:pt x="1238" y="263"/>
                  </a:lnTo>
                  <a:lnTo>
                    <a:pt x="1238" y="263"/>
                  </a:lnTo>
                  <a:lnTo>
                    <a:pt x="1238" y="266"/>
                  </a:lnTo>
                  <a:lnTo>
                    <a:pt x="1238" y="266"/>
                  </a:lnTo>
                  <a:lnTo>
                    <a:pt x="1238" y="266"/>
                  </a:lnTo>
                  <a:lnTo>
                    <a:pt x="1235" y="266"/>
                  </a:lnTo>
                  <a:lnTo>
                    <a:pt x="1235" y="266"/>
                  </a:lnTo>
                  <a:lnTo>
                    <a:pt x="1235" y="266"/>
                  </a:lnTo>
                  <a:lnTo>
                    <a:pt x="1235" y="268"/>
                  </a:lnTo>
                  <a:lnTo>
                    <a:pt x="1235" y="268"/>
                  </a:lnTo>
                  <a:lnTo>
                    <a:pt x="1235" y="268"/>
                  </a:lnTo>
                  <a:lnTo>
                    <a:pt x="1235" y="270"/>
                  </a:lnTo>
                  <a:lnTo>
                    <a:pt x="1235" y="270"/>
                  </a:lnTo>
                  <a:lnTo>
                    <a:pt x="1235" y="270"/>
                  </a:lnTo>
                  <a:lnTo>
                    <a:pt x="1233" y="270"/>
                  </a:lnTo>
                  <a:lnTo>
                    <a:pt x="1233" y="270"/>
                  </a:lnTo>
                  <a:lnTo>
                    <a:pt x="1233" y="270"/>
                  </a:lnTo>
                  <a:lnTo>
                    <a:pt x="1231" y="270"/>
                  </a:lnTo>
                  <a:lnTo>
                    <a:pt x="1231" y="270"/>
                  </a:lnTo>
                  <a:lnTo>
                    <a:pt x="1231" y="270"/>
                  </a:lnTo>
                  <a:lnTo>
                    <a:pt x="1228" y="270"/>
                  </a:lnTo>
                  <a:lnTo>
                    <a:pt x="1228" y="273"/>
                  </a:lnTo>
                  <a:lnTo>
                    <a:pt x="1228" y="273"/>
                  </a:lnTo>
                  <a:lnTo>
                    <a:pt x="1228" y="273"/>
                  </a:lnTo>
                  <a:lnTo>
                    <a:pt x="1226" y="273"/>
                  </a:lnTo>
                  <a:lnTo>
                    <a:pt x="1226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8"/>
                  </a:lnTo>
                  <a:lnTo>
                    <a:pt x="1223" y="278"/>
                  </a:lnTo>
                  <a:lnTo>
                    <a:pt x="1223" y="275"/>
                  </a:lnTo>
                  <a:lnTo>
                    <a:pt x="1223" y="275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6" y="278"/>
                  </a:lnTo>
                  <a:lnTo>
                    <a:pt x="1226" y="278"/>
                  </a:lnTo>
                  <a:lnTo>
                    <a:pt x="1226" y="280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82"/>
                  </a:lnTo>
                  <a:lnTo>
                    <a:pt x="1223" y="282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1" y="280"/>
                  </a:lnTo>
                  <a:lnTo>
                    <a:pt x="1221" y="280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19" y="278"/>
                  </a:lnTo>
                  <a:lnTo>
                    <a:pt x="1219" y="278"/>
                  </a:lnTo>
                  <a:lnTo>
                    <a:pt x="1219" y="278"/>
                  </a:lnTo>
                  <a:lnTo>
                    <a:pt x="1219" y="275"/>
                  </a:lnTo>
                  <a:lnTo>
                    <a:pt x="1216" y="275"/>
                  </a:lnTo>
                  <a:lnTo>
                    <a:pt x="1216" y="275"/>
                  </a:lnTo>
                  <a:lnTo>
                    <a:pt x="1216" y="273"/>
                  </a:lnTo>
                  <a:lnTo>
                    <a:pt x="1216" y="273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4" y="270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2" y="268"/>
                  </a:lnTo>
                  <a:lnTo>
                    <a:pt x="1212" y="268"/>
                  </a:lnTo>
                  <a:lnTo>
                    <a:pt x="1212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70"/>
                  </a:lnTo>
                  <a:lnTo>
                    <a:pt x="1209" y="270"/>
                  </a:lnTo>
                  <a:lnTo>
                    <a:pt x="1209" y="273"/>
                  </a:lnTo>
                  <a:lnTo>
                    <a:pt x="1207" y="273"/>
                  </a:lnTo>
                  <a:lnTo>
                    <a:pt x="1207" y="273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80"/>
                  </a:lnTo>
                  <a:lnTo>
                    <a:pt x="1207" y="280"/>
                  </a:lnTo>
                  <a:lnTo>
                    <a:pt x="1207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2" y="282"/>
                  </a:lnTo>
                  <a:lnTo>
                    <a:pt x="1202" y="282"/>
                  </a:lnTo>
                  <a:lnTo>
                    <a:pt x="1202" y="285"/>
                  </a:lnTo>
                  <a:lnTo>
                    <a:pt x="1202" y="285"/>
                  </a:lnTo>
                  <a:lnTo>
                    <a:pt x="1202" y="285"/>
                  </a:lnTo>
                  <a:lnTo>
                    <a:pt x="1202" y="282"/>
                  </a:lnTo>
                  <a:lnTo>
                    <a:pt x="1200" y="282"/>
                  </a:lnTo>
                  <a:lnTo>
                    <a:pt x="1200" y="282"/>
                  </a:lnTo>
                  <a:lnTo>
                    <a:pt x="1200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5"/>
                  </a:lnTo>
                  <a:lnTo>
                    <a:pt x="1195" y="285"/>
                  </a:lnTo>
                  <a:lnTo>
                    <a:pt x="1195" y="285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9"/>
                  </a:lnTo>
                  <a:lnTo>
                    <a:pt x="1193" y="289"/>
                  </a:lnTo>
                  <a:lnTo>
                    <a:pt x="1193" y="289"/>
                  </a:lnTo>
                  <a:lnTo>
                    <a:pt x="1193" y="289"/>
                  </a:lnTo>
                  <a:lnTo>
                    <a:pt x="1190" y="289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4"/>
                  </a:lnTo>
                  <a:lnTo>
                    <a:pt x="1188" y="294"/>
                  </a:lnTo>
                  <a:lnTo>
                    <a:pt x="1188" y="294"/>
                  </a:lnTo>
                  <a:lnTo>
                    <a:pt x="1188" y="294"/>
                  </a:lnTo>
                  <a:lnTo>
                    <a:pt x="1188" y="292"/>
                  </a:lnTo>
                  <a:lnTo>
                    <a:pt x="1186" y="292"/>
                  </a:lnTo>
                  <a:lnTo>
                    <a:pt x="1186" y="292"/>
                  </a:lnTo>
                  <a:lnTo>
                    <a:pt x="1183" y="292"/>
                  </a:lnTo>
                  <a:lnTo>
                    <a:pt x="1183" y="294"/>
                  </a:lnTo>
                  <a:lnTo>
                    <a:pt x="1183" y="294"/>
                  </a:lnTo>
                  <a:lnTo>
                    <a:pt x="1183" y="292"/>
                  </a:lnTo>
                  <a:lnTo>
                    <a:pt x="1183" y="292"/>
                  </a:lnTo>
                  <a:lnTo>
                    <a:pt x="1181" y="292"/>
                  </a:lnTo>
                  <a:lnTo>
                    <a:pt x="1181" y="294"/>
                  </a:lnTo>
                  <a:lnTo>
                    <a:pt x="1181" y="294"/>
                  </a:lnTo>
                  <a:lnTo>
                    <a:pt x="1181" y="294"/>
                  </a:lnTo>
                  <a:lnTo>
                    <a:pt x="1178" y="294"/>
                  </a:lnTo>
                  <a:lnTo>
                    <a:pt x="1178" y="292"/>
                  </a:lnTo>
                  <a:lnTo>
                    <a:pt x="1178" y="292"/>
                  </a:lnTo>
                  <a:lnTo>
                    <a:pt x="1176" y="292"/>
                  </a:lnTo>
                  <a:lnTo>
                    <a:pt x="1176" y="292"/>
                  </a:lnTo>
                  <a:lnTo>
                    <a:pt x="1176" y="292"/>
                  </a:lnTo>
                  <a:lnTo>
                    <a:pt x="1174" y="292"/>
                  </a:lnTo>
                  <a:lnTo>
                    <a:pt x="1174" y="294"/>
                  </a:lnTo>
                  <a:lnTo>
                    <a:pt x="1174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6"/>
                  </a:lnTo>
                  <a:lnTo>
                    <a:pt x="1171" y="296"/>
                  </a:lnTo>
                  <a:lnTo>
                    <a:pt x="1171" y="296"/>
                  </a:lnTo>
                  <a:lnTo>
                    <a:pt x="1171" y="299"/>
                  </a:lnTo>
                  <a:lnTo>
                    <a:pt x="1171" y="299"/>
                  </a:lnTo>
                  <a:lnTo>
                    <a:pt x="1171" y="299"/>
                  </a:lnTo>
                  <a:lnTo>
                    <a:pt x="1171" y="301"/>
                  </a:lnTo>
                  <a:lnTo>
                    <a:pt x="1171" y="301"/>
                  </a:lnTo>
                  <a:lnTo>
                    <a:pt x="1174" y="301"/>
                  </a:lnTo>
                  <a:lnTo>
                    <a:pt x="1174" y="301"/>
                  </a:lnTo>
                  <a:lnTo>
                    <a:pt x="1174" y="301"/>
                  </a:lnTo>
                  <a:lnTo>
                    <a:pt x="1176" y="301"/>
                  </a:lnTo>
                  <a:lnTo>
                    <a:pt x="1176" y="304"/>
                  </a:lnTo>
                  <a:lnTo>
                    <a:pt x="1176" y="304"/>
                  </a:lnTo>
                  <a:lnTo>
                    <a:pt x="1176" y="306"/>
                  </a:lnTo>
                  <a:lnTo>
                    <a:pt x="1176" y="306"/>
                  </a:lnTo>
                  <a:lnTo>
                    <a:pt x="1174" y="306"/>
                  </a:lnTo>
                  <a:lnTo>
                    <a:pt x="1174" y="306"/>
                  </a:lnTo>
                  <a:lnTo>
                    <a:pt x="1174" y="306"/>
                  </a:lnTo>
                  <a:lnTo>
                    <a:pt x="1174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6"/>
                  </a:lnTo>
                  <a:lnTo>
                    <a:pt x="1167" y="306"/>
                  </a:lnTo>
                  <a:lnTo>
                    <a:pt x="1167" y="308"/>
                  </a:lnTo>
                  <a:lnTo>
                    <a:pt x="1167" y="308"/>
                  </a:lnTo>
                  <a:lnTo>
                    <a:pt x="1164" y="308"/>
                  </a:lnTo>
                  <a:lnTo>
                    <a:pt x="1164" y="308"/>
                  </a:lnTo>
                  <a:lnTo>
                    <a:pt x="1164" y="308"/>
                  </a:lnTo>
                  <a:lnTo>
                    <a:pt x="1162" y="308"/>
                  </a:lnTo>
                  <a:lnTo>
                    <a:pt x="1162" y="308"/>
                  </a:lnTo>
                  <a:lnTo>
                    <a:pt x="1162" y="308"/>
                  </a:lnTo>
                  <a:lnTo>
                    <a:pt x="1159" y="308"/>
                  </a:lnTo>
                  <a:lnTo>
                    <a:pt x="1159" y="306"/>
                  </a:lnTo>
                  <a:lnTo>
                    <a:pt x="1159" y="306"/>
                  </a:lnTo>
                  <a:lnTo>
                    <a:pt x="1157" y="306"/>
                  </a:lnTo>
                  <a:lnTo>
                    <a:pt x="1157" y="306"/>
                  </a:lnTo>
                  <a:lnTo>
                    <a:pt x="1157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2" y="306"/>
                  </a:lnTo>
                  <a:lnTo>
                    <a:pt x="1152" y="306"/>
                  </a:lnTo>
                  <a:lnTo>
                    <a:pt x="1152" y="306"/>
                  </a:lnTo>
                  <a:lnTo>
                    <a:pt x="1150" y="306"/>
                  </a:lnTo>
                  <a:lnTo>
                    <a:pt x="1150" y="306"/>
                  </a:lnTo>
                  <a:lnTo>
                    <a:pt x="1150" y="304"/>
                  </a:lnTo>
                  <a:lnTo>
                    <a:pt x="1150" y="304"/>
                  </a:lnTo>
                  <a:lnTo>
                    <a:pt x="1150" y="304"/>
                  </a:lnTo>
                  <a:lnTo>
                    <a:pt x="1150" y="301"/>
                  </a:lnTo>
                  <a:lnTo>
                    <a:pt x="1148" y="301"/>
                  </a:lnTo>
                  <a:lnTo>
                    <a:pt x="1148" y="301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5" y="299"/>
                  </a:lnTo>
                  <a:lnTo>
                    <a:pt x="1145" y="299"/>
                  </a:lnTo>
                  <a:lnTo>
                    <a:pt x="1145" y="299"/>
                  </a:lnTo>
                  <a:lnTo>
                    <a:pt x="1143" y="299"/>
                  </a:lnTo>
                  <a:lnTo>
                    <a:pt x="1143" y="299"/>
                  </a:lnTo>
                  <a:lnTo>
                    <a:pt x="1143" y="301"/>
                  </a:lnTo>
                  <a:lnTo>
                    <a:pt x="1143" y="301"/>
                  </a:lnTo>
                  <a:lnTo>
                    <a:pt x="1143" y="299"/>
                  </a:lnTo>
                  <a:lnTo>
                    <a:pt x="1141" y="299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4"/>
                  </a:lnTo>
                  <a:lnTo>
                    <a:pt x="1138" y="304"/>
                  </a:lnTo>
                  <a:lnTo>
                    <a:pt x="1138" y="304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6" y="306"/>
                  </a:lnTo>
                  <a:lnTo>
                    <a:pt x="1136" y="308"/>
                  </a:lnTo>
                  <a:lnTo>
                    <a:pt x="1136" y="308"/>
                  </a:lnTo>
                  <a:lnTo>
                    <a:pt x="1136" y="308"/>
                  </a:lnTo>
                  <a:lnTo>
                    <a:pt x="1136" y="311"/>
                  </a:lnTo>
                  <a:lnTo>
                    <a:pt x="1136" y="311"/>
                  </a:lnTo>
                  <a:lnTo>
                    <a:pt x="1136" y="311"/>
                  </a:lnTo>
                  <a:lnTo>
                    <a:pt x="1133" y="311"/>
                  </a:lnTo>
                  <a:lnTo>
                    <a:pt x="1133" y="313"/>
                  </a:lnTo>
                  <a:lnTo>
                    <a:pt x="1133" y="313"/>
                  </a:lnTo>
                  <a:lnTo>
                    <a:pt x="1133" y="313"/>
                  </a:lnTo>
                  <a:lnTo>
                    <a:pt x="1131" y="313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29" y="315"/>
                  </a:lnTo>
                  <a:lnTo>
                    <a:pt x="1129" y="315"/>
                  </a:lnTo>
                  <a:lnTo>
                    <a:pt x="1129" y="315"/>
                  </a:lnTo>
                  <a:lnTo>
                    <a:pt x="1129" y="318"/>
                  </a:lnTo>
                  <a:lnTo>
                    <a:pt x="1129" y="318"/>
                  </a:lnTo>
                  <a:lnTo>
                    <a:pt x="1129" y="318"/>
                  </a:lnTo>
                  <a:lnTo>
                    <a:pt x="1129" y="320"/>
                  </a:lnTo>
                  <a:lnTo>
                    <a:pt x="1126" y="320"/>
                  </a:lnTo>
                  <a:lnTo>
                    <a:pt x="1126" y="320"/>
                  </a:lnTo>
                  <a:lnTo>
                    <a:pt x="1126" y="320"/>
                  </a:lnTo>
                  <a:lnTo>
                    <a:pt x="1126" y="323"/>
                  </a:lnTo>
                  <a:lnTo>
                    <a:pt x="1124" y="323"/>
                  </a:lnTo>
                  <a:lnTo>
                    <a:pt x="1124" y="323"/>
                  </a:lnTo>
                  <a:lnTo>
                    <a:pt x="1124" y="323"/>
                  </a:lnTo>
                  <a:lnTo>
                    <a:pt x="1122" y="323"/>
                  </a:lnTo>
                  <a:lnTo>
                    <a:pt x="1122" y="323"/>
                  </a:lnTo>
                  <a:lnTo>
                    <a:pt x="1122" y="323"/>
                  </a:lnTo>
                  <a:lnTo>
                    <a:pt x="1119" y="323"/>
                  </a:lnTo>
                  <a:lnTo>
                    <a:pt x="1119" y="323"/>
                  </a:lnTo>
                  <a:lnTo>
                    <a:pt x="1119" y="323"/>
                  </a:lnTo>
                  <a:lnTo>
                    <a:pt x="1119" y="325"/>
                  </a:lnTo>
                  <a:lnTo>
                    <a:pt x="1119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5" y="325"/>
                  </a:lnTo>
                  <a:lnTo>
                    <a:pt x="1115" y="325"/>
                  </a:lnTo>
                  <a:lnTo>
                    <a:pt x="1115" y="327"/>
                  </a:lnTo>
                  <a:lnTo>
                    <a:pt x="1115" y="327"/>
                  </a:lnTo>
                  <a:lnTo>
                    <a:pt x="1115" y="327"/>
                  </a:lnTo>
                  <a:lnTo>
                    <a:pt x="1112" y="327"/>
                  </a:lnTo>
                  <a:lnTo>
                    <a:pt x="1112" y="327"/>
                  </a:lnTo>
                  <a:lnTo>
                    <a:pt x="1110" y="327"/>
                  </a:lnTo>
                  <a:lnTo>
                    <a:pt x="1110" y="327"/>
                  </a:lnTo>
                  <a:lnTo>
                    <a:pt x="1110" y="327"/>
                  </a:lnTo>
                  <a:lnTo>
                    <a:pt x="1107" y="327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5" y="330"/>
                  </a:lnTo>
                  <a:lnTo>
                    <a:pt x="1105" y="330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3" y="332"/>
                  </a:lnTo>
                  <a:lnTo>
                    <a:pt x="1103" y="332"/>
                  </a:lnTo>
                  <a:lnTo>
                    <a:pt x="1103" y="332"/>
                  </a:lnTo>
                  <a:lnTo>
                    <a:pt x="1103" y="334"/>
                  </a:lnTo>
                  <a:lnTo>
                    <a:pt x="1100" y="334"/>
                  </a:lnTo>
                  <a:lnTo>
                    <a:pt x="1100" y="334"/>
                  </a:lnTo>
                  <a:lnTo>
                    <a:pt x="1100" y="334"/>
                  </a:lnTo>
                  <a:lnTo>
                    <a:pt x="1098" y="334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9"/>
                  </a:lnTo>
                  <a:lnTo>
                    <a:pt x="1093" y="339"/>
                  </a:lnTo>
                  <a:lnTo>
                    <a:pt x="1093" y="339"/>
                  </a:lnTo>
                  <a:lnTo>
                    <a:pt x="1093" y="339"/>
                  </a:lnTo>
                  <a:lnTo>
                    <a:pt x="1091" y="339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9"/>
                  </a:lnTo>
                  <a:lnTo>
                    <a:pt x="1086" y="349"/>
                  </a:lnTo>
                  <a:lnTo>
                    <a:pt x="1086" y="349"/>
                  </a:lnTo>
                  <a:lnTo>
                    <a:pt x="1086" y="349"/>
                  </a:lnTo>
                  <a:lnTo>
                    <a:pt x="1084" y="349"/>
                  </a:lnTo>
                  <a:lnTo>
                    <a:pt x="1084" y="349"/>
                  </a:lnTo>
                  <a:lnTo>
                    <a:pt x="1084" y="349"/>
                  </a:lnTo>
                  <a:lnTo>
                    <a:pt x="1081" y="349"/>
                  </a:lnTo>
                  <a:lnTo>
                    <a:pt x="1081" y="349"/>
                  </a:lnTo>
                  <a:lnTo>
                    <a:pt x="1081" y="349"/>
                  </a:lnTo>
                  <a:lnTo>
                    <a:pt x="1079" y="349"/>
                  </a:lnTo>
                  <a:lnTo>
                    <a:pt x="1079" y="351"/>
                  </a:lnTo>
                  <a:lnTo>
                    <a:pt x="1079" y="351"/>
                  </a:lnTo>
                  <a:lnTo>
                    <a:pt x="1079" y="351"/>
                  </a:lnTo>
                  <a:lnTo>
                    <a:pt x="1077" y="351"/>
                  </a:lnTo>
                  <a:lnTo>
                    <a:pt x="1077" y="351"/>
                  </a:lnTo>
                  <a:lnTo>
                    <a:pt x="1077" y="351"/>
                  </a:lnTo>
                  <a:lnTo>
                    <a:pt x="1077" y="349"/>
                  </a:lnTo>
                  <a:lnTo>
                    <a:pt x="1077" y="349"/>
                  </a:lnTo>
                  <a:lnTo>
                    <a:pt x="1074" y="349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2" y="351"/>
                  </a:lnTo>
                  <a:lnTo>
                    <a:pt x="1072" y="351"/>
                  </a:lnTo>
                  <a:lnTo>
                    <a:pt x="1072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67" y="351"/>
                  </a:lnTo>
                  <a:lnTo>
                    <a:pt x="1067" y="351"/>
                  </a:lnTo>
                  <a:lnTo>
                    <a:pt x="1067" y="353"/>
                  </a:lnTo>
                  <a:lnTo>
                    <a:pt x="1067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8"/>
                  </a:lnTo>
                  <a:lnTo>
                    <a:pt x="1065" y="358"/>
                  </a:lnTo>
                  <a:lnTo>
                    <a:pt x="1065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0" y="358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8"/>
                  </a:lnTo>
                  <a:lnTo>
                    <a:pt x="1053" y="358"/>
                  </a:lnTo>
                  <a:lnTo>
                    <a:pt x="1053" y="358"/>
                  </a:lnTo>
                  <a:lnTo>
                    <a:pt x="1053" y="358"/>
                  </a:lnTo>
                  <a:lnTo>
                    <a:pt x="1051" y="358"/>
                  </a:lnTo>
                  <a:lnTo>
                    <a:pt x="1051" y="358"/>
                  </a:lnTo>
                  <a:lnTo>
                    <a:pt x="1051" y="360"/>
                  </a:lnTo>
                  <a:lnTo>
                    <a:pt x="1051" y="360"/>
                  </a:lnTo>
                  <a:lnTo>
                    <a:pt x="1048" y="360"/>
                  </a:lnTo>
                  <a:lnTo>
                    <a:pt x="1048" y="360"/>
                  </a:lnTo>
                  <a:lnTo>
                    <a:pt x="1048" y="360"/>
                  </a:lnTo>
                  <a:lnTo>
                    <a:pt x="1048" y="363"/>
                  </a:lnTo>
                  <a:lnTo>
                    <a:pt x="1048" y="363"/>
                  </a:lnTo>
                  <a:lnTo>
                    <a:pt x="1048" y="363"/>
                  </a:lnTo>
                  <a:lnTo>
                    <a:pt x="1046" y="363"/>
                  </a:lnTo>
                  <a:lnTo>
                    <a:pt x="1046" y="363"/>
                  </a:lnTo>
                  <a:lnTo>
                    <a:pt x="1044" y="363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70"/>
                  </a:lnTo>
                  <a:lnTo>
                    <a:pt x="1039" y="370"/>
                  </a:lnTo>
                  <a:lnTo>
                    <a:pt x="1039" y="370"/>
                  </a:lnTo>
                  <a:lnTo>
                    <a:pt x="1039" y="370"/>
                  </a:lnTo>
                  <a:lnTo>
                    <a:pt x="1039" y="372"/>
                  </a:lnTo>
                  <a:lnTo>
                    <a:pt x="1036" y="372"/>
                  </a:lnTo>
                  <a:lnTo>
                    <a:pt x="1036" y="372"/>
                  </a:lnTo>
                  <a:lnTo>
                    <a:pt x="1036" y="375"/>
                  </a:lnTo>
                  <a:lnTo>
                    <a:pt x="1036" y="375"/>
                  </a:lnTo>
                  <a:lnTo>
                    <a:pt x="1036" y="375"/>
                  </a:lnTo>
                  <a:lnTo>
                    <a:pt x="1036" y="372"/>
                  </a:lnTo>
                  <a:lnTo>
                    <a:pt x="1036" y="372"/>
                  </a:lnTo>
                  <a:lnTo>
                    <a:pt x="1036" y="370"/>
                  </a:lnTo>
                  <a:lnTo>
                    <a:pt x="1036" y="370"/>
                  </a:lnTo>
                  <a:lnTo>
                    <a:pt x="1034" y="370"/>
                  </a:lnTo>
                  <a:lnTo>
                    <a:pt x="1034" y="370"/>
                  </a:lnTo>
                  <a:lnTo>
                    <a:pt x="1034" y="370"/>
                  </a:lnTo>
                  <a:lnTo>
                    <a:pt x="1034" y="372"/>
                  </a:lnTo>
                  <a:lnTo>
                    <a:pt x="1034" y="372"/>
                  </a:lnTo>
                  <a:lnTo>
                    <a:pt x="1034" y="372"/>
                  </a:lnTo>
                  <a:lnTo>
                    <a:pt x="1034" y="375"/>
                  </a:lnTo>
                  <a:lnTo>
                    <a:pt x="1034" y="375"/>
                  </a:lnTo>
                  <a:lnTo>
                    <a:pt x="1034" y="375"/>
                  </a:lnTo>
                  <a:lnTo>
                    <a:pt x="1032" y="375"/>
                  </a:lnTo>
                  <a:lnTo>
                    <a:pt x="1032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7" y="375"/>
                  </a:lnTo>
                  <a:lnTo>
                    <a:pt x="1027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7"/>
                  </a:lnTo>
                  <a:lnTo>
                    <a:pt x="1022" y="377"/>
                  </a:lnTo>
                  <a:lnTo>
                    <a:pt x="1022" y="377"/>
                  </a:lnTo>
                  <a:lnTo>
                    <a:pt x="1022" y="377"/>
                  </a:lnTo>
                  <a:lnTo>
                    <a:pt x="1022" y="375"/>
                  </a:lnTo>
                  <a:lnTo>
                    <a:pt x="1020" y="375"/>
                  </a:lnTo>
                  <a:lnTo>
                    <a:pt x="1020" y="375"/>
                  </a:lnTo>
                  <a:lnTo>
                    <a:pt x="1020" y="375"/>
                  </a:lnTo>
                  <a:lnTo>
                    <a:pt x="1020" y="372"/>
                  </a:lnTo>
                  <a:lnTo>
                    <a:pt x="1020" y="372"/>
                  </a:lnTo>
                  <a:lnTo>
                    <a:pt x="1020" y="370"/>
                  </a:lnTo>
                  <a:lnTo>
                    <a:pt x="1022" y="370"/>
                  </a:lnTo>
                  <a:lnTo>
                    <a:pt x="1022" y="370"/>
                  </a:lnTo>
                  <a:lnTo>
                    <a:pt x="1022" y="370"/>
                  </a:lnTo>
                  <a:lnTo>
                    <a:pt x="1025" y="370"/>
                  </a:lnTo>
                  <a:lnTo>
                    <a:pt x="1025" y="370"/>
                  </a:lnTo>
                  <a:lnTo>
                    <a:pt x="1025" y="370"/>
                  </a:lnTo>
                  <a:lnTo>
                    <a:pt x="1025" y="368"/>
                  </a:lnTo>
                  <a:lnTo>
                    <a:pt x="1025" y="368"/>
                  </a:lnTo>
                  <a:lnTo>
                    <a:pt x="1025" y="368"/>
                  </a:lnTo>
                  <a:lnTo>
                    <a:pt x="1027" y="368"/>
                  </a:lnTo>
                  <a:lnTo>
                    <a:pt x="1027" y="368"/>
                  </a:lnTo>
                  <a:lnTo>
                    <a:pt x="1027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32" y="368"/>
                  </a:lnTo>
                  <a:lnTo>
                    <a:pt x="1032" y="368"/>
                  </a:lnTo>
                  <a:lnTo>
                    <a:pt x="1032" y="365"/>
                  </a:lnTo>
                  <a:lnTo>
                    <a:pt x="1032" y="365"/>
                  </a:lnTo>
                  <a:lnTo>
                    <a:pt x="1032" y="365"/>
                  </a:lnTo>
                  <a:lnTo>
                    <a:pt x="1029" y="365"/>
                  </a:lnTo>
                  <a:lnTo>
                    <a:pt x="1029" y="365"/>
                  </a:lnTo>
                  <a:lnTo>
                    <a:pt x="1032" y="365"/>
                  </a:lnTo>
                  <a:lnTo>
                    <a:pt x="1032" y="363"/>
                  </a:lnTo>
                  <a:lnTo>
                    <a:pt x="1032" y="363"/>
                  </a:lnTo>
                  <a:lnTo>
                    <a:pt x="1029" y="363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7" y="360"/>
                  </a:lnTo>
                  <a:lnTo>
                    <a:pt x="1027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2" y="360"/>
                  </a:lnTo>
                  <a:lnTo>
                    <a:pt x="1022" y="358"/>
                  </a:lnTo>
                  <a:lnTo>
                    <a:pt x="1025" y="358"/>
                  </a:lnTo>
                  <a:lnTo>
                    <a:pt x="1025" y="358"/>
                  </a:lnTo>
                  <a:lnTo>
                    <a:pt x="1025" y="358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2" y="356"/>
                  </a:lnTo>
                  <a:lnTo>
                    <a:pt x="1022" y="356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5" y="353"/>
                  </a:lnTo>
                  <a:lnTo>
                    <a:pt x="1025" y="353"/>
                  </a:lnTo>
                  <a:lnTo>
                    <a:pt x="1027" y="353"/>
                  </a:lnTo>
                  <a:lnTo>
                    <a:pt x="1027" y="353"/>
                  </a:lnTo>
                  <a:lnTo>
                    <a:pt x="1027" y="353"/>
                  </a:lnTo>
                  <a:lnTo>
                    <a:pt x="1029" y="353"/>
                  </a:lnTo>
                  <a:lnTo>
                    <a:pt x="1029" y="351"/>
                  </a:lnTo>
                  <a:lnTo>
                    <a:pt x="1029" y="351"/>
                  </a:lnTo>
                  <a:lnTo>
                    <a:pt x="1029" y="349"/>
                  </a:lnTo>
                  <a:lnTo>
                    <a:pt x="1029" y="349"/>
                  </a:lnTo>
                  <a:lnTo>
                    <a:pt x="1029" y="349"/>
                  </a:lnTo>
                  <a:lnTo>
                    <a:pt x="1029" y="346"/>
                  </a:lnTo>
                  <a:lnTo>
                    <a:pt x="1029" y="346"/>
                  </a:lnTo>
                  <a:lnTo>
                    <a:pt x="1032" y="346"/>
                  </a:lnTo>
                  <a:lnTo>
                    <a:pt x="1032" y="346"/>
                  </a:lnTo>
                  <a:lnTo>
                    <a:pt x="1032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6" y="346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1"/>
                  </a:lnTo>
                  <a:lnTo>
                    <a:pt x="1039" y="341"/>
                  </a:lnTo>
                  <a:lnTo>
                    <a:pt x="1039" y="341"/>
                  </a:lnTo>
                  <a:lnTo>
                    <a:pt x="1039" y="341"/>
                  </a:lnTo>
                  <a:lnTo>
                    <a:pt x="1041" y="341"/>
                  </a:lnTo>
                  <a:lnTo>
                    <a:pt x="1041" y="339"/>
                  </a:lnTo>
                  <a:lnTo>
                    <a:pt x="1039" y="339"/>
                  </a:lnTo>
                  <a:lnTo>
                    <a:pt x="1039" y="339"/>
                  </a:lnTo>
                  <a:lnTo>
                    <a:pt x="1041" y="339"/>
                  </a:lnTo>
                  <a:lnTo>
                    <a:pt x="1041" y="339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4" y="337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2"/>
                  </a:lnTo>
                  <a:lnTo>
                    <a:pt x="1046" y="332"/>
                  </a:lnTo>
                  <a:lnTo>
                    <a:pt x="1046" y="332"/>
                  </a:lnTo>
                  <a:lnTo>
                    <a:pt x="1044" y="332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27"/>
                  </a:lnTo>
                  <a:lnTo>
                    <a:pt x="1044" y="327"/>
                  </a:lnTo>
                  <a:lnTo>
                    <a:pt x="1041" y="327"/>
                  </a:lnTo>
                  <a:lnTo>
                    <a:pt x="1041" y="327"/>
                  </a:lnTo>
                  <a:lnTo>
                    <a:pt x="1041" y="325"/>
                  </a:lnTo>
                  <a:lnTo>
                    <a:pt x="1041" y="325"/>
                  </a:lnTo>
                  <a:lnTo>
                    <a:pt x="1041" y="325"/>
                  </a:lnTo>
                  <a:lnTo>
                    <a:pt x="1039" y="325"/>
                  </a:lnTo>
                  <a:lnTo>
                    <a:pt x="1039" y="325"/>
                  </a:lnTo>
                  <a:lnTo>
                    <a:pt x="1036" y="325"/>
                  </a:lnTo>
                  <a:lnTo>
                    <a:pt x="1036" y="325"/>
                  </a:lnTo>
                  <a:lnTo>
                    <a:pt x="1036" y="325"/>
                  </a:lnTo>
                  <a:lnTo>
                    <a:pt x="1036" y="323"/>
                  </a:lnTo>
                  <a:lnTo>
                    <a:pt x="1036" y="323"/>
                  </a:lnTo>
                  <a:lnTo>
                    <a:pt x="1034" y="323"/>
                  </a:lnTo>
                  <a:lnTo>
                    <a:pt x="1034" y="323"/>
                  </a:lnTo>
                  <a:lnTo>
                    <a:pt x="1034" y="325"/>
                  </a:lnTo>
                  <a:lnTo>
                    <a:pt x="1034" y="325"/>
                  </a:lnTo>
                  <a:lnTo>
                    <a:pt x="1032" y="325"/>
                  </a:lnTo>
                  <a:lnTo>
                    <a:pt x="1032" y="325"/>
                  </a:lnTo>
                  <a:lnTo>
                    <a:pt x="1029" y="325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7" y="323"/>
                  </a:lnTo>
                  <a:lnTo>
                    <a:pt x="1027" y="323"/>
                  </a:lnTo>
                  <a:lnTo>
                    <a:pt x="1025" y="323"/>
                  </a:lnTo>
                  <a:lnTo>
                    <a:pt x="1025" y="323"/>
                  </a:lnTo>
                  <a:lnTo>
                    <a:pt x="1025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0" y="323"/>
                  </a:lnTo>
                  <a:lnTo>
                    <a:pt x="1020" y="325"/>
                  </a:lnTo>
                  <a:lnTo>
                    <a:pt x="1020" y="325"/>
                  </a:lnTo>
                  <a:lnTo>
                    <a:pt x="1017" y="325"/>
                  </a:lnTo>
                  <a:lnTo>
                    <a:pt x="1017" y="325"/>
                  </a:lnTo>
                  <a:lnTo>
                    <a:pt x="1020" y="325"/>
                  </a:lnTo>
                  <a:lnTo>
                    <a:pt x="1020" y="325"/>
                  </a:lnTo>
                  <a:lnTo>
                    <a:pt x="1020" y="327"/>
                  </a:lnTo>
                  <a:lnTo>
                    <a:pt x="1017" y="327"/>
                  </a:lnTo>
                  <a:lnTo>
                    <a:pt x="1017" y="327"/>
                  </a:lnTo>
                  <a:lnTo>
                    <a:pt x="1017" y="327"/>
                  </a:lnTo>
                  <a:lnTo>
                    <a:pt x="1015" y="327"/>
                  </a:lnTo>
                  <a:lnTo>
                    <a:pt x="1015" y="327"/>
                  </a:lnTo>
                  <a:lnTo>
                    <a:pt x="1015" y="327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2"/>
                  </a:lnTo>
                  <a:lnTo>
                    <a:pt x="1015" y="332"/>
                  </a:lnTo>
                  <a:lnTo>
                    <a:pt x="1015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0" y="332"/>
                  </a:lnTo>
                  <a:lnTo>
                    <a:pt x="1010" y="332"/>
                  </a:lnTo>
                  <a:lnTo>
                    <a:pt x="1010" y="334"/>
                  </a:lnTo>
                  <a:lnTo>
                    <a:pt x="1010" y="334"/>
                  </a:lnTo>
                  <a:lnTo>
                    <a:pt x="1010" y="337"/>
                  </a:lnTo>
                  <a:lnTo>
                    <a:pt x="1010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9"/>
                  </a:lnTo>
                  <a:lnTo>
                    <a:pt x="1008" y="339"/>
                  </a:lnTo>
                  <a:lnTo>
                    <a:pt x="1008" y="339"/>
                  </a:lnTo>
                  <a:lnTo>
                    <a:pt x="1006" y="339"/>
                  </a:lnTo>
                  <a:lnTo>
                    <a:pt x="1006" y="339"/>
                  </a:lnTo>
                  <a:lnTo>
                    <a:pt x="1003" y="339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1" y="341"/>
                  </a:lnTo>
                  <a:lnTo>
                    <a:pt x="1001" y="341"/>
                  </a:lnTo>
                  <a:lnTo>
                    <a:pt x="1001" y="341"/>
                  </a:lnTo>
                  <a:lnTo>
                    <a:pt x="1001" y="344"/>
                  </a:lnTo>
                  <a:lnTo>
                    <a:pt x="999" y="344"/>
                  </a:lnTo>
                  <a:lnTo>
                    <a:pt x="999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6"/>
                  </a:lnTo>
                  <a:lnTo>
                    <a:pt x="994" y="346"/>
                  </a:lnTo>
                  <a:lnTo>
                    <a:pt x="994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7" y="346"/>
                  </a:lnTo>
                  <a:lnTo>
                    <a:pt x="987" y="349"/>
                  </a:lnTo>
                  <a:lnTo>
                    <a:pt x="987" y="349"/>
                  </a:lnTo>
                  <a:lnTo>
                    <a:pt x="987" y="349"/>
                  </a:lnTo>
                  <a:lnTo>
                    <a:pt x="984" y="349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3"/>
                  </a:lnTo>
                  <a:lnTo>
                    <a:pt x="982" y="353"/>
                  </a:lnTo>
                  <a:lnTo>
                    <a:pt x="982" y="353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8"/>
                  </a:lnTo>
                  <a:lnTo>
                    <a:pt x="982" y="358"/>
                  </a:lnTo>
                  <a:lnTo>
                    <a:pt x="982" y="358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0" y="360"/>
                  </a:lnTo>
                  <a:lnTo>
                    <a:pt x="980" y="363"/>
                  </a:lnTo>
                  <a:lnTo>
                    <a:pt x="980" y="363"/>
                  </a:lnTo>
                  <a:lnTo>
                    <a:pt x="977" y="363"/>
                  </a:lnTo>
                  <a:lnTo>
                    <a:pt x="977" y="363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8"/>
                  </a:lnTo>
                  <a:lnTo>
                    <a:pt x="973" y="368"/>
                  </a:lnTo>
                  <a:lnTo>
                    <a:pt x="973" y="368"/>
                  </a:lnTo>
                  <a:lnTo>
                    <a:pt x="970" y="368"/>
                  </a:lnTo>
                  <a:lnTo>
                    <a:pt x="970" y="365"/>
                  </a:lnTo>
                  <a:lnTo>
                    <a:pt x="970" y="365"/>
                  </a:lnTo>
                  <a:lnTo>
                    <a:pt x="970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5" y="365"/>
                  </a:lnTo>
                  <a:lnTo>
                    <a:pt x="965" y="365"/>
                  </a:lnTo>
                  <a:lnTo>
                    <a:pt x="965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70"/>
                  </a:lnTo>
                  <a:lnTo>
                    <a:pt x="961" y="370"/>
                  </a:lnTo>
                  <a:lnTo>
                    <a:pt x="961" y="370"/>
                  </a:lnTo>
                  <a:lnTo>
                    <a:pt x="961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5"/>
                  </a:lnTo>
                  <a:lnTo>
                    <a:pt x="958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4" y="365"/>
                  </a:lnTo>
                  <a:lnTo>
                    <a:pt x="954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49" y="365"/>
                  </a:lnTo>
                  <a:lnTo>
                    <a:pt x="949" y="368"/>
                  </a:lnTo>
                  <a:lnTo>
                    <a:pt x="949" y="368"/>
                  </a:lnTo>
                  <a:lnTo>
                    <a:pt x="949" y="370"/>
                  </a:lnTo>
                  <a:lnTo>
                    <a:pt x="949" y="370"/>
                  </a:lnTo>
                  <a:lnTo>
                    <a:pt x="949" y="370"/>
                  </a:lnTo>
                  <a:lnTo>
                    <a:pt x="949" y="372"/>
                  </a:lnTo>
                  <a:lnTo>
                    <a:pt x="949" y="372"/>
                  </a:lnTo>
                  <a:lnTo>
                    <a:pt x="949" y="372"/>
                  </a:lnTo>
                  <a:lnTo>
                    <a:pt x="946" y="372"/>
                  </a:lnTo>
                  <a:lnTo>
                    <a:pt x="946" y="375"/>
                  </a:lnTo>
                  <a:lnTo>
                    <a:pt x="946" y="375"/>
                  </a:lnTo>
                  <a:lnTo>
                    <a:pt x="946" y="375"/>
                  </a:lnTo>
                  <a:lnTo>
                    <a:pt x="944" y="375"/>
                  </a:lnTo>
                  <a:lnTo>
                    <a:pt x="944" y="375"/>
                  </a:lnTo>
                  <a:lnTo>
                    <a:pt x="944" y="377"/>
                  </a:lnTo>
                  <a:lnTo>
                    <a:pt x="944" y="377"/>
                  </a:lnTo>
                  <a:lnTo>
                    <a:pt x="944" y="379"/>
                  </a:lnTo>
                  <a:lnTo>
                    <a:pt x="944" y="379"/>
                  </a:lnTo>
                  <a:lnTo>
                    <a:pt x="946" y="379"/>
                  </a:lnTo>
                  <a:lnTo>
                    <a:pt x="946" y="382"/>
                  </a:lnTo>
                  <a:lnTo>
                    <a:pt x="946" y="382"/>
                  </a:lnTo>
                  <a:lnTo>
                    <a:pt x="946" y="382"/>
                  </a:lnTo>
                  <a:lnTo>
                    <a:pt x="946" y="384"/>
                  </a:lnTo>
                  <a:lnTo>
                    <a:pt x="946" y="384"/>
                  </a:lnTo>
                  <a:lnTo>
                    <a:pt x="949" y="384"/>
                  </a:lnTo>
                  <a:lnTo>
                    <a:pt x="949" y="384"/>
                  </a:lnTo>
                  <a:lnTo>
                    <a:pt x="949" y="384"/>
                  </a:lnTo>
                  <a:lnTo>
                    <a:pt x="949" y="387"/>
                  </a:lnTo>
                  <a:lnTo>
                    <a:pt x="949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9"/>
                  </a:lnTo>
                  <a:lnTo>
                    <a:pt x="954" y="389"/>
                  </a:lnTo>
                  <a:lnTo>
                    <a:pt x="954" y="389"/>
                  </a:lnTo>
                  <a:lnTo>
                    <a:pt x="954" y="389"/>
                  </a:lnTo>
                  <a:lnTo>
                    <a:pt x="956" y="389"/>
                  </a:lnTo>
                  <a:lnTo>
                    <a:pt x="956" y="391"/>
                  </a:lnTo>
                  <a:lnTo>
                    <a:pt x="956" y="391"/>
                  </a:lnTo>
                  <a:lnTo>
                    <a:pt x="956" y="391"/>
                  </a:lnTo>
                  <a:lnTo>
                    <a:pt x="958" y="391"/>
                  </a:lnTo>
                  <a:lnTo>
                    <a:pt x="958" y="391"/>
                  </a:lnTo>
                  <a:lnTo>
                    <a:pt x="958" y="391"/>
                  </a:lnTo>
                  <a:lnTo>
                    <a:pt x="961" y="391"/>
                  </a:lnTo>
                  <a:lnTo>
                    <a:pt x="961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5" y="391"/>
                  </a:lnTo>
                  <a:lnTo>
                    <a:pt x="965" y="391"/>
                  </a:lnTo>
                  <a:lnTo>
                    <a:pt x="965" y="391"/>
                  </a:lnTo>
                  <a:lnTo>
                    <a:pt x="968" y="391"/>
                  </a:lnTo>
                  <a:lnTo>
                    <a:pt x="968" y="391"/>
                  </a:lnTo>
                  <a:lnTo>
                    <a:pt x="968" y="391"/>
                  </a:lnTo>
                  <a:lnTo>
                    <a:pt x="968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3" y="389"/>
                  </a:lnTo>
                  <a:lnTo>
                    <a:pt x="973" y="389"/>
                  </a:lnTo>
                  <a:lnTo>
                    <a:pt x="973" y="389"/>
                  </a:lnTo>
                  <a:lnTo>
                    <a:pt x="973" y="391"/>
                  </a:lnTo>
                  <a:lnTo>
                    <a:pt x="973" y="391"/>
                  </a:lnTo>
                  <a:lnTo>
                    <a:pt x="973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6"/>
                  </a:lnTo>
                  <a:lnTo>
                    <a:pt x="975" y="396"/>
                  </a:lnTo>
                  <a:lnTo>
                    <a:pt x="977" y="396"/>
                  </a:lnTo>
                  <a:lnTo>
                    <a:pt x="977" y="396"/>
                  </a:lnTo>
                  <a:lnTo>
                    <a:pt x="977" y="398"/>
                  </a:lnTo>
                  <a:lnTo>
                    <a:pt x="977" y="398"/>
                  </a:lnTo>
                  <a:lnTo>
                    <a:pt x="977" y="401"/>
                  </a:lnTo>
                  <a:lnTo>
                    <a:pt x="977" y="401"/>
                  </a:lnTo>
                  <a:lnTo>
                    <a:pt x="977" y="401"/>
                  </a:lnTo>
                  <a:lnTo>
                    <a:pt x="977" y="403"/>
                  </a:lnTo>
                  <a:lnTo>
                    <a:pt x="977" y="403"/>
                  </a:lnTo>
                  <a:lnTo>
                    <a:pt x="977" y="403"/>
                  </a:lnTo>
                  <a:lnTo>
                    <a:pt x="977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8"/>
                  </a:lnTo>
                  <a:lnTo>
                    <a:pt x="975" y="408"/>
                  </a:lnTo>
                  <a:lnTo>
                    <a:pt x="975" y="410"/>
                  </a:lnTo>
                  <a:lnTo>
                    <a:pt x="975" y="410"/>
                  </a:lnTo>
                  <a:lnTo>
                    <a:pt x="975" y="410"/>
                  </a:lnTo>
                  <a:lnTo>
                    <a:pt x="975" y="413"/>
                  </a:lnTo>
                  <a:lnTo>
                    <a:pt x="975" y="413"/>
                  </a:lnTo>
                  <a:lnTo>
                    <a:pt x="977" y="413"/>
                  </a:lnTo>
                  <a:lnTo>
                    <a:pt x="977" y="413"/>
                  </a:lnTo>
                  <a:lnTo>
                    <a:pt x="977" y="415"/>
                  </a:lnTo>
                  <a:lnTo>
                    <a:pt x="977" y="415"/>
                  </a:lnTo>
                  <a:lnTo>
                    <a:pt x="980" y="415"/>
                  </a:lnTo>
                  <a:lnTo>
                    <a:pt x="980" y="415"/>
                  </a:lnTo>
                  <a:lnTo>
                    <a:pt x="980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4" y="415"/>
                  </a:lnTo>
                  <a:lnTo>
                    <a:pt x="984" y="415"/>
                  </a:lnTo>
                  <a:lnTo>
                    <a:pt x="984" y="415"/>
                  </a:lnTo>
                  <a:lnTo>
                    <a:pt x="987" y="415"/>
                  </a:lnTo>
                  <a:lnTo>
                    <a:pt x="987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4" y="415"/>
                  </a:lnTo>
                  <a:lnTo>
                    <a:pt x="994" y="415"/>
                  </a:lnTo>
                  <a:lnTo>
                    <a:pt x="994" y="415"/>
                  </a:lnTo>
                  <a:lnTo>
                    <a:pt x="994" y="413"/>
                  </a:lnTo>
                  <a:lnTo>
                    <a:pt x="994" y="413"/>
                  </a:lnTo>
                  <a:lnTo>
                    <a:pt x="994" y="413"/>
                  </a:lnTo>
                  <a:lnTo>
                    <a:pt x="994" y="410"/>
                  </a:lnTo>
                  <a:lnTo>
                    <a:pt x="994" y="410"/>
                  </a:lnTo>
                  <a:lnTo>
                    <a:pt x="994" y="410"/>
                  </a:lnTo>
                  <a:lnTo>
                    <a:pt x="996" y="410"/>
                  </a:lnTo>
                  <a:lnTo>
                    <a:pt x="996" y="410"/>
                  </a:lnTo>
                  <a:lnTo>
                    <a:pt x="996" y="408"/>
                  </a:lnTo>
                  <a:lnTo>
                    <a:pt x="996" y="408"/>
                  </a:lnTo>
                  <a:lnTo>
                    <a:pt x="999" y="408"/>
                  </a:lnTo>
                  <a:lnTo>
                    <a:pt x="999" y="408"/>
                  </a:lnTo>
                  <a:lnTo>
                    <a:pt x="999" y="408"/>
                  </a:lnTo>
                  <a:lnTo>
                    <a:pt x="1001" y="408"/>
                  </a:lnTo>
                  <a:lnTo>
                    <a:pt x="1001" y="408"/>
                  </a:lnTo>
                  <a:lnTo>
                    <a:pt x="1001" y="405"/>
                  </a:lnTo>
                  <a:lnTo>
                    <a:pt x="1001" y="405"/>
                  </a:lnTo>
                  <a:lnTo>
                    <a:pt x="1001" y="405"/>
                  </a:lnTo>
                  <a:lnTo>
                    <a:pt x="1003" y="405"/>
                  </a:lnTo>
                  <a:lnTo>
                    <a:pt x="1003" y="405"/>
                  </a:lnTo>
                  <a:lnTo>
                    <a:pt x="1003" y="405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1" y="403"/>
                  </a:lnTo>
                  <a:lnTo>
                    <a:pt x="1001" y="403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6" y="403"/>
                  </a:lnTo>
                  <a:lnTo>
                    <a:pt x="1006" y="401"/>
                  </a:lnTo>
                  <a:lnTo>
                    <a:pt x="1006" y="401"/>
                  </a:lnTo>
                  <a:lnTo>
                    <a:pt x="1006" y="401"/>
                  </a:lnTo>
                  <a:lnTo>
                    <a:pt x="1008" y="401"/>
                  </a:lnTo>
                  <a:lnTo>
                    <a:pt x="1008" y="401"/>
                  </a:lnTo>
                  <a:lnTo>
                    <a:pt x="1008" y="401"/>
                  </a:lnTo>
                  <a:lnTo>
                    <a:pt x="1010" y="401"/>
                  </a:lnTo>
                  <a:lnTo>
                    <a:pt x="1010" y="401"/>
                  </a:lnTo>
                  <a:lnTo>
                    <a:pt x="1010" y="401"/>
                  </a:lnTo>
                  <a:lnTo>
                    <a:pt x="1010" y="398"/>
                  </a:lnTo>
                  <a:lnTo>
                    <a:pt x="1013" y="398"/>
                  </a:lnTo>
                  <a:lnTo>
                    <a:pt x="1013" y="398"/>
                  </a:lnTo>
                  <a:lnTo>
                    <a:pt x="1013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3" y="396"/>
                  </a:lnTo>
                  <a:lnTo>
                    <a:pt x="1013" y="396"/>
                  </a:lnTo>
                  <a:lnTo>
                    <a:pt x="1013" y="396"/>
                  </a:lnTo>
                  <a:lnTo>
                    <a:pt x="1015" y="396"/>
                  </a:lnTo>
                  <a:lnTo>
                    <a:pt x="1015" y="396"/>
                  </a:lnTo>
                  <a:lnTo>
                    <a:pt x="1015" y="398"/>
                  </a:lnTo>
                  <a:lnTo>
                    <a:pt x="1013" y="398"/>
                  </a:lnTo>
                  <a:lnTo>
                    <a:pt x="1013" y="398"/>
                  </a:lnTo>
                  <a:lnTo>
                    <a:pt x="1015" y="398"/>
                  </a:lnTo>
                  <a:lnTo>
                    <a:pt x="1015" y="398"/>
                  </a:lnTo>
                  <a:lnTo>
                    <a:pt x="1015" y="398"/>
                  </a:lnTo>
                  <a:lnTo>
                    <a:pt x="1017" y="398"/>
                  </a:lnTo>
                  <a:lnTo>
                    <a:pt x="1017" y="398"/>
                  </a:lnTo>
                  <a:lnTo>
                    <a:pt x="1017" y="401"/>
                  </a:lnTo>
                  <a:lnTo>
                    <a:pt x="1017" y="401"/>
                  </a:lnTo>
                  <a:lnTo>
                    <a:pt x="1017" y="401"/>
                  </a:lnTo>
                  <a:lnTo>
                    <a:pt x="1020" y="401"/>
                  </a:lnTo>
                  <a:lnTo>
                    <a:pt x="1020" y="403"/>
                  </a:lnTo>
                  <a:lnTo>
                    <a:pt x="1020" y="403"/>
                  </a:lnTo>
                  <a:lnTo>
                    <a:pt x="1020" y="401"/>
                  </a:lnTo>
                  <a:lnTo>
                    <a:pt x="1022" y="401"/>
                  </a:lnTo>
                  <a:lnTo>
                    <a:pt x="1022" y="403"/>
                  </a:lnTo>
                  <a:lnTo>
                    <a:pt x="1022" y="403"/>
                  </a:lnTo>
                  <a:lnTo>
                    <a:pt x="1022" y="403"/>
                  </a:lnTo>
                  <a:lnTo>
                    <a:pt x="1022" y="405"/>
                  </a:lnTo>
                  <a:lnTo>
                    <a:pt x="1022" y="405"/>
                  </a:lnTo>
                  <a:lnTo>
                    <a:pt x="1022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7" y="405"/>
                  </a:lnTo>
                  <a:lnTo>
                    <a:pt x="1027" y="405"/>
                  </a:lnTo>
                  <a:lnTo>
                    <a:pt x="1029" y="405"/>
                  </a:lnTo>
                  <a:lnTo>
                    <a:pt x="1029" y="405"/>
                  </a:lnTo>
                  <a:lnTo>
                    <a:pt x="1027" y="405"/>
                  </a:lnTo>
                  <a:lnTo>
                    <a:pt x="1027" y="405"/>
                  </a:lnTo>
                  <a:lnTo>
                    <a:pt x="1029" y="405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32" y="408"/>
                  </a:lnTo>
                  <a:lnTo>
                    <a:pt x="1032" y="408"/>
                  </a:lnTo>
                  <a:lnTo>
                    <a:pt x="1032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9" y="408"/>
                  </a:lnTo>
                  <a:lnTo>
                    <a:pt x="1039" y="408"/>
                  </a:lnTo>
                  <a:lnTo>
                    <a:pt x="1041" y="408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8"/>
                  </a:lnTo>
                  <a:lnTo>
                    <a:pt x="1044" y="408"/>
                  </a:lnTo>
                  <a:lnTo>
                    <a:pt x="1046" y="408"/>
                  </a:lnTo>
                  <a:lnTo>
                    <a:pt x="1046" y="408"/>
                  </a:lnTo>
                  <a:lnTo>
                    <a:pt x="1046" y="410"/>
                  </a:lnTo>
                  <a:lnTo>
                    <a:pt x="1048" y="410"/>
                  </a:lnTo>
                  <a:lnTo>
                    <a:pt x="1048" y="410"/>
                  </a:lnTo>
                  <a:lnTo>
                    <a:pt x="1048" y="410"/>
                  </a:lnTo>
                  <a:lnTo>
                    <a:pt x="1051" y="410"/>
                  </a:lnTo>
                  <a:lnTo>
                    <a:pt x="1051" y="408"/>
                  </a:lnTo>
                  <a:lnTo>
                    <a:pt x="1051" y="408"/>
                  </a:lnTo>
                  <a:lnTo>
                    <a:pt x="1051" y="410"/>
                  </a:lnTo>
                  <a:lnTo>
                    <a:pt x="1051" y="410"/>
                  </a:lnTo>
                  <a:lnTo>
                    <a:pt x="1053" y="410"/>
                  </a:lnTo>
                  <a:lnTo>
                    <a:pt x="1053" y="410"/>
                  </a:lnTo>
                  <a:lnTo>
                    <a:pt x="1053" y="408"/>
                  </a:lnTo>
                  <a:lnTo>
                    <a:pt x="1055" y="408"/>
                  </a:lnTo>
                  <a:lnTo>
                    <a:pt x="1055" y="410"/>
                  </a:lnTo>
                  <a:lnTo>
                    <a:pt x="1055" y="410"/>
                  </a:lnTo>
                  <a:lnTo>
                    <a:pt x="1055" y="410"/>
                  </a:lnTo>
                  <a:lnTo>
                    <a:pt x="1055" y="413"/>
                  </a:lnTo>
                  <a:lnTo>
                    <a:pt x="1055" y="413"/>
                  </a:lnTo>
                  <a:lnTo>
                    <a:pt x="1053" y="413"/>
                  </a:lnTo>
                  <a:lnTo>
                    <a:pt x="1053" y="413"/>
                  </a:lnTo>
                  <a:lnTo>
                    <a:pt x="1053" y="413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7"/>
                  </a:lnTo>
                  <a:lnTo>
                    <a:pt x="1051" y="417"/>
                  </a:lnTo>
                  <a:lnTo>
                    <a:pt x="1051" y="417"/>
                  </a:lnTo>
                  <a:lnTo>
                    <a:pt x="1051" y="417"/>
                  </a:lnTo>
                  <a:lnTo>
                    <a:pt x="1051" y="420"/>
                  </a:lnTo>
                  <a:lnTo>
                    <a:pt x="1051" y="420"/>
                  </a:lnTo>
                  <a:lnTo>
                    <a:pt x="1051" y="417"/>
                  </a:lnTo>
                  <a:lnTo>
                    <a:pt x="1053" y="417"/>
                  </a:lnTo>
                  <a:lnTo>
                    <a:pt x="1053" y="420"/>
                  </a:lnTo>
                  <a:lnTo>
                    <a:pt x="1053" y="420"/>
                  </a:lnTo>
                  <a:lnTo>
                    <a:pt x="1051" y="420"/>
                  </a:lnTo>
                  <a:lnTo>
                    <a:pt x="1051" y="422"/>
                  </a:lnTo>
                  <a:lnTo>
                    <a:pt x="1051" y="422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6" y="424"/>
                  </a:lnTo>
                  <a:lnTo>
                    <a:pt x="1046" y="424"/>
                  </a:lnTo>
                  <a:lnTo>
                    <a:pt x="1046" y="424"/>
                  </a:lnTo>
                  <a:lnTo>
                    <a:pt x="1044" y="424"/>
                  </a:lnTo>
                  <a:lnTo>
                    <a:pt x="1044" y="424"/>
                  </a:lnTo>
                  <a:lnTo>
                    <a:pt x="1044" y="424"/>
                  </a:lnTo>
                  <a:lnTo>
                    <a:pt x="1044" y="422"/>
                  </a:lnTo>
                  <a:lnTo>
                    <a:pt x="1044" y="422"/>
                  </a:lnTo>
                  <a:lnTo>
                    <a:pt x="1041" y="422"/>
                  </a:lnTo>
                  <a:lnTo>
                    <a:pt x="1041" y="424"/>
                  </a:lnTo>
                  <a:lnTo>
                    <a:pt x="1041" y="424"/>
                  </a:lnTo>
                  <a:lnTo>
                    <a:pt x="1041" y="424"/>
                  </a:lnTo>
                  <a:lnTo>
                    <a:pt x="1041" y="422"/>
                  </a:lnTo>
                  <a:lnTo>
                    <a:pt x="1041" y="422"/>
                  </a:lnTo>
                  <a:lnTo>
                    <a:pt x="1039" y="422"/>
                  </a:lnTo>
                  <a:lnTo>
                    <a:pt x="1039" y="422"/>
                  </a:lnTo>
                  <a:lnTo>
                    <a:pt x="1039" y="422"/>
                  </a:lnTo>
                  <a:lnTo>
                    <a:pt x="1036" y="422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7"/>
                  </a:lnTo>
                  <a:lnTo>
                    <a:pt x="1034" y="427"/>
                  </a:lnTo>
                  <a:lnTo>
                    <a:pt x="1032" y="427"/>
                  </a:lnTo>
                  <a:lnTo>
                    <a:pt x="1032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7" y="427"/>
                  </a:lnTo>
                  <a:lnTo>
                    <a:pt x="1027" y="427"/>
                  </a:lnTo>
                  <a:lnTo>
                    <a:pt x="1027" y="429"/>
                  </a:lnTo>
                  <a:lnTo>
                    <a:pt x="1027" y="429"/>
                  </a:lnTo>
                  <a:lnTo>
                    <a:pt x="1025" y="429"/>
                  </a:lnTo>
                  <a:lnTo>
                    <a:pt x="1025" y="427"/>
                  </a:lnTo>
                  <a:lnTo>
                    <a:pt x="1025" y="427"/>
                  </a:lnTo>
                  <a:lnTo>
                    <a:pt x="1025" y="429"/>
                  </a:lnTo>
                  <a:lnTo>
                    <a:pt x="1025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32"/>
                  </a:lnTo>
                  <a:lnTo>
                    <a:pt x="1020" y="432"/>
                  </a:lnTo>
                  <a:lnTo>
                    <a:pt x="1020" y="432"/>
                  </a:lnTo>
                  <a:lnTo>
                    <a:pt x="1017" y="432"/>
                  </a:lnTo>
                  <a:lnTo>
                    <a:pt x="1017" y="432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6"/>
                  </a:lnTo>
                  <a:lnTo>
                    <a:pt x="1017" y="436"/>
                  </a:lnTo>
                  <a:lnTo>
                    <a:pt x="1017" y="436"/>
                  </a:lnTo>
                  <a:lnTo>
                    <a:pt x="1015" y="436"/>
                  </a:lnTo>
                  <a:lnTo>
                    <a:pt x="1015" y="436"/>
                  </a:lnTo>
                  <a:lnTo>
                    <a:pt x="1015" y="436"/>
                  </a:lnTo>
                  <a:lnTo>
                    <a:pt x="1015" y="434"/>
                  </a:lnTo>
                  <a:lnTo>
                    <a:pt x="1015" y="434"/>
                  </a:lnTo>
                  <a:lnTo>
                    <a:pt x="1015" y="434"/>
                  </a:lnTo>
                  <a:lnTo>
                    <a:pt x="1013" y="434"/>
                  </a:lnTo>
                  <a:lnTo>
                    <a:pt x="1013" y="434"/>
                  </a:lnTo>
                  <a:lnTo>
                    <a:pt x="1013" y="434"/>
                  </a:lnTo>
                  <a:lnTo>
                    <a:pt x="1013" y="436"/>
                  </a:lnTo>
                  <a:lnTo>
                    <a:pt x="1013" y="436"/>
                  </a:lnTo>
                  <a:lnTo>
                    <a:pt x="1013" y="436"/>
                  </a:lnTo>
                  <a:lnTo>
                    <a:pt x="1013" y="439"/>
                  </a:lnTo>
                  <a:lnTo>
                    <a:pt x="1013" y="439"/>
                  </a:lnTo>
                  <a:lnTo>
                    <a:pt x="1013" y="439"/>
                  </a:lnTo>
                  <a:lnTo>
                    <a:pt x="1013" y="441"/>
                  </a:lnTo>
                  <a:lnTo>
                    <a:pt x="1013" y="441"/>
                  </a:lnTo>
                  <a:lnTo>
                    <a:pt x="1013" y="441"/>
                  </a:lnTo>
                  <a:lnTo>
                    <a:pt x="1013" y="443"/>
                  </a:lnTo>
                  <a:lnTo>
                    <a:pt x="1013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6" y="443"/>
                  </a:lnTo>
                  <a:lnTo>
                    <a:pt x="1006" y="443"/>
                  </a:lnTo>
                  <a:lnTo>
                    <a:pt x="1003" y="443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999" y="448"/>
                  </a:lnTo>
                  <a:lnTo>
                    <a:pt x="999" y="451"/>
                  </a:lnTo>
                  <a:lnTo>
                    <a:pt x="999" y="451"/>
                  </a:lnTo>
                  <a:lnTo>
                    <a:pt x="999" y="451"/>
                  </a:lnTo>
                  <a:lnTo>
                    <a:pt x="999" y="453"/>
                  </a:lnTo>
                  <a:lnTo>
                    <a:pt x="999" y="453"/>
                  </a:lnTo>
                  <a:lnTo>
                    <a:pt x="996" y="453"/>
                  </a:lnTo>
                  <a:lnTo>
                    <a:pt x="996" y="453"/>
                  </a:lnTo>
                  <a:lnTo>
                    <a:pt x="996" y="455"/>
                  </a:lnTo>
                  <a:lnTo>
                    <a:pt x="996" y="455"/>
                  </a:lnTo>
                  <a:lnTo>
                    <a:pt x="996" y="455"/>
                  </a:lnTo>
                  <a:lnTo>
                    <a:pt x="994" y="455"/>
                  </a:lnTo>
                  <a:lnTo>
                    <a:pt x="994" y="455"/>
                  </a:lnTo>
                  <a:lnTo>
                    <a:pt x="994" y="455"/>
                  </a:lnTo>
                  <a:lnTo>
                    <a:pt x="991" y="455"/>
                  </a:lnTo>
                  <a:lnTo>
                    <a:pt x="991" y="455"/>
                  </a:lnTo>
                  <a:lnTo>
                    <a:pt x="991" y="455"/>
                  </a:lnTo>
                  <a:lnTo>
                    <a:pt x="989" y="455"/>
                  </a:lnTo>
                  <a:lnTo>
                    <a:pt x="989" y="458"/>
                  </a:lnTo>
                  <a:lnTo>
                    <a:pt x="989" y="458"/>
                  </a:lnTo>
                  <a:lnTo>
                    <a:pt x="989" y="458"/>
                  </a:lnTo>
                  <a:lnTo>
                    <a:pt x="989" y="460"/>
                  </a:lnTo>
                  <a:lnTo>
                    <a:pt x="989" y="460"/>
                  </a:lnTo>
                  <a:lnTo>
                    <a:pt x="989" y="460"/>
                  </a:lnTo>
                  <a:lnTo>
                    <a:pt x="989" y="462"/>
                  </a:lnTo>
                  <a:lnTo>
                    <a:pt x="987" y="462"/>
                  </a:lnTo>
                  <a:lnTo>
                    <a:pt x="987" y="462"/>
                  </a:lnTo>
                  <a:lnTo>
                    <a:pt x="987" y="462"/>
                  </a:lnTo>
                  <a:lnTo>
                    <a:pt x="987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7"/>
                  </a:lnTo>
                  <a:lnTo>
                    <a:pt x="984" y="467"/>
                  </a:lnTo>
                  <a:lnTo>
                    <a:pt x="984" y="467"/>
                  </a:lnTo>
                  <a:lnTo>
                    <a:pt x="984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0" y="469"/>
                  </a:lnTo>
                  <a:lnTo>
                    <a:pt x="980" y="472"/>
                  </a:lnTo>
                  <a:lnTo>
                    <a:pt x="980" y="472"/>
                  </a:lnTo>
                  <a:lnTo>
                    <a:pt x="980" y="474"/>
                  </a:lnTo>
                  <a:lnTo>
                    <a:pt x="980" y="474"/>
                  </a:lnTo>
                  <a:lnTo>
                    <a:pt x="980" y="474"/>
                  </a:lnTo>
                  <a:lnTo>
                    <a:pt x="980" y="477"/>
                  </a:lnTo>
                  <a:lnTo>
                    <a:pt x="982" y="477"/>
                  </a:lnTo>
                  <a:lnTo>
                    <a:pt x="982" y="477"/>
                  </a:lnTo>
                  <a:lnTo>
                    <a:pt x="982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7" y="477"/>
                  </a:lnTo>
                  <a:lnTo>
                    <a:pt x="987" y="477"/>
                  </a:lnTo>
                  <a:lnTo>
                    <a:pt x="987" y="479"/>
                  </a:lnTo>
                  <a:lnTo>
                    <a:pt x="987" y="479"/>
                  </a:lnTo>
                  <a:lnTo>
                    <a:pt x="987" y="479"/>
                  </a:lnTo>
                  <a:lnTo>
                    <a:pt x="987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4" y="484"/>
                  </a:lnTo>
                  <a:lnTo>
                    <a:pt x="994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9" y="484"/>
                  </a:lnTo>
                  <a:lnTo>
                    <a:pt x="999" y="486"/>
                  </a:lnTo>
                  <a:lnTo>
                    <a:pt x="999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3" y="486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91"/>
                  </a:lnTo>
                  <a:lnTo>
                    <a:pt x="1003" y="491"/>
                  </a:lnTo>
                  <a:lnTo>
                    <a:pt x="1003" y="493"/>
                  </a:lnTo>
                  <a:lnTo>
                    <a:pt x="1006" y="493"/>
                  </a:lnTo>
                  <a:lnTo>
                    <a:pt x="1006" y="493"/>
                  </a:lnTo>
                  <a:lnTo>
                    <a:pt x="1006" y="493"/>
                  </a:lnTo>
                  <a:lnTo>
                    <a:pt x="1006" y="496"/>
                  </a:lnTo>
                  <a:lnTo>
                    <a:pt x="1006" y="496"/>
                  </a:lnTo>
                  <a:lnTo>
                    <a:pt x="1006" y="496"/>
                  </a:lnTo>
                  <a:lnTo>
                    <a:pt x="1006" y="498"/>
                  </a:lnTo>
                  <a:lnTo>
                    <a:pt x="1008" y="498"/>
                  </a:lnTo>
                  <a:lnTo>
                    <a:pt x="1008" y="498"/>
                  </a:lnTo>
                  <a:lnTo>
                    <a:pt x="1008" y="500"/>
                  </a:lnTo>
                  <a:lnTo>
                    <a:pt x="1008" y="500"/>
                  </a:lnTo>
                  <a:lnTo>
                    <a:pt x="1008" y="500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5"/>
                  </a:lnTo>
                  <a:lnTo>
                    <a:pt x="1010" y="505"/>
                  </a:lnTo>
                  <a:lnTo>
                    <a:pt x="1010" y="505"/>
                  </a:lnTo>
                  <a:lnTo>
                    <a:pt x="1010" y="507"/>
                  </a:lnTo>
                  <a:lnTo>
                    <a:pt x="1010" y="507"/>
                  </a:lnTo>
                  <a:lnTo>
                    <a:pt x="1010" y="507"/>
                  </a:lnTo>
                  <a:lnTo>
                    <a:pt x="1010" y="510"/>
                  </a:lnTo>
                  <a:lnTo>
                    <a:pt x="1010" y="510"/>
                  </a:lnTo>
                  <a:lnTo>
                    <a:pt x="1010" y="512"/>
                  </a:lnTo>
                  <a:lnTo>
                    <a:pt x="1010" y="512"/>
                  </a:lnTo>
                  <a:lnTo>
                    <a:pt x="1010" y="512"/>
                  </a:lnTo>
                  <a:lnTo>
                    <a:pt x="1010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7"/>
                  </a:lnTo>
                  <a:lnTo>
                    <a:pt x="1013" y="517"/>
                  </a:lnTo>
                  <a:lnTo>
                    <a:pt x="1013" y="519"/>
                  </a:lnTo>
                  <a:lnTo>
                    <a:pt x="1013" y="519"/>
                  </a:lnTo>
                  <a:lnTo>
                    <a:pt x="1015" y="519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4"/>
                  </a:lnTo>
                  <a:lnTo>
                    <a:pt x="1015" y="524"/>
                  </a:lnTo>
                  <a:lnTo>
                    <a:pt x="1015" y="524"/>
                  </a:lnTo>
                  <a:lnTo>
                    <a:pt x="1015" y="526"/>
                  </a:lnTo>
                  <a:lnTo>
                    <a:pt x="1015" y="526"/>
                  </a:lnTo>
                  <a:lnTo>
                    <a:pt x="1015" y="529"/>
                  </a:lnTo>
                  <a:lnTo>
                    <a:pt x="1017" y="529"/>
                  </a:lnTo>
                  <a:lnTo>
                    <a:pt x="1017" y="529"/>
                  </a:lnTo>
                  <a:lnTo>
                    <a:pt x="1017" y="531"/>
                  </a:lnTo>
                  <a:lnTo>
                    <a:pt x="1017" y="531"/>
                  </a:lnTo>
                  <a:lnTo>
                    <a:pt x="1017" y="531"/>
                  </a:lnTo>
                  <a:lnTo>
                    <a:pt x="1017" y="533"/>
                  </a:lnTo>
                  <a:lnTo>
                    <a:pt x="1017" y="533"/>
                  </a:lnTo>
                  <a:lnTo>
                    <a:pt x="1017" y="533"/>
                  </a:lnTo>
                  <a:lnTo>
                    <a:pt x="1020" y="533"/>
                  </a:lnTo>
                  <a:lnTo>
                    <a:pt x="1020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5" y="533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7" y="536"/>
                  </a:lnTo>
                  <a:lnTo>
                    <a:pt x="1027" y="538"/>
                  </a:lnTo>
                  <a:lnTo>
                    <a:pt x="1027" y="538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3"/>
                  </a:lnTo>
                  <a:lnTo>
                    <a:pt x="1027" y="543"/>
                  </a:lnTo>
                  <a:lnTo>
                    <a:pt x="1027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32" y="543"/>
                  </a:lnTo>
                  <a:lnTo>
                    <a:pt x="1032" y="543"/>
                  </a:lnTo>
                  <a:lnTo>
                    <a:pt x="1032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50"/>
                  </a:lnTo>
                  <a:lnTo>
                    <a:pt x="1036" y="550"/>
                  </a:lnTo>
                  <a:lnTo>
                    <a:pt x="1036" y="552"/>
                  </a:lnTo>
                  <a:lnTo>
                    <a:pt x="1039" y="552"/>
                  </a:lnTo>
                  <a:lnTo>
                    <a:pt x="1039" y="552"/>
                  </a:lnTo>
                  <a:lnTo>
                    <a:pt x="1039" y="552"/>
                  </a:lnTo>
                  <a:lnTo>
                    <a:pt x="1039" y="555"/>
                  </a:lnTo>
                  <a:lnTo>
                    <a:pt x="1039" y="555"/>
                  </a:lnTo>
                  <a:lnTo>
                    <a:pt x="1036" y="555"/>
                  </a:lnTo>
                  <a:lnTo>
                    <a:pt x="1036" y="555"/>
                  </a:lnTo>
                  <a:lnTo>
                    <a:pt x="1036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2" y="555"/>
                  </a:lnTo>
                  <a:lnTo>
                    <a:pt x="1032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7"/>
                  </a:lnTo>
                  <a:lnTo>
                    <a:pt x="1034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9" y="557"/>
                  </a:lnTo>
                  <a:lnTo>
                    <a:pt x="1039" y="560"/>
                  </a:lnTo>
                  <a:lnTo>
                    <a:pt x="1039" y="560"/>
                  </a:lnTo>
                  <a:lnTo>
                    <a:pt x="1036" y="560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4" y="562"/>
                  </a:lnTo>
                  <a:lnTo>
                    <a:pt x="1034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9" y="562"/>
                  </a:lnTo>
                  <a:lnTo>
                    <a:pt x="1039" y="564"/>
                  </a:lnTo>
                  <a:lnTo>
                    <a:pt x="1039" y="564"/>
                  </a:lnTo>
                  <a:lnTo>
                    <a:pt x="1036" y="564"/>
                  </a:lnTo>
                  <a:lnTo>
                    <a:pt x="1036" y="564"/>
                  </a:lnTo>
                  <a:lnTo>
                    <a:pt x="1036" y="564"/>
                  </a:lnTo>
                  <a:lnTo>
                    <a:pt x="1034" y="564"/>
                  </a:lnTo>
                  <a:lnTo>
                    <a:pt x="1034" y="567"/>
                  </a:lnTo>
                  <a:lnTo>
                    <a:pt x="1036" y="567"/>
                  </a:lnTo>
                  <a:lnTo>
                    <a:pt x="1036" y="567"/>
                  </a:lnTo>
                  <a:lnTo>
                    <a:pt x="1036" y="567"/>
                  </a:lnTo>
                  <a:lnTo>
                    <a:pt x="1036" y="569"/>
                  </a:lnTo>
                  <a:lnTo>
                    <a:pt x="1036" y="569"/>
                  </a:lnTo>
                  <a:lnTo>
                    <a:pt x="1036" y="569"/>
                  </a:lnTo>
                  <a:lnTo>
                    <a:pt x="1036" y="571"/>
                  </a:lnTo>
                  <a:lnTo>
                    <a:pt x="1036" y="571"/>
                  </a:lnTo>
                  <a:lnTo>
                    <a:pt x="1039" y="571"/>
                  </a:lnTo>
                  <a:lnTo>
                    <a:pt x="1039" y="574"/>
                  </a:lnTo>
                  <a:lnTo>
                    <a:pt x="1039" y="574"/>
                  </a:lnTo>
                  <a:lnTo>
                    <a:pt x="1039" y="574"/>
                  </a:lnTo>
                  <a:lnTo>
                    <a:pt x="1039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4" y="576"/>
                  </a:lnTo>
                  <a:lnTo>
                    <a:pt x="1034" y="576"/>
                  </a:lnTo>
                  <a:lnTo>
                    <a:pt x="1034" y="576"/>
                  </a:lnTo>
                  <a:lnTo>
                    <a:pt x="1032" y="576"/>
                  </a:lnTo>
                  <a:lnTo>
                    <a:pt x="1032" y="576"/>
                  </a:lnTo>
                  <a:lnTo>
                    <a:pt x="1029" y="576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7" y="578"/>
                  </a:lnTo>
                  <a:lnTo>
                    <a:pt x="1027" y="581"/>
                  </a:lnTo>
                  <a:lnTo>
                    <a:pt x="1027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0" y="583"/>
                  </a:lnTo>
                  <a:lnTo>
                    <a:pt x="1020" y="583"/>
                  </a:lnTo>
                  <a:lnTo>
                    <a:pt x="1020" y="583"/>
                  </a:lnTo>
                  <a:lnTo>
                    <a:pt x="1017" y="583"/>
                  </a:lnTo>
                  <a:lnTo>
                    <a:pt x="1017" y="586"/>
                  </a:lnTo>
                  <a:lnTo>
                    <a:pt x="1017" y="586"/>
                  </a:lnTo>
                  <a:lnTo>
                    <a:pt x="1017" y="586"/>
                  </a:lnTo>
                  <a:lnTo>
                    <a:pt x="1017" y="588"/>
                  </a:lnTo>
                  <a:lnTo>
                    <a:pt x="1017" y="588"/>
                  </a:lnTo>
                  <a:lnTo>
                    <a:pt x="1017" y="588"/>
                  </a:lnTo>
                  <a:lnTo>
                    <a:pt x="1017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3" y="590"/>
                  </a:lnTo>
                  <a:lnTo>
                    <a:pt x="1013" y="590"/>
                  </a:lnTo>
                  <a:lnTo>
                    <a:pt x="1013" y="590"/>
                  </a:lnTo>
                  <a:lnTo>
                    <a:pt x="1013" y="588"/>
                  </a:lnTo>
                  <a:lnTo>
                    <a:pt x="1010" y="588"/>
                  </a:lnTo>
                  <a:lnTo>
                    <a:pt x="1010" y="588"/>
                  </a:lnTo>
                  <a:lnTo>
                    <a:pt x="1010" y="588"/>
                  </a:lnTo>
                  <a:lnTo>
                    <a:pt x="1008" y="588"/>
                  </a:lnTo>
                  <a:lnTo>
                    <a:pt x="1008" y="588"/>
                  </a:lnTo>
                  <a:lnTo>
                    <a:pt x="1008" y="588"/>
                  </a:lnTo>
                  <a:lnTo>
                    <a:pt x="1006" y="588"/>
                  </a:lnTo>
                  <a:lnTo>
                    <a:pt x="1006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10" y="590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5"/>
                  </a:lnTo>
                  <a:lnTo>
                    <a:pt x="1013" y="595"/>
                  </a:lnTo>
                  <a:lnTo>
                    <a:pt x="1013" y="595"/>
                  </a:lnTo>
                  <a:lnTo>
                    <a:pt x="1015" y="595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20" y="593"/>
                  </a:lnTo>
                  <a:lnTo>
                    <a:pt x="1020" y="590"/>
                  </a:lnTo>
                  <a:lnTo>
                    <a:pt x="1020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5" y="590"/>
                  </a:lnTo>
                  <a:lnTo>
                    <a:pt x="1025" y="590"/>
                  </a:lnTo>
                  <a:lnTo>
                    <a:pt x="1025" y="590"/>
                  </a:lnTo>
                  <a:lnTo>
                    <a:pt x="1027" y="590"/>
                  </a:lnTo>
                  <a:lnTo>
                    <a:pt x="1027" y="590"/>
                  </a:lnTo>
                  <a:lnTo>
                    <a:pt x="1027" y="590"/>
                  </a:lnTo>
                  <a:lnTo>
                    <a:pt x="1029" y="590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32" y="593"/>
                  </a:lnTo>
                  <a:lnTo>
                    <a:pt x="1032" y="595"/>
                  </a:lnTo>
                  <a:lnTo>
                    <a:pt x="1032" y="595"/>
                  </a:lnTo>
                  <a:lnTo>
                    <a:pt x="1032" y="595"/>
                  </a:lnTo>
                  <a:lnTo>
                    <a:pt x="1032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9" y="595"/>
                  </a:lnTo>
                  <a:lnTo>
                    <a:pt x="1039" y="593"/>
                  </a:lnTo>
                  <a:lnTo>
                    <a:pt x="1039" y="593"/>
                  </a:lnTo>
                  <a:lnTo>
                    <a:pt x="1039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0"/>
                  </a:lnTo>
                  <a:lnTo>
                    <a:pt x="1041" y="590"/>
                  </a:lnTo>
                  <a:lnTo>
                    <a:pt x="1041" y="590"/>
                  </a:lnTo>
                  <a:lnTo>
                    <a:pt x="1044" y="590"/>
                  </a:lnTo>
                  <a:lnTo>
                    <a:pt x="1044" y="590"/>
                  </a:lnTo>
                  <a:lnTo>
                    <a:pt x="1044" y="588"/>
                  </a:lnTo>
                  <a:lnTo>
                    <a:pt x="1044" y="588"/>
                  </a:lnTo>
                  <a:lnTo>
                    <a:pt x="1044" y="590"/>
                  </a:lnTo>
                  <a:lnTo>
                    <a:pt x="1046" y="590"/>
                  </a:lnTo>
                  <a:lnTo>
                    <a:pt x="1046" y="590"/>
                  </a:lnTo>
                  <a:lnTo>
                    <a:pt x="1046" y="590"/>
                  </a:lnTo>
                  <a:lnTo>
                    <a:pt x="1048" y="590"/>
                  </a:lnTo>
                  <a:lnTo>
                    <a:pt x="1048" y="590"/>
                  </a:lnTo>
                  <a:lnTo>
                    <a:pt x="1048" y="590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6" y="593"/>
                  </a:lnTo>
                  <a:lnTo>
                    <a:pt x="1046" y="593"/>
                  </a:lnTo>
                  <a:lnTo>
                    <a:pt x="1044" y="593"/>
                  </a:lnTo>
                  <a:lnTo>
                    <a:pt x="1044" y="593"/>
                  </a:lnTo>
                  <a:lnTo>
                    <a:pt x="1044" y="595"/>
                  </a:lnTo>
                  <a:lnTo>
                    <a:pt x="1046" y="595"/>
                  </a:lnTo>
                  <a:lnTo>
                    <a:pt x="1046" y="595"/>
                  </a:lnTo>
                  <a:lnTo>
                    <a:pt x="1048" y="595"/>
                  </a:lnTo>
                  <a:lnTo>
                    <a:pt x="1048" y="595"/>
                  </a:lnTo>
                  <a:lnTo>
                    <a:pt x="1048" y="597"/>
                  </a:lnTo>
                  <a:lnTo>
                    <a:pt x="1048" y="597"/>
                  </a:lnTo>
                  <a:lnTo>
                    <a:pt x="1048" y="597"/>
                  </a:lnTo>
                  <a:lnTo>
                    <a:pt x="1051" y="597"/>
                  </a:lnTo>
                  <a:lnTo>
                    <a:pt x="1051" y="597"/>
                  </a:lnTo>
                  <a:lnTo>
                    <a:pt x="1048" y="597"/>
                  </a:lnTo>
                  <a:lnTo>
                    <a:pt x="1048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5"/>
                  </a:lnTo>
                  <a:lnTo>
                    <a:pt x="1048" y="605"/>
                  </a:lnTo>
                  <a:lnTo>
                    <a:pt x="1046" y="605"/>
                  </a:lnTo>
                  <a:lnTo>
                    <a:pt x="1046" y="607"/>
                  </a:lnTo>
                  <a:lnTo>
                    <a:pt x="1046" y="607"/>
                  </a:lnTo>
                  <a:lnTo>
                    <a:pt x="1046" y="607"/>
                  </a:lnTo>
                  <a:lnTo>
                    <a:pt x="1044" y="607"/>
                  </a:lnTo>
                  <a:lnTo>
                    <a:pt x="1044" y="607"/>
                  </a:lnTo>
                  <a:lnTo>
                    <a:pt x="1044" y="609"/>
                  </a:lnTo>
                  <a:lnTo>
                    <a:pt x="1044" y="609"/>
                  </a:lnTo>
                  <a:lnTo>
                    <a:pt x="1044" y="607"/>
                  </a:lnTo>
                  <a:lnTo>
                    <a:pt x="1044" y="607"/>
                  </a:lnTo>
                  <a:lnTo>
                    <a:pt x="1041" y="607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39" y="605"/>
                  </a:lnTo>
                  <a:lnTo>
                    <a:pt x="1039" y="605"/>
                  </a:lnTo>
                  <a:lnTo>
                    <a:pt x="1039" y="605"/>
                  </a:lnTo>
                  <a:lnTo>
                    <a:pt x="1036" y="605"/>
                  </a:lnTo>
                  <a:lnTo>
                    <a:pt x="1036" y="607"/>
                  </a:lnTo>
                  <a:lnTo>
                    <a:pt x="1039" y="607"/>
                  </a:lnTo>
                  <a:lnTo>
                    <a:pt x="1039" y="607"/>
                  </a:lnTo>
                  <a:lnTo>
                    <a:pt x="1039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9"/>
                  </a:lnTo>
                  <a:lnTo>
                    <a:pt x="1041" y="609"/>
                  </a:lnTo>
                  <a:lnTo>
                    <a:pt x="1041" y="609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4"/>
                  </a:lnTo>
                  <a:lnTo>
                    <a:pt x="1041" y="614"/>
                  </a:lnTo>
                  <a:lnTo>
                    <a:pt x="1041" y="614"/>
                  </a:lnTo>
                  <a:lnTo>
                    <a:pt x="1039" y="614"/>
                  </a:lnTo>
                  <a:lnTo>
                    <a:pt x="1039" y="616"/>
                  </a:lnTo>
                  <a:lnTo>
                    <a:pt x="1041" y="616"/>
                  </a:lnTo>
                  <a:lnTo>
                    <a:pt x="1041" y="616"/>
                  </a:lnTo>
                  <a:lnTo>
                    <a:pt x="1041" y="616"/>
                  </a:lnTo>
                  <a:lnTo>
                    <a:pt x="1041" y="619"/>
                  </a:lnTo>
                  <a:lnTo>
                    <a:pt x="1041" y="619"/>
                  </a:lnTo>
                  <a:lnTo>
                    <a:pt x="1041" y="619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39" y="621"/>
                  </a:lnTo>
                  <a:lnTo>
                    <a:pt x="1039" y="621"/>
                  </a:lnTo>
                  <a:lnTo>
                    <a:pt x="1036" y="621"/>
                  </a:lnTo>
                  <a:lnTo>
                    <a:pt x="1036" y="621"/>
                  </a:lnTo>
                  <a:lnTo>
                    <a:pt x="1036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19"/>
                  </a:lnTo>
                  <a:lnTo>
                    <a:pt x="1034" y="619"/>
                  </a:lnTo>
                  <a:lnTo>
                    <a:pt x="1034" y="619"/>
                  </a:lnTo>
                  <a:lnTo>
                    <a:pt x="1032" y="619"/>
                  </a:lnTo>
                  <a:lnTo>
                    <a:pt x="1032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4"/>
                  </a:lnTo>
                  <a:lnTo>
                    <a:pt x="1034" y="624"/>
                  </a:lnTo>
                  <a:lnTo>
                    <a:pt x="1034" y="624"/>
                  </a:lnTo>
                  <a:lnTo>
                    <a:pt x="1034" y="626"/>
                  </a:lnTo>
                  <a:lnTo>
                    <a:pt x="1034" y="626"/>
                  </a:lnTo>
                  <a:lnTo>
                    <a:pt x="1034" y="626"/>
                  </a:lnTo>
                  <a:lnTo>
                    <a:pt x="1034" y="628"/>
                  </a:lnTo>
                  <a:lnTo>
                    <a:pt x="1034" y="628"/>
                  </a:lnTo>
                  <a:lnTo>
                    <a:pt x="1034" y="631"/>
                  </a:lnTo>
                  <a:lnTo>
                    <a:pt x="1034" y="631"/>
                  </a:lnTo>
                  <a:lnTo>
                    <a:pt x="1034" y="631"/>
                  </a:lnTo>
                  <a:lnTo>
                    <a:pt x="1032" y="631"/>
                  </a:lnTo>
                  <a:lnTo>
                    <a:pt x="1032" y="631"/>
                  </a:lnTo>
                  <a:lnTo>
                    <a:pt x="1032" y="633"/>
                  </a:lnTo>
                  <a:lnTo>
                    <a:pt x="1029" y="633"/>
                  </a:lnTo>
                  <a:lnTo>
                    <a:pt x="1029" y="633"/>
                  </a:lnTo>
                  <a:lnTo>
                    <a:pt x="1029" y="633"/>
                  </a:lnTo>
                  <a:lnTo>
                    <a:pt x="1029" y="635"/>
                  </a:lnTo>
                  <a:lnTo>
                    <a:pt x="1032" y="635"/>
                  </a:lnTo>
                  <a:lnTo>
                    <a:pt x="1032" y="635"/>
                  </a:lnTo>
                  <a:lnTo>
                    <a:pt x="1034" y="635"/>
                  </a:lnTo>
                  <a:lnTo>
                    <a:pt x="1034" y="635"/>
                  </a:lnTo>
                  <a:lnTo>
                    <a:pt x="1034" y="638"/>
                  </a:lnTo>
                  <a:lnTo>
                    <a:pt x="1034" y="638"/>
                  </a:lnTo>
                  <a:lnTo>
                    <a:pt x="1034" y="638"/>
                  </a:lnTo>
                  <a:lnTo>
                    <a:pt x="1034" y="640"/>
                  </a:lnTo>
                  <a:lnTo>
                    <a:pt x="1034" y="640"/>
                  </a:lnTo>
                  <a:lnTo>
                    <a:pt x="1034" y="640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2" y="642"/>
                  </a:lnTo>
                  <a:lnTo>
                    <a:pt x="1032" y="642"/>
                  </a:lnTo>
                  <a:lnTo>
                    <a:pt x="1032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7" y="642"/>
                  </a:lnTo>
                  <a:lnTo>
                    <a:pt x="1027" y="645"/>
                  </a:lnTo>
                  <a:lnTo>
                    <a:pt x="1027" y="645"/>
                  </a:lnTo>
                  <a:lnTo>
                    <a:pt x="1027" y="647"/>
                  </a:lnTo>
                  <a:lnTo>
                    <a:pt x="1027" y="647"/>
                  </a:lnTo>
                  <a:lnTo>
                    <a:pt x="1027" y="650"/>
                  </a:lnTo>
                  <a:lnTo>
                    <a:pt x="1027" y="650"/>
                  </a:lnTo>
                  <a:lnTo>
                    <a:pt x="1027" y="647"/>
                  </a:lnTo>
                  <a:lnTo>
                    <a:pt x="1027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2" y="647"/>
                  </a:lnTo>
                  <a:lnTo>
                    <a:pt x="1022" y="650"/>
                  </a:lnTo>
                  <a:lnTo>
                    <a:pt x="1025" y="650"/>
                  </a:lnTo>
                  <a:lnTo>
                    <a:pt x="1025" y="650"/>
                  </a:lnTo>
                  <a:lnTo>
                    <a:pt x="1022" y="650"/>
                  </a:lnTo>
                  <a:lnTo>
                    <a:pt x="1022" y="650"/>
                  </a:lnTo>
                  <a:lnTo>
                    <a:pt x="1022" y="652"/>
                  </a:lnTo>
                  <a:lnTo>
                    <a:pt x="1022" y="652"/>
                  </a:lnTo>
                  <a:lnTo>
                    <a:pt x="1022" y="652"/>
                  </a:lnTo>
                  <a:lnTo>
                    <a:pt x="1025" y="652"/>
                  </a:lnTo>
                  <a:lnTo>
                    <a:pt x="1025" y="652"/>
                  </a:lnTo>
                  <a:lnTo>
                    <a:pt x="1022" y="652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0" y="654"/>
                  </a:lnTo>
                  <a:lnTo>
                    <a:pt x="1020" y="654"/>
                  </a:lnTo>
                  <a:lnTo>
                    <a:pt x="1020" y="654"/>
                  </a:lnTo>
                  <a:lnTo>
                    <a:pt x="1020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7" y="650"/>
                  </a:lnTo>
                  <a:lnTo>
                    <a:pt x="1017" y="650"/>
                  </a:lnTo>
                  <a:lnTo>
                    <a:pt x="1017" y="650"/>
                  </a:lnTo>
                  <a:lnTo>
                    <a:pt x="1017" y="652"/>
                  </a:lnTo>
                  <a:lnTo>
                    <a:pt x="1015" y="652"/>
                  </a:lnTo>
                  <a:lnTo>
                    <a:pt x="1015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5" y="652"/>
                  </a:lnTo>
                  <a:lnTo>
                    <a:pt x="1015" y="652"/>
                  </a:lnTo>
                  <a:lnTo>
                    <a:pt x="1015" y="654"/>
                  </a:lnTo>
                  <a:lnTo>
                    <a:pt x="1015" y="654"/>
                  </a:lnTo>
                  <a:lnTo>
                    <a:pt x="1015" y="654"/>
                  </a:lnTo>
                  <a:lnTo>
                    <a:pt x="1013" y="654"/>
                  </a:lnTo>
                  <a:lnTo>
                    <a:pt x="1013" y="657"/>
                  </a:lnTo>
                  <a:lnTo>
                    <a:pt x="1013" y="657"/>
                  </a:lnTo>
                  <a:lnTo>
                    <a:pt x="1013" y="657"/>
                  </a:lnTo>
                  <a:lnTo>
                    <a:pt x="1013" y="659"/>
                  </a:lnTo>
                  <a:lnTo>
                    <a:pt x="1010" y="659"/>
                  </a:lnTo>
                  <a:lnTo>
                    <a:pt x="1010" y="659"/>
                  </a:lnTo>
                  <a:lnTo>
                    <a:pt x="1010" y="659"/>
                  </a:lnTo>
                  <a:lnTo>
                    <a:pt x="1010" y="661"/>
                  </a:lnTo>
                  <a:lnTo>
                    <a:pt x="1010" y="661"/>
                  </a:lnTo>
                  <a:lnTo>
                    <a:pt x="1010" y="661"/>
                  </a:lnTo>
                  <a:lnTo>
                    <a:pt x="1013" y="661"/>
                  </a:lnTo>
                  <a:lnTo>
                    <a:pt x="1013" y="661"/>
                  </a:lnTo>
                  <a:lnTo>
                    <a:pt x="1013" y="664"/>
                  </a:lnTo>
                  <a:lnTo>
                    <a:pt x="1010" y="664"/>
                  </a:lnTo>
                  <a:lnTo>
                    <a:pt x="1010" y="664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9"/>
                  </a:lnTo>
                  <a:lnTo>
                    <a:pt x="1010" y="669"/>
                  </a:lnTo>
                  <a:lnTo>
                    <a:pt x="1008" y="669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6" y="671"/>
                  </a:lnTo>
                  <a:lnTo>
                    <a:pt x="1006" y="673"/>
                  </a:lnTo>
                  <a:lnTo>
                    <a:pt x="1008" y="673"/>
                  </a:lnTo>
                  <a:lnTo>
                    <a:pt x="1008" y="673"/>
                  </a:lnTo>
                  <a:lnTo>
                    <a:pt x="1008" y="673"/>
                  </a:lnTo>
                  <a:lnTo>
                    <a:pt x="1008" y="676"/>
                  </a:lnTo>
                  <a:lnTo>
                    <a:pt x="1008" y="676"/>
                  </a:lnTo>
                  <a:lnTo>
                    <a:pt x="1006" y="676"/>
                  </a:lnTo>
                  <a:lnTo>
                    <a:pt x="1006" y="676"/>
                  </a:lnTo>
                  <a:lnTo>
                    <a:pt x="1006" y="676"/>
                  </a:lnTo>
                  <a:lnTo>
                    <a:pt x="1003" y="676"/>
                  </a:lnTo>
                  <a:lnTo>
                    <a:pt x="1003" y="676"/>
                  </a:lnTo>
                  <a:lnTo>
                    <a:pt x="1003" y="676"/>
                  </a:lnTo>
                  <a:lnTo>
                    <a:pt x="1003" y="678"/>
                  </a:lnTo>
                  <a:lnTo>
                    <a:pt x="1001" y="678"/>
                  </a:lnTo>
                  <a:lnTo>
                    <a:pt x="1001" y="676"/>
                  </a:lnTo>
                  <a:lnTo>
                    <a:pt x="1001" y="676"/>
                  </a:lnTo>
                  <a:lnTo>
                    <a:pt x="1001" y="676"/>
                  </a:lnTo>
                  <a:lnTo>
                    <a:pt x="1001" y="678"/>
                  </a:lnTo>
                  <a:lnTo>
                    <a:pt x="999" y="678"/>
                  </a:lnTo>
                  <a:lnTo>
                    <a:pt x="999" y="678"/>
                  </a:lnTo>
                  <a:lnTo>
                    <a:pt x="1001" y="678"/>
                  </a:lnTo>
                  <a:lnTo>
                    <a:pt x="1001" y="678"/>
                  </a:lnTo>
                  <a:lnTo>
                    <a:pt x="1001" y="680"/>
                  </a:lnTo>
                  <a:lnTo>
                    <a:pt x="1001" y="680"/>
                  </a:lnTo>
                  <a:lnTo>
                    <a:pt x="1001" y="680"/>
                  </a:lnTo>
                  <a:lnTo>
                    <a:pt x="1001" y="683"/>
                  </a:lnTo>
                  <a:lnTo>
                    <a:pt x="1001" y="683"/>
                  </a:lnTo>
                  <a:lnTo>
                    <a:pt x="1001" y="683"/>
                  </a:lnTo>
                  <a:lnTo>
                    <a:pt x="1001" y="685"/>
                  </a:lnTo>
                  <a:lnTo>
                    <a:pt x="1001" y="685"/>
                  </a:lnTo>
                  <a:lnTo>
                    <a:pt x="1001" y="685"/>
                  </a:lnTo>
                  <a:lnTo>
                    <a:pt x="1001" y="687"/>
                  </a:lnTo>
                  <a:lnTo>
                    <a:pt x="1001" y="687"/>
                  </a:lnTo>
                  <a:lnTo>
                    <a:pt x="1001" y="685"/>
                  </a:lnTo>
                  <a:lnTo>
                    <a:pt x="999" y="685"/>
                  </a:lnTo>
                  <a:lnTo>
                    <a:pt x="999" y="687"/>
                  </a:lnTo>
                  <a:lnTo>
                    <a:pt x="999" y="687"/>
                  </a:lnTo>
                  <a:lnTo>
                    <a:pt x="999" y="687"/>
                  </a:lnTo>
                  <a:lnTo>
                    <a:pt x="996" y="687"/>
                  </a:lnTo>
                  <a:lnTo>
                    <a:pt x="996" y="687"/>
                  </a:lnTo>
                  <a:lnTo>
                    <a:pt x="996" y="687"/>
                  </a:lnTo>
                  <a:lnTo>
                    <a:pt x="996" y="685"/>
                  </a:lnTo>
                  <a:lnTo>
                    <a:pt x="996" y="685"/>
                  </a:lnTo>
                  <a:lnTo>
                    <a:pt x="996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6" y="687"/>
                  </a:lnTo>
                  <a:lnTo>
                    <a:pt x="996" y="690"/>
                  </a:lnTo>
                  <a:lnTo>
                    <a:pt x="996" y="690"/>
                  </a:lnTo>
                  <a:lnTo>
                    <a:pt x="996" y="690"/>
                  </a:lnTo>
                  <a:lnTo>
                    <a:pt x="996" y="692"/>
                  </a:lnTo>
                  <a:lnTo>
                    <a:pt x="996" y="692"/>
                  </a:lnTo>
                  <a:lnTo>
                    <a:pt x="996" y="692"/>
                  </a:lnTo>
                  <a:lnTo>
                    <a:pt x="994" y="692"/>
                  </a:lnTo>
                  <a:lnTo>
                    <a:pt x="994" y="692"/>
                  </a:lnTo>
                  <a:lnTo>
                    <a:pt x="994" y="692"/>
                  </a:lnTo>
                  <a:lnTo>
                    <a:pt x="991" y="692"/>
                  </a:lnTo>
                  <a:lnTo>
                    <a:pt x="991" y="692"/>
                  </a:lnTo>
                  <a:lnTo>
                    <a:pt x="991" y="692"/>
                  </a:lnTo>
                  <a:lnTo>
                    <a:pt x="991" y="695"/>
                  </a:lnTo>
                  <a:lnTo>
                    <a:pt x="989" y="695"/>
                  </a:lnTo>
                  <a:lnTo>
                    <a:pt x="989" y="695"/>
                  </a:lnTo>
                  <a:lnTo>
                    <a:pt x="991" y="695"/>
                  </a:lnTo>
                  <a:lnTo>
                    <a:pt x="991" y="697"/>
                  </a:lnTo>
                  <a:lnTo>
                    <a:pt x="991" y="697"/>
                  </a:lnTo>
                  <a:lnTo>
                    <a:pt x="989" y="697"/>
                  </a:lnTo>
                  <a:lnTo>
                    <a:pt x="989" y="699"/>
                  </a:lnTo>
                  <a:lnTo>
                    <a:pt x="991" y="699"/>
                  </a:lnTo>
                  <a:lnTo>
                    <a:pt x="991" y="699"/>
                  </a:lnTo>
                  <a:lnTo>
                    <a:pt x="991" y="699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89" y="702"/>
                  </a:lnTo>
                  <a:lnTo>
                    <a:pt x="989" y="702"/>
                  </a:lnTo>
                  <a:lnTo>
                    <a:pt x="989" y="704"/>
                  </a:lnTo>
                  <a:lnTo>
                    <a:pt x="989" y="704"/>
                  </a:lnTo>
                  <a:lnTo>
                    <a:pt x="989" y="704"/>
                  </a:lnTo>
                  <a:lnTo>
                    <a:pt x="991" y="704"/>
                  </a:lnTo>
                  <a:lnTo>
                    <a:pt x="991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9"/>
                  </a:lnTo>
                  <a:lnTo>
                    <a:pt x="991" y="709"/>
                  </a:lnTo>
                  <a:lnTo>
                    <a:pt x="991" y="709"/>
                  </a:lnTo>
                  <a:lnTo>
                    <a:pt x="991" y="706"/>
                  </a:lnTo>
                  <a:lnTo>
                    <a:pt x="991" y="706"/>
                  </a:lnTo>
                  <a:lnTo>
                    <a:pt x="991" y="709"/>
                  </a:lnTo>
                  <a:lnTo>
                    <a:pt x="991" y="709"/>
                  </a:lnTo>
                  <a:lnTo>
                    <a:pt x="994" y="709"/>
                  </a:lnTo>
                  <a:lnTo>
                    <a:pt x="994" y="709"/>
                  </a:lnTo>
                  <a:lnTo>
                    <a:pt x="996" y="709"/>
                  </a:lnTo>
                  <a:lnTo>
                    <a:pt x="996" y="711"/>
                  </a:lnTo>
                  <a:lnTo>
                    <a:pt x="996" y="711"/>
                  </a:lnTo>
                  <a:lnTo>
                    <a:pt x="994" y="711"/>
                  </a:lnTo>
                  <a:lnTo>
                    <a:pt x="994" y="711"/>
                  </a:lnTo>
                  <a:lnTo>
                    <a:pt x="994" y="714"/>
                  </a:lnTo>
                  <a:lnTo>
                    <a:pt x="994" y="714"/>
                  </a:lnTo>
                  <a:lnTo>
                    <a:pt x="994" y="714"/>
                  </a:lnTo>
                  <a:lnTo>
                    <a:pt x="991" y="714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89" y="718"/>
                  </a:lnTo>
                  <a:lnTo>
                    <a:pt x="989" y="716"/>
                  </a:lnTo>
                  <a:lnTo>
                    <a:pt x="989" y="716"/>
                  </a:lnTo>
                  <a:lnTo>
                    <a:pt x="989" y="716"/>
                  </a:lnTo>
                  <a:lnTo>
                    <a:pt x="987" y="716"/>
                  </a:lnTo>
                  <a:lnTo>
                    <a:pt x="987" y="716"/>
                  </a:lnTo>
                  <a:lnTo>
                    <a:pt x="987" y="718"/>
                  </a:lnTo>
                  <a:lnTo>
                    <a:pt x="987" y="718"/>
                  </a:lnTo>
                  <a:lnTo>
                    <a:pt x="987" y="718"/>
                  </a:lnTo>
                  <a:lnTo>
                    <a:pt x="989" y="718"/>
                  </a:lnTo>
                  <a:lnTo>
                    <a:pt x="989" y="721"/>
                  </a:lnTo>
                  <a:lnTo>
                    <a:pt x="989" y="721"/>
                  </a:lnTo>
                  <a:lnTo>
                    <a:pt x="989" y="721"/>
                  </a:lnTo>
                  <a:lnTo>
                    <a:pt x="987" y="721"/>
                  </a:lnTo>
                  <a:lnTo>
                    <a:pt x="987" y="721"/>
                  </a:lnTo>
                  <a:lnTo>
                    <a:pt x="987" y="721"/>
                  </a:lnTo>
                  <a:lnTo>
                    <a:pt x="984" y="721"/>
                  </a:lnTo>
                  <a:lnTo>
                    <a:pt x="984" y="721"/>
                  </a:lnTo>
                  <a:lnTo>
                    <a:pt x="984" y="721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16"/>
                  </a:lnTo>
                  <a:lnTo>
                    <a:pt x="984" y="716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4" y="711"/>
                  </a:lnTo>
                  <a:lnTo>
                    <a:pt x="984" y="711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2" y="714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4"/>
                  </a:lnTo>
                  <a:lnTo>
                    <a:pt x="982" y="714"/>
                  </a:lnTo>
                  <a:lnTo>
                    <a:pt x="982" y="714"/>
                  </a:lnTo>
                  <a:lnTo>
                    <a:pt x="980" y="714"/>
                  </a:lnTo>
                  <a:lnTo>
                    <a:pt x="980" y="714"/>
                  </a:lnTo>
                  <a:lnTo>
                    <a:pt x="980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4" y="716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0" y="721"/>
                  </a:lnTo>
                  <a:lnTo>
                    <a:pt x="980" y="721"/>
                  </a:lnTo>
                  <a:lnTo>
                    <a:pt x="980" y="721"/>
                  </a:lnTo>
                  <a:lnTo>
                    <a:pt x="980" y="723"/>
                  </a:lnTo>
                  <a:lnTo>
                    <a:pt x="980" y="723"/>
                  </a:lnTo>
                  <a:lnTo>
                    <a:pt x="980" y="725"/>
                  </a:lnTo>
                  <a:lnTo>
                    <a:pt x="977" y="725"/>
                  </a:lnTo>
                  <a:lnTo>
                    <a:pt x="977" y="725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5"/>
                  </a:lnTo>
                  <a:lnTo>
                    <a:pt x="977" y="725"/>
                  </a:lnTo>
                  <a:lnTo>
                    <a:pt x="977" y="728"/>
                  </a:lnTo>
                  <a:lnTo>
                    <a:pt x="975" y="728"/>
                  </a:lnTo>
                  <a:lnTo>
                    <a:pt x="975" y="728"/>
                  </a:lnTo>
                  <a:lnTo>
                    <a:pt x="975" y="730"/>
                  </a:lnTo>
                  <a:lnTo>
                    <a:pt x="975" y="730"/>
                  </a:lnTo>
                  <a:lnTo>
                    <a:pt x="975" y="730"/>
                  </a:lnTo>
                  <a:lnTo>
                    <a:pt x="975" y="728"/>
                  </a:lnTo>
                  <a:lnTo>
                    <a:pt x="973" y="728"/>
                  </a:lnTo>
                  <a:lnTo>
                    <a:pt x="973" y="730"/>
                  </a:lnTo>
                  <a:lnTo>
                    <a:pt x="973" y="730"/>
                  </a:lnTo>
                  <a:lnTo>
                    <a:pt x="970" y="730"/>
                  </a:lnTo>
                  <a:lnTo>
                    <a:pt x="970" y="730"/>
                  </a:lnTo>
                  <a:lnTo>
                    <a:pt x="970" y="730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5"/>
                  </a:lnTo>
                  <a:lnTo>
                    <a:pt x="970" y="735"/>
                  </a:lnTo>
                  <a:lnTo>
                    <a:pt x="970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5" y="737"/>
                  </a:lnTo>
                  <a:lnTo>
                    <a:pt x="965" y="737"/>
                  </a:lnTo>
                  <a:lnTo>
                    <a:pt x="965" y="735"/>
                  </a:lnTo>
                  <a:lnTo>
                    <a:pt x="965" y="735"/>
                  </a:lnTo>
                  <a:lnTo>
                    <a:pt x="963" y="735"/>
                  </a:lnTo>
                  <a:lnTo>
                    <a:pt x="963" y="735"/>
                  </a:lnTo>
                  <a:lnTo>
                    <a:pt x="963" y="735"/>
                  </a:lnTo>
                  <a:lnTo>
                    <a:pt x="961" y="735"/>
                  </a:lnTo>
                  <a:lnTo>
                    <a:pt x="961" y="735"/>
                  </a:lnTo>
                  <a:lnTo>
                    <a:pt x="961" y="737"/>
                  </a:lnTo>
                  <a:lnTo>
                    <a:pt x="961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5" y="737"/>
                  </a:lnTo>
                  <a:lnTo>
                    <a:pt x="965" y="740"/>
                  </a:lnTo>
                  <a:lnTo>
                    <a:pt x="965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1" y="740"/>
                  </a:lnTo>
                  <a:lnTo>
                    <a:pt x="961" y="740"/>
                  </a:lnTo>
                  <a:lnTo>
                    <a:pt x="958" y="740"/>
                  </a:lnTo>
                  <a:lnTo>
                    <a:pt x="958" y="740"/>
                  </a:lnTo>
                  <a:lnTo>
                    <a:pt x="958" y="740"/>
                  </a:lnTo>
                  <a:lnTo>
                    <a:pt x="958" y="742"/>
                  </a:lnTo>
                  <a:lnTo>
                    <a:pt x="958" y="742"/>
                  </a:lnTo>
                  <a:lnTo>
                    <a:pt x="958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7"/>
                  </a:lnTo>
                  <a:lnTo>
                    <a:pt x="954" y="747"/>
                  </a:lnTo>
                  <a:lnTo>
                    <a:pt x="954" y="747"/>
                  </a:lnTo>
                  <a:lnTo>
                    <a:pt x="954" y="747"/>
                  </a:lnTo>
                  <a:lnTo>
                    <a:pt x="954" y="749"/>
                  </a:lnTo>
                  <a:lnTo>
                    <a:pt x="951" y="749"/>
                  </a:lnTo>
                  <a:lnTo>
                    <a:pt x="951" y="749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49" y="751"/>
                  </a:lnTo>
                  <a:lnTo>
                    <a:pt x="949" y="751"/>
                  </a:lnTo>
                  <a:lnTo>
                    <a:pt x="949" y="751"/>
                  </a:lnTo>
                  <a:lnTo>
                    <a:pt x="949" y="754"/>
                  </a:lnTo>
                  <a:lnTo>
                    <a:pt x="949" y="754"/>
                  </a:lnTo>
                  <a:lnTo>
                    <a:pt x="949" y="751"/>
                  </a:lnTo>
                  <a:lnTo>
                    <a:pt x="946" y="751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9" y="754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6" y="756"/>
                  </a:lnTo>
                  <a:lnTo>
                    <a:pt x="946" y="756"/>
                  </a:lnTo>
                  <a:lnTo>
                    <a:pt x="946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39" y="761"/>
                  </a:lnTo>
                  <a:lnTo>
                    <a:pt x="939" y="761"/>
                  </a:lnTo>
                  <a:lnTo>
                    <a:pt x="939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5" y="761"/>
                  </a:lnTo>
                  <a:lnTo>
                    <a:pt x="935" y="761"/>
                  </a:lnTo>
                  <a:lnTo>
                    <a:pt x="935" y="761"/>
                  </a:lnTo>
                  <a:lnTo>
                    <a:pt x="932" y="761"/>
                  </a:lnTo>
                  <a:lnTo>
                    <a:pt x="932" y="763"/>
                  </a:lnTo>
                  <a:lnTo>
                    <a:pt x="935" y="763"/>
                  </a:lnTo>
                  <a:lnTo>
                    <a:pt x="935" y="763"/>
                  </a:lnTo>
                  <a:lnTo>
                    <a:pt x="935" y="763"/>
                  </a:lnTo>
                  <a:lnTo>
                    <a:pt x="937" y="763"/>
                  </a:lnTo>
                  <a:lnTo>
                    <a:pt x="937" y="763"/>
                  </a:lnTo>
                  <a:lnTo>
                    <a:pt x="937" y="766"/>
                  </a:lnTo>
                  <a:lnTo>
                    <a:pt x="937" y="766"/>
                  </a:lnTo>
                  <a:lnTo>
                    <a:pt x="935" y="766"/>
                  </a:lnTo>
                  <a:lnTo>
                    <a:pt x="935" y="766"/>
                  </a:lnTo>
                  <a:lnTo>
                    <a:pt x="935" y="766"/>
                  </a:lnTo>
                  <a:lnTo>
                    <a:pt x="932" y="766"/>
                  </a:lnTo>
                  <a:lnTo>
                    <a:pt x="932" y="766"/>
                  </a:lnTo>
                  <a:lnTo>
                    <a:pt x="932" y="766"/>
                  </a:lnTo>
                  <a:lnTo>
                    <a:pt x="930" y="766"/>
                  </a:lnTo>
                  <a:lnTo>
                    <a:pt x="930" y="763"/>
                  </a:lnTo>
                  <a:lnTo>
                    <a:pt x="932" y="763"/>
                  </a:lnTo>
                  <a:lnTo>
                    <a:pt x="932" y="763"/>
                  </a:lnTo>
                  <a:lnTo>
                    <a:pt x="930" y="763"/>
                  </a:lnTo>
                  <a:lnTo>
                    <a:pt x="930" y="763"/>
                  </a:lnTo>
                  <a:lnTo>
                    <a:pt x="930" y="763"/>
                  </a:lnTo>
                  <a:lnTo>
                    <a:pt x="930" y="766"/>
                  </a:lnTo>
                  <a:lnTo>
                    <a:pt x="930" y="766"/>
                  </a:lnTo>
                  <a:lnTo>
                    <a:pt x="930" y="766"/>
                  </a:lnTo>
                  <a:lnTo>
                    <a:pt x="928" y="766"/>
                  </a:lnTo>
                  <a:lnTo>
                    <a:pt x="928" y="768"/>
                  </a:lnTo>
                  <a:lnTo>
                    <a:pt x="928" y="768"/>
                  </a:lnTo>
                  <a:lnTo>
                    <a:pt x="928" y="770"/>
                  </a:lnTo>
                  <a:lnTo>
                    <a:pt x="930" y="770"/>
                  </a:lnTo>
                  <a:lnTo>
                    <a:pt x="930" y="770"/>
                  </a:lnTo>
                  <a:lnTo>
                    <a:pt x="928" y="770"/>
                  </a:lnTo>
                  <a:lnTo>
                    <a:pt x="928" y="770"/>
                  </a:lnTo>
                  <a:lnTo>
                    <a:pt x="928" y="770"/>
                  </a:lnTo>
                  <a:lnTo>
                    <a:pt x="925" y="770"/>
                  </a:lnTo>
                  <a:lnTo>
                    <a:pt x="925" y="770"/>
                  </a:lnTo>
                  <a:lnTo>
                    <a:pt x="925" y="773"/>
                  </a:lnTo>
                  <a:lnTo>
                    <a:pt x="925" y="773"/>
                  </a:lnTo>
                  <a:lnTo>
                    <a:pt x="925" y="770"/>
                  </a:lnTo>
                  <a:lnTo>
                    <a:pt x="923" y="770"/>
                  </a:lnTo>
                  <a:lnTo>
                    <a:pt x="923" y="773"/>
                  </a:lnTo>
                  <a:lnTo>
                    <a:pt x="923" y="773"/>
                  </a:lnTo>
                  <a:lnTo>
                    <a:pt x="923" y="775"/>
                  </a:lnTo>
                  <a:lnTo>
                    <a:pt x="923" y="775"/>
                  </a:lnTo>
                  <a:lnTo>
                    <a:pt x="923" y="775"/>
                  </a:lnTo>
                  <a:lnTo>
                    <a:pt x="923" y="778"/>
                  </a:lnTo>
                  <a:lnTo>
                    <a:pt x="923" y="778"/>
                  </a:lnTo>
                  <a:lnTo>
                    <a:pt x="923" y="778"/>
                  </a:lnTo>
                  <a:lnTo>
                    <a:pt x="920" y="778"/>
                  </a:lnTo>
                  <a:lnTo>
                    <a:pt x="920" y="778"/>
                  </a:lnTo>
                  <a:lnTo>
                    <a:pt x="918" y="778"/>
                  </a:lnTo>
                  <a:lnTo>
                    <a:pt x="918" y="778"/>
                  </a:lnTo>
                  <a:lnTo>
                    <a:pt x="918" y="778"/>
                  </a:lnTo>
                  <a:lnTo>
                    <a:pt x="916" y="778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3" y="780"/>
                  </a:lnTo>
                  <a:lnTo>
                    <a:pt x="913" y="780"/>
                  </a:lnTo>
                  <a:lnTo>
                    <a:pt x="913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09" y="780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80"/>
                  </a:lnTo>
                  <a:lnTo>
                    <a:pt x="906" y="780"/>
                  </a:lnTo>
                  <a:lnTo>
                    <a:pt x="906" y="780"/>
                  </a:lnTo>
                  <a:lnTo>
                    <a:pt x="904" y="780"/>
                  </a:lnTo>
                  <a:lnTo>
                    <a:pt x="904" y="780"/>
                  </a:lnTo>
                  <a:lnTo>
                    <a:pt x="904" y="780"/>
                  </a:lnTo>
                  <a:lnTo>
                    <a:pt x="901" y="780"/>
                  </a:lnTo>
                  <a:lnTo>
                    <a:pt x="901" y="780"/>
                  </a:lnTo>
                  <a:lnTo>
                    <a:pt x="904" y="780"/>
                  </a:lnTo>
                  <a:lnTo>
                    <a:pt x="904" y="782"/>
                  </a:lnTo>
                  <a:lnTo>
                    <a:pt x="904" y="782"/>
                  </a:lnTo>
                  <a:lnTo>
                    <a:pt x="901" y="782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899" y="785"/>
                  </a:lnTo>
                  <a:lnTo>
                    <a:pt x="899" y="785"/>
                  </a:lnTo>
                  <a:lnTo>
                    <a:pt x="897" y="785"/>
                  </a:lnTo>
                  <a:lnTo>
                    <a:pt x="897" y="785"/>
                  </a:lnTo>
                  <a:lnTo>
                    <a:pt x="897" y="782"/>
                  </a:lnTo>
                  <a:lnTo>
                    <a:pt x="897" y="782"/>
                  </a:lnTo>
                  <a:lnTo>
                    <a:pt x="897" y="782"/>
                  </a:lnTo>
                  <a:lnTo>
                    <a:pt x="894" y="782"/>
                  </a:lnTo>
                  <a:lnTo>
                    <a:pt x="894" y="782"/>
                  </a:lnTo>
                  <a:lnTo>
                    <a:pt x="894" y="782"/>
                  </a:lnTo>
                  <a:lnTo>
                    <a:pt x="892" y="782"/>
                  </a:lnTo>
                  <a:lnTo>
                    <a:pt x="892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7"/>
                  </a:lnTo>
                  <a:lnTo>
                    <a:pt x="887" y="787"/>
                  </a:lnTo>
                  <a:lnTo>
                    <a:pt x="887" y="787"/>
                  </a:lnTo>
                  <a:lnTo>
                    <a:pt x="887" y="787"/>
                  </a:lnTo>
                  <a:lnTo>
                    <a:pt x="887" y="789"/>
                  </a:lnTo>
                  <a:lnTo>
                    <a:pt x="885" y="789"/>
                  </a:lnTo>
                  <a:lnTo>
                    <a:pt x="885" y="789"/>
                  </a:lnTo>
                  <a:lnTo>
                    <a:pt x="885" y="787"/>
                  </a:lnTo>
                  <a:lnTo>
                    <a:pt x="885" y="787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7"/>
                  </a:lnTo>
                  <a:lnTo>
                    <a:pt x="878" y="787"/>
                  </a:lnTo>
                  <a:lnTo>
                    <a:pt x="878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3" y="787"/>
                  </a:lnTo>
                  <a:lnTo>
                    <a:pt x="873" y="787"/>
                  </a:lnTo>
                  <a:lnTo>
                    <a:pt x="871" y="787"/>
                  </a:lnTo>
                  <a:lnTo>
                    <a:pt x="871" y="787"/>
                  </a:lnTo>
                  <a:lnTo>
                    <a:pt x="871" y="787"/>
                  </a:lnTo>
                  <a:lnTo>
                    <a:pt x="871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6" y="789"/>
                  </a:lnTo>
                  <a:lnTo>
                    <a:pt x="866" y="789"/>
                  </a:lnTo>
                  <a:lnTo>
                    <a:pt x="864" y="789"/>
                  </a:lnTo>
                  <a:lnTo>
                    <a:pt x="864" y="789"/>
                  </a:lnTo>
                  <a:lnTo>
                    <a:pt x="864" y="787"/>
                  </a:lnTo>
                  <a:lnTo>
                    <a:pt x="864" y="787"/>
                  </a:lnTo>
                  <a:lnTo>
                    <a:pt x="864" y="787"/>
                  </a:lnTo>
                  <a:lnTo>
                    <a:pt x="864" y="785"/>
                  </a:lnTo>
                  <a:lnTo>
                    <a:pt x="864" y="785"/>
                  </a:lnTo>
                  <a:lnTo>
                    <a:pt x="864" y="785"/>
                  </a:lnTo>
                  <a:lnTo>
                    <a:pt x="864" y="782"/>
                  </a:lnTo>
                  <a:lnTo>
                    <a:pt x="864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5"/>
                  </a:lnTo>
                  <a:lnTo>
                    <a:pt x="861" y="785"/>
                  </a:lnTo>
                  <a:lnTo>
                    <a:pt x="861" y="787"/>
                  </a:lnTo>
                  <a:lnTo>
                    <a:pt x="859" y="787"/>
                  </a:lnTo>
                  <a:lnTo>
                    <a:pt x="859" y="787"/>
                  </a:lnTo>
                  <a:lnTo>
                    <a:pt x="859" y="789"/>
                  </a:lnTo>
                  <a:lnTo>
                    <a:pt x="859" y="789"/>
                  </a:lnTo>
                  <a:lnTo>
                    <a:pt x="861" y="789"/>
                  </a:lnTo>
                  <a:lnTo>
                    <a:pt x="861" y="789"/>
                  </a:lnTo>
                  <a:lnTo>
                    <a:pt x="861" y="789"/>
                  </a:lnTo>
                  <a:lnTo>
                    <a:pt x="861" y="792"/>
                  </a:lnTo>
                  <a:lnTo>
                    <a:pt x="861" y="792"/>
                  </a:lnTo>
                  <a:lnTo>
                    <a:pt x="861" y="792"/>
                  </a:lnTo>
                  <a:lnTo>
                    <a:pt x="861" y="794"/>
                  </a:lnTo>
                  <a:lnTo>
                    <a:pt x="861" y="794"/>
                  </a:lnTo>
                  <a:lnTo>
                    <a:pt x="861" y="797"/>
                  </a:lnTo>
                  <a:lnTo>
                    <a:pt x="859" y="797"/>
                  </a:lnTo>
                  <a:lnTo>
                    <a:pt x="859" y="797"/>
                  </a:lnTo>
                  <a:lnTo>
                    <a:pt x="859" y="797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7" y="799"/>
                  </a:lnTo>
                  <a:lnTo>
                    <a:pt x="857" y="799"/>
                  </a:lnTo>
                  <a:lnTo>
                    <a:pt x="857" y="799"/>
                  </a:lnTo>
                  <a:lnTo>
                    <a:pt x="857" y="801"/>
                  </a:lnTo>
                  <a:lnTo>
                    <a:pt x="854" y="801"/>
                  </a:lnTo>
                  <a:lnTo>
                    <a:pt x="854" y="801"/>
                  </a:lnTo>
                  <a:lnTo>
                    <a:pt x="854" y="801"/>
                  </a:lnTo>
                  <a:lnTo>
                    <a:pt x="854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6"/>
                  </a:lnTo>
                  <a:lnTo>
                    <a:pt x="849" y="806"/>
                  </a:lnTo>
                  <a:lnTo>
                    <a:pt x="849" y="806"/>
                  </a:lnTo>
                  <a:lnTo>
                    <a:pt x="849" y="804"/>
                  </a:lnTo>
                  <a:lnTo>
                    <a:pt x="849" y="804"/>
                  </a:lnTo>
                  <a:lnTo>
                    <a:pt x="849" y="806"/>
                  </a:lnTo>
                  <a:lnTo>
                    <a:pt x="847" y="806"/>
                  </a:lnTo>
                  <a:lnTo>
                    <a:pt x="847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0" y="804"/>
                  </a:lnTo>
                  <a:lnTo>
                    <a:pt x="840" y="806"/>
                  </a:lnTo>
                  <a:lnTo>
                    <a:pt x="840" y="806"/>
                  </a:lnTo>
                  <a:lnTo>
                    <a:pt x="840" y="806"/>
                  </a:lnTo>
                  <a:lnTo>
                    <a:pt x="840" y="808"/>
                  </a:lnTo>
                  <a:lnTo>
                    <a:pt x="840" y="808"/>
                  </a:lnTo>
                  <a:lnTo>
                    <a:pt x="842" y="808"/>
                  </a:lnTo>
                  <a:lnTo>
                    <a:pt x="842" y="806"/>
                  </a:lnTo>
                  <a:lnTo>
                    <a:pt x="842" y="806"/>
                  </a:lnTo>
                  <a:lnTo>
                    <a:pt x="842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8"/>
                  </a:lnTo>
                  <a:lnTo>
                    <a:pt x="845" y="808"/>
                  </a:lnTo>
                  <a:lnTo>
                    <a:pt x="845" y="808"/>
                  </a:lnTo>
                  <a:lnTo>
                    <a:pt x="842" y="808"/>
                  </a:lnTo>
                  <a:lnTo>
                    <a:pt x="842" y="811"/>
                  </a:lnTo>
                  <a:lnTo>
                    <a:pt x="842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2" y="811"/>
                  </a:lnTo>
                  <a:lnTo>
                    <a:pt x="842" y="813"/>
                  </a:lnTo>
                  <a:lnTo>
                    <a:pt x="842" y="813"/>
                  </a:lnTo>
                  <a:lnTo>
                    <a:pt x="842" y="813"/>
                  </a:lnTo>
                  <a:lnTo>
                    <a:pt x="842" y="811"/>
                  </a:lnTo>
                  <a:lnTo>
                    <a:pt x="840" y="811"/>
                  </a:lnTo>
                  <a:lnTo>
                    <a:pt x="840" y="811"/>
                  </a:lnTo>
                  <a:lnTo>
                    <a:pt x="838" y="811"/>
                  </a:lnTo>
                  <a:lnTo>
                    <a:pt x="838" y="811"/>
                  </a:lnTo>
                  <a:lnTo>
                    <a:pt x="838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08"/>
                  </a:lnTo>
                  <a:lnTo>
                    <a:pt x="833" y="808"/>
                  </a:lnTo>
                  <a:lnTo>
                    <a:pt x="833" y="808"/>
                  </a:lnTo>
                  <a:lnTo>
                    <a:pt x="833" y="811"/>
                  </a:lnTo>
                  <a:lnTo>
                    <a:pt x="830" y="811"/>
                  </a:lnTo>
                  <a:lnTo>
                    <a:pt x="830" y="811"/>
                  </a:lnTo>
                  <a:lnTo>
                    <a:pt x="830" y="811"/>
                  </a:lnTo>
                  <a:lnTo>
                    <a:pt x="830" y="808"/>
                  </a:lnTo>
                  <a:lnTo>
                    <a:pt x="828" y="808"/>
                  </a:lnTo>
                  <a:lnTo>
                    <a:pt x="828" y="808"/>
                  </a:lnTo>
                  <a:lnTo>
                    <a:pt x="828" y="806"/>
                  </a:lnTo>
                  <a:lnTo>
                    <a:pt x="828" y="806"/>
                  </a:lnTo>
                  <a:lnTo>
                    <a:pt x="828" y="808"/>
                  </a:lnTo>
                  <a:lnTo>
                    <a:pt x="828" y="808"/>
                  </a:lnTo>
                  <a:lnTo>
                    <a:pt x="826" y="808"/>
                  </a:lnTo>
                  <a:lnTo>
                    <a:pt x="826" y="808"/>
                  </a:lnTo>
                  <a:lnTo>
                    <a:pt x="826" y="808"/>
                  </a:lnTo>
                  <a:lnTo>
                    <a:pt x="823" y="808"/>
                  </a:lnTo>
                  <a:lnTo>
                    <a:pt x="823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3" y="811"/>
                  </a:lnTo>
                  <a:lnTo>
                    <a:pt x="823" y="811"/>
                  </a:lnTo>
                  <a:lnTo>
                    <a:pt x="823" y="811"/>
                  </a:lnTo>
                  <a:lnTo>
                    <a:pt x="823" y="813"/>
                  </a:lnTo>
                  <a:lnTo>
                    <a:pt x="821" y="813"/>
                  </a:lnTo>
                  <a:lnTo>
                    <a:pt x="821" y="813"/>
                  </a:lnTo>
                  <a:lnTo>
                    <a:pt x="821" y="811"/>
                  </a:lnTo>
                  <a:lnTo>
                    <a:pt x="821" y="811"/>
                  </a:lnTo>
                  <a:lnTo>
                    <a:pt x="819" y="811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6" y="813"/>
                  </a:lnTo>
                  <a:lnTo>
                    <a:pt x="816" y="813"/>
                  </a:lnTo>
                  <a:lnTo>
                    <a:pt x="816" y="813"/>
                  </a:lnTo>
                  <a:lnTo>
                    <a:pt x="814" y="813"/>
                  </a:lnTo>
                  <a:lnTo>
                    <a:pt x="814" y="813"/>
                  </a:lnTo>
                  <a:lnTo>
                    <a:pt x="812" y="813"/>
                  </a:lnTo>
                  <a:lnTo>
                    <a:pt x="812" y="813"/>
                  </a:lnTo>
                  <a:lnTo>
                    <a:pt x="812" y="815"/>
                  </a:lnTo>
                  <a:lnTo>
                    <a:pt x="812" y="815"/>
                  </a:lnTo>
                  <a:lnTo>
                    <a:pt x="812" y="815"/>
                  </a:lnTo>
                  <a:lnTo>
                    <a:pt x="809" y="815"/>
                  </a:lnTo>
                  <a:lnTo>
                    <a:pt x="809" y="818"/>
                  </a:lnTo>
                  <a:lnTo>
                    <a:pt x="809" y="818"/>
                  </a:lnTo>
                  <a:lnTo>
                    <a:pt x="809" y="815"/>
                  </a:lnTo>
                  <a:lnTo>
                    <a:pt x="809" y="815"/>
                  </a:lnTo>
                  <a:lnTo>
                    <a:pt x="809" y="815"/>
                  </a:lnTo>
                  <a:lnTo>
                    <a:pt x="807" y="815"/>
                  </a:lnTo>
                  <a:lnTo>
                    <a:pt x="807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2" y="815"/>
                  </a:lnTo>
                  <a:lnTo>
                    <a:pt x="802" y="818"/>
                  </a:lnTo>
                  <a:lnTo>
                    <a:pt x="802" y="818"/>
                  </a:lnTo>
                  <a:lnTo>
                    <a:pt x="802" y="818"/>
                  </a:lnTo>
                  <a:lnTo>
                    <a:pt x="800" y="818"/>
                  </a:lnTo>
                  <a:lnTo>
                    <a:pt x="800" y="818"/>
                  </a:lnTo>
                  <a:lnTo>
                    <a:pt x="797" y="818"/>
                  </a:lnTo>
                  <a:lnTo>
                    <a:pt x="797" y="818"/>
                  </a:lnTo>
                  <a:lnTo>
                    <a:pt x="797" y="818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5" y="820"/>
                  </a:lnTo>
                  <a:lnTo>
                    <a:pt x="795" y="823"/>
                  </a:lnTo>
                  <a:lnTo>
                    <a:pt x="795" y="823"/>
                  </a:lnTo>
                  <a:lnTo>
                    <a:pt x="795" y="823"/>
                  </a:lnTo>
                  <a:lnTo>
                    <a:pt x="795" y="825"/>
                  </a:lnTo>
                  <a:lnTo>
                    <a:pt x="795" y="825"/>
                  </a:lnTo>
                  <a:lnTo>
                    <a:pt x="795" y="827"/>
                  </a:lnTo>
                  <a:lnTo>
                    <a:pt x="795" y="827"/>
                  </a:lnTo>
                  <a:lnTo>
                    <a:pt x="795" y="827"/>
                  </a:lnTo>
                  <a:lnTo>
                    <a:pt x="797" y="827"/>
                  </a:lnTo>
                  <a:lnTo>
                    <a:pt x="797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3" y="830"/>
                  </a:lnTo>
                  <a:lnTo>
                    <a:pt x="793" y="830"/>
                  </a:lnTo>
                  <a:lnTo>
                    <a:pt x="793" y="830"/>
                  </a:lnTo>
                  <a:lnTo>
                    <a:pt x="793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88" y="827"/>
                  </a:lnTo>
                  <a:lnTo>
                    <a:pt x="788" y="827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2"/>
                  </a:lnTo>
                  <a:lnTo>
                    <a:pt x="790" y="832"/>
                  </a:lnTo>
                  <a:lnTo>
                    <a:pt x="793" y="832"/>
                  </a:lnTo>
                  <a:lnTo>
                    <a:pt x="793" y="834"/>
                  </a:lnTo>
                  <a:lnTo>
                    <a:pt x="793" y="834"/>
                  </a:lnTo>
                  <a:lnTo>
                    <a:pt x="793" y="834"/>
                  </a:lnTo>
                  <a:lnTo>
                    <a:pt x="793" y="837"/>
                  </a:lnTo>
                  <a:lnTo>
                    <a:pt x="793" y="837"/>
                  </a:lnTo>
                  <a:lnTo>
                    <a:pt x="795" y="837"/>
                  </a:lnTo>
                  <a:lnTo>
                    <a:pt x="795" y="839"/>
                  </a:lnTo>
                  <a:lnTo>
                    <a:pt x="795" y="839"/>
                  </a:lnTo>
                  <a:lnTo>
                    <a:pt x="795" y="839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2"/>
                  </a:lnTo>
                  <a:lnTo>
                    <a:pt x="793" y="842"/>
                  </a:lnTo>
                  <a:lnTo>
                    <a:pt x="793" y="844"/>
                  </a:lnTo>
                  <a:lnTo>
                    <a:pt x="793" y="844"/>
                  </a:lnTo>
                  <a:lnTo>
                    <a:pt x="793" y="844"/>
                  </a:lnTo>
                  <a:lnTo>
                    <a:pt x="790" y="844"/>
                  </a:lnTo>
                  <a:lnTo>
                    <a:pt x="790" y="844"/>
                  </a:lnTo>
                  <a:lnTo>
                    <a:pt x="790" y="846"/>
                  </a:lnTo>
                  <a:lnTo>
                    <a:pt x="790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6" y="846"/>
                  </a:lnTo>
                  <a:lnTo>
                    <a:pt x="786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4"/>
                  </a:lnTo>
                  <a:lnTo>
                    <a:pt x="781" y="844"/>
                  </a:lnTo>
                  <a:lnTo>
                    <a:pt x="778" y="844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7"/>
                  </a:lnTo>
                  <a:lnTo>
                    <a:pt x="778" y="837"/>
                  </a:lnTo>
                  <a:lnTo>
                    <a:pt x="776" y="837"/>
                  </a:lnTo>
                  <a:lnTo>
                    <a:pt x="776" y="837"/>
                  </a:lnTo>
                  <a:lnTo>
                    <a:pt x="776" y="834"/>
                  </a:lnTo>
                  <a:lnTo>
                    <a:pt x="776" y="834"/>
                  </a:lnTo>
                  <a:lnTo>
                    <a:pt x="776" y="832"/>
                  </a:lnTo>
                  <a:lnTo>
                    <a:pt x="776" y="832"/>
                  </a:lnTo>
                  <a:lnTo>
                    <a:pt x="776" y="832"/>
                  </a:lnTo>
                  <a:lnTo>
                    <a:pt x="776" y="830"/>
                  </a:lnTo>
                  <a:lnTo>
                    <a:pt x="776" y="830"/>
                  </a:lnTo>
                  <a:lnTo>
                    <a:pt x="774" y="830"/>
                  </a:lnTo>
                  <a:lnTo>
                    <a:pt x="774" y="830"/>
                  </a:lnTo>
                  <a:lnTo>
                    <a:pt x="774" y="827"/>
                  </a:lnTo>
                  <a:lnTo>
                    <a:pt x="776" y="827"/>
                  </a:lnTo>
                  <a:lnTo>
                    <a:pt x="776" y="827"/>
                  </a:lnTo>
                  <a:lnTo>
                    <a:pt x="776" y="825"/>
                  </a:lnTo>
                  <a:lnTo>
                    <a:pt x="776" y="825"/>
                  </a:lnTo>
                  <a:lnTo>
                    <a:pt x="776" y="823"/>
                  </a:lnTo>
                  <a:lnTo>
                    <a:pt x="776" y="823"/>
                  </a:lnTo>
                  <a:lnTo>
                    <a:pt x="776" y="823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18"/>
                  </a:lnTo>
                  <a:lnTo>
                    <a:pt x="776" y="818"/>
                  </a:lnTo>
                  <a:lnTo>
                    <a:pt x="778" y="818"/>
                  </a:lnTo>
                  <a:lnTo>
                    <a:pt x="778" y="818"/>
                  </a:lnTo>
                  <a:lnTo>
                    <a:pt x="778" y="818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6" y="815"/>
                  </a:lnTo>
                  <a:lnTo>
                    <a:pt x="776" y="815"/>
                  </a:lnTo>
                  <a:lnTo>
                    <a:pt x="776" y="815"/>
                  </a:lnTo>
                  <a:lnTo>
                    <a:pt x="776" y="813"/>
                  </a:lnTo>
                  <a:lnTo>
                    <a:pt x="774" y="813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3"/>
                  </a:lnTo>
                  <a:lnTo>
                    <a:pt x="771" y="813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69" y="815"/>
                  </a:lnTo>
                  <a:lnTo>
                    <a:pt x="769" y="815"/>
                  </a:lnTo>
                  <a:lnTo>
                    <a:pt x="769" y="815"/>
                  </a:lnTo>
                  <a:lnTo>
                    <a:pt x="767" y="815"/>
                  </a:lnTo>
                  <a:lnTo>
                    <a:pt x="767" y="815"/>
                  </a:lnTo>
                  <a:lnTo>
                    <a:pt x="764" y="815"/>
                  </a:lnTo>
                  <a:lnTo>
                    <a:pt x="764" y="818"/>
                  </a:lnTo>
                  <a:lnTo>
                    <a:pt x="764" y="818"/>
                  </a:lnTo>
                  <a:lnTo>
                    <a:pt x="764" y="818"/>
                  </a:lnTo>
                  <a:lnTo>
                    <a:pt x="762" y="818"/>
                  </a:lnTo>
                  <a:lnTo>
                    <a:pt x="762" y="815"/>
                  </a:lnTo>
                  <a:lnTo>
                    <a:pt x="762" y="815"/>
                  </a:lnTo>
                  <a:lnTo>
                    <a:pt x="762" y="815"/>
                  </a:lnTo>
                  <a:lnTo>
                    <a:pt x="762" y="813"/>
                  </a:lnTo>
                  <a:lnTo>
                    <a:pt x="762" y="813"/>
                  </a:lnTo>
                  <a:lnTo>
                    <a:pt x="764" y="813"/>
                  </a:lnTo>
                  <a:lnTo>
                    <a:pt x="764" y="813"/>
                  </a:lnTo>
                  <a:lnTo>
                    <a:pt x="764" y="811"/>
                  </a:lnTo>
                  <a:lnTo>
                    <a:pt x="762" y="811"/>
                  </a:lnTo>
                  <a:lnTo>
                    <a:pt x="762" y="811"/>
                  </a:lnTo>
                  <a:lnTo>
                    <a:pt x="762" y="811"/>
                  </a:lnTo>
                  <a:lnTo>
                    <a:pt x="759" y="811"/>
                  </a:lnTo>
                  <a:lnTo>
                    <a:pt x="759" y="811"/>
                  </a:lnTo>
                  <a:lnTo>
                    <a:pt x="757" y="811"/>
                  </a:lnTo>
                  <a:lnTo>
                    <a:pt x="757" y="811"/>
                  </a:lnTo>
                  <a:lnTo>
                    <a:pt x="757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08"/>
                  </a:lnTo>
                  <a:lnTo>
                    <a:pt x="752" y="808"/>
                  </a:lnTo>
                  <a:lnTo>
                    <a:pt x="752" y="808"/>
                  </a:lnTo>
                  <a:lnTo>
                    <a:pt x="752" y="811"/>
                  </a:lnTo>
                  <a:lnTo>
                    <a:pt x="752" y="811"/>
                  </a:lnTo>
                  <a:lnTo>
                    <a:pt x="750" y="811"/>
                  </a:lnTo>
                  <a:lnTo>
                    <a:pt x="750" y="811"/>
                  </a:lnTo>
                  <a:lnTo>
                    <a:pt x="750" y="811"/>
                  </a:lnTo>
                  <a:lnTo>
                    <a:pt x="750" y="813"/>
                  </a:lnTo>
                  <a:lnTo>
                    <a:pt x="750" y="813"/>
                  </a:lnTo>
                  <a:lnTo>
                    <a:pt x="748" y="813"/>
                  </a:lnTo>
                  <a:lnTo>
                    <a:pt x="748" y="813"/>
                  </a:lnTo>
                  <a:lnTo>
                    <a:pt x="748" y="811"/>
                  </a:lnTo>
                  <a:lnTo>
                    <a:pt x="745" y="811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1" y="813"/>
                  </a:lnTo>
                  <a:lnTo>
                    <a:pt x="741" y="813"/>
                  </a:lnTo>
                  <a:lnTo>
                    <a:pt x="741" y="813"/>
                  </a:lnTo>
                  <a:lnTo>
                    <a:pt x="738" y="813"/>
                  </a:lnTo>
                  <a:lnTo>
                    <a:pt x="738" y="813"/>
                  </a:lnTo>
                  <a:lnTo>
                    <a:pt x="738" y="811"/>
                  </a:lnTo>
                  <a:lnTo>
                    <a:pt x="738" y="811"/>
                  </a:lnTo>
                  <a:lnTo>
                    <a:pt x="738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3" y="811"/>
                  </a:lnTo>
                  <a:lnTo>
                    <a:pt x="733" y="811"/>
                  </a:lnTo>
                  <a:lnTo>
                    <a:pt x="733" y="811"/>
                  </a:lnTo>
                  <a:lnTo>
                    <a:pt x="731" y="811"/>
                  </a:lnTo>
                  <a:lnTo>
                    <a:pt x="731" y="811"/>
                  </a:lnTo>
                  <a:lnTo>
                    <a:pt x="731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4" y="811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6"/>
                  </a:lnTo>
                  <a:lnTo>
                    <a:pt x="719" y="806"/>
                  </a:lnTo>
                  <a:lnTo>
                    <a:pt x="719" y="806"/>
                  </a:lnTo>
                  <a:lnTo>
                    <a:pt x="719" y="806"/>
                  </a:lnTo>
                  <a:lnTo>
                    <a:pt x="719" y="804"/>
                  </a:lnTo>
                  <a:lnTo>
                    <a:pt x="719" y="804"/>
                  </a:lnTo>
                  <a:lnTo>
                    <a:pt x="719" y="801"/>
                  </a:lnTo>
                  <a:lnTo>
                    <a:pt x="717" y="801"/>
                  </a:lnTo>
                  <a:lnTo>
                    <a:pt x="717" y="804"/>
                  </a:lnTo>
                  <a:lnTo>
                    <a:pt x="717" y="804"/>
                  </a:lnTo>
                  <a:lnTo>
                    <a:pt x="717" y="801"/>
                  </a:lnTo>
                  <a:lnTo>
                    <a:pt x="717" y="801"/>
                  </a:lnTo>
                  <a:lnTo>
                    <a:pt x="717" y="801"/>
                  </a:lnTo>
                  <a:lnTo>
                    <a:pt x="715" y="801"/>
                  </a:lnTo>
                  <a:lnTo>
                    <a:pt x="715" y="801"/>
                  </a:lnTo>
                  <a:lnTo>
                    <a:pt x="715" y="801"/>
                  </a:lnTo>
                  <a:lnTo>
                    <a:pt x="712" y="801"/>
                  </a:lnTo>
                  <a:lnTo>
                    <a:pt x="712" y="801"/>
                  </a:lnTo>
                  <a:lnTo>
                    <a:pt x="712" y="799"/>
                  </a:lnTo>
                  <a:lnTo>
                    <a:pt x="712" y="799"/>
                  </a:lnTo>
                  <a:lnTo>
                    <a:pt x="712" y="799"/>
                  </a:lnTo>
                  <a:lnTo>
                    <a:pt x="712" y="797"/>
                  </a:lnTo>
                  <a:lnTo>
                    <a:pt x="710" y="797"/>
                  </a:lnTo>
                  <a:lnTo>
                    <a:pt x="710" y="797"/>
                  </a:lnTo>
                  <a:lnTo>
                    <a:pt x="710" y="794"/>
                  </a:lnTo>
                  <a:lnTo>
                    <a:pt x="712" y="794"/>
                  </a:lnTo>
                  <a:lnTo>
                    <a:pt x="712" y="794"/>
                  </a:lnTo>
                  <a:lnTo>
                    <a:pt x="710" y="794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89"/>
                  </a:lnTo>
                  <a:lnTo>
                    <a:pt x="710" y="789"/>
                  </a:lnTo>
                  <a:lnTo>
                    <a:pt x="710" y="789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2" y="787"/>
                  </a:lnTo>
                  <a:lnTo>
                    <a:pt x="712" y="785"/>
                  </a:lnTo>
                  <a:lnTo>
                    <a:pt x="712" y="785"/>
                  </a:lnTo>
                  <a:lnTo>
                    <a:pt x="712" y="785"/>
                  </a:lnTo>
                  <a:lnTo>
                    <a:pt x="712" y="782"/>
                  </a:lnTo>
                  <a:lnTo>
                    <a:pt x="715" y="782"/>
                  </a:lnTo>
                  <a:lnTo>
                    <a:pt x="715" y="782"/>
                  </a:lnTo>
                  <a:lnTo>
                    <a:pt x="715" y="780"/>
                  </a:lnTo>
                  <a:lnTo>
                    <a:pt x="715" y="780"/>
                  </a:lnTo>
                  <a:lnTo>
                    <a:pt x="712" y="780"/>
                  </a:lnTo>
                  <a:lnTo>
                    <a:pt x="712" y="780"/>
                  </a:lnTo>
                  <a:lnTo>
                    <a:pt x="712" y="780"/>
                  </a:lnTo>
                  <a:lnTo>
                    <a:pt x="710" y="780"/>
                  </a:lnTo>
                  <a:lnTo>
                    <a:pt x="710" y="780"/>
                  </a:lnTo>
                  <a:lnTo>
                    <a:pt x="710" y="778"/>
                  </a:lnTo>
                  <a:lnTo>
                    <a:pt x="710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5" y="778"/>
                  </a:lnTo>
                  <a:lnTo>
                    <a:pt x="705" y="780"/>
                  </a:lnTo>
                  <a:lnTo>
                    <a:pt x="705" y="780"/>
                  </a:lnTo>
                  <a:lnTo>
                    <a:pt x="705" y="780"/>
                  </a:lnTo>
                  <a:lnTo>
                    <a:pt x="703" y="780"/>
                  </a:lnTo>
                  <a:lnTo>
                    <a:pt x="703" y="780"/>
                  </a:lnTo>
                  <a:lnTo>
                    <a:pt x="703" y="780"/>
                  </a:lnTo>
                  <a:lnTo>
                    <a:pt x="703" y="778"/>
                  </a:lnTo>
                  <a:lnTo>
                    <a:pt x="703" y="778"/>
                  </a:lnTo>
                  <a:lnTo>
                    <a:pt x="700" y="778"/>
                  </a:lnTo>
                  <a:lnTo>
                    <a:pt x="700" y="775"/>
                  </a:lnTo>
                  <a:lnTo>
                    <a:pt x="700" y="775"/>
                  </a:lnTo>
                  <a:lnTo>
                    <a:pt x="698" y="775"/>
                  </a:lnTo>
                  <a:lnTo>
                    <a:pt x="698" y="775"/>
                  </a:lnTo>
                  <a:lnTo>
                    <a:pt x="698" y="775"/>
                  </a:lnTo>
                  <a:lnTo>
                    <a:pt x="696" y="775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3" y="778"/>
                  </a:lnTo>
                  <a:lnTo>
                    <a:pt x="693" y="778"/>
                  </a:lnTo>
                  <a:lnTo>
                    <a:pt x="693" y="778"/>
                  </a:lnTo>
                  <a:lnTo>
                    <a:pt x="693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4" y="770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6"/>
                  </a:lnTo>
                  <a:lnTo>
                    <a:pt x="681" y="766"/>
                  </a:lnTo>
                  <a:lnTo>
                    <a:pt x="681" y="766"/>
                  </a:lnTo>
                  <a:lnTo>
                    <a:pt x="681" y="768"/>
                  </a:lnTo>
                  <a:lnTo>
                    <a:pt x="681" y="768"/>
                  </a:lnTo>
                  <a:lnTo>
                    <a:pt x="681" y="768"/>
                  </a:lnTo>
                  <a:lnTo>
                    <a:pt x="679" y="768"/>
                  </a:lnTo>
                  <a:lnTo>
                    <a:pt x="679" y="768"/>
                  </a:lnTo>
                  <a:lnTo>
                    <a:pt x="679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4" y="770"/>
                  </a:lnTo>
                  <a:lnTo>
                    <a:pt x="674" y="770"/>
                  </a:lnTo>
                  <a:lnTo>
                    <a:pt x="674" y="770"/>
                  </a:lnTo>
                  <a:lnTo>
                    <a:pt x="672" y="770"/>
                  </a:lnTo>
                  <a:lnTo>
                    <a:pt x="672" y="770"/>
                  </a:lnTo>
                  <a:lnTo>
                    <a:pt x="672" y="773"/>
                  </a:lnTo>
                  <a:lnTo>
                    <a:pt x="672" y="773"/>
                  </a:lnTo>
                  <a:lnTo>
                    <a:pt x="672" y="773"/>
                  </a:lnTo>
                  <a:lnTo>
                    <a:pt x="672" y="775"/>
                  </a:lnTo>
                  <a:lnTo>
                    <a:pt x="672" y="775"/>
                  </a:lnTo>
                  <a:lnTo>
                    <a:pt x="672" y="778"/>
                  </a:lnTo>
                  <a:lnTo>
                    <a:pt x="672" y="778"/>
                  </a:lnTo>
                  <a:lnTo>
                    <a:pt x="670" y="778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67" y="780"/>
                  </a:lnTo>
                  <a:lnTo>
                    <a:pt x="667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0" y="782"/>
                  </a:lnTo>
                  <a:lnTo>
                    <a:pt x="660" y="782"/>
                  </a:lnTo>
                  <a:lnTo>
                    <a:pt x="660" y="782"/>
                  </a:lnTo>
                  <a:lnTo>
                    <a:pt x="658" y="782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5" y="780"/>
                  </a:lnTo>
                  <a:lnTo>
                    <a:pt x="655" y="780"/>
                  </a:lnTo>
                  <a:lnTo>
                    <a:pt x="655" y="782"/>
                  </a:lnTo>
                  <a:lnTo>
                    <a:pt x="655" y="782"/>
                  </a:lnTo>
                  <a:lnTo>
                    <a:pt x="655" y="782"/>
                  </a:lnTo>
                  <a:lnTo>
                    <a:pt x="655" y="785"/>
                  </a:lnTo>
                  <a:lnTo>
                    <a:pt x="655" y="785"/>
                  </a:lnTo>
                  <a:lnTo>
                    <a:pt x="655" y="787"/>
                  </a:lnTo>
                  <a:lnTo>
                    <a:pt x="653" y="787"/>
                  </a:lnTo>
                  <a:lnTo>
                    <a:pt x="653" y="787"/>
                  </a:lnTo>
                  <a:lnTo>
                    <a:pt x="653" y="789"/>
                  </a:lnTo>
                  <a:lnTo>
                    <a:pt x="653" y="789"/>
                  </a:lnTo>
                  <a:lnTo>
                    <a:pt x="653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5"/>
                  </a:lnTo>
                  <a:lnTo>
                    <a:pt x="648" y="785"/>
                  </a:lnTo>
                  <a:lnTo>
                    <a:pt x="648" y="785"/>
                  </a:lnTo>
                  <a:lnTo>
                    <a:pt x="648" y="785"/>
                  </a:lnTo>
                  <a:lnTo>
                    <a:pt x="648" y="782"/>
                  </a:lnTo>
                  <a:lnTo>
                    <a:pt x="648" y="782"/>
                  </a:lnTo>
                  <a:lnTo>
                    <a:pt x="648" y="782"/>
                  </a:lnTo>
                  <a:lnTo>
                    <a:pt x="646" y="782"/>
                  </a:lnTo>
                  <a:lnTo>
                    <a:pt x="646" y="780"/>
                  </a:lnTo>
                  <a:lnTo>
                    <a:pt x="646" y="780"/>
                  </a:lnTo>
                  <a:lnTo>
                    <a:pt x="646" y="782"/>
                  </a:lnTo>
                  <a:lnTo>
                    <a:pt x="644" y="782"/>
                  </a:lnTo>
                  <a:lnTo>
                    <a:pt x="644" y="782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1" y="785"/>
                  </a:lnTo>
                  <a:lnTo>
                    <a:pt x="641" y="782"/>
                  </a:lnTo>
                  <a:lnTo>
                    <a:pt x="641" y="782"/>
                  </a:lnTo>
                  <a:lnTo>
                    <a:pt x="641" y="782"/>
                  </a:lnTo>
                  <a:lnTo>
                    <a:pt x="641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2"/>
                  </a:lnTo>
                  <a:lnTo>
                    <a:pt x="639" y="782"/>
                  </a:lnTo>
                  <a:lnTo>
                    <a:pt x="639" y="782"/>
                  </a:lnTo>
                  <a:lnTo>
                    <a:pt x="639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7"/>
                  </a:lnTo>
                  <a:lnTo>
                    <a:pt x="636" y="787"/>
                  </a:lnTo>
                  <a:lnTo>
                    <a:pt x="634" y="787"/>
                  </a:lnTo>
                  <a:lnTo>
                    <a:pt x="634" y="789"/>
                  </a:lnTo>
                  <a:lnTo>
                    <a:pt x="634" y="789"/>
                  </a:lnTo>
                  <a:lnTo>
                    <a:pt x="634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29" y="789"/>
                  </a:lnTo>
                  <a:lnTo>
                    <a:pt x="629" y="787"/>
                  </a:lnTo>
                  <a:lnTo>
                    <a:pt x="629" y="787"/>
                  </a:lnTo>
                  <a:lnTo>
                    <a:pt x="629" y="787"/>
                  </a:lnTo>
                  <a:lnTo>
                    <a:pt x="629" y="785"/>
                  </a:lnTo>
                  <a:lnTo>
                    <a:pt x="629" y="785"/>
                  </a:lnTo>
                  <a:lnTo>
                    <a:pt x="627" y="785"/>
                  </a:lnTo>
                  <a:lnTo>
                    <a:pt x="627" y="785"/>
                  </a:lnTo>
                  <a:lnTo>
                    <a:pt x="627" y="785"/>
                  </a:lnTo>
                  <a:lnTo>
                    <a:pt x="625" y="785"/>
                  </a:lnTo>
                  <a:lnTo>
                    <a:pt x="625" y="782"/>
                  </a:lnTo>
                  <a:lnTo>
                    <a:pt x="625" y="782"/>
                  </a:lnTo>
                  <a:lnTo>
                    <a:pt x="625" y="782"/>
                  </a:lnTo>
                  <a:lnTo>
                    <a:pt x="622" y="782"/>
                  </a:lnTo>
                  <a:lnTo>
                    <a:pt x="622" y="782"/>
                  </a:lnTo>
                  <a:lnTo>
                    <a:pt x="622" y="782"/>
                  </a:lnTo>
                  <a:lnTo>
                    <a:pt x="622" y="780"/>
                  </a:lnTo>
                  <a:lnTo>
                    <a:pt x="622" y="780"/>
                  </a:lnTo>
                  <a:lnTo>
                    <a:pt x="620" y="780"/>
                  </a:lnTo>
                  <a:lnTo>
                    <a:pt x="620" y="782"/>
                  </a:lnTo>
                  <a:lnTo>
                    <a:pt x="620" y="782"/>
                  </a:lnTo>
                  <a:lnTo>
                    <a:pt x="620" y="782"/>
                  </a:lnTo>
                  <a:lnTo>
                    <a:pt x="620" y="785"/>
                  </a:lnTo>
                  <a:lnTo>
                    <a:pt x="620" y="785"/>
                  </a:lnTo>
                  <a:lnTo>
                    <a:pt x="617" y="785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9"/>
                  </a:lnTo>
                  <a:lnTo>
                    <a:pt x="617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3" y="789"/>
                  </a:lnTo>
                  <a:lnTo>
                    <a:pt x="613" y="789"/>
                  </a:lnTo>
                  <a:lnTo>
                    <a:pt x="613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08" y="789"/>
                  </a:lnTo>
                  <a:lnTo>
                    <a:pt x="608" y="792"/>
                  </a:lnTo>
                  <a:lnTo>
                    <a:pt x="608" y="792"/>
                  </a:lnTo>
                  <a:lnTo>
                    <a:pt x="608" y="789"/>
                  </a:lnTo>
                  <a:lnTo>
                    <a:pt x="608" y="789"/>
                  </a:lnTo>
                  <a:lnTo>
                    <a:pt x="608" y="789"/>
                  </a:lnTo>
                  <a:lnTo>
                    <a:pt x="606" y="789"/>
                  </a:lnTo>
                  <a:lnTo>
                    <a:pt x="606" y="789"/>
                  </a:lnTo>
                  <a:lnTo>
                    <a:pt x="606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92"/>
                  </a:lnTo>
                  <a:lnTo>
                    <a:pt x="603" y="792"/>
                  </a:lnTo>
                  <a:lnTo>
                    <a:pt x="603" y="792"/>
                  </a:lnTo>
                  <a:lnTo>
                    <a:pt x="603" y="794"/>
                  </a:lnTo>
                  <a:lnTo>
                    <a:pt x="601" y="794"/>
                  </a:lnTo>
                  <a:lnTo>
                    <a:pt x="601" y="794"/>
                  </a:lnTo>
                  <a:lnTo>
                    <a:pt x="601" y="794"/>
                  </a:lnTo>
                  <a:lnTo>
                    <a:pt x="601" y="797"/>
                  </a:lnTo>
                  <a:lnTo>
                    <a:pt x="601" y="797"/>
                  </a:lnTo>
                  <a:lnTo>
                    <a:pt x="601" y="797"/>
                  </a:lnTo>
                  <a:lnTo>
                    <a:pt x="601" y="799"/>
                  </a:lnTo>
                  <a:lnTo>
                    <a:pt x="601" y="799"/>
                  </a:lnTo>
                  <a:lnTo>
                    <a:pt x="603" y="799"/>
                  </a:lnTo>
                  <a:lnTo>
                    <a:pt x="603" y="799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4"/>
                  </a:lnTo>
                  <a:lnTo>
                    <a:pt x="603" y="804"/>
                  </a:lnTo>
                  <a:lnTo>
                    <a:pt x="606" y="804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8"/>
                  </a:lnTo>
                  <a:lnTo>
                    <a:pt x="606" y="808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8" y="811"/>
                  </a:lnTo>
                  <a:lnTo>
                    <a:pt x="608" y="811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5"/>
                  </a:lnTo>
                  <a:lnTo>
                    <a:pt x="606" y="815"/>
                  </a:lnTo>
                  <a:lnTo>
                    <a:pt x="606" y="818"/>
                  </a:lnTo>
                  <a:lnTo>
                    <a:pt x="606" y="818"/>
                  </a:lnTo>
                  <a:lnTo>
                    <a:pt x="606" y="820"/>
                  </a:lnTo>
                  <a:lnTo>
                    <a:pt x="606" y="820"/>
                  </a:lnTo>
                  <a:lnTo>
                    <a:pt x="608" y="820"/>
                  </a:lnTo>
                  <a:lnTo>
                    <a:pt x="608" y="820"/>
                  </a:lnTo>
                  <a:lnTo>
                    <a:pt x="608" y="820"/>
                  </a:lnTo>
                  <a:lnTo>
                    <a:pt x="606" y="820"/>
                  </a:lnTo>
                  <a:lnTo>
                    <a:pt x="606" y="823"/>
                  </a:lnTo>
                  <a:lnTo>
                    <a:pt x="606" y="823"/>
                  </a:lnTo>
                  <a:lnTo>
                    <a:pt x="606" y="823"/>
                  </a:lnTo>
                  <a:lnTo>
                    <a:pt x="603" y="823"/>
                  </a:lnTo>
                  <a:lnTo>
                    <a:pt x="603" y="823"/>
                  </a:lnTo>
                  <a:lnTo>
                    <a:pt x="603" y="823"/>
                  </a:lnTo>
                  <a:lnTo>
                    <a:pt x="603" y="820"/>
                  </a:lnTo>
                  <a:lnTo>
                    <a:pt x="603" y="820"/>
                  </a:lnTo>
                  <a:lnTo>
                    <a:pt x="601" y="820"/>
                  </a:lnTo>
                  <a:lnTo>
                    <a:pt x="601" y="820"/>
                  </a:lnTo>
                  <a:lnTo>
                    <a:pt x="601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6" y="820"/>
                  </a:lnTo>
                  <a:lnTo>
                    <a:pt x="596" y="820"/>
                  </a:lnTo>
                  <a:lnTo>
                    <a:pt x="596" y="823"/>
                  </a:lnTo>
                  <a:lnTo>
                    <a:pt x="596" y="823"/>
                  </a:lnTo>
                  <a:lnTo>
                    <a:pt x="596" y="820"/>
                  </a:lnTo>
                  <a:lnTo>
                    <a:pt x="594" y="820"/>
                  </a:lnTo>
                  <a:lnTo>
                    <a:pt x="594" y="820"/>
                  </a:lnTo>
                  <a:lnTo>
                    <a:pt x="594" y="820"/>
                  </a:lnTo>
                  <a:lnTo>
                    <a:pt x="594" y="818"/>
                  </a:lnTo>
                  <a:lnTo>
                    <a:pt x="594" y="818"/>
                  </a:lnTo>
                  <a:lnTo>
                    <a:pt x="594" y="815"/>
                  </a:lnTo>
                  <a:lnTo>
                    <a:pt x="594" y="815"/>
                  </a:lnTo>
                  <a:lnTo>
                    <a:pt x="594" y="815"/>
                  </a:lnTo>
                  <a:lnTo>
                    <a:pt x="594" y="813"/>
                  </a:lnTo>
                  <a:lnTo>
                    <a:pt x="594" y="813"/>
                  </a:lnTo>
                  <a:lnTo>
                    <a:pt x="591" y="813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08"/>
                  </a:lnTo>
                  <a:lnTo>
                    <a:pt x="591" y="808"/>
                  </a:lnTo>
                  <a:lnTo>
                    <a:pt x="591" y="806"/>
                  </a:lnTo>
                  <a:lnTo>
                    <a:pt x="591" y="806"/>
                  </a:lnTo>
                  <a:lnTo>
                    <a:pt x="591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7" y="808"/>
                  </a:lnTo>
                  <a:lnTo>
                    <a:pt x="587" y="811"/>
                  </a:lnTo>
                  <a:lnTo>
                    <a:pt x="587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3"/>
                  </a:lnTo>
                  <a:lnTo>
                    <a:pt x="584" y="813"/>
                  </a:lnTo>
                  <a:lnTo>
                    <a:pt x="584" y="813"/>
                  </a:lnTo>
                  <a:lnTo>
                    <a:pt x="582" y="813"/>
                  </a:lnTo>
                  <a:lnTo>
                    <a:pt x="582" y="813"/>
                  </a:lnTo>
                  <a:lnTo>
                    <a:pt x="582" y="813"/>
                  </a:lnTo>
                  <a:lnTo>
                    <a:pt x="582" y="815"/>
                  </a:lnTo>
                  <a:lnTo>
                    <a:pt x="580" y="815"/>
                  </a:lnTo>
                  <a:lnTo>
                    <a:pt x="580" y="815"/>
                  </a:lnTo>
                  <a:lnTo>
                    <a:pt x="577" y="815"/>
                  </a:lnTo>
                  <a:lnTo>
                    <a:pt x="577" y="815"/>
                  </a:lnTo>
                  <a:lnTo>
                    <a:pt x="577" y="813"/>
                  </a:lnTo>
                  <a:lnTo>
                    <a:pt x="577" y="813"/>
                  </a:lnTo>
                  <a:lnTo>
                    <a:pt x="577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5"/>
                  </a:lnTo>
                  <a:lnTo>
                    <a:pt x="572" y="815"/>
                  </a:lnTo>
                  <a:lnTo>
                    <a:pt x="572" y="815"/>
                  </a:lnTo>
                  <a:lnTo>
                    <a:pt x="570" y="815"/>
                  </a:lnTo>
                  <a:lnTo>
                    <a:pt x="570" y="813"/>
                  </a:lnTo>
                  <a:lnTo>
                    <a:pt x="570" y="813"/>
                  </a:lnTo>
                  <a:lnTo>
                    <a:pt x="570" y="813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08"/>
                  </a:lnTo>
                  <a:lnTo>
                    <a:pt x="570" y="808"/>
                  </a:lnTo>
                  <a:lnTo>
                    <a:pt x="568" y="808"/>
                  </a:lnTo>
                  <a:lnTo>
                    <a:pt x="568" y="808"/>
                  </a:lnTo>
                  <a:lnTo>
                    <a:pt x="568" y="808"/>
                  </a:lnTo>
                  <a:lnTo>
                    <a:pt x="565" y="808"/>
                  </a:lnTo>
                  <a:lnTo>
                    <a:pt x="565" y="806"/>
                  </a:lnTo>
                  <a:lnTo>
                    <a:pt x="565" y="806"/>
                  </a:lnTo>
                  <a:lnTo>
                    <a:pt x="565" y="804"/>
                  </a:lnTo>
                  <a:lnTo>
                    <a:pt x="565" y="804"/>
                  </a:lnTo>
                  <a:lnTo>
                    <a:pt x="568" y="804"/>
                  </a:lnTo>
                  <a:lnTo>
                    <a:pt x="568" y="801"/>
                  </a:lnTo>
                  <a:lnTo>
                    <a:pt x="568" y="801"/>
                  </a:lnTo>
                  <a:lnTo>
                    <a:pt x="565" y="801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1" y="799"/>
                  </a:lnTo>
                  <a:lnTo>
                    <a:pt x="561" y="799"/>
                  </a:lnTo>
                  <a:lnTo>
                    <a:pt x="561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6" y="799"/>
                  </a:lnTo>
                  <a:lnTo>
                    <a:pt x="556" y="799"/>
                  </a:lnTo>
                  <a:lnTo>
                    <a:pt x="556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1" y="799"/>
                  </a:lnTo>
                  <a:lnTo>
                    <a:pt x="551" y="799"/>
                  </a:lnTo>
                  <a:lnTo>
                    <a:pt x="551" y="799"/>
                  </a:lnTo>
                  <a:lnTo>
                    <a:pt x="551" y="797"/>
                  </a:lnTo>
                  <a:lnTo>
                    <a:pt x="551" y="797"/>
                  </a:lnTo>
                  <a:lnTo>
                    <a:pt x="551" y="794"/>
                  </a:lnTo>
                  <a:lnTo>
                    <a:pt x="551" y="794"/>
                  </a:lnTo>
                  <a:lnTo>
                    <a:pt x="551" y="794"/>
                  </a:lnTo>
                  <a:lnTo>
                    <a:pt x="551" y="792"/>
                  </a:lnTo>
                  <a:lnTo>
                    <a:pt x="551" y="792"/>
                  </a:lnTo>
                  <a:lnTo>
                    <a:pt x="551" y="792"/>
                  </a:lnTo>
                  <a:lnTo>
                    <a:pt x="551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7"/>
                  </a:lnTo>
                  <a:lnTo>
                    <a:pt x="554" y="787"/>
                  </a:lnTo>
                  <a:lnTo>
                    <a:pt x="554" y="785"/>
                  </a:lnTo>
                  <a:lnTo>
                    <a:pt x="554" y="785"/>
                  </a:lnTo>
                  <a:lnTo>
                    <a:pt x="554" y="785"/>
                  </a:lnTo>
                  <a:lnTo>
                    <a:pt x="554" y="782"/>
                  </a:lnTo>
                  <a:lnTo>
                    <a:pt x="554" y="782"/>
                  </a:lnTo>
                  <a:lnTo>
                    <a:pt x="554" y="782"/>
                  </a:lnTo>
                  <a:lnTo>
                    <a:pt x="554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78"/>
                  </a:lnTo>
                  <a:lnTo>
                    <a:pt x="556" y="778"/>
                  </a:lnTo>
                  <a:lnTo>
                    <a:pt x="558" y="778"/>
                  </a:lnTo>
                  <a:lnTo>
                    <a:pt x="558" y="778"/>
                  </a:lnTo>
                  <a:lnTo>
                    <a:pt x="558" y="775"/>
                  </a:lnTo>
                  <a:lnTo>
                    <a:pt x="556" y="775"/>
                  </a:lnTo>
                  <a:lnTo>
                    <a:pt x="556" y="775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4" y="773"/>
                  </a:lnTo>
                  <a:lnTo>
                    <a:pt x="554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6" y="773"/>
                  </a:lnTo>
                  <a:lnTo>
                    <a:pt x="546" y="770"/>
                  </a:lnTo>
                  <a:lnTo>
                    <a:pt x="546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68"/>
                  </a:lnTo>
                  <a:lnTo>
                    <a:pt x="544" y="768"/>
                  </a:lnTo>
                  <a:lnTo>
                    <a:pt x="544" y="766"/>
                  </a:lnTo>
                  <a:lnTo>
                    <a:pt x="544" y="766"/>
                  </a:lnTo>
                  <a:lnTo>
                    <a:pt x="544" y="763"/>
                  </a:lnTo>
                  <a:lnTo>
                    <a:pt x="544" y="763"/>
                  </a:lnTo>
                  <a:lnTo>
                    <a:pt x="544" y="763"/>
                  </a:lnTo>
                  <a:lnTo>
                    <a:pt x="542" y="763"/>
                  </a:lnTo>
                  <a:lnTo>
                    <a:pt x="542" y="761"/>
                  </a:lnTo>
                  <a:lnTo>
                    <a:pt x="542" y="761"/>
                  </a:lnTo>
                  <a:lnTo>
                    <a:pt x="544" y="761"/>
                  </a:lnTo>
                  <a:lnTo>
                    <a:pt x="544" y="761"/>
                  </a:lnTo>
                  <a:lnTo>
                    <a:pt x="544" y="759"/>
                  </a:lnTo>
                  <a:lnTo>
                    <a:pt x="542" y="759"/>
                  </a:lnTo>
                  <a:lnTo>
                    <a:pt x="542" y="759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39" y="756"/>
                  </a:lnTo>
                  <a:lnTo>
                    <a:pt x="539" y="754"/>
                  </a:lnTo>
                  <a:lnTo>
                    <a:pt x="539" y="754"/>
                  </a:lnTo>
                  <a:lnTo>
                    <a:pt x="539" y="751"/>
                  </a:lnTo>
                  <a:lnTo>
                    <a:pt x="539" y="751"/>
                  </a:lnTo>
                  <a:lnTo>
                    <a:pt x="542" y="751"/>
                  </a:lnTo>
                  <a:lnTo>
                    <a:pt x="542" y="751"/>
                  </a:lnTo>
                  <a:lnTo>
                    <a:pt x="542" y="751"/>
                  </a:lnTo>
                  <a:lnTo>
                    <a:pt x="542" y="749"/>
                  </a:lnTo>
                  <a:lnTo>
                    <a:pt x="542" y="749"/>
                  </a:lnTo>
                  <a:lnTo>
                    <a:pt x="542" y="749"/>
                  </a:lnTo>
                  <a:lnTo>
                    <a:pt x="544" y="749"/>
                  </a:lnTo>
                  <a:lnTo>
                    <a:pt x="544" y="747"/>
                  </a:lnTo>
                  <a:lnTo>
                    <a:pt x="542" y="747"/>
                  </a:lnTo>
                  <a:lnTo>
                    <a:pt x="542" y="747"/>
                  </a:lnTo>
                  <a:lnTo>
                    <a:pt x="542" y="747"/>
                  </a:lnTo>
                  <a:lnTo>
                    <a:pt x="539" y="747"/>
                  </a:lnTo>
                  <a:lnTo>
                    <a:pt x="539" y="747"/>
                  </a:lnTo>
                  <a:lnTo>
                    <a:pt x="537" y="747"/>
                  </a:lnTo>
                  <a:lnTo>
                    <a:pt x="537" y="749"/>
                  </a:lnTo>
                  <a:lnTo>
                    <a:pt x="537" y="749"/>
                  </a:lnTo>
                  <a:lnTo>
                    <a:pt x="537" y="747"/>
                  </a:lnTo>
                  <a:lnTo>
                    <a:pt x="537" y="747"/>
                  </a:lnTo>
                  <a:lnTo>
                    <a:pt x="535" y="747"/>
                  </a:lnTo>
                  <a:lnTo>
                    <a:pt x="535" y="747"/>
                  </a:lnTo>
                  <a:lnTo>
                    <a:pt x="532" y="747"/>
                  </a:lnTo>
                  <a:lnTo>
                    <a:pt x="532" y="747"/>
                  </a:lnTo>
                  <a:lnTo>
                    <a:pt x="532" y="747"/>
                  </a:lnTo>
                  <a:lnTo>
                    <a:pt x="530" y="747"/>
                  </a:lnTo>
                  <a:lnTo>
                    <a:pt x="530" y="747"/>
                  </a:lnTo>
                  <a:lnTo>
                    <a:pt x="530" y="747"/>
                  </a:lnTo>
                  <a:lnTo>
                    <a:pt x="530" y="749"/>
                  </a:lnTo>
                  <a:lnTo>
                    <a:pt x="528" y="749"/>
                  </a:lnTo>
                  <a:lnTo>
                    <a:pt x="528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3" y="749"/>
                  </a:lnTo>
                  <a:lnTo>
                    <a:pt x="523" y="749"/>
                  </a:lnTo>
                  <a:lnTo>
                    <a:pt x="523" y="751"/>
                  </a:lnTo>
                  <a:lnTo>
                    <a:pt x="523" y="751"/>
                  </a:lnTo>
                  <a:lnTo>
                    <a:pt x="523" y="751"/>
                  </a:lnTo>
                  <a:lnTo>
                    <a:pt x="520" y="751"/>
                  </a:lnTo>
                  <a:lnTo>
                    <a:pt x="520" y="751"/>
                  </a:lnTo>
                  <a:lnTo>
                    <a:pt x="520" y="751"/>
                  </a:lnTo>
                  <a:lnTo>
                    <a:pt x="518" y="751"/>
                  </a:lnTo>
                  <a:lnTo>
                    <a:pt x="518" y="754"/>
                  </a:lnTo>
                  <a:lnTo>
                    <a:pt x="518" y="754"/>
                  </a:lnTo>
                  <a:lnTo>
                    <a:pt x="518" y="754"/>
                  </a:lnTo>
                  <a:lnTo>
                    <a:pt x="516" y="754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49"/>
                  </a:lnTo>
                  <a:lnTo>
                    <a:pt x="518" y="749"/>
                  </a:lnTo>
                  <a:lnTo>
                    <a:pt x="518" y="749"/>
                  </a:lnTo>
                  <a:lnTo>
                    <a:pt x="518" y="749"/>
                  </a:lnTo>
                  <a:lnTo>
                    <a:pt x="518" y="747"/>
                  </a:lnTo>
                  <a:lnTo>
                    <a:pt x="518" y="747"/>
                  </a:lnTo>
                  <a:lnTo>
                    <a:pt x="518" y="747"/>
                  </a:lnTo>
                  <a:lnTo>
                    <a:pt x="518" y="744"/>
                  </a:lnTo>
                  <a:lnTo>
                    <a:pt x="518" y="744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37"/>
                  </a:lnTo>
                  <a:lnTo>
                    <a:pt x="516" y="737"/>
                  </a:lnTo>
                  <a:lnTo>
                    <a:pt x="516" y="737"/>
                  </a:lnTo>
                  <a:lnTo>
                    <a:pt x="516" y="735"/>
                  </a:lnTo>
                  <a:lnTo>
                    <a:pt x="516" y="735"/>
                  </a:lnTo>
                  <a:lnTo>
                    <a:pt x="516" y="733"/>
                  </a:lnTo>
                  <a:lnTo>
                    <a:pt x="516" y="733"/>
                  </a:lnTo>
                  <a:lnTo>
                    <a:pt x="516" y="730"/>
                  </a:lnTo>
                  <a:lnTo>
                    <a:pt x="516" y="730"/>
                  </a:lnTo>
                  <a:lnTo>
                    <a:pt x="516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20" y="730"/>
                  </a:lnTo>
                  <a:lnTo>
                    <a:pt x="520" y="728"/>
                  </a:lnTo>
                  <a:lnTo>
                    <a:pt x="518" y="728"/>
                  </a:lnTo>
                  <a:lnTo>
                    <a:pt x="518" y="728"/>
                  </a:lnTo>
                  <a:lnTo>
                    <a:pt x="518" y="725"/>
                  </a:lnTo>
                  <a:lnTo>
                    <a:pt x="518" y="725"/>
                  </a:lnTo>
                  <a:lnTo>
                    <a:pt x="518" y="725"/>
                  </a:lnTo>
                  <a:lnTo>
                    <a:pt x="518" y="723"/>
                  </a:lnTo>
                  <a:lnTo>
                    <a:pt x="518" y="723"/>
                  </a:lnTo>
                  <a:lnTo>
                    <a:pt x="518" y="723"/>
                  </a:lnTo>
                  <a:lnTo>
                    <a:pt x="518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18"/>
                  </a:lnTo>
                  <a:lnTo>
                    <a:pt x="523" y="718"/>
                  </a:lnTo>
                  <a:lnTo>
                    <a:pt x="523" y="718"/>
                  </a:lnTo>
                  <a:lnTo>
                    <a:pt x="523" y="721"/>
                  </a:lnTo>
                  <a:lnTo>
                    <a:pt x="523" y="721"/>
                  </a:lnTo>
                  <a:lnTo>
                    <a:pt x="523" y="718"/>
                  </a:lnTo>
                  <a:lnTo>
                    <a:pt x="525" y="718"/>
                  </a:lnTo>
                  <a:lnTo>
                    <a:pt x="525" y="718"/>
                  </a:lnTo>
                  <a:lnTo>
                    <a:pt x="525" y="718"/>
                  </a:lnTo>
                  <a:lnTo>
                    <a:pt x="525" y="716"/>
                  </a:lnTo>
                  <a:lnTo>
                    <a:pt x="525" y="716"/>
                  </a:lnTo>
                  <a:lnTo>
                    <a:pt x="525" y="716"/>
                  </a:lnTo>
                  <a:lnTo>
                    <a:pt x="528" y="716"/>
                  </a:lnTo>
                  <a:lnTo>
                    <a:pt x="528" y="714"/>
                  </a:lnTo>
                  <a:lnTo>
                    <a:pt x="528" y="714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09"/>
                  </a:lnTo>
                  <a:lnTo>
                    <a:pt x="530" y="709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2" y="711"/>
                  </a:lnTo>
                  <a:lnTo>
                    <a:pt x="532" y="711"/>
                  </a:lnTo>
                  <a:lnTo>
                    <a:pt x="532" y="711"/>
                  </a:lnTo>
                  <a:lnTo>
                    <a:pt x="532" y="709"/>
                  </a:lnTo>
                  <a:lnTo>
                    <a:pt x="532" y="709"/>
                  </a:lnTo>
                  <a:lnTo>
                    <a:pt x="532" y="709"/>
                  </a:lnTo>
                  <a:lnTo>
                    <a:pt x="532" y="706"/>
                  </a:lnTo>
                  <a:lnTo>
                    <a:pt x="535" y="706"/>
                  </a:lnTo>
                  <a:lnTo>
                    <a:pt x="535" y="706"/>
                  </a:lnTo>
                  <a:lnTo>
                    <a:pt x="535" y="704"/>
                  </a:lnTo>
                  <a:lnTo>
                    <a:pt x="535" y="704"/>
                  </a:lnTo>
                  <a:lnTo>
                    <a:pt x="535" y="704"/>
                  </a:lnTo>
                  <a:lnTo>
                    <a:pt x="537" y="704"/>
                  </a:lnTo>
                  <a:lnTo>
                    <a:pt x="537" y="704"/>
                  </a:lnTo>
                  <a:lnTo>
                    <a:pt x="537" y="704"/>
                  </a:lnTo>
                  <a:lnTo>
                    <a:pt x="539" y="704"/>
                  </a:lnTo>
                  <a:lnTo>
                    <a:pt x="539" y="704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7" y="702"/>
                  </a:lnTo>
                  <a:lnTo>
                    <a:pt x="537" y="699"/>
                  </a:lnTo>
                  <a:lnTo>
                    <a:pt x="537" y="699"/>
                  </a:lnTo>
                  <a:lnTo>
                    <a:pt x="537" y="699"/>
                  </a:lnTo>
                  <a:lnTo>
                    <a:pt x="537" y="697"/>
                  </a:lnTo>
                  <a:lnTo>
                    <a:pt x="537" y="697"/>
                  </a:lnTo>
                  <a:lnTo>
                    <a:pt x="537" y="697"/>
                  </a:lnTo>
                  <a:lnTo>
                    <a:pt x="539" y="697"/>
                  </a:lnTo>
                  <a:lnTo>
                    <a:pt x="539" y="697"/>
                  </a:lnTo>
                  <a:lnTo>
                    <a:pt x="539" y="695"/>
                  </a:lnTo>
                  <a:lnTo>
                    <a:pt x="539" y="695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0"/>
                  </a:lnTo>
                  <a:lnTo>
                    <a:pt x="542" y="690"/>
                  </a:lnTo>
                  <a:lnTo>
                    <a:pt x="542" y="690"/>
                  </a:lnTo>
                  <a:lnTo>
                    <a:pt x="542" y="687"/>
                  </a:lnTo>
                  <a:lnTo>
                    <a:pt x="542" y="687"/>
                  </a:lnTo>
                  <a:lnTo>
                    <a:pt x="542" y="685"/>
                  </a:lnTo>
                  <a:lnTo>
                    <a:pt x="542" y="685"/>
                  </a:lnTo>
                  <a:lnTo>
                    <a:pt x="542" y="685"/>
                  </a:lnTo>
                  <a:lnTo>
                    <a:pt x="542" y="683"/>
                  </a:lnTo>
                  <a:lnTo>
                    <a:pt x="542" y="683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78"/>
                  </a:lnTo>
                  <a:lnTo>
                    <a:pt x="542" y="678"/>
                  </a:lnTo>
                  <a:lnTo>
                    <a:pt x="542" y="676"/>
                  </a:lnTo>
                  <a:lnTo>
                    <a:pt x="542" y="676"/>
                  </a:lnTo>
                  <a:lnTo>
                    <a:pt x="542" y="673"/>
                  </a:lnTo>
                  <a:lnTo>
                    <a:pt x="542" y="673"/>
                  </a:lnTo>
                  <a:lnTo>
                    <a:pt x="542" y="671"/>
                  </a:lnTo>
                  <a:lnTo>
                    <a:pt x="539" y="671"/>
                  </a:lnTo>
                  <a:lnTo>
                    <a:pt x="539" y="671"/>
                  </a:lnTo>
                  <a:lnTo>
                    <a:pt x="539" y="671"/>
                  </a:lnTo>
                  <a:lnTo>
                    <a:pt x="539" y="669"/>
                  </a:lnTo>
                  <a:lnTo>
                    <a:pt x="539" y="669"/>
                  </a:lnTo>
                  <a:lnTo>
                    <a:pt x="539" y="666"/>
                  </a:lnTo>
                  <a:lnTo>
                    <a:pt x="539" y="666"/>
                  </a:lnTo>
                  <a:lnTo>
                    <a:pt x="539" y="664"/>
                  </a:lnTo>
                  <a:lnTo>
                    <a:pt x="539" y="664"/>
                  </a:lnTo>
                  <a:lnTo>
                    <a:pt x="539" y="661"/>
                  </a:lnTo>
                  <a:lnTo>
                    <a:pt x="539" y="661"/>
                  </a:lnTo>
                  <a:lnTo>
                    <a:pt x="539" y="661"/>
                  </a:lnTo>
                  <a:lnTo>
                    <a:pt x="539" y="659"/>
                  </a:lnTo>
                  <a:lnTo>
                    <a:pt x="539" y="659"/>
                  </a:lnTo>
                  <a:lnTo>
                    <a:pt x="539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5" y="659"/>
                  </a:lnTo>
                  <a:lnTo>
                    <a:pt x="535" y="657"/>
                  </a:lnTo>
                  <a:lnTo>
                    <a:pt x="535" y="657"/>
                  </a:lnTo>
                  <a:lnTo>
                    <a:pt x="532" y="657"/>
                  </a:lnTo>
                  <a:lnTo>
                    <a:pt x="532" y="659"/>
                  </a:lnTo>
                  <a:lnTo>
                    <a:pt x="532" y="659"/>
                  </a:lnTo>
                  <a:lnTo>
                    <a:pt x="532" y="661"/>
                  </a:lnTo>
                  <a:lnTo>
                    <a:pt x="532" y="661"/>
                  </a:lnTo>
                  <a:lnTo>
                    <a:pt x="532" y="661"/>
                  </a:lnTo>
                  <a:lnTo>
                    <a:pt x="530" y="661"/>
                  </a:lnTo>
                  <a:lnTo>
                    <a:pt x="530" y="659"/>
                  </a:lnTo>
                  <a:lnTo>
                    <a:pt x="530" y="659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4"/>
                  </a:lnTo>
                  <a:lnTo>
                    <a:pt x="530" y="654"/>
                  </a:lnTo>
                  <a:lnTo>
                    <a:pt x="530" y="652"/>
                  </a:lnTo>
                  <a:lnTo>
                    <a:pt x="528" y="652"/>
                  </a:lnTo>
                  <a:lnTo>
                    <a:pt x="528" y="652"/>
                  </a:lnTo>
                  <a:lnTo>
                    <a:pt x="528" y="652"/>
                  </a:lnTo>
                  <a:lnTo>
                    <a:pt x="528" y="650"/>
                  </a:lnTo>
                  <a:lnTo>
                    <a:pt x="528" y="650"/>
                  </a:lnTo>
                  <a:lnTo>
                    <a:pt x="528" y="650"/>
                  </a:lnTo>
                  <a:lnTo>
                    <a:pt x="528" y="647"/>
                  </a:lnTo>
                  <a:lnTo>
                    <a:pt x="528" y="647"/>
                  </a:lnTo>
                  <a:lnTo>
                    <a:pt x="528" y="647"/>
                  </a:lnTo>
                  <a:lnTo>
                    <a:pt x="528" y="645"/>
                  </a:lnTo>
                  <a:lnTo>
                    <a:pt x="528" y="645"/>
                  </a:lnTo>
                  <a:lnTo>
                    <a:pt x="528" y="645"/>
                  </a:lnTo>
                  <a:lnTo>
                    <a:pt x="525" y="645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3" y="642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18" y="640"/>
                  </a:lnTo>
                  <a:lnTo>
                    <a:pt x="518" y="638"/>
                  </a:lnTo>
                  <a:lnTo>
                    <a:pt x="518" y="638"/>
                  </a:lnTo>
                  <a:lnTo>
                    <a:pt x="518" y="638"/>
                  </a:lnTo>
                  <a:lnTo>
                    <a:pt x="518" y="635"/>
                  </a:lnTo>
                  <a:lnTo>
                    <a:pt x="518" y="635"/>
                  </a:lnTo>
                  <a:lnTo>
                    <a:pt x="518" y="638"/>
                  </a:lnTo>
                  <a:lnTo>
                    <a:pt x="516" y="638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8"/>
                  </a:lnTo>
                  <a:lnTo>
                    <a:pt x="513" y="638"/>
                  </a:lnTo>
                  <a:lnTo>
                    <a:pt x="513" y="638"/>
                  </a:lnTo>
                  <a:lnTo>
                    <a:pt x="513" y="640"/>
                  </a:lnTo>
                  <a:lnTo>
                    <a:pt x="513" y="640"/>
                  </a:lnTo>
                  <a:lnTo>
                    <a:pt x="513" y="642"/>
                  </a:lnTo>
                  <a:lnTo>
                    <a:pt x="513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0"/>
                  </a:lnTo>
                  <a:lnTo>
                    <a:pt x="506" y="640"/>
                  </a:lnTo>
                  <a:lnTo>
                    <a:pt x="506" y="640"/>
                  </a:lnTo>
                  <a:lnTo>
                    <a:pt x="506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499" y="640"/>
                  </a:lnTo>
                  <a:lnTo>
                    <a:pt x="499" y="640"/>
                  </a:lnTo>
                  <a:lnTo>
                    <a:pt x="497" y="640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4" y="638"/>
                  </a:lnTo>
                  <a:lnTo>
                    <a:pt x="494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87" y="640"/>
                  </a:lnTo>
                  <a:lnTo>
                    <a:pt x="487" y="638"/>
                  </a:lnTo>
                  <a:lnTo>
                    <a:pt x="487" y="638"/>
                  </a:lnTo>
                  <a:lnTo>
                    <a:pt x="490" y="638"/>
                  </a:lnTo>
                  <a:lnTo>
                    <a:pt x="490" y="638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1"/>
                  </a:lnTo>
                  <a:lnTo>
                    <a:pt x="492" y="631"/>
                  </a:lnTo>
                  <a:lnTo>
                    <a:pt x="494" y="631"/>
                  </a:lnTo>
                  <a:lnTo>
                    <a:pt x="494" y="631"/>
                  </a:lnTo>
                  <a:lnTo>
                    <a:pt x="494" y="631"/>
                  </a:lnTo>
                  <a:lnTo>
                    <a:pt x="494" y="628"/>
                  </a:lnTo>
                  <a:lnTo>
                    <a:pt x="494" y="628"/>
                  </a:lnTo>
                  <a:lnTo>
                    <a:pt x="494" y="628"/>
                  </a:lnTo>
                  <a:lnTo>
                    <a:pt x="492" y="628"/>
                  </a:lnTo>
                  <a:lnTo>
                    <a:pt x="492" y="626"/>
                  </a:lnTo>
                  <a:lnTo>
                    <a:pt x="492" y="626"/>
                  </a:lnTo>
                  <a:lnTo>
                    <a:pt x="492" y="624"/>
                  </a:lnTo>
                  <a:lnTo>
                    <a:pt x="492" y="624"/>
                  </a:lnTo>
                  <a:lnTo>
                    <a:pt x="492" y="624"/>
                  </a:lnTo>
                  <a:lnTo>
                    <a:pt x="492" y="621"/>
                  </a:lnTo>
                  <a:lnTo>
                    <a:pt x="492" y="621"/>
                  </a:lnTo>
                  <a:lnTo>
                    <a:pt x="490" y="621"/>
                  </a:lnTo>
                  <a:lnTo>
                    <a:pt x="490" y="621"/>
                  </a:lnTo>
                  <a:lnTo>
                    <a:pt x="490" y="621"/>
                  </a:lnTo>
                  <a:lnTo>
                    <a:pt x="490" y="624"/>
                  </a:lnTo>
                  <a:lnTo>
                    <a:pt x="487" y="624"/>
                  </a:lnTo>
                  <a:lnTo>
                    <a:pt x="487" y="624"/>
                  </a:lnTo>
                  <a:lnTo>
                    <a:pt x="487" y="624"/>
                  </a:lnTo>
                  <a:lnTo>
                    <a:pt x="487" y="626"/>
                  </a:lnTo>
                  <a:lnTo>
                    <a:pt x="485" y="626"/>
                  </a:lnTo>
                  <a:lnTo>
                    <a:pt x="485" y="626"/>
                  </a:lnTo>
                  <a:lnTo>
                    <a:pt x="485" y="624"/>
                  </a:lnTo>
                  <a:lnTo>
                    <a:pt x="485" y="624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7" y="621"/>
                  </a:lnTo>
                  <a:lnTo>
                    <a:pt x="487" y="619"/>
                  </a:lnTo>
                  <a:lnTo>
                    <a:pt x="487" y="619"/>
                  </a:lnTo>
                  <a:lnTo>
                    <a:pt x="490" y="619"/>
                  </a:lnTo>
                  <a:lnTo>
                    <a:pt x="490" y="619"/>
                  </a:lnTo>
                  <a:lnTo>
                    <a:pt x="490" y="619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87" y="616"/>
                  </a:lnTo>
                  <a:lnTo>
                    <a:pt x="487" y="616"/>
                  </a:lnTo>
                  <a:lnTo>
                    <a:pt x="485" y="616"/>
                  </a:lnTo>
                  <a:lnTo>
                    <a:pt x="485" y="616"/>
                  </a:lnTo>
                  <a:lnTo>
                    <a:pt x="485" y="614"/>
                  </a:lnTo>
                  <a:lnTo>
                    <a:pt x="485" y="614"/>
                  </a:lnTo>
                  <a:lnTo>
                    <a:pt x="485" y="614"/>
                  </a:lnTo>
                  <a:lnTo>
                    <a:pt x="485" y="612"/>
                  </a:lnTo>
                  <a:lnTo>
                    <a:pt x="485" y="612"/>
                  </a:lnTo>
                  <a:lnTo>
                    <a:pt x="485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4"/>
                  </a:lnTo>
                  <a:lnTo>
                    <a:pt x="480" y="614"/>
                  </a:lnTo>
                  <a:lnTo>
                    <a:pt x="480" y="614"/>
                  </a:lnTo>
                  <a:lnTo>
                    <a:pt x="480" y="614"/>
                  </a:lnTo>
                  <a:lnTo>
                    <a:pt x="478" y="614"/>
                  </a:lnTo>
                  <a:lnTo>
                    <a:pt x="478" y="614"/>
                  </a:lnTo>
                  <a:lnTo>
                    <a:pt x="478" y="614"/>
                  </a:lnTo>
                  <a:lnTo>
                    <a:pt x="475" y="614"/>
                  </a:lnTo>
                  <a:lnTo>
                    <a:pt x="475" y="616"/>
                  </a:lnTo>
                  <a:lnTo>
                    <a:pt x="475" y="616"/>
                  </a:lnTo>
                  <a:lnTo>
                    <a:pt x="475" y="619"/>
                  </a:lnTo>
                  <a:lnTo>
                    <a:pt x="475" y="619"/>
                  </a:lnTo>
                  <a:lnTo>
                    <a:pt x="475" y="619"/>
                  </a:lnTo>
                  <a:lnTo>
                    <a:pt x="473" y="619"/>
                  </a:lnTo>
                  <a:lnTo>
                    <a:pt x="473" y="619"/>
                  </a:lnTo>
                  <a:lnTo>
                    <a:pt x="473" y="619"/>
                  </a:lnTo>
                  <a:lnTo>
                    <a:pt x="471" y="619"/>
                  </a:lnTo>
                  <a:lnTo>
                    <a:pt x="471" y="619"/>
                  </a:lnTo>
                  <a:lnTo>
                    <a:pt x="471" y="621"/>
                  </a:lnTo>
                  <a:lnTo>
                    <a:pt x="471" y="621"/>
                  </a:lnTo>
                  <a:lnTo>
                    <a:pt x="471" y="619"/>
                  </a:lnTo>
                  <a:lnTo>
                    <a:pt x="468" y="619"/>
                  </a:lnTo>
                  <a:lnTo>
                    <a:pt x="468" y="621"/>
                  </a:lnTo>
                  <a:lnTo>
                    <a:pt x="468" y="621"/>
                  </a:lnTo>
                  <a:lnTo>
                    <a:pt x="468" y="621"/>
                  </a:lnTo>
                  <a:lnTo>
                    <a:pt x="466" y="621"/>
                  </a:lnTo>
                  <a:lnTo>
                    <a:pt x="466" y="621"/>
                  </a:lnTo>
                  <a:lnTo>
                    <a:pt x="466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1" y="621"/>
                  </a:lnTo>
                  <a:lnTo>
                    <a:pt x="461" y="619"/>
                  </a:lnTo>
                  <a:lnTo>
                    <a:pt x="461" y="619"/>
                  </a:lnTo>
                  <a:lnTo>
                    <a:pt x="459" y="619"/>
                  </a:lnTo>
                  <a:lnTo>
                    <a:pt x="459" y="619"/>
                  </a:lnTo>
                  <a:lnTo>
                    <a:pt x="459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4" y="619"/>
                  </a:lnTo>
                  <a:lnTo>
                    <a:pt x="454" y="616"/>
                  </a:lnTo>
                  <a:lnTo>
                    <a:pt x="454" y="616"/>
                  </a:lnTo>
                  <a:lnTo>
                    <a:pt x="454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49" y="616"/>
                  </a:lnTo>
                  <a:lnTo>
                    <a:pt x="449" y="619"/>
                  </a:lnTo>
                  <a:lnTo>
                    <a:pt x="449" y="619"/>
                  </a:lnTo>
                  <a:lnTo>
                    <a:pt x="449" y="619"/>
                  </a:lnTo>
                  <a:lnTo>
                    <a:pt x="447" y="619"/>
                  </a:lnTo>
                  <a:lnTo>
                    <a:pt x="447" y="619"/>
                  </a:lnTo>
                  <a:lnTo>
                    <a:pt x="447" y="619"/>
                  </a:lnTo>
                  <a:lnTo>
                    <a:pt x="445" y="619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2" y="621"/>
                  </a:lnTo>
                  <a:lnTo>
                    <a:pt x="442" y="621"/>
                  </a:lnTo>
                  <a:lnTo>
                    <a:pt x="442" y="621"/>
                  </a:lnTo>
                  <a:lnTo>
                    <a:pt x="442" y="624"/>
                  </a:lnTo>
                  <a:lnTo>
                    <a:pt x="442" y="624"/>
                  </a:lnTo>
                  <a:lnTo>
                    <a:pt x="442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6"/>
                  </a:lnTo>
                  <a:lnTo>
                    <a:pt x="440" y="626"/>
                  </a:lnTo>
                  <a:lnTo>
                    <a:pt x="440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3" y="631"/>
                  </a:lnTo>
                  <a:lnTo>
                    <a:pt x="433" y="631"/>
                  </a:lnTo>
                  <a:lnTo>
                    <a:pt x="430" y="631"/>
                  </a:lnTo>
                  <a:lnTo>
                    <a:pt x="430" y="633"/>
                  </a:lnTo>
                  <a:lnTo>
                    <a:pt x="430" y="633"/>
                  </a:lnTo>
                  <a:lnTo>
                    <a:pt x="430" y="633"/>
                  </a:lnTo>
                  <a:lnTo>
                    <a:pt x="428" y="633"/>
                  </a:lnTo>
                  <a:lnTo>
                    <a:pt x="428" y="633"/>
                  </a:lnTo>
                  <a:lnTo>
                    <a:pt x="428" y="633"/>
                  </a:lnTo>
                  <a:lnTo>
                    <a:pt x="426" y="633"/>
                  </a:lnTo>
                  <a:lnTo>
                    <a:pt x="426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5"/>
                  </a:lnTo>
                  <a:lnTo>
                    <a:pt x="421" y="635"/>
                  </a:lnTo>
                  <a:lnTo>
                    <a:pt x="421" y="635"/>
                  </a:lnTo>
                  <a:lnTo>
                    <a:pt x="423" y="635"/>
                  </a:lnTo>
                  <a:lnTo>
                    <a:pt x="423" y="638"/>
                  </a:lnTo>
                  <a:lnTo>
                    <a:pt x="423" y="638"/>
                  </a:lnTo>
                  <a:lnTo>
                    <a:pt x="423" y="640"/>
                  </a:lnTo>
                  <a:lnTo>
                    <a:pt x="421" y="640"/>
                  </a:lnTo>
                  <a:lnTo>
                    <a:pt x="421" y="640"/>
                  </a:lnTo>
                  <a:lnTo>
                    <a:pt x="421" y="640"/>
                  </a:lnTo>
                  <a:lnTo>
                    <a:pt x="419" y="640"/>
                  </a:lnTo>
                  <a:lnTo>
                    <a:pt x="419" y="640"/>
                  </a:lnTo>
                  <a:lnTo>
                    <a:pt x="419" y="640"/>
                  </a:lnTo>
                  <a:lnTo>
                    <a:pt x="419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4" y="642"/>
                  </a:lnTo>
                  <a:lnTo>
                    <a:pt x="414" y="645"/>
                  </a:lnTo>
                  <a:lnTo>
                    <a:pt x="414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09" y="645"/>
                  </a:lnTo>
                  <a:lnTo>
                    <a:pt x="409" y="647"/>
                  </a:lnTo>
                  <a:lnTo>
                    <a:pt x="409" y="647"/>
                  </a:lnTo>
                  <a:lnTo>
                    <a:pt x="412" y="647"/>
                  </a:lnTo>
                  <a:lnTo>
                    <a:pt x="412" y="650"/>
                  </a:lnTo>
                  <a:lnTo>
                    <a:pt x="412" y="650"/>
                  </a:lnTo>
                  <a:lnTo>
                    <a:pt x="409" y="650"/>
                  </a:lnTo>
                  <a:lnTo>
                    <a:pt x="409" y="650"/>
                  </a:lnTo>
                  <a:lnTo>
                    <a:pt x="409" y="650"/>
                  </a:lnTo>
                  <a:lnTo>
                    <a:pt x="407" y="650"/>
                  </a:lnTo>
                  <a:lnTo>
                    <a:pt x="407" y="650"/>
                  </a:lnTo>
                  <a:lnTo>
                    <a:pt x="404" y="650"/>
                  </a:lnTo>
                  <a:lnTo>
                    <a:pt x="404" y="650"/>
                  </a:lnTo>
                  <a:lnTo>
                    <a:pt x="404" y="650"/>
                  </a:lnTo>
                  <a:lnTo>
                    <a:pt x="402" y="650"/>
                  </a:lnTo>
                  <a:lnTo>
                    <a:pt x="402" y="650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0" y="652"/>
                  </a:lnTo>
                  <a:lnTo>
                    <a:pt x="400" y="652"/>
                  </a:lnTo>
                  <a:lnTo>
                    <a:pt x="397" y="652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5" y="654"/>
                  </a:lnTo>
                  <a:lnTo>
                    <a:pt x="395" y="657"/>
                  </a:lnTo>
                  <a:lnTo>
                    <a:pt x="395" y="657"/>
                  </a:lnTo>
                  <a:lnTo>
                    <a:pt x="395" y="654"/>
                  </a:lnTo>
                  <a:lnTo>
                    <a:pt x="395" y="654"/>
                  </a:lnTo>
                  <a:lnTo>
                    <a:pt x="395" y="657"/>
                  </a:lnTo>
                  <a:lnTo>
                    <a:pt x="393" y="657"/>
                  </a:lnTo>
                  <a:lnTo>
                    <a:pt x="393" y="654"/>
                  </a:lnTo>
                  <a:lnTo>
                    <a:pt x="393" y="654"/>
                  </a:lnTo>
                  <a:lnTo>
                    <a:pt x="390" y="654"/>
                  </a:lnTo>
                  <a:lnTo>
                    <a:pt x="390" y="654"/>
                  </a:lnTo>
                  <a:lnTo>
                    <a:pt x="390" y="654"/>
                  </a:lnTo>
                  <a:lnTo>
                    <a:pt x="388" y="654"/>
                  </a:lnTo>
                  <a:lnTo>
                    <a:pt x="388" y="654"/>
                  </a:lnTo>
                  <a:lnTo>
                    <a:pt x="388" y="652"/>
                  </a:lnTo>
                  <a:lnTo>
                    <a:pt x="388" y="652"/>
                  </a:lnTo>
                  <a:lnTo>
                    <a:pt x="390" y="652"/>
                  </a:lnTo>
                  <a:lnTo>
                    <a:pt x="390" y="652"/>
                  </a:lnTo>
                  <a:lnTo>
                    <a:pt x="388" y="652"/>
                  </a:lnTo>
                  <a:lnTo>
                    <a:pt x="388" y="652"/>
                  </a:lnTo>
                  <a:lnTo>
                    <a:pt x="386" y="652"/>
                  </a:lnTo>
                  <a:lnTo>
                    <a:pt x="386" y="652"/>
                  </a:lnTo>
                  <a:lnTo>
                    <a:pt x="386" y="650"/>
                  </a:lnTo>
                  <a:lnTo>
                    <a:pt x="386" y="650"/>
                  </a:lnTo>
                  <a:lnTo>
                    <a:pt x="383" y="650"/>
                  </a:lnTo>
                  <a:lnTo>
                    <a:pt x="383" y="650"/>
                  </a:lnTo>
                  <a:lnTo>
                    <a:pt x="383" y="650"/>
                  </a:lnTo>
                  <a:lnTo>
                    <a:pt x="383" y="647"/>
                  </a:lnTo>
                  <a:lnTo>
                    <a:pt x="383" y="647"/>
                  </a:lnTo>
                  <a:lnTo>
                    <a:pt x="381" y="647"/>
                  </a:lnTo>
                  <a:lnTo>
                    <a:pt x="381" y="647"/>
                  </a:lnTo>
                  <a:lnTo>
                    <a:pt x="381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4" y="650"/>
                  </a:lnTo>
                  <a:lnTo>
                    <a:pt x="374" y="650"/>
                  </a:lnTo>
                  <a:lnTo>
                    <a:pt x="374" y="647"/>
                  </a:lnTo>
                  <a:lnTo>
                    <a:pt x="371" y="647"/>
                  </a:lnTo>
                  <a:lnTo>
                    <a:pt x="371" y="647"/>
                  </a:lnTo>
                  <a:lnTo>
                    <a:pt x="371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7" y="647"/>
                  </a:lnTo>
                  <a:lnTo>
                    <a:pt x="367" y="647"/>
                  </a:lnTo>
                  <a:lnTo>
                    <a:pt x="367" y="647"/>
                  </a:lnTo>
                  <a:lnTo>
                    <a:pt x="364" y="647"/>
                  </a:lnTo>
                  <a:lnTo>
                    <a:pt x="364" y="647"/>
                  </a:lnTo>
                  <a:lnTo>
                    <a:pt x="364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5"/>
                  </a:lnTo>
                  <a:lnTo>
                    <a:pt x="362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9" y="642"/>
                  </a:lnTo>
                  <a:lnTo>
                    <a:pt x="359" y="642"/>
                  </a:lnTo>
                  <a:lnTo>
                    <a:pt x="359" y="642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5" y="642"/>
                  </a:lnTo>
                  <a:lnTo>
                    <a:pt x="355" y="642"/>
                  </a:lnTo>
                  <a:lnTo>
                    <a:pt x="352" y="642"/>
                  </a:lnTo>
                  <a:lnTo>
                    <a:pt x="352" y="640"/>
                  </a:lnTo>
                  <a:lnTo>
                    <a:pt x="352" y="640"/>
                  </a:lnTo>
                  <a:lnTo>
                    <a:pt x="352" y="642"/>
                  </a:lnTo>
                  <a:lnTo>
                    <a:pt x="352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48" y="642"/>
                  </a:lnTo>
                  <a:lnTo>
                    <a:pt x="348" y="645"/>
                  </a:lnTo>
                  <a:lnTo>
                    <a:pt x="348" y="645"/>
                  </a:lnTo>
                  <a:lnTo>
                    <a:pt x="345" y="645"/>
                  </a:lnTo>
                  <a:lnTo>
                    <a:pt x="345" y="645"/>
                  </a:lnTo>
                  <a:lnTo>
                    <a:pt x="345" y="645"/>
                  </a:lnTo>
                  <a:lnTo>
                    <a:pt x="343" y="645"/>
                  </a:lnTo>
                  <a:lnTo>
                    <a:pt x="343" y="645"/>
                  </a:lnTo>
                  <a:lnTo>
                    <a:pt x="343" y="645"/>
                  </a:lnTo>
                  <a:lnTo>
                    <a:pt x="343" y="647"/>
                  </a:lnTo>
                  <a:lnTo>
                    <a:pt x="343" y="647"/>
                  </a:lnTo>
                  <a:lnTo>
                    <a:pt x="343" y="647"/>
                  </a:lnTo>
                  <a:lnTo>
                    <a:pt x="341" y="647"/>
                  </a:lnTo>
                  <a:lnTo>
                    <a:pt x="341" y="650"/>
                  </a:lnTo>
                  <a:lnTo>
                    <a:pt x="341" y="650"/>
                  </a:lnTo>
                  <a:lnTo>
                    <a:pt x="338" y="650"/>
                  </a:lnTo>
                  <a:lnTo>
                    <a:pt x="338" y="650"/>
                  </a:lnTo>
                  <a:lnTo>
                    <a:pt x="338" y="650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6" y="652"/>
                  </a:lnTo>
                  <a:lnTo>
                    <a:pt x="336" y="654"/>
                  </a:lnTo>
                  <a:lnTo>
                    <a:pt x="336" y="654"/>
                  </a:lnTo>
                  <a:lnTo>
                    <a:pt x="336" y="654"/>
                  </a:lnTo>
                  <a:lnTo>
                    <a:pt x="336" y="657"/>
                  </a:lnTo>
                  <a:lnTo>
                    <a:pt x="336" y="657"/>
                  </a:lnTo>
                  <a:lnTo>
                    <a:pt x="336" y="657"/>
                  </a:lnTo>
                  <a:lnTo>
                    <a:pt x="336" y="659"/>
                  </a:lnTo>
                  <a:lnTo>
                    <a:pt x="333" y="659"/>
                  </a:lnTo>
                  <a:lnTo>
                    <a:pt x="333" y="659"/>
                  </a:lnTo>
                  <a:lnTo>
                    <a:pt x="331" y="659"/>
                  </a:lnTo>
                  <a:lnTo>
                    <a:pt x="331" y="659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4"/>
                  </a:lnTo>
                  <a:lnTo>
                    <a:pt x="331" y="664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4"/>
                  </a:lnTo>
                  <a:lnTo>
                    <a:pt x="326" y="664"/>
                  </a:lnTo>
                  <a:lnTo>
                    <a:pt x="326" y="664"/>
                  </a:lnTo>
                  <a:lnTo>
                    <a:pt x="326" y="661"/>
                  </a:lnTo>
                  <a:lnTo>
                    <a:pt x="326" y="661"/>
                  </a:lnTo>
                  <a:lnTo>
                    <a:pt x="326" y="661"/>
                  </a:lnTo>
                  <a:lnTo>
                    <a:pt x="326" y="659"/>
                  </a:lnTo>
                  <a:lnTo>
                    <a:pt x="326" y="659"/>
                  </a:lnTo>
                  <a:lnTo>
                    <a:pt x="329" y="659"/>
                  </a:lnTo>
                  <a:lnTo>
                    <a:pt x="329" y="657"/>
                  </a:lnTo>
                  <a:lnTo>
                    <a:pt x="329" y="657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2"/>
                  </a:lnTo>
                  <a:lnTo>
                    <a:pt x="331" y="652"/>
                  </a:lnTo>
                  <a:lnTo>
                    <a:pt x="331" y="652"/>
                  </a:lnTo>
                  <a:lnTo>
                    <a:pt x="329" y="652"/>
                  </a:lnTo>
                  <a:lnTo>
                    <a:pt x="329" y="652"/>
                  </a:lnTo>
                  <a:lnTo>
                    <a:pt x="329" y="652"/>
                  </a:lnTo>
                  <a:lnTo>
                    <a:pt x="329" y="650"/>
                  </a:lnTo>
                  <a:lnTo>
                    <a:pt x="329" y="650"/>
                  </a:lnTo>
                  <a:lnTo>
                    <a:pt x="329" y="650"/>
                  </a:lnTo>
                  <a:lnTo>
                    <a:pt x="329" y="647"/>
                  </a:lnTo>
                  <a:lnTo>
                    <a:pt x="326" y="647"/>
                  </a:lnTo>
                  <a:lnTo>
                    <a:pt x="326" y="647"/>
                  </a:lnTo>
                  <a:lnTo>
                    <a:pt x="326" y="647"/>
                  </a:lnTo>
                  <a:lnTo>
                    <a:pt x="324" y="647"/>
                  </a:lnTo>
                  <a:lnTo>
                    <a:pt x="324" y="647"/>
                  </a:lnTo>
                  <a:lnTo>
                    <a:pt x="324" y="645"/>
                  </a:lnTo>
                  <a:lnTo>
                    <a:pt x="324" y="645"/>
                  </a:lnTo>
                  <a:lnTo>
                    <a:pt x="324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19" y="647"/>
                  </a:lnTo>
                  <a:lnTo>
                    <a:pt x="319" y="650"/>
                  </a:lnTo>
                  <a:lnTo>
                    <a:pt x="319" y="650"/>
                  </a:lnTo>
                  <a:lnTo>
                    <a:pt x="317" y="650"/>
                  </a:lnTo>
                  <a:lnTo>
                    <a:pt x="317" y="650"/>
                  </a:lnTo>
                  <a:lnTo>
                    <a:pt x="317" y="650"/>
                  </a:lnTo>
                  <a:lnTo>
                    <a:pt x="314" y="650"/>
                  </a:lnTo>
                  <a:lnTo>
                    <a:pt x="314" y="650"/>
                  </a:lnTo>
                  <a:lnTo>
                    <a:pt x="314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5" y="650"/>
                  </a:lnTo>
                  <a:lnTo>
                    <a:pt x="305" y="647"/>
                  </a:lnTo>
                  <a:lnTo>
                    <a:pt x="305" y="647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5" y="652"/>
                  </a:lnTo>
                  <a:lnTo>
                    <a:pt x="305" y="652"/>
                  </a:lnTo>
                  <a:lnTo>
                    <a:pt x="303" y="652"/>
                  </a:lnTo>
                  <a:lnTo>
                    <a:pt x="303" y="652"/>
                  </a:lnTo>
                  <a:lnTo>
                    <a:pt x="303" y="652"/>
                  </a:lnTo>
                  <a:lnTo>
                    <a:pt x="300" y="652"/>
                  </a:lnTo>
                  <a:lnTo>
                    <a:pt x="300" y="652"/>
                  </a:lnTo>
                  <a:lnTo>
                    <a:pt x="300" y="652"/>
                  </a:lnTo>
                  <a:lnTo>
                    <a:pt x="298" y="652"/>
                  </a:lnTo>
                  <a:lnTo>
                    <a:pt x="298" y="652"/>
                  </a:lnTo>
                  <a:lnTo>
                    <a:pt x="298" y="652"/>
                  </a:lnTo>
                  <a:lnTo>
                    <a:pt x="296" y="652"/>
                  </a:lnTo>
                  <a:lnTo>
                    <a:pt x="296" y="652"/>
                  </a:lnTo>
                  <a:lnTo>
                    <a:pt x="296" y="652"/>
                  </a:lnTo>
                  <a:lnTo>
                    <a:pt x="293" y="652"/>
                  </a:lnTo>
                  <a:lnTo>
                    <a:pt x="293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0"/>
                  </a:lnTo>
                  <a:lnTo>
                    <a:pt x="288" y="650"/>
                  </a:lnTo>
                  <a:lnTo>
                    <a:pt x="288" y="650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0"/>
                  </a:lnTo>
                  <a:lnTo>
                    <a:pt x="286" y="650"/>
                  </a:lnTo>
                  <a:lnTo>
                    <a:pt x="286" y="650"/>
                  </a:lnTo>
                  <a:lnTo>
                    <a:pt x="286" y="650"/>
                  </a:lnTo>
                  <a:lnTo>
                    <a:pt x="284" y="650"/>
                  </a:lnTo>
                  <a:lnTo>
                    <a:pt x="284" y="647"/>
                  </a:lnTo>
                  <a:lnTo>
                    <a:pt x="284" y="647"/>
                  </a:lnTo>
                  <a:lnTo>
                    <a:pt x="284" y="647"/>
                  </a:lnTo>
                  <a:lnTo>
                    <a:pt x="281" y="647"/>
                  </a:lnTo>
                  <a:lnTo>
                    <a:pt x="281" y="647"/>
                  </a:lnTo>
                  <a:lnTo>
                    <a:pt x="281" y="650"/>
                  </a:lnTo>
                  <a:lnTo>
                    <a:pt x="279" y="650"/>
                  </a:lnTo>
                  <a:lnTo>
                    <a:pt x="279" y="647"/>
                  </a:lnTo>
                  <a:lnTo>
                    <a:pt x="279" y="647"/>
                  </a:lnTo>
                  <a:lnTo>
                    <a:pt x="279" y="650"/>
                  </a:lnTo>
                  <a:lnTo>
                    <a:pt x="279" y="650"/>
                  </a:lnTo>
                  <a:lnTo>
                    <a:pt x="277" y="650"/>
                  </a:lnTo>
                  <a:lnTo>
                    <a:pt x="277" y="650"/>
                  </a:lnTo>
                  <a:lnTo>
                    <a:pt x="279" y="650"/>
                  </a:lnTo>
                  <a:lnTo>
                    <a:pt x="279" y="652"/>
                  </a:lnTo>
                  <a:lnTo>
                    <a:pt x="279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0"/>
                  </a:lnTo>
                  <a:lnTo>
                    <a:pt x="274" y="650"/>
                  </a:lnTo>
                  <a:lnTo>
                    <a:pt x="274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47"/>
                  </a:lnTo>
                  <a:lnTo>
                    <a:pt x="272" y="647"/>
                  </a:lnTo>
                  <a:lnTo>
                    <a:pt x="272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7"/>
                  </a:lnTo>
                  <a:lnTo>
                    <a:pt x="270" y="647"/>
                  </a:lnTo>
                  <a:lnTo>
                    <a:pt x="270" y="650"/>
                  </a:lnTo>
                  <a:lnTo>
                    <a:pt x="270" y="650"/>
                  </a:lnTo>
                  <a:lnTo>
                    <a:pt x="270" y="650"/>
                  </a:lnTo>
                  <a:lnTo>
                    <a:pt x="270" y="652"/>
                  </a:lnTo>
                  <a:lnTo>
                    <a:pt x="270" y="652"/>
                  </a:lnTo>
                  <a:lnTo>
                    <a:pt x="267" y="652"/>
                  </a:lnTo>
                  <a:lnTo>
                    <a:pt x="267" y="652"/>
                  </a:lnTo>
                  <a:lnTo>
                    <a:pt x="265" y="652"/>
                  </a:lnTo>
                  <a:lnTo>
                    <a:pt x="265" y="650"/>
                  </a:lnTo>
                  <a:lnTo>
                    <a:pt x="265" y="650"/>
                  </a:lnTo>
                  <a:lnTo>
                    <a:pt x="265" y="650"/>
                  </a:lnTo>
                  <a:lnTo>
                    <a:pt x="265" y="647"/>
                  </a:lnTo>
                  <a:lnTo>
                    <a:pt x="265" y="647"/>
                  </a:lnTo>
                  <a:lnTo>
                    <a:pt x="265" y="647"/>
                  </a:lnTo>
                  <a:lnTo>
                    <a:pt x="265" y="645"/>
                  </a:lnTo>
                  <a:lnTo>
                    <a:pt x="265" y="645"/>
                  </a:lnTo>
                  <a:lnTo>
                    <a:pt x="262" y="645"/>
                  </a:lnTo>
                  <a:lnTo>
                    <a:pt x="262" y="645"/>
                  </a:lnTo>
                  <a:lnTo>
                    <a:pt x="262" y="642"/>
                  </a:lnTo>
                  <a:lnTo>
                    <a:pt x="262" y="642"/>
                  </a:lnTo>
                  <a:lnTo>
                    <a:pt x="260" y="642"/>
                  </a:lnTo>
                  <a:lnTo>
                    <a:pt x="260" y="642"/>
                  </a:lnTo>
                  <a:lnTo>
                    <a:pt x="260" y="642"/>
                  </a:lnTo>
                  <a:lnTo>
                    <a:pt x="258" y="642"/>
                  </a:lnTo>
                  <a:lnTo>
                    <a:pt x="258" y="642"/>
                  </a:lnTo>
                  <a:lnTo>
                    <a:pt x="258" y="642"/>
                  </a:lnTo>
                  <a:lnTo>
                    <a:pt x="258" y="640"/>
                  </a:lnTo>
                  <a:lnTo>
                    <a:pt x="258" y="640"/>
                  </a:lnTo>
                  <a:lnTo>
                    <a:pt x="255" y="640"/>
                  </a:lnTo>
                  <a:lnTo>
                    <a:pt x="255" y="640"/>
                  </a:lnTo>
                  <a:lnTo>
                    <a:pt x="255" y="640"/>
                  </a:lnTo>
                  <a:lnTo>
                    <a:pt x="255" y="642"/>
                  </a:lnTo>
                  <a:lnTo>
                    <a:pt x="253" y="642"/>
                  </a:lnTo>
                  <a:lnTo>
                    <a:pt x="253" y="642"/>
                  </a:lnTo>
                  <a:lnTo>
                    <a:pt x="251" y="642"/>
                  </a:lnTo>
                  <a:lnTo>
                    <a:pt x="251" y="642"/>
                  </a:lnTo>
                  <a:lnTo>
                    <a:pt x="251" y="640"/>
                  </a:lnTo>
                  <a:lnTo>
                    <a:pt x="251" y="640"/>
                  </a:lnTo>
                  <a:lnTo>
                    <a:pt x="248" y="640"/>
                  </a:lnTo>
                  <a:lnTo>
                    <a:pt x="248" y="640"/>
                  </a:lnTo>
                  <a:lnTo>
                    <a:pt x="248" y="640"/>
                  </a:lnTo>
                  <a:lnTo>
                    <a:pt x="248" y="638"/>
                  </a:lnTo>
                  <a:lnTo>
                    <a:pt x="248" y="638"/>
                  </a:lnTo>
                  <a:lnTo>
                    <a:pt x="248" y="638"/>
                  </a:lnTo>
                  <a:lnTo>
                    <a:pt x="248" y="635"/>
                  </a:lnTo>
                  <a:lnTo>
                    <a:pt x="248" y="635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1" y="633"/>
                  </a:lnTo>
                  <a:lnTo>
                    <a:pt x="241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1"/>
                  </a:lnTo>
                  <a:lnTo>
                    <a:pt x="239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4" y="631"/>
                  </a:lnTo>
                  <a:lnTo>
                    <a:pt x="234" y="631"/>
                  </a:lnTo>
                  <a:lnTo>
                    <a:pt x="232" y="631"/>
                  </a:lnTo>
                  <a:lnTo>
                    <a:pt x="232" y="631"/>
                  </a:lnTo>
                  <a:lnTo>
                    <a:pt x="232" y="628"/>
                  </a:lnTo>
                  <a:lnTo>
                    <a:pt x="232" y="628"/>
                  </a:lnTo>
                  <a:lnTo>
                    <a:pt x="232" y="628"/>
                  </a:lnTo>
                  <a:lnTo>
                    <a:pt x="232" y="626"/>
                  </a:lnTo>
                  <a:lnTo>
                    <a:pt x="232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7" y="626"/>
                  </a:lnTo>
                  <a:lnTo>
                    <a:pt x="227" y="624"/>
                  </a:lnTo>
                  <a:lnTo>
                    <a:pt x="227" y="624"/>
                  </a:lnTo>
                  <a:lnTo>
                    <a:pt x="227" y="624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19"/>
                  </a:lnTo>
                  <a:lnTo>
                    <a:pt x="227" y="619"/>
                  </a:lnTo>
                  <a:lnTo>
                    <a:pt x="227" y="616"/>
                  </a:lnTo>
                  <a:lnTo>
                    <a:pt x="227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2" y="616"/>
                  </a:lnTo>
                  <a:lnTo>
                    <a:pt x="222" y="616"/>
                  </a:lnTo>
                  <a:lnTo>
                    <a:pt x="222" y="616"/>
                  </a:lnTo>
                  <a:lnTo>
                    <a:pt x="220" y="616"/>
                  </a:lnTo>
                  <a:lnTo>
                    <a:pt x="220" y="616"/>
                  </a:lnTo>
                  <a:lnTo>
                    <a:pt x="220" y="616"/>
                  </a:lnTo>
                  <a:lnTo>
                    <a:pt x="217" y="616"/>
                  </a:lnTo>
                  <a:lnTo>
                    <a:pt x="217" y="616"/>
                  </a:lnTo>
                  <a:lnTo>
                    <a:pt x="217" y="619"/>
                  </a:lnTo>
                  <a:lnTo>
                    <a:pt x="217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3" y="619"/>
                  </a:lnTo>
                  <a:lnTo>
                    <a:pt x="213" y="616"/>
                  </a:lnTo>
                  <a:lnTo>
                    <a:pt x="213" y="616"/>
                  </a:lnTo>
                  <a:lnTo>
                    <a:pt x="213" y="616"/>
                  </a:lnTo>
                  <a:lnTo>
                    <a:pt x="210" y="616"/>
                  </a:lnTo>
                  <a:lnTo>
                    <a:pt x="210" y="614"/>
                  </a:lnTo>
                  <a:lnTo>
                    <a:pt x="210" y="614"/>
                  </a:lnTo>
                  <a:lnTo>
                    <a:pt x="210" y="614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08" y="612"/>
                  </a:lnTo>
                  <a:lnTo>
                    <a:pt x="208" y="612"/>
                  </a:lnTo>
                  <a:lnTo>
                    <a:pt x="208" y="609"/>
                  </a:lnTo>
                  <a:lnTo>
                    <a:pt x="208" y="609"/>
                  </a:lnTo>
                  <a:lnTo>
                    <a:pt x="206" y="609"/>
                  </a:lnTo>
                  <a:lnTo>
                    <a:pt x="206" y="609"/>
                  </a:lnTo>
                  <a:lnTo>
                    <a:pt x="206" y="607"/>
                  </a:lnTo>
                  <a:lnTo>
                    <a:pt x="206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1" y="607"/>
                  </a:lnTo>
                  <a:lnTo>
                    <a:pt x="201" y="605"/>
                  </a:lnTo>
                  <a:lnTo>
                    <a:pt x="201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6" y="605"/>
                  </a:lnTo>
                  <a:lnTo>
                    <a:pt x="196" y="605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4" y="602"/>
                  </a:lnTo>
                  <a:lnTo>
                    <a:pt x="194" y="600"/>
                  </a:lnTo>
                  <a:lnTo>
                    <a:pt x="194" y="600"/>
                  </a:lnTo>
                  <a:lnTo>
                    <a:pt x="194" y="600"/>
                  </a:lnTo>
                  <a:lnTo>
                    <a:pt x="191" y="600"/>
                  </a:lnTo>
                  <a:lnTo>
                    <a:pt x="191" y="597"/>
                  </a:lnTo>
                  <a:lnTo>
                    <a:pt x="191" y="597"/>
                  </a:lnTo>
                  <a:lnTo>
                    <a:pt x="191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7" y="597"/>
                  </a:lnTo>
                  <a:lnTo>
                    <a:pt x="187" y="597"/>
                  </a:lnTo>
                  <a:lnTo>
                    <a:pt x="184" y="597"/>
                  </a:lnTo>
                  <a:lnTo>
                    <a:pt x="184" y="597"/>
                  </a:lnTo>
                  <a:lnTo>
                    <a:pt x="184" y="595"/>
                  </a:lnTo>
                  <a:lnTo>
                    <a:pt x="184" y="595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0"/>
                  </a:lnTo>
                  <a:lnTo>
                    <a:pt x="184" y="590"/>
                  </a:lnTo>
                  <a:lnTo>
                    <a:pt x="182" y="590"/>
                  </a:lnTo>
                  <a:lnTo>
                    <a:pt x="182" y="590"/>
                  </a:lnTo>
                  <a:lnTo>
                    <a:pt x="182" y="590"/>
                  </a:lnTo>
                  <a:lnTo>
                    <a:pt x="180" y="590"/>
                  </a:lnTo>
                  <a:lnTo>
                    <a:pt x="180" y="588"/>
                  </a:lnTo>
                  <a:lnTo>
                    <a:pt x="180" y="588"/>
                  </a:lnTo>
                  <a:lnTo>
                    <a:pt x="177" y="588"/>
                  </a:lnTo>
                  <a:lnTo>
                    <a:pt x="177" y="588"/>
                  </a:lnTo>
                  <a:lnTo>
                    <a:pt x="177" y="588"/>
                  </a:lnTo>
                  <a:lnTo>
                    <a:pt x="175" y="588"/>
                  </a:lnTo>
                  <a:lnTo>
                    <a:pt x="175" y="588"/>
                  </a:lnTo>
                  <a:lnTo>
                    <a:pt x="175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68" y="588"/>
                  </a:lnTo>
                  <a:lnTo>
                    <a:pt x="168" y="588"/>
                  </a:lnTo>
                  <a:lnTo>
                    <a:pt x="168" y="588"/>
                  </a:lnTo>
                  <a:lnTo>
                    <a:pt x="168" y="590"/>
                  </a:lnTo>
                  <a:lnTo>
                    <a:pt x="168" y="590"/>
                  </a:lnTo>
                  <a:lnTo>
                    <a:pt x="168" y="590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5" y="593"/>
                  </a:lnTo>
                  <a:lnTo>
                    <a:pt x="165" y="593"/>
                  </a:lnTo>
                  <a:lnTo>
                    <a:pt x="165" y="595"/>
                  </a:lnTo>
                  <a:lnTo>
                    <a:pt x="165" y="595"/>
                  </a:lnTo>
                  <a:lnTo>
                    <a:pt x="165" y="595"/>
                  </a:lnTo>
                  <a:lnTo>
                    <a:pt x="165" y="597"/>
                  </a:lnTo>
                  <a:lnTo>
                    <a:pt x="163" y="597"/>
                  </a:lnTo>
                  <a:lnTo>
                    <a:pt x="163" y="597"/>
                  </a:lnTo>
                  <a:lnTo>
                    <a:pt x="163" y="597"/>
                  </a:lnTo>
                  <a:lnTo>
                    <a:pt x="161" y="597"/>
                  </a:lnTo>
                  <a:lnTo>
                    <a:pt x="161" y="595"/>
                  </a:lnTo>
                  <a:lnTo>
                    <a:pt x="161" y="595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58" y="593"/>
                  </a:lnTo>
                  <a:lnTo>
                    <a:pt x="158" y="593"/>
                  </a:lnTo>
                  <a:lnTo>
                    <a:pt x="158" y="590"/>
                  </a:lnTo>
                  <a:lnTo>
                    <a:pt x="158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88"/>
                  </a:lnTo>
                  <a:lnTo>
                    <a:pt x="154" y="588"/>
                  </a:lnTo>
                  <a:lnTo>
                    <a:pt x="154" y="588"/>
                  </a:lnTo>
                  <a:lnTo>
                    <a:pt x="154" y="588"/>
                  </a:lnTo>
                  <a:lnTo>
                    <a:pt x="151" y="588"/>
                  </a:lnTo>
                  <a:lnTo>
                    <a:pt x="151" y="586"/>
                  </a:lnTo>
                  <a:lnTo>
                    <a:pt x="151" y="586"/>
                  </a:lnTo>
                  <a:lnTo>
                    <a:pt x="151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6" y="586"/>
                  </a:lnTo>
                  <a:lnTo>
                    <a:pt x="146" y="583"/>
                  </a:lnTo>
                  <a:lnTo>
                    <a:pt x="146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2" y="583"/>
                  </a:lnTo>
                  <a:lnTo>
                    <a:pt x="142" y="583"/>
                  </a:lnTo>
                  <a:lnTo>
                    <a:pt x="142" y="581"/>
                  </a:lnTo>
                  <a:lnTo>
                    <a:pt x="142" y="581"/>
                  </a:lnTo>
                  <a:lnTo>
                    <a:pt x="144" y="581"/>
                  </a:lnTo>
                  <a:lnTo>
                    <a:pt x="144" y="578"/>
                  </a:lnTo>
                  <a:lnTo>
                    <a:pt x="142" y="578"/>
                  </a:lnTo>
                  <a:lnTo>
                    <a:pt x="142" y="578"/>
                  </a:lnTo>
                  <a:lnTo>
                    <a:pt x="142" y="578"/>
                  </a:lnTo>
                  <a:lnTo>
                    <a:pt x="139" y="578"/>
                  </a:lnTo>
                  <a:lnTo>
                    <a:pt x="139" y="578"/>
                  </a:lnTo>
                  <a:lnTo>
                    <a:pt x="139" y="578"/>
                  </a:lnTo>
                  <a:lnTo>
                    <a:pt x="139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1"/>
                  </a:lnTo>
                  <a:lnTo>
                    <a:pt x="128" y="571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5" y="569"/>
                  </a:lnTo>
                  <a:lnTo>
                    <a:pt x="125" y="569"/>
                  </a:lnTo>
                  <a:lnTo>
                    <a:pt x="123" y="569"/>
                  </a:lnTo>
                  <a:lnTo>
                    <a:pt x="123" y="569"/>
                  </a:lnTo>
                  <a:lnTo>
                    <a:pt x="123" y="569"/>
                  </a:lnTo>
                  <a:lnTo>
                    <a:pt x="123" y="567"/>
                  </a:lnTo>
                  <a:lnTo>
                    <a:pt x="123" y="567"/>
                  </a:lnTo>
                  <a:lnTo>
                    <a:pt x="123" y="567"/>
                  </a:lnTo>
                  <a:lnTo>
                    <a:pt x="123" y="564"/>
                  </a:lnTo>
                  <a:lnTo>
                    <a:pt x="120" y="564"/>
                  </a:lnTo>
                  <a:lnTo>
                    <a:pt x="120" y="564"/>
                  </a:lnTo>
                  <a:lnTo>
                    <a:pt x="120" y="564"/>
                  </a:lnTo>
                  <a:lnTo>
                    <a:pt x="120" y="562"/>
                  </a:lnTo>
                  <a:lnTo>
                    <a:pt x="120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6" y="562"/>
                  </a:lnTo>
                  <a:lnTo>
                    <a:pt x="116" y="562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3" y="564"/>
                  </a:lnTo>
                  <a:lnTo>
                    <a:pt x="113" y="564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57"/>
                  </a:lnTo>
                  <a:lnTo>
                    <a:pt x="113" y="557"/>
                  </a:lnTo>
                  <a:lnTo>
                    <a:pt x="113" y="557"/>
                  </a:lnTo>
                  <a:lnTo>
                    <a:pt x="111" y="557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0"/>
                  </a:lnTo>
                  <a:lnTo>
                    <a:pt x="111" y="550"/>
                  </a:lnTo>
                  <a:lnTo>
                    <a:pt x="111" y="548"/>
                  </a:lnTo>
                  <a:lnTo>
                    <a:pt x="111" y="548"/>
                  </a:lnTo>
                  <a:lnTo>
                    <a:pt x="111" y="548"/>
                  </a:lnTo>
                  <a:lnTo>
                    <a:pt x="111" y="545"/>
                  </a:lnTo>
                  <a:lnTo>
                    <a:pt x="111" y="545"/>
                  </a:lnTo>
                  <a:lnTo>
                    <a:pt x="109" y="545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6" y="543"/>
                  </a:lnTo>
                  <a:lnTo>
                    <a:pt x="106" y="543"/>
                  </a:lnTo>
                  <a:lnTo>
                    <a:pt x="106" y="541"/>
                  </a:lnTo>
                  <a:lnTo>
                    <a:pt x="106" y="541"/>
                  </a:lnTo>
                  <a:lnTo>
                    <a:pt x="106" y="538"/>
                  </a:lnTo>
                  <a:lnTo>
                    <a:pt x="104" y="538"/>
                  </a:lnTo>
                  <a:lnTo>
                    <a:pt x="104" y="538"/>
                  </a:lnTo>
                  <a:lnTo>
                    <a:pt x="104" y="536"/>
                  </a:lnTo>
                  <a:lnTo>
                    <a:pt x="104" y="536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6" y="533"/>
                  </a:lnTo>
                  <a:lnTo>
                    <a:pt x="106" y="533"/>
                  </a:lnTo>
                  <a:lnTo>
                    <a:pt x="106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11" y="531"/>
                  </a:lnTo>
                  <a:lnTo>
                    <a:pt x="111" y="529"/>
                  </a:lnTo>
                  <a:lnTo>
                    <a:pt x="111" y="529"/>
                  </a:lnTo>
                  <a:lnTo>
                    <a:pt x="111" y="531"/>
                  </a:lnTo>
                  <a:lnTo>
                    <a:pt x="111" y="531"/>
                  </a:lnTo>
                  <a:lnTo>
                    <a:pt x="111" y="531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6"/>
                  </a:lnTo>
                  <a:lnTo>
                    <a:pt x="113" y="536"/>
                  </a:lnTo>
                  <a:lnTo>
                    <a:pt x="113" y="536"/>
                  </a:lnTo>
                  <a:lnTo>
                    <a:pt x="113" y="536"/>
                  </a:lnTo>
                  <a:lnTo>
                    <a:pt x="113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8" y="538"/>
                  </a:lnTo>
                  <a:lnTo>
                    <a:pt x="118" y="538"/>
                  </a:lnTo>
                  <a:lnTo>
                    <a:pt x="118" y="538"/>
                  </a:lnTo>
                  <a:lnTo>
                    <a:pt x="118" y="536"/>
                  </a:lnTo>
                  <a:lnTo>
                    <a:pt x="118" y="536"/>
                  </a:lnTo>
                  <a:lnTo>
                    <a:pt x="118" y="533"/>
                  </a:lnTo>
                  <a:lnTo>
                    <a:pt x="120" y="533"/>
                  </a:lnTo>
                  <a:lnTo>
                    <a:pt x="120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28" y="531"/>
                  </a:lnTo>
                  <a:lnTo>
                    <a:pt x="128" y="531"/>
                  </a:lnTo>
                  <a:lnTo>
                    <a:pt x="128" y="529"/>
                  </a:lnTo>
                  <a:lnTo>
                    <a:pt x="128" y="529"/>
                  </a:lnTo>
                  <a:lnTo>
                    <a:pt x="128" y="529"/>
                  </a:lnTo>
                  <a:lnTo>
                    <a:pt x="128" y="526"/>
                  </a:lnTo>
                  <a:lnTo>
                    <a:pt x="125" y="526"/>
                  </a:lnTo>
                  <a:lnTo>
                    <a:pt x="125" y="526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2"/>
                  </a:lnTo>
                  <a:lnTo>
                    <a:pt x="123" y="522"/>
                  </a:lnTo>
                  <a:lnTo>
                    <a:pt x="123" y="522"/>
                  </a:lnTo>
                  <a:lnTo>
                    <a:pt x="125" y="522"/>
                  </a:lnTo>
                  <a:lnTo>
                    <a:pt x="125" y="519"/>
                  </a:lnTo>
                  <a:lnTo>
                    <a:pt x="125" y="519"/>
                  </a:lnTo>
                  <a:lnTo>
                    <a:pt x="125" y="519"/>
                  </a:lnTo>
                  <a:lnTo>
                    <a:pt x="125" y="517"/>
                  </a:lnTo>
                  <a:lnTo>
                    <a:pt x="125" y="517"/>
                  </a:lnTo>
                  <a:lnTo>
                    <a:pt x="125" y="517"/>
                  </a:lnTo>
                  <a:lnTo>
                    <a:pt x="123" y="517"/>
                  </a:lnTo>
                  <a:lnTo>
                    <a:pt x="123" y="517"/>
                  </a:lnTo>
                  <a:lnTo>
                    <a:pt x="123" y="517"/>
                  </a:lnTo>
                  <a:lnTo>
                    <a:pt x="120" y="517"/>
                  </a:lnTo>
                  <a:lnTo>
                    <a:pt x="120" y="517"/>
                  </a:lnTo>
                  <a:lnTo>
                    <a:pt x="118" y="517"/>
                  </a:lnTo>
                  <a:lnTo>
                    <a:pt x="118" y="517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6" y="514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0"/>
                  </a:lnTo>
                  <a:lnTo>
                    <a:pt x="116" y="510"/>
                  </a:lnTo>
                  <a:lnTo>
                    <a:pt x="116" y="510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5"/>
                  </a:lnTo>
                  <a:lnTo>
                    <a:pt x="116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3"/>
                  </a:lnTo>
                  <a:lnTo>
                    <a:pt x="118" y="503"/>
                  </a:lnTo>
                  <a:lnTo>
                    <a:pt x="116" y="503"/>
                  </a:lnTo>
                  <a:lnTo>
                    <a:pt x="116" y="503"/>
                  </a:lnTo>
                  <a:lnTo>
                    <a:pt x="116" y="500"/>
                  </a:lnTo>
                  <a:lnTo>
                    <a:pt x="116" y="500"/>
                  </a:lnTo>
                  <a:lnTo>
                    <a:pt x="116" y="500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8" y="496"/>
                  </a:lnTo>
                  <a:lnTo>
                    <a:pt x="118" y="496"/>
                  </a:lnTo>
                  <a:lnTo>
                    <a:pt x="118" y="496"/>
                  </a:lnTo>
                  <a:lnTo>
                    <a:pt x="120" y="496"/>
                  </a:lnTo>
                  <a:lnTo>
                    <a:pt x="120" y="496"/>
                  </a:lnTo>
                  <a:lnTo>
                    <a:pt x="123" y="496"/>
                  </a:lnTo>
                  <a:lnTo>
                    <a:pt x="123" y="496"/>
                  </a:lnTo>
                  <a:lnTo>
                    <a:pt x="123" y="496"/>
                  </a:lnTo>
                  <a:lnTo>
                    <a:pt x="125" y="496"/>
                  </a:lnTo>
                  <a:lnTo>
                    <a:pt x="125" y="496"/>
                  </a:lnTo>
                  <a:lnTo>
                    <a:pt x="125" y="496"/>
                  </a:lnTo>
                  <a:lnTo>
                    <a:pt x="125" y="493"/>
                  </a:lnTo>
                  <a:lnTo>
                    <a:pt x="125" y="493"/>
                  </a:lnTo>
                  <a:lnTo>
                    <a:pt x="125" y="493"/>
                  </a:lnTo>
                  <a:lnTo>
                    <a:pt x="128" y="493"/>
                  </a:lnTo>
                  <a:lnTo>
                    <a:pt x="128" y="493"/>
                  </a:lnTo>
                  <a:lnTo>
                    <a:pt x="128" y="491"/>
                  </a:lnTo>
                  <a:lnTo>
                    <a:pt x="128" y="491"/>
                  </a:lnTo>
                  <a:lnTo>
                    <a:pt x="128" y="491"/>
                  </a:lnTo>
                  <a:lnTo>
                    <a:pt x="130" y="491"/>
                  </a:lnTo>
                  <a:lnTo>
                    <a:pt x="130" y="488"/>
                  </a:lnTo>
                  <a:lnTo>
                    <a:pt x="128" y="488"/>
                  </a:lnTo>
                  <a:lnTo>
                    <a:pt x="128" y="488"/>
                  </a:lnTo>
                  <a:lnTo>
                    <a:pt x="128" y="486"/>
                  </a:lnTo>
                  <a:lnTo>
                    <a:pt x="128" y="486"/>
                  </a:lnTo>
                  <a:lnTo>
                    <a:pt x="128" y="484"/>
                  </a:lnTo>
                  <a:lnTo>
                    <a:pt x="130" y="484"/>
                  </a:lnTo>
                  <a:lnTo>
                    <a:pt x="130" y="484"/>
                  </a:lnTo>
                  <a:lnTo>
                    <a:pt x="130" y="486"/>
                  </a:lnTo>
                  <a:lnTo>
                    <a:pt x="130" y="486"/>
                  </a:lnTo>
                  <a:lnTo>
                    <a:pt x="132" y="486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5" y="484"/>
                  </a:lnTo>
                  <a:lnTo>
                    <a:pt x="135" y="481"/>
                  </a:lnTo>
                  <a:lnTo>
                    <a:pt x="135" y="481"/>
                  </a:lnTo>
                  <a:lnTo>
                    <a:pt x="135" y="481"/>
                  </a:lnTo>
                  <a:lnTo>
                    <a:pt x="135" y="479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9" y="479"/>
                  </a:lnTo>
                  <a:lnTo>
                    <a:pt x="139" y="479"/>
                  </a:lnTo>
                  <a:lnTo>
                    <a:pt x="139" y="479"/>
                  </a:lnTo>
                  <a:lnTo>
                    <a:pt x="139" y="477"/>
                  </a:lnTo>
                  <a:lnTo>
                    <a:pt x="139" y="477"/>
                  </a:lnTo>
                  <a:lnTo>
                    <a:pt x="139" y="477"/>
                  </a:lnTo>
                  <a:lnTo>
                    <a:pt x="139" y="474"/>
                  </a:lnTo>
                  <a:lnTo>
                    <a:pt x="142" y="474"/>
                  </a:lnTo>
                  <a:lnTo>
                    <a:pt x="142" y="474"/>
                  </a:lnTo>
                  <a:lnTo>
                    <a:pt x="142" y="474"/>
                  </a:lnTo>
                  <a:lnTo>
                    <a:pt x="142" y="472"/>
                  </a:lnTo>
                  <a:lnTo>
                    <a:pt x="142" y="472"/>
                  </a:lnTo>
                  <a:lnTo>
                    <a:pt x="142" y="469"/>
                  </a:lnTo>
                  <a:lnTo>
                    <a:pt x="142" y="469"/>
                  </a:lnTo>
                  <a:lnTo>
                    <a:pt x="142" y="469"/>
                  </a:lnTo>
                  <a:lnTo>
                    <a:pt x="142" y="467"/>
                  </a:lnTo>
                  <a:lnTo>
                    <a:pt x="144" y="467"/>
                  </a:lnTo>
                  <a:lnTo>
                    <a:pt x="144" y="467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0"/>
                  </a:lnTo>
                  <a:lnTo>
                    <a:pt x="144" y="460"/>
                  </a:lnTo>
                  <a:lnTo>
                    <a:pt x="146" y="460"/>
                  </a:lnTo>
                  <a:lnTo>
                    <a:pt x="146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2" y="458"/>
                  </a:lnTo>
                  <a:lnTo>
                    <a:pt x="142" y="458"/>
                  </a:lnTo>
                  <a:lnTo>
                    <a:pt x="142" y="458"/>
                  </a:lnTo>
                  <a:lnTo>
                    <a:pt x="139" y="458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7" y="460"/>
                  </a:lnTo>
                  <a:lnTo>
                    <a:pt x="137" y="460"/>
                  </a:lnTo>
                  <a:lnTo>
                    <a:pt x="137" y="458"/>
                  </a:lnTo>
                  <a:lnTo>
                    <a:pt x="137" y="458"/>
                  </a:lnTo>
                  <a:lnTo>
                    <a:pt x="137" y="458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3"/>
                  </a:lnTo>
                  <a:lnTo>
                    <a:pt x="130" y="453"/>
                  </a:lnTo>
                  <a:lnTo>
                    <a:pt x="130" y="453"/>
                  </a:lnTo>
                  <a:lnTo>
                    <a:pt x="130" y="453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30" y="448"/>
                  </a:lnTo>
                  <a:lnTo>
                    <a:pt x="128" y="448"/>
                  </a:lnTo>
                  <a:lnTo>
                    <a:pt x="128" y="448"/>
                  </a:lnTo>
                  <a:lnTo>
                    <a:pt x="125" y="448"/>
                  </a:lnTo>
                  <a:lnTo>
                    <a:pt x="125" y="448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8"/>
                  </a:lnTo>
                  <a:lnTo>
                    <a:pt x="120" y="448"/>
                  </a:lnTo>
                  <a:lnTo>
                    <a:pt x="120" y="446"/>
                  </a:lnTo>
                  <a:lnTo>
                    <a:pt x="120" y="446"/>
                  </a:lnTo>
                  <a:lnTo>
                    <a:pt x="118" y="446"/>
                  </a:lnTo>
                  <a:lnTo>
                    <a:pt x="118" y="446"/>
                  </a:lnTo>
                  <a:lnTo>
                    <a:pt x="118" y="446"/>
                  </a:lnTo>
                  <a:lnTo>
                    <a:pt x="116" y="446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3" y="448"/>
                  </a:lnTo>
                  <a:lnTo>
                    <a:pt x="113" y="446"/>
                  </a:lnTo>
                  <a:lnTo>
                    <a:pt x="113" y="446"/>
                  </a:lnTo>
                  <a:lnTo>
                    <a:pt x="111" y="446"/>
                  </a:lnTo>
                  <a:lnTo>
                    <a:pt x="111" y="448"/>
                  </a:lnTo>
                  <a:lnTo>
                    <a:pt x="111" y="448"/>
                  </a:lnTo>
                  <a:lnTo>
                    <a:pt x="111" y="448"/>
                  </a:lnTo>
                  <a:lnTo>
                    <a:pt x="109" y="448"/>
                  </a:lnTo>
                  <a:lnTo>
                    <a:pt x="109" y="448"/>
                  </a:lnTo>
                  <a:lnTo>
                    <a:pt x="109" y="448"/>
                  </a:lnTo>
                  <a:lnTo>
                    <a:pt x="109" y="451"/>
                  </a:lnTo>
                  <a:lnTo>
                    <a:pt x="109" y="451"/>
                  </a:lnTo>
                  <a:lnTo>
                    <a:pt x="106" y="451"/>
                  </a:lnTo>
                  <a:lnTo>
                    <a:pt x="106" y="451"/>
                  </a:lnTo>
                  <a:lnTo>
                    <a:pt x="106" y="451"/>
                  </a:lnTo>
                  <a:lnTo>
                    <a:pt x="104" y="451"/>
                  </a:lnTo>
                  <a:lnTo>
                    <a:pt x="104" y="451"/>
                  </a:lnTo>
                  <a:lnTo>
                    <a:pt x="104" y="453"/>
                  </a:lnTo>
                  <a:lnTo>
                    <a:pt x="104" y="453"/>
                  </a:lnTo>
                  <a:lnTo>
                    <a:pt x="104" y="453"/>
                  </a:lnTo>
                  <a:lnTo>
                    <a:pt x="101" y="453"/>
                  </a:lnTo>
                  <a:lnTo>
                    <a:pt x="101" y="453"/>
                  </a:lnTo>
                  <a:lnTo>
                    <a:pt x="99" y="453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7" y="455"/>
                  </a:lnTo>
                  <a:lnTo>
                    <a:pt x="97" y="458"/>
                  </a:lnTo>
                  <a:lnTo>
                    <a:pt x="97" y="458"/>
                  </a:lnTo>
                  <a:lnTo>
                    <a:pt x="97" y="455"/>
                  </a:lnTo>
                  <a:lnTo>
                    <a:pt x="97" y="455"/>
                  </a:lnTo>
                  <a:lnTo>
                    <a:pt x="94" y="455"/>
                  </a:lnTo>
                  <a:lnTo>
                    <a:pt x="94" y="455"/>
                  </a:lnTo>
                  <a:lnTo>
                    <a:pt x="94" y="458"/>
                  </a:lnTo>
                  <a:lnTo>
                    <a:pt x="94" y="458"/>
                  </a:lnTo>
                  <a:lnTo>
                    <a:pt x="92" y="458"/>
                  </a:lnTo>
                  <a:lnTo>
                    <a:pt x="92" y="458"/>
                  </a:lnTo>
                  <a:lnTo>
                    <a:pt x="92" y="458"/>
                  </a:lnTo>
                  <a:lnTo>
                    <a:pt x="90" y="458"/>
                  </a:lnTo>
                  <a:lnTo>
                    <a:pt x="90" y="458"/>
                  </a:lnTo>
                  <a:lnTo>
                    <a:pt x="90" y="458"/>
                  </a:lnTo>
                  <a:lnTo>
                    <a:pt x="87" y="458"/>
                  </a:lnTo>
                  <a:lnTo>
                    <a:pt x="87" y="458"/>
                  </a:lnTo>
                  <a:lnTo>
                    <a:pt x="87" y="460"/>
                  </a:lnTo>
                  <a:lnTo>
                    <a:pt x="85" y="460"/>
                  </a:lnTo>
                  <a:lnTo>
                    <a:pt x="85" y="458"/>
                  </a:lnTo>
                  <a:lnTo>
                    <a:pt x="85" y="458"/>
                  </a:lnTo>
                  <a:lnTo>
                    <a:pt x="85" y="458"/>
                  </a:lnTo>
                  <a:lnTo>
                    <a:pt x="85" y="460"/>
                  </a:lnTo>
                  <a:lnTo>
                    <a:pt x="83" y="460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0" y="458"/>
                  </a:lnTo>
                  <a:lnTo>
                    <a:pt x="80" y="458"/>
                  </a:lnTo>
                  <a:lnTo>
                    <a:pt x="78" y="458"/>
                  </a:lnTo>
                  <a:lnTo>
                    <a:pt x="78" y="455"/>
                  </a:lnTo>
                  <a:lnTo>
                    <a:pt x="78" y="455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5" y="458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3" y="455"/>
                  </a:lnTo>
                  <a:lnTo>
                    <a:pt x="73" y="455"/>
                  </a:lnTo>
                  <a:lnTo>
                    <a:pt x="71" y="455"/>
                  </a:lnTo>
                  <a:lnTo>
                    <a:pt x="71" y="455"/>
                  </a:lnTo>
                  <a:lnTo>
                    <a:pt x="71" y="453"/>
                  </a:lnTo>
                  <a:lnTo>
                    <a:pt x="71" y="453"/>
                  </a:lnTo>
                  <a:lnTo>
                    <a:pt x="68" y="453"/>
                  </a:lnTo>
                  <a:lnTo>
                    <a:pt x="68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4" y="453"/>
                  </a:lnTo>
                  <a:lnTo>
                    <a:pt x="64" y="451"/>
                  </a:lnTo>
                  <a:lnTo>
                    <a:pt x="64" y="451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1" y="448"/>
                  </a:lnTo>
                  <a:lnTo>
                    <a:pt x="61" y="448"/>
                  </a:lnTo>
                  <a:lnTo>
                    <a:pt x="59" y="448"/>
                  </a:lnTo>
                  <a:lnTo>
                    <a:pt x="59" y="451"/>
                  </a:lnTo>
                  <a:lnTo>
                    <a:pt x="59" y="451"/>
                  </a:lnTo>
                  <a:lnTo>
                    <a:pt x="59" y="451"/>
                  </a:lnTo>
                  <a:lnTo>
                    <a:pt x="57" y="451"/>
                  </a:lnTo>
                  <a:lnTo>
                    <a:pt x="57" y="451"/>
                  </a:lnTo>
                  <a:lnTo>
                    <a:pt x="57" y="451"/>
                  </a:lnTo>
                  <a:lnTo>
                    <a:pt x="54" y="451"/>
                  </a:lnTo>
                  <a:lnTo>
                    <a:pt x="54" y="448"/>
                  </a:lnTo>
                  <a:lnTo>
                    <a:pt x="54" y="448"/>
                  </a:lnTo>
                  <a:lnTo>
                    <a:pt x="54" y="446"/>
                  </a:lnTo>
                  <a:lnTo>
                    <a:pt x="54" y="446"/>
                  </a:lnTo>
                  <a:lnTo>
                    <a:pt x="54" y="446"/>
                  </a:lnTo>
                  <a:lnTo>
                    <a:pt x="52" y="446"/>
                  </a:lnTo>
                  <a:lnTo>
                    <a:pt x="52" y="446"/>
                  </a:lnTo>
                  <a:lnTo>
                    <a:pt x="52" y="443"/>
                  </a:lnTo>
                  <a:lnTo>
                    <a:pt x="52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1"/>
                  </a:lnTo>
                  <a:lnTo>
                    <a:pt x="52" y="441"/>
                  </a:lnTo>
                  <a:lnTo>
                    <a:pt x="52" y="441"/>
                  </a:lnTo>
                  <a:lnTo>
                    <a:pt x="54" y="441"/>
                  </a:lnTo>
                  <a:lnTo>
                    <a:pt x="54" y="441"/>
                  </a:lnTo>
                  <a:lnTo>
                    <a:pt x="54" y="439"/>
                  </a:lnTo>
                  <a:lnTo>
                    <a:pt x="54" y="439"/>
                  </a:lnTo>
                  <a:lnTo>
                    <a:pt x="52" y="439"/>
                  </a:lnTo>
                  <a:lnTo>
                    <a:pt x="52" y="439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7"/>
                  </a:lnTo>
                  <a:lnTo>
                    <a:pt x="47" y="427"/>
                  </a:lnTo>
                  <a:lnTo>
                    <a:pt x="47" y="427"/>
                  </a:lnTo>
                  <a:lnTo>
                    <a:pt x="47" y="427"/>
                  </a:lnTo>
                  <a:lnTo>
                    <a:pt x="45" y="427"/>
                  </a:lnTo>
                  <a:lnTo>
                    <a:pt x="45" y="427"/>
                  </a:lnTo>
                  <a:lnTo>
                    <a:pt x="45" y="424"/>
                  </a:lnTo>
                  <a:lnTo>
                    <a:pt x="45" y="424"/>
                  </a:lnTo>
                  <a:lnTo>
                    <a:pt x="42" y="424"/>
                  </a:lnTo>
                  <a:lnTo>
                    <a:pt x="42" y="424"/>
                  </a:lnTo>
                  <a:lnTo>
                    <a:pt x="42" y="427"/>
                  </a:lnTo>
                  <a:lnTo>
                    <a:pt x="42" y="427"/>
                  </a:lnTo>
                  <a:lnTo>
                    <a:pt x="40" y="427"/>
                  </a:lnTo>
                  <a:lnTo>
                    <a:pt x="40" y="427"/>
                  </a:lnTo>
                  <a:lnTo>
                    <a:pt x="40" y="424"/>
                  </a:lnTo>
                  <a:lnTo>
                    <a:pt x="40" y="424"/>
                  </a:lnTo>
                  <a:lnTo>
                    <a:pt x="40" y="424"/>
                  </a:lnTo>
                  <a:lnTo>
                    <a:pt x="40" y="422"/>
                  </a:lnTo>
                  <a:lnTo>
                    <a:pt x="40" y="422"/>
                  </a:lnTo>
                  <a:lnTo>
                    <a:pt x="38" y="422"/>
                  </a:lnTo>
                  <a:lnTo>
                    <a:pt x="38" y="422"/>
                  </a:lnTo>
                  <a:lnTo>
                    <a:pt x="38" y="422"/>
                  </a:lnTo>
                  <a:lnTo>
                    <a:pt x="35" y="422"/>
                  </a:lnTo>
                  <a:lnTo>
                    <a:pt x="35" y="422"/>
                  </a:lnTo>
                  <a:lnTo>
                    <a:pt x="35" y="420"/>
                  </a:lnTo>
                  <a:lnTo>
                    <a:pt x="33" y="420"/>
                  </a:lnTo>
                  <a:lnTo>
                    <a:pt x="33" y="420"/>
                  </a:lnTo>
                  <a:lnTo>
                    <a:pt x="33" y="420"/>
                  </a:lnTo>
                  <a:lnTo>
                    <a:pt x="30" y="420"/>
                  </a:lnTo>
                  <a:lnTo>
                    <a:pt x="30" y="420"/>
                  </a:lnTo>
                  <a:lnTo>
                    <a:pt x="30" y="422"/>
                  </a:lnTo>
                  <a:lnTo>
                    <a:pt x="30" y="422"/>
                  </a:lnTo>
                  <a:lnTo>
                    <a:pt x="28" y="422"/>
                  </a:lnTo>
                  <a:lnTo>
                    <a:pt x="28" y="422"/>
                  </a:lnTo>
                  <a:lnTo>
                    <a:pt x="26" y="422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3" y="420"/>
                  </a:lnTo>
                  <a:lnTo>
                    <a:pt x="23" y="417"/>
                  </a:lnTo>
                  <a:lnTo>
                    <a:pt x="23" y="417"/>
                  </a:lnTo>
                  <a:lnTo>
                    <a:pt x="23" y="417"/>
                  </a:lnTo>
                  <a:lnTo>
                    <a:pt x="23" y="420"/>
                  </a:lnTo>
                  <a:lnTo>
                    <a:pt x="21" y="420"/>
                  </a:lnTo>
                  <a:lnTo>
                    <a:pt x="21" y="420"/>
                  </a:lnTo>
                  <a:lnTo>
                    <a:pt x="21" y="417"/>
                  </a:lnTo>
                  <a:lnTo>
                    <a:pt x="19" y="417"/>
                  </a:lnTo>
                  <a:lnTo>
                    <a:pt x="19" y="417"/>
                  </a:lnTo>
                  <a:lnTo>
                    <a:pt x="19" y="417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21" y="415"/>
                  </a:lnTo>
                  <a:lnTo>
                    <a:pt x="21" y="415"/>
                  </a:lnTo>
                  <a:lnTo>
                    <a:pt x="23" y="415"/>
                  </a:lnTo>
                  <a:lnTo>
                    <a:pt x="23" y="415"/>
                  </a:lnTo>
                  <a:lnTo>
                    <a:pt x="23" y="415"/>
                  </a:lnTo>
                  <a:lnTo>
                    <a:pt x="23" y="413"/>
                  </a:lnTo>
                  <a:lnTo>
                    <a:pt x="26" y="413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8" y="415"/>
                  </a:lnTo>
                  <a:lnTo>
                    <a:pt x="28" y="415"/>
                  </a:lnTo>
                  <a:lnTo>
                    <a:pt x="28" y="415"/>
                  </a:lnTo>
                  <a:lnTo>
                    <a:pt x="28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3" y="413"/>
                  </a:lnTo>
                  <a:lnTo>
                    <a:pt x="33" y="413"/>
                  </a:lnTo>
                  <a:lnTo>
                    <a:pt x="33" y="410"/>
                  </a:lnTo>
                  <a:lnTo>
                    <a:pt x="33" y="410"/>
                  </a:lnTo>
                  <a:lnTo>
                    <a:pt x="33" y="408"/>
                  </a:lnTo>
                  <a:lnTo>
                    <a:pt x="33" y="408"/>
                  </a:lnTo>
                  <a:lnTo>
                    <a:pt x="33" y="408"/>
                  </a:lnTo>
                  <a:lnTo>
                    <a:pt x="30" y="408"/>
                  </a:lnTo>
                  <a:lnTo>
                    <a:pt x="30" y="405"/>
                  </a:lnTo>
                  <a:lnTo>
                    <a:pt x="30" y="405"/>
                  </a:lnTo>
                  <a:lnTo>
                    <a:pt x="30" y="405"/>
                  </a:lnTo>
                  <a:lnTo>
                    <a:pt x="28" y="405"/>
                  </a:lnTo>
                  <a:lnTo>
                    <a:pt x="28" y="405"/>
                  </a:lnTo>
                  <a:lnTo>
                    <a:pt x="28" y="405"/>
                  </a:lnTo>
                  <a:lnTo>
                    <a:pt x="28" y="403"/>
                  </a:lnTo>
                  <a:lnTo>
                    <a:pt x="28" y="403"/>
                  </a:lnTo>
                  <a:lnTo>
                    <a:pt x="30" y="403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398"/>
                  </a:lnTo>
                  <a:lnTo>
                    <a:pt x="28" y="398"/>
                  </a:lnTo>
                  <a:lnTo>
                    <a:pt x="28" y="398"/>
                  </a:lnTo>
                  <a:lnTo>
                    <a:pt x="28" y="396"/>
                  </a:lnTo>
                  <a:lnTo>
                    <a:pt x="28" y="396"/>
                  </a:lnTo>
                  <a:lnTo>
                    <a:pt x="28" y="396"/>
                  </a:lnTo>
                  <a:lnTo>
                    <a:pt x="28" y="394"/>
                  </a:lnTo>
                  <a:lnTo>
                    <a:pt x="28" y="394"/>
                  </a:lnTo>
                  <a:lnTo>
                    <a:pt x="26" y="394"/>
                  </a:lnTo>
                  <a:lnTo>
                    <a:pt x="26" y="394"/>
                  </a:lnTo>
                  <a:lnTo>
                    <a:pt x="26" y="391"/>
                  </a:lnTo>
                  <a:lnTo>
                    <a:pt x="26" y="391"/>
                  </a:lnTo>
                  <a:lnTo>
                    <a:pt x="26" y="391"/>
                  </a:lnTo>
                  <a:lnTo>
                    <a:pt x="26" y="389"/>
                  </a:lnTo>
                  <a:lnTo>
                    <a:pt x="26" y="389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6" y="384"/>
                  </a:lnTo>
                  <a:lnTo>
                    <a:pt x="26" y="384"/>
                  </a:lnTo>
                  <a:lnTo>
                    <a:pt x="28" y="384"/>
                  </a:lnTo>
                  <a:lnTo>
                    <a:pt x="28" y="384"/>
                  </a:lnTo>
                  <a:lnTo>
                    <a:pt x="28" y="384"/>
                  </a:lnTo>
                  <a:lnTo>
                    <a:pt x="28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3" y="382"/>
                  </a:lnTo>
                  <a:lnTo>
                    <a:pt x="23" y="382"/>
                  </a:lnTo>
                  <a:lnTo>
                    <a:pt x="23" y="379"/>
                  </a:lnTo>
                  <a:lnTo>
                    <a:pt x="23" y="379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19" y="379"/>
                  </a:lnTo>
                  <a:lnTo>
                    <a:pt x="19" y="379"/>
                  </a:lnTo>
                  <a:lnTo>
                    <a:pt x="19" y="379"/>
                  </a:lnTo>
                  <a:lnTo>
                    <a:pt x="19" y="377"/>
                  </a:lnTo>
                  <a:lnTo>
                    <a:pt x="16" y="377"/>
                  </a:lnTo>
                  <a:lnTo>
                    <a:pt x="16" y="377"/>
                  </a:lnTo>
                  <a:lnTo>
                    <a:pt x="16" y="377"/>
                  </a:lnTo>
                  <a:lnTo>
                    <a:pt x="14" y="377"/>
                  </a:lnTo>
                  <a:lnTo>
                    <a:pt x="14" y="377"/>
                  </a:lnTo>
                  <a:lnTo>
                    <a:pt x="12" y="377"/>
                  </a:lnTo>
                  <a:lnTo>
                    <a:pt x="12" y="377"/>
                  </a:lnTo>
                  <a:lnTo>
                    <a:pt x="12" y="379"/>
                  </a:lnTo>
                  <a:lnTo>
                    <a:pt x="12" y="379"/>
                  </a:lnTo>
                  <a:lnTo>
                    <a:pt x="12" y="379"/>
                  </a:lnTo>
                  <a:lnTo>
                    <a:pt x="12" y="382"/>
                  </a:lnTo>
                  <a:lnTo>
                    <a:pt x="9" y="382"/>
                  </a:lnTo>
                  <a:lnTo>
                    <a:pt x="9" y="382"/>
                  </a:lnTo>
                  <a:lnTo>
                    <a:pt x="9" y="382"/>
                  </a:lnTo>
                  <a:lnTo>
                    <a:pt x="7" y="382"/>
                  </a:lnTo>
                  <a:lnTo>
                    <a:pt x="7" y="379"/>
                  </a:lnTo>
                  <a:lnTo>
                    <a:pt x="7" y="379"/>
                  </a:lnTo>
                  <a:lnTo>
                    <a:pt x="4" y="379"/>
                  </a:lnTo>
                  <a:lnTo>
                    <a:pt x="4" y="379"/>
                  </a:lnTo>
                  <a:lnTo>
                    <a:pt x="4" y="379"/>
                  </a:lnTo>
                  <a:lnTo>
                    <a:pt x="4" y="377"/>
                  </a:lnTo>
                  <a:lnTo>
                    <a:pt x="4" y="377"/>
                  </a:lnTo>
                  <a:lnTo>
                    <a:pt x="4" y="377"/>
                  </a:lnTo>
                  <a:lnTo>
                    <a:pt x="4" y="375"/>
                  </a:lnTo>
                  <a:lnTo>
                    <a:pt x="4" y="375"/>
                  </a:lnTo>
                  <a:lnTo>
                    <a:pt x="4" y="375"/>
                  </a:lnTo>
                  <a:lnTo>
                    <a:pt x="2" y="375"/>
                  </a:lnTo>
                  <a:lnTo>
                    <a:pt x="2" y="372"/>
                  </a:lnTo>
                  <a:lnTo>
                    <a:pt x="2" y="372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68"/>
                  </a:lnTo>
                  <a:lnTo>
                    <a:pt x="4" y="368"/>
                  </a:lnTo>
                  <a:lnTo>
                    <a:pt x="4" y="368"/>
                  </a:lnTo>
                  <a:lnTo>
                    <a:pt x="2" y="368"/>
                  </a:lnTo>
                  <a:lnTo>
                    <a:pt x="2" y="368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3"/>
                  </a:lnTo>
                  <a:lnTo>
                    <a:pt x="0" y="363"/>
                  </a:lnTo>
                  <a:lnTo>
                    <a:pt x="0" y="363"/>
                  </a:lnTo>
                  <a:lnTo>
                    <a:pt x="2" y="363"/>
                  </a:lnTo>
                  <a:lnTo>
                    <a:pt x="2" y="360"/>
                  </a:lnTo>
                  <a:lnTo>
                    <a:pt x="2" y="360"/>
                  </a:lnTo>
                  <a:lnTo>
                    <a:pt x="2" y="360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4" y="358"/>
                  </a:lnTo>
                  <a:lnTo>
                    <a:pt x="4" y="358"/>
                  </a:lnTo>
                  <a:lnTo>
                    <a:pt x="4" y="358"/>
                  </a:lnTo>
                  <a:lnTo>
                    <a:pt x="7" y="358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9" y="356"/>
                  </a:lnTo>
                  <a:lnTo>
                    <a:pt x="9" y="353"/>
                  </a:lnTo>
                  <a:lnTo>
                    <a:pt x="7" y="353"/>
                  </a:lnTo>
                  <a:lnTo>
                    <a:pt x="7" y="353"/>
                  </a:lnTo>
                  <a:lnTo>
                    <a:pt x="7" y="351"/>
                  </a:lnTo>
                  <a:lnTo>
                    <a:pt x="7" y="351"/>
                  </a:lnTo>
                  <a:lnTo>
                    <a:pt x="7" y="351"/>
                  </a:lnTo>
                  <a:lnTo>
                    <a:pt x="4" y="351"/>
                  </a:lnTo>
                  <a:lnTo>
                    <a:pt x="4" y="349"/>
                  </a:lnTo>
                  <a:lnTo>
                    <a:pt x="4" y="349"/>
                  </a:lnTo>
                  <a:lnTo>
                    <a:pt x="7" y="349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9" y="346"/>
                  </a:lnTo>
                  <a:lnTo>
                    <a:pt x="9" y="344"/>
                  </a:lnTo>
                  <a:lnTo>
                    <a:pt x="9" y="344"/>
                  </a:lnTo>
                  <a:lnTo>
                    <a:pt x="9" y="344"/>
                  </a:lnTo>
                  <a:lnTo>
                    <a:pt x="9" y="341"/>
                  </a:lnTo>
                  <a:lnTo>
                    <a:pt x="9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4" y="341"/>
                  </a:lnTo>
                  <a:lnTo>
                    <a:pt x="14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9" y="341"/>
                  </a:lnTo>
                  <a:lnTo>
                    <a:pt x="19" y="341"/>
                  </a:lnTo>
                  <a:lnTo>
                    <a:pt x="19" y="339"/>
                  </a:lnTo>
                  <a:lnTo>
                    <a:pt x="19" y="339"/>
                  </a:lnTo>
                  <a:lnTo>
                    <a:pt x="19" y="339"/>
                  </a:lnTo>
                  <a:lnTo>
                    <a:pt x="21" y="339"/>
                  </a:lnTo>
                  <a:lnTo>
                    <a:pt x="21" y="337"/>
                  </a:lnTo>
                  <a:lnTo>
                    <a:pt x="21" y="337"/>
                  </a:lnTo>
                  <a:lnTo>
                    <a:pt x="21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6" y="337"/>
                  </a:lnTo>
                  <a:lnTo>
                    <a:pt x="26" y="337"/>
                  </a:lnTo>
                  <a:lnTo>
                    <a:pt x="26" y="337"/>
                  </a:lnTo>
                  <a:lnTo>
                    <a:pt x="28" y="337"/>
                  </a:lnTo>
                  <a:lnTo>
                    <a:pt x="28" y="334"/>
                  </a:lnTo>
                  <a:lnTo>
                    <a:pt x="26" y="334"/>
                  </a:lnTo>
                  <a:lnTo>
                    <a:pt x="26" y="334"/>
                  </a:lnTo>
                  <a:lnTo>
                    <a:pt x="26" y="334"/>
                  </a:lnTo>
                  <a:lnTo>
                    <a:pt x="26" y="332"/>
                  </a:lnTo>
                  <a:lnTo>
                    <a:pt x="26" y="332"/>
                  </a:lnTo>
                  <a:lnTo>
                    <a:pt x="26" y="332"/>
                  </a:lnTo>
                  <a:lnTo>
                    <a:pt x="26" y="330"/>
                  </a:lnTo>
                  <a:lnTo>
                    <a:pt x="28" y="330"/>
                  </a:lnTo>
                  <a:lnTo>
                    <a:pt x="28" y="332"/>
                  </a:lnTo>
                  <a:lnTo>
                    <a:pt x="28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3" y="332"/>
                  </a:lnTo>
                  <a:lnTo>
                    <a:pt x="33" y="332"/>
                  </a:lnTo>
                  <a:lnTo>
                    <a:pt x="33" y="332"/>
                  </a:lnTo>
                  <a:lnTo>
                    <a:pt x="35" y="332"/>
                  </a:lnTo>
                  <a:lnTo>
                    <a:pt x="35" y="332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38" y="330"/>
                  </a:lnTo>
                  <a:lnTo>
                    <a:pt x="38" y="330"/>
                  </a:lnTo>
                  <a:lnTo>
                    <a:pt x="40" y="330"/>
                  </a:lnTo>
                  <a:lnTo>
                    <a:pt x="40" y="330"/>
                  </a:lnTo>
                  <a:lnTo>
                    <a:pt x="40" y="330"/>
                  </a:lnTo>
                  <a:lnTo>
                    <a:pt x="40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5" y="327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5" y="337"/>
                  </a:lnTo>
                  <a:lnTo>
                    <a:pt x="45" y="337"/>
                  </a:lnTo>
                  <a:lnTo>
                    <a:pt x="45" y="337"/>
                  </a:lnTo>
                  <a:lnTo>
                    <a:pt x="47" y="337"/>
                  </a:lnTo>
                  <a:lnTo>
                    <a:pt x="47" y="337"/>
                  </a:lnTo>
                  <a:lnTo>
                    <a:pt x="47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52" y="337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2"/>
                  </a:lnTo>
                  <a:lnTo>
                    <a:pt x="59" y="332"/>
                  </a:lnTo>
                  <a:lnTo>
                    <a:pt x="59" y="332"/>
                  </a:lnTo>
                  <a:lnTo>
                    <a:pt x="59" y="334"/>
                  </a:lnTo>
                  <a:lnTo>
                    <a:pt x="59" y="334"/>
                  </a:lnTo>
                  <a:lnTo>
                    <a:pt x="59" y="334"/>
                  </a:lnTo>
                  <a:lnTo>
                    <a:pt x="61" y="334"/>
                  </a:lnTo>
                  <a:lnTo>
                    <a:pt x="61" y="334"/>
                  </a:lnTo>
                  <a:lnTo>
                    <a:pt x="61" y="334"/>
                  </a:lnTo>
                  <a:lnTo>
                    <a:pt x="64" y="334"/>
                  </a:lnTo>
                  <a:lnTo>
                    <a:pt x="64" y="332"/>
                  </a:lnTo>
                  <a:lnTo>
                    <a:pt x="64" y="332"/>
                  </a:lnTo>
                  <a:lnTo>
                    <a:pt x="64" y="332"/>
                  </a:lnTo>
                  <a:lnTo>
                    <a:pt x="64" y="330"/>
                  </a:lnTo>
                  <a:lnTo>
                    <a:pt x="64" y="330"/>
                  </a:lnTo>
                  <a:lnTo>
                    <a:pt x="64" y="330"/>
                  </a:lnTo>
                  <a:lnTo>
                    <a:pt x="66" y="330"/>
                  </a:lnTo>
                  <a:lnTo>
                    <a:pt x="66" y="327"/>
                  </a:lnTo>
                  <a:lnTo>
                    <a:pt x="66" y="327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68" y="323"/>
                  </a:lnTo>
                  <a:lnTo>
                    <a:pt x="68" y="323"/>
                  </a:lnTo>
                  <a:lnTo>
                    <a:pt x="68" y="320"/>
                  </a:lnTo>
                  <a:lnTo>
                    <a:pt x="68" y="320"/>
                  </a:lnTo>
                  <a:lnTo>
                    <a:pt x="71" y="320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3" y="318"/>
                  </a:lnTo>
                  <a:lnTo>
                    <a:pt x="73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8" y="318"/>
                  </a:lnTo>
                  <a:lnTo>
                    <a:pt x="78" y="318"/>
                  </a:lnTo>
                  <a:lnTo>
                    <a:pt x="78" y="318"/>
                  </a:lnTo>
                  <a:lnTo>
                    <a:pt x="80" y="318"/>
                  </a:lnTo>
                  <a:lnTo>
                    <a:pt x="80" y="318"/>
                  </a:lnTo>
                  <a:lnTo>
                    <a:pt x="83" y="318"/>
                  </a:lnTo>
                  <a:lnTo>
                    <a:pt x="83" y="318"/>
                  </a:lnTo>
                  <a:lnTo>
                    <a:pt x="83" y="320"/>
                  </a:lnTo>
                  <a:lnTo>
                    <a:pt x="83" y="320"/>
                  </a:lnTo>
                  <a:lnTo>
                    <a:pt x="83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7" y="318"/>
                  </a:lnTo>
                  <a:lnTo>
                    <a:pt x="87" y="318"/>
                  </a:lnTo>
                  <a:lnTo>
                    <a:pt x="90" y="318"/>
                  </a:lnTo>
                  <a:lnTo>
                    <a:pt x="90" y="318"/>
                  </a:lnTo>
                  <a:lnTo>
                    <a:pt x="90" y="318"/>
                  </a:lnTo>
                  <a:lnTo>
                    <a:pt x="92" y="318"/>
                  </a:lnTo>
                  <a:lnTo>
                    <a:pt x="92" y="315"/>
                  </a:lnTo>
                  <a:lnTo>
                    <a:pt x="92" y="315"/>
                  </a:lnTo>
                  <a:lnTo>
                    <a:pt x="92" y="315"/>
                  </a:lnTo>
                  <a:lnTo>
                    <a:pt x="94" y="315"/>
                  </a:lnTo>
                  <a:lnTo>
                    <a:pt x="94" y="315"/>
                  </a:lnTo>
                  <a:lnTo>
                    <a:pt x="94" y="318"/>
                  </a:lnTo>
                  <a:lnTo>
                    <a:pt x="97" y="318"/>
                  </a:lnTo>
                  <a:lnTo>
                    <a:pt x="97" y="318"/>
                  </a:lnTo>
                  <a:lnTo>
                    <a:pt x="97" y="318"/>
                  </a:lnTo>
                  <a:lnTo>
                    <a:pt x="97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3"/>
                  </a:lnTo>
                  <a:lnTo>
                    <a:pt x="101" y="313"/>
                  </a:lnTo>
                  <a:lnTo>
                    <a:pt x="101" y="313"/>
                  </a:lnTo>
                  <a:lnTo>
                    <a:pt x="101" y="313"/>
                  </a:lnTo>
                  <a:lnTo>
                    <a:pt x="104" y="313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6" y="308"/>
                  </a:lnTo>
                  <a:lnTo>
                    <a:pt x="106" y="306"/>
                  </a:lnTo>
                  <a:lnTo>
                    <a:pt x="106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11" y="306"/>
                  </a:lnTo>
                  <a:lnTo>
                    <a:pt x="111" y="306"/>
                  </a:lnTo>
                  <a:lnTo>
                    <a:pt x="111" y="306"/>
                  </a:lnTo>
                  <a:lnTo>
                    <a:pt x="111" y="304"/>
                  </a:lnTo>
                  <a:lnTo>
                    <a:pt x="113" y="304"/>
                  </a:lnTo>
                  <a:lnTo>
                    <a:pt x="113" y="304"/>
                  </a:lnTo>
                  <a:lnTo>
                    <a:pt x="113" y="304"/>
                  </a:lnTo>
                  <a:lnTo>
                    <a:pt x="116" y="304"/>
                  </a:lnTo>
                  <a:lnTo>
                    <a:pt x="116" y="301"/>
                  </a:lnTo>
                  <a:lnTo>
                    <a:pt x="116" y="301"/>
                  </a:lnTo>
                  <a:lnTo>
                    <a:pt x="116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299"/>
                  </a:lnTo>
                  <a:lnTo>
                    <a:pt x="120" y="299"/>
                  </a:lnTo>
                  <a:lnTo>
                    <a:pt x="120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5" y="299"/>
                  </a:lnTo>
                  <a:lnTo>
                    <a:pt x="125" y="296"/>
                  </a:lnTo>
                  <a:lnTo>
                    <a:pt x="125" y="296"/>
                  </a:lnTo>
                  <a:lnTo>
                    <a:pt x="125" y="296"/>
                  </a:lnTo>
                  <a:lnTo>
                    <a:pt x="128" y="296"/>
                  </a:lnTo>
                  <a:lnTo>
                    <a:pt x="128" y="299"/>
                  </a:lnTo>
                  <a:lnTo>
                    <a:pt x="128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32" y="299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4"/>
                  </a:lnTo>
                  <a:lnTo>
                    <a:pt x="135" y="294"/>
                  </a:lnTo>
                  <a:lnTo>
                    <a:pt x="135" y="296"/>
                  </a:lnTo>
                  <a:lnTo>
                    <a:pt x="135" y="296"/>
                  </a:lnTo>
                  <a:lnTo>
                    <a:pt x="137" y="296"/>
                  </a:lnTo>
                  <a:lnTo>
                    <a:pt x="137" y="294"/>
                  </a:lnTo>
                  <a:lnTo>
                    <a:pt x="137" y="294"/>
                  </a:lnTo>
                  <a:lnTo>
                    <a:pt x="137" y="292"/>
                  </a:lnTo>
                  <a:lnTo>
                    <a:pt x="137" y="292"/>
                  </a:lnTo>
                  <a:lnTo>
                    <a:pt x="137" y="292"/>
                  </a:lnTo>
                  <a:lnTo>
                    <a:pt x="139" y="292"/>
                  </a:lnTo>
                  <a:lnTo>
                    <a:pt x="139" y="292"/>
                  </a:lnTo>
                  <a:lnTo>
                    <a:pt x="139" y="292"/>
                  </a:lnTo>
                  <a:lnTo>
                    <a:pt x="142" y="292"/>
                  </a:lnTo>
                  <a:lnTo>
                    <a:pt x="142" y="292"/>
                  </a:lnTo>
                  <a:lnTo>
                    <a:pt x="144" y="292"/>
                  </a:lnTo>
                  <a:lnTo>
                    <a:pt x="144" y="292"/>
                  </a:lnTo>
                  <a:lnTo>
                    <a:pt x="144" y="289"/>
                  </a:lnTo>
                  <a:lnTo>
                    <a:pt x="144" y="289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5"/>
                  </a:lnTo>
                  <a:lnTo>
                    <a:pt x="144" y="285"/>
                  </a:lnTo>
                  <a:lnTo>
                    <a:pt x="142" y="285"/>
                  </a:lnTo>
                  <a:lnTo>
                    <a:pt x="142" y="282"/>
                  </a:lnTo>
                  <a:lnTo>
                    <a:pt x="142" y="282"/>
                  </a:lnTo>
                  <a:lnTo>
                    <a:pt x="142" y="280"/>
                  </a:lnTo>
                  <a:lnTo>
                    <a:pt x="144" y="280"/>
                  </a:lnTo>
                  <a:lnTo>
                    <a:pt x="144" y="280"/>
                  </a:lnTo>
                  <a:lnTo>
                    <a:pt x="142" y="280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5"/>
                  </a:lnTo>
                  <a:lnTo>
                    <a:pt x="142" y="275"/>
                  </a:lnTo>
                  <a:lnTo>
                    <a:pt x="144" y="275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6" y="273"/>
                  </a:lnTo>
                  <a:lnTo>
                    <a:pt x="146" y="273"/>
                  </a:lnTo>
                  <a:lnTo>
                    <a:pt x="149" y="273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51" y="270"/>
                  </a:lnTo>
                  <a:lnTo>
                    <a:pt x="151" y="270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49" y="268"/>
                  </a:lnTo>
                  <a:lnTo>
                    <a:pt x="149" y="268"/>
                  </a:lnTo>
                  <a:lnTo>
                    <a:pt x="146" y="268"/>
                  </a:lnTo>
                  <a:lnTo>
                    <a:pt x="146" y="268"/>
                  </a:lnTo>
                  <a:lnTo>
                    <a:pt x="146" y="268"/>
                  </a:lnTo>
                  <a:lnTo>
                    <a:pt x="146" y="266"/>
                  </a:lnTo>
                  <a:lnTo>
                    <a:pt x="146" y="266"/>
                  </a:lnTo>
                  <a:lnTo>
                    <a:pt x="146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51" y="266"/>
                  </a:lnTo>
                  <a:lnTo>
                    <a:pt x="151" y="266"/>
                  </a:lnTo>
                  <a:lnTo>
                    <a:pt x="151" y="266"/>
                  </a:lnTo>
                  <a:lnTo>
                    <a:pt x="154" y="266"/>
                  </a:lnTo>
                  <a:lnTo>
                    <a:pt x="154" y="266"/>
                  </a:lnTo>
                  <a:lnTo>
                    <a:pt x="154" y="263"/>
                  </a:lnTo>
                  <a:lnTo>
                    <a:pt x="156" y="263"/>
                  </a:lnTo>
                  <a:lnTo>
                    <a:pt x="156" y="263"/>
                  </a:lnTo>
                  <a:lnTo>
                    <a:pt x="156" y="261"/>
                  </a:lnTo>
                  <a:lnTo>
                    <a:pt x="154" y="261"/>
                  </a:lnTo>
                  <a:lnTo>
                    <a:pt x="154" y="261"/>
                  </a:lnTo>
                  <a:lnTo>
                    <a:pt x="154" y="261"/>
                  </a:lnTo>
                  <a:lnTo>
                    <a:pt x="151" y="261"/>
                  </a:lnTo>
                  <a:lnTo>
                    <a:pt x="151" y="259"/>
                  </a:lnTo>
                  <a:lnTo>
                    <a:pt x="154" y="259"/>
                  </a:lnTo>
                  <a:lnTo>
                    <a:pt x="154" y="259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4"/>
                  </a:lnTo>
                  <a:lnTo>
                    <a:pt x="154" y="254"/>
                  </a:lnTo>
                  <a:lnTo>
                    <a:pt x="151" y="254"/>
                  </a:lnTo>
                  <a:lnTo>
                    <a:pt x="151" y="251"/>
                  </a:lnTo>
                  <a:lnTo>
                    <a:pt x="151" y="251"/>
                  </a:lnTo>
                  <a:lnTo>
                    <a:pt x="151" y="251"/>
                  </a:lnTo>
                  <a:lnTo>
                    <a:pt x="151" y="249"/>
                  </a:lnTo>
                  <a:lnTo>
                    <a:pt x="151" y="249"/>
                  </a:lnTo>
                  <a:lnTo>
                    <a:pt x="151" y="249"/>
                  </a:lnTo>
                  <a:lnTo>
                    <a:pt x="151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4"/>
                  </a:lnTo>
                  <a:lnTo>
                    <a:pt x="149" y="244"/>
                  </a:lnTo>
                  <a:lnTo>
                    <a:pt x="149" y="244"/>
                  </a:lnTo>
                  <a:lnTo>
                    <a:pt x="149" y="242"/>
                  </a:lnTo>
                  <a:lnTo>
                    <a:pt x="149" y="242"/>
                  </a:lnTo>
                  <a:lnTo>
                    <a:pt x="149" y="240"/>
                  </a:lnTo>
                  <a:lnTo>
                    <a:pt x="146" y="240"/>
                  </a:lnTo>
                  <a:lnTo>
                    <a:pt x="146" y="240"/>
                  </a:lnTo>
                  <a:lnTo>
                    <a:pt x="146" y="237"/>
                  </a:lnTo>
                  <a:lnTo>
                    <a:pt x="146" y="237"/>
                  </a:lnTo>
                  <a:lnTo>
                    <a:pt x="146" y="237"/>
                  </a:lnTo>
                  <a:lnTo>
                    <a:pt x="146" y="235"/>
                  </a:lnTo>
                  <a:lnTo>
                    <a:pt x="146" y="235"/>
                  </a:lnTo>
                  <a:lnTo>
                    <a:pt x="146" y="235"/>
                  </a:lnTo>
                  <a:lnTo>
                    <a:pt x="146" y="232"/>
                  </a:lnTo>
                  <a:lnTo>
                    <a:pt x="146" y="232"/>
                  </a:lnTo>
                  <a:lnTo>
                    <a:pt x="146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6" y="230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5"/>
                  </a:lnTo>
                  <a:lnTo>
                    <a:pt x="146" y="225"/>
                  </a:lnTo>
                  <a:lnTo>
                    <a:pt x="146" y="225"/>
                  </a:lnTo>
                  <a:lnTo>
                    <a:pt x="149" y="225"/>
                  </a:lnTo>
                  <a:lnTo>
                    <a:pt x="149" y="225"/>
                  </a:lnTo>
                  <a:lnTo>
                    <a:pt x="149" y="223"/>
                  </a:lnTo>
                  <a:lnTo>
                    <a:pt x="149" y="223"/>
                  </a:lnTo>
                  <a:lnTo>
                    <a:pt x="146" y="223"/>
                  </a:lnTo>
                  <a:lnTo>
                    <a:pt x="146" y="223"/>
                  </a:lnTo>
                  <a:lnTo>
                    <a:pt x="146" y="223"/>
                  </a:lnTo>
                  <a:lnTo>
                    <a:pt x="144" y="223"/>
                  </a:lnTo>
                  <a:lnTo>
                    <a:pt x="144" y="221"/>
                  </a:lnTo>
                  <a:lnTo>
                    <a:pt x="144" y="221"/>
                  </a:lnTo>
                  <a:lnTo>
                    <a:pt x="144" y="221"/>
                  </a:lnTo>
                  <a:lnTo>
                    <a:pt x="142" y="221"/>
                  </a:lnTo>
                  <a:lnTo>
                    <a:pt x="142" y="221"/>
                  </a:lnTo>
                  <a:lnTo>
                    <a:pt x="139" y="221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7" y="223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42" y="216"/>
                  </a:lnTo>
                  <a:lnTo>
                    <a:pt x="142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6" y="216"/>
                  </a:lnTo>
                  <a:lnTo>
                    <a:pt x="146" y="216"/>
                  </a:lnTo>
                  <a:lnTo>
                    <a:pt x="146" y="216"/>
                  </a:lnTo>
                  <a:lnTo>
                    <a:pt x="149" y="216"/>
                  </a:lnTo>
                  <a:lnTo>
                    <a:pt x="149" y="214"/>
                  </a:lnTo>
                  <a:lnTo>
                    <a:pt x="149" y="214"/>
                  </a:lnTo>
                  <a:lnTo>
                    <a:pt x="149" y="214"/>
                  </a:lnTo>
                  <a:lnTo>
                    <a:pt x="151" y="214"/>
                  </a:lnTo>
                  <a:lnTo>
                    <a:pt x="151" y="214"/>
                  </a:lnTo>
                  <a:lnTo>
                    <a:pt x="151" y="214"/>
                  </a:lnTo>
                  <a:lnTo>
                    <a:pt x="154" y="214"/>
                  </a:lnTo>
                  <a:lnTo>
                    <a:pt x="154" y="214"/>
                  </a:lnTo>
                  <a:lnTo>
                    <a:pt x="154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61" y="214"/>
                  </a:lnTo>
                  <a:lnTo>
                    <a:pt x="161" y="214"/>
                  </a:lnTo>
                  <a:lnTo>
                    <a:pt x="161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5" y="211"/>
                  </a:lnTo>
                  <a:lnTo>
                    <a:pt x="165" y="211"/>
                  </a:lnTo>
                  <a:lnTo>
                    <a:pt x="165" y="211"/>
                  </a:lnTo>
                  <a:lnTo>
                    <a:pt x="168" y="211"/>
                  </a:lnTo>
                  <a:lnTo>
                    <a:pt x="168" y="209"/>
                  </a:lnTo>
                  <a:lnTo>
                    <a:pt x="168" y="209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6"/>
                  </a:lnTo>
                  <a:lnTo>
                    <a:pt x="175" y="206"/>
                  </a:lnTo>
                  <a:lnTo>
                    <a:pt x="175" y="209"/>
                  </a:lnTo>
                  <a:lnTo>
                    <a:pt x="175" y="209"/>
                  </a:lnTo>
                  <a:lnTo>
                    <a:pt x="177" y="209"/>
                  </a:lnTo>
                  <a:lnTo>
                    <a:pt x="177" y="209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80" y="211"/>
                  </a:lnTo>
                  <a:lnTo>
                    <a:pt x="180" y="214"/>
                  </a:lnTo>
                  <a:lnTo>
                    <a:pt x="180" y="214"/>
                  </a:lnTo>
                  <a:lnTo>
                    <a:pt x="182" y="214"/>
                  </a:lnTo>
                  <a:lnTo>
                    <a:pt x="182" y="214"/>
                  </a:lnTo>
                  <a:lnTo>
                    <a:pt x="182" y="214"/>
                  </a:lnTo>
                  <a:lnTo>
                    <a:pt x="182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7" y="211"/>
                  </a:lnTo>
                  <a:lnTo>
                    <a:pt x="187" y="211"/>
                  </a:lnTo>
                  <a:lnTo>
                    <a:pt x="187" y="211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9" y="214"/>
                  </a:lnTo>
                  <a:lnTo>
                    <a:pt x="189" y="214"/>
                  </a:lnTo>
                  <a:lnTo>
                    <a:pt x="189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1"/>
                  </a:lnTo>
                  <a:lnTo>
                    <a:pt x="194" y="211"/>
                  </a:lnTo>
                  <a:lnTo>
                    <a:pt x="194" y="211"/>
                  </a:lnTo>
                  <a:lnTo>
                    <a:pt x="194" y="209"/>
                  </a:lnTo>
                  <a:lnTo>
                    <a:pt x="194" y="209"/>
                  </a:lnTo>
                  <a:lnTo>
                    <a:pt x="194" y="209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1" y="206"/>
                  </a:lnTo>
                  <a:lnTo>
                    <a:pt x="191" y="206"/>
                  </a:lnTo>
                  <a:lnTo>
                    <a:pt x="191" y="206"/>
                  </a:lnTo>
                  <a:lnTo>
                    <a:pt x="189" y="206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7" y="204"/>
                  </a:lnTo>
                  <a:lnTo>
                    <a:pt x="187" y="202"/>
                  </a:lnTo>
                  <a:lnTo>
                    <a:pt x="187" y="202"/>
                  </a:lnTo>
                  <a:lnTo>
                    <a:pt x="187" y="199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5"/>
                  </a:lnTo>
                  <a:lnTo>
                    <a:pt x="191" y="195"/>
                  </a:lnTo>
                  <a:lnTo>
                    <a:pt x="191" y="195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0"/>
                  </a:lnTo>
                  <a:lnTo>
                    <a:pt x="191" y="190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5"/>
                  </a:lnTo>
                  <a:lnTo>
                    <a:pt x="194" y="185"/>
                  </a:lnTo>
                  <a:lnTo>
                    <a:pt x="194" y="185"/>
                  </a:lnTo>
                  <a:lnTo>
                    <a:pt x="194" y="183"/>
                  </a:lnTo>
                  <a:lnTo>
                    <a:pt x="194" y="183"/>
                  </a:lnTo>
                  <a:lnTo>
                    <a:pt x="194" y="183"/>
                  </a:lnTo>
                  <a:lnTo>
                    <a:pt x="196" y="183"/>
                  </a:lnTo>
                  <a:lnTo>
                    <a:pt x="196" y="180"/>
                  </a:lnTo>
                  <a:lnTo>
                    <a:pt x="196" y="180"/>
                  </a:lnTo>
                  <a:lnTo>
                    <a:pt x="196" y="180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6"/>
                  </a:lnTo>
                  <a:lnTo>
                    <a:pt x="199" y="176"/>
                  </a:lnTo>
                  <a:lnTo>
                    <a:pt x="199" y="176"/>
                  </a:lnTo>
                  <a:lnTo>
                    <a:pt x="199" y="173"/>
                  </a:lnTo>
                  <a:lnTo>
                    <a:pt x="199" y="173"/>
                  </a:lnTo>
                  <a:lnTo>
                    <a:pt x="199" y="173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66"/>
                  </a:lnTo>
                  <a:lnTo>
                    <a:pt x="201" y="166"/>
                  </a:lnTo>
                  <a:lnTo>
                    <a:pt x="201" y="166"/>
                  </a:lnTo>
                  <a:lnTo>
                    <a:pt x="203" y="166"/>
                  </a:lnTo>
                  <a:lnTo>
                    <a:pt x="203" y="164"/>
                  </a:lnTo>
                  <a:lnTo>
                    <a:pt x="203" y="164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8" y="161"/>
                  </a:lnTo>
                  <a:lnTo>
                    <a:pt x="208" y="161"/>
                  </a:lnTo>
                  <a:lnTo>
                    <a:pt x="210" y="161"/>
                  </a:lnTo>
                  <a:lnTo>
                    <a:pt x="210" y="161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13" y="164"/>
                  </a:lnTo>
                  <a:lnTo>
                    <a:pt x="213" y="164"/>
                  </a:lnTo>
                  <a:lnTo>
                    <a:pt x="213" y="164"/>
                  </a:lnTo>
                  <a:lnTo>
                    <a:pt x="215" y="164"/>
                  </a:lnTo>
                  <a:lnTo>
                    <a:pt x="215" y="164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20" y="166"/>
                  </a:lnTo>
                  <a:lnTo>
                    <a:pt x="220" y="166"/>
                  </a:lnTo>
                  <a:lnTo>
                    <a:pt x="220" y="166"/>
                  </a:lnTo>
                  <a:lnTo>
                    <a:pt x="222" y="166"/>
                  </a:lnTo>
                  <a:lnTo>
                    <a:pt x="222" y="166"/>
                  </a:lnTo>
                  <a:lnTo>
                    <a:pt x="222" y="166"/>
                  </a:lnTo>
                  <a:lnTo>
                    <a:pt x="225" y="166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7" y="168"/>
                  </a:lnTo>
                  <a:lnTo>
                    <a:pt x="227" y="166"/>
                  </a:lnTo>
                  <a:lnTo>
                    <a:pt x="227" y="166"/>
                  </a:lnTo>
                  <a:lnTo>
                    <a:pt x="229" y="166"/>
                  </a:lnTo>
                  <a:lnTo>
                    <a:pt x="229" y="166"/>
                  </a:lnTo>
                  <a:lnTo>
                    <a:pt x="229" y="166"/>
                  </a:lnTo>
                  <a:lnTo>
                    <a:pt x="232" y="166"/>
                  </a:lnTo>
                  <a:lnTo>
                    <a:pt x="232" y="166"/>
                  </a:lnTo>
                  <a:lnTo>
                    <a:pt x="232" y="166"/>
                  </a:lnTo>
                  <a:lnTo>
                    <a:pt x="234" y="166"/>
                  </a:lnTo>
                  <a:lnTo>
                    <a:pt x="234" y="166"/>
                  </a:lnTo>
                  <a:lnTo>
                    <a:pt x="236" y="166"/>
                  </a:lnTo>
                  <a:lnTo>
                    <a:pt x="236" y="166"/>
                  </a:lnTo>
                  <a:lnTo>
                    <a:pt x="236" y="166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71"/>
                  </a:lnTo>
                  <a:lnTo>
                    <a:pt x="239" y="171"/>
                  </a:lnTo>
                  <a:lnTo>
                    <a:pt x="241" y="171"/>
                  </a:lnTo>
                  <a:lnTo>
                    <a:pt x="241" y="171"/>
                  </a:lnTo>
                  <a:lnTo>
                    <a:pt x="243" y="171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8" y="168"/>
                  </a:lnTo>
                  <a:lnTo>
                    <a:pt x="248" y="166"/>
                  </a:lnTo>
                  <a:lnTo>
                    <a:pt x="248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3" y="166"/>
                  </a:lnTo>
                  <a:lnTo>
                    <a:pt x="253" y="166"/>
                  </a:lnTo>
                  <a:lnTo>
                    <a:pt x="255" y="166"/>
                  </a:lnTo>
                  <a:lnTo>
                    <a:pt x="255" y="164"/>
                  </a:lnTo>
                  <a:lnTo>
                    <a:pt x="255" y="164"/>
                  </a:lnTo>
                  <a:lnTo>
                    <a:pt x="255" y="164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58" y="161"/>
                  </a:lnTo>
                  <a:lnTo>
                    <a:pt x="258" y="161"/>
                  </a:lnTo>
                  <a:lnTo>
                    <a:pt x="258" y="161"/>
                  </a:lnTo>
                  <a:lnTo>
                    <a:pt x="260" y="161"/>
                  </a:lnTo>
                  <a:lnTo>
                    <a:pt x="260" y="161"/>
                  </a:lnTo>
                  <a:lnTo>
                    <a:pt x="260" y="159"/>
                  </a:lnTo>
                  <a:lnTo>
                    <a:pt x="260" y="159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4"/>
                  </a:lnTo>
                  <a:lnTo>
                    <a:pt x="258" y="154"/>
                  </a:lnTo>
                  <a:lnTo>
                    <a:pt x="258" y="154"/>
                  </a:lnTo>
                  <a:lnTo>
                    <a:pt x="258" y="152"/>
                  </a:lnTo>
                  <a:lnTo>
                    <a:pt x="258" y="152"/>
                  </a:lnTo>
                  <a:lnTo>
                    <a:pt x="258" y="150"/>
                  </a:lnTo>
                  <a:lnTo>
                    <a:pt x="258" y="150"/>
                  </a:lnTo>
                  <a:lnTo>
                    <a:pt x="258" y="150"/>
                  </a:lnTo>
                  <a:lnTo>
                    <a:pt x="258" y="147"/>
                  </a:lnTo>
                  <a:lnTo>
                    <a:pt x="258" y="147"/>
                  </a:lnTo>
                  <a:lnTo>
                    <a:pt x="258" y="147"/>
                  </a:lnTo>
                  <a:lnTo>
                    <a:pt x="258" y="145"/>
                  </a:lnTo>
                  <a:lnTo>
                    <a:pt x="258" y="145"/>
                  </a:lnTo>
                  <a:lnTo>
                    <a:pt x="258" y="145"/>
                  </a:lnTo>
                  <a:lnTo>
                    <a:pt x="258" y="142"/>
                  </a:lnTo>
                  <a:lnTo>
                    <a:pt x="258" y="142"/>
                  </a:lnTo>
                  <a:lnTo>
                    <a:pt x="258" y="140"/>
                  </a:lnTo>
                  <a:lnTo>
                    <a:pt x="258" y="140"/>
                  </a:lnTo>
                  <a:lnTo>
                    <a:pt x="258" y="140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5"/>
                  </a:lnTo>
                  <a:lnTo>
                    <a:pt x="260" y="135"/>
                  </a:lnTo>
                  <a:lnTo>
                    <a:pt x="260" y="135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5" y="131"/>
                  </a:lnTo>
                  <a:lnTo>
                    <a:pt x="265" y="131"/>
                  </a:lnTo>
                  <a:lnTo>
                    <a:pt x="265" y="131"/>
                  </a:lnTo>
                  <a:lnTo>
                    <a:pt x="265" y="128"/>
                  </a:lnTo>
                  <a:lnTo>
                    <a:pt x="267" y="128"/>
                  </a:lnTo>
                  <a:lnTo>
                    <a:pt x="267" y="128"/>
                  </a:lnTo>
                  <a:lnTo>
                    <a:pt x="270" y="128"/>
                  </a:lnTo>
                  <a:lnTo>
                    <a:pt x="270" y="128"/>
                  </a:lnTo>
                  <a:lnTo>
                    <a:pt x="270" y="128"/>
                  </a:lnTo>
                  <a:lnTo>
                    <a:pt x="270" y="131"/>
                  </a:lnTo>
                  <a:lnTo>
                    <a:pt x="272" y="131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9" y="128"/>
                  </a:lnTo>
                  <a:lnTo>
                    <a:pt x="279" y="128"/>
                  </a:lnTo>
                  <a:lnTo>
                    <a:pt x="279" y="126"/>
                  </a:lnTo>
                  <a:lnTo>
                    <a:pt x="279" y="126"/>
                  </a:lnTo>
                  <a:lnTo>
                    <a:pt x="279" y="126"/>
                  </a:lnTo>
                  <a:lnTo>
                    <a:pt x="281" y="126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4" y="123"/>
                  </a:lnTo>
                  <a:lnTo>
                    <a:pt x="284" y="123"/>
                  </a:lnTo>
                  <a:lnTo>
                    <a:pt x="284" y="121"/>
                  </a:lnTo>
                  <a:lnTo>
                    <a:pt x="284" y="121"/>
                  </a:lnTo>
                  <a:lnTo>
                    <a:pt x="284" y="121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1" y="119"/>
                  </a:lnTo>
                  <a:lnTo>
                    <a:pt x="281" y="116"/>
                  </a:lnTo>
                  <a:lnTo>
                    <a:pt x="281" y="116"/>
                  </a:lnTo>
                  <a:lnTo>
                    <a:pt x="284" y="116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6" y="114"/>
                  </a:lnTo>
                  <a:lnTo>
                    <a:pt x="286" y="112"/>
                  </a:lnTo>
                  <a:lnTo>
                    <a:pt x="286" y="112"/>
                  </a:lnTo>
                  <a:lnTo>
                    <a:pt x="286" y="114"/>
                  </a:lnTo>
                  <a:lnTo>
                    <a:pt x="288" y="114"/>
                  </a:lnTo>
                  <a:lnTo>
                    <a:pt x="288" y="114"/>
                  </a:lnTo>
                  <a:lnTo>
                    <a:pt x="288" y="112"/>
                  </a:lnTo>
                  <a:lnTo>
                    <a:pt x="288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3" y="112"/>
                  </a:lnTo>
                  <a:lnTo>
                    <a:pt x="293" y="112"/>
                  </a:lnTo>
                  <a:lnTo>
                    <a:pt x="296" y="112"/>
                  </a:lnTo>
                  <a:lnTo>
                    <a:pt x="296" y="112"/>
                  </a:lnTo>
                  <a:lnTo>
                    <a:pt x="296" y="112"/>
                  </a:lnTo>
                  <a:lnTo>
                    <a:pt x="296" y="114"/>
                  </a:lnTo>
                  <a:lnTo>
                    <a:pt x="298" y="114"/>
                  </a:lnTo>
                  <a:lnTo>
                    <a:pt x="298" y="114"/>
                  </a:lnTo>
                  <a:lnTo>
                    <a:pt x="298" y="114"/>
                  </a:lnTo>
                  <a:lnTo>
                    <a:pt x="298" y="112"/>
                  </a:lnTo>
                  <a:lnTo>
                    <a:pt x="300" y="112"/>
                  </a:lnTo>
                  <a:lnTo>
                    <a:pt x="300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5" y="112"/>
                  </a:lnTo>
                  <a:lnTo>
                    <a:pt x="305" y="112"/>
                  </a:lnTo>
                  <a:lnTo>
                    <a:pt x="305" y="112"/>
                  </a:lnTo>
                  <a:lnTo>
                    <a:pt x="307" y="112"/>
                  </a:lnTo>
                  <a:lnTo>
                    <a:pt x="307" y="112"/>
                  </a:lnTo>
                  <a:lnTo>
                    <a:pt x="307" y="114"/>
                  </a:lnTo>
                  <a:lnTo>
                    <a:pt x="307" y="114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5" y="116"/>
                  </a:lnTo>
                  <a:lnTo>
                    <a:pt x="305" y="116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21"/>
                  </a:lnTo>
                  <a:lnTo>
                    <a:pt x="307" y="121"/>
                  </a:lnTo>
                  <a:lnTo>
                    <a:pt x="307" y="121"/>
                  </a:lnTo>
                  <a:lnTo>
                    <a:pt x="307" y="121"/>
                  </a:lnTo>
                  <a:lnTo>
                    <a:pt x="310" y="121"/>
                  </a:lnTo>
                  <a:lnTo>
                    <a:pt x="310" y="121"/>
                  </a:lnTo>
                  <a:lnTo>
                    <a:pt x="310" y="121"/>
                  </a:lnTo>
                  <a:lnTo>
                    <a:pt x="310" y="123"/>
                  </a:lnTo>
                  <a:lnTo>
                    <a:pt x="312" y="123"/>
                  </a:lnTo>
                  <a:lnTo>
                    <a:pt x="312" y="123"/>
                  </a:lnTo>
                  <a:lnTo>
                    <a:pt x="310" y="123"/>
                  </a:lnTo>
                  <a:lnTo>
                    <a:pt x="310" y="123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8"/>
                  </a:lnTo>
                  <a:lnTo>
                    <a:pt x="324" y="138"/>
                  </a:lnTo>
                  <a:lnTo>
                    <a:pt x="326" y="138"/>
                  </a:lnTo>
                  <a:lnTo>
                    <a:pt x="326" y="138"/>
                  </a:lnTo>
                  <a:lnTo>
                    <a:pt x="326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31" y="138"/>
                  </a:lnTo>
                  <a:lnTo>
                    <a:pt x="331" y="138"/>
                  </a:lnTo>
                  <a:lnTo>
                    <a:pt x="331" y="140"/>
                  </a:lnTo>
                  <a:lnTo>
                    <a:pt x="331" y="140"/>
                  </a:lnTo>
                  <a:lnTo>
                    <a:pt x="331" y="140"/>
                  </a:lnTo>
                  <a:lnTo>
                    <a:pt x="331" y="142"/>
                  </a:lnTo>
                  <a:lnTo>
                    <a:pt x="333" y="142"/>
                  </a:lnTo>
                  <a:lnTo>
                    <a:pt x="333" y="142"/>
                  </a:lnTo>
                  <a:lnTo>
                    <a:pt x="336" y="142"/>
                  </a:lnTo>
                  <a:lnTo>
                    <a:pt x="336" y="142"/>
                  </a:lnTo>
                  <a:lnTo>
                    <a:pt x="336" y="142"/>
                  </a:lnTo>
                  <a:lnTo>
                    <a:pt x="336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41" y="140"/>
                  </a:lnTo>
                  <a:lnTo>
                    <a:pt x="341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5"/>
                  </a:lnTo>
                  <a:lnTo>
                    <a:pt x="348" y="145"/>
                  </a:lnTo>
                  <a:lnTo>
                    <a:pt x="348" y="145"/>
                  </a:lnTo>
                  <a:lnTo>
                    <a:pt x="348" y="145"/>
                  </a:lnTo>
                  <a:lnTo>
                    <a:pt x="350" y="145"/>
                  </a:lnTo>
                  <a:lnTo>
                    <a:pt x="350" y="145"/>
                  </a:lnTo>
                  <a:lnTo>
                    <a:pt x="350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5" y="145"/>
                  </a:lnTo>
                  <a:lnTo>
                    <a:pt x="355" y="145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7" y="147"/>
                  </a:lnTo>
                  <a:lnTo>
                    <a:pt x="357" y="147"/>
                  </a:lnTo>
                  <a:lnTo>
                    <a:pt x="357" y="147"/>
                  </a:lnTo>
                  <a:lnTo>
                    <a:pt x="357" y="150"/>
                  </a:lnTo>
                  <a:lnTo>
                    <a:pt x="359" y="150"/>
                  </a:lnTo>
                  <a:lnTo>
                    <a:pt x="359" y="150"/>
                  </a:lnTo>
                  <a:lnTo>
                    <a:pt x="359" y="150"/>
                  </a:lnTo>
                  <a:lnTo>
                    <a:pt x="359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4"/>
                  </a:lnTo>
                  <a:lnTo>
                    <a:pt x="362" y="154"/>
                  </a:lnTo>
                  <a:lnTo>
                    <a:pt x="362" y="154"/>
                  </a:lnTo>
                  <a:lnTo>
                    <a:pt x="362" y="157"/>
                  </a:lnTo>
                  <a:lnTo>
                    <a:pt x="364" y="157"/>
                  </a:lnTo>
                  <a:lnTo>
                    <a:pt x="364" y="157"/>
                  </a:lnTo>
                  <a:lnTo>
                    <a:pt x="364" y="157"/>
                  </a:lnTo>
                  <a:lnTo>
                    <a:pt x="364" y="159"/>
                  </a:lnTo>
                  <a:lnTo>
                    <a:pt x="364" y="159"/>
                  </a:lnTo>
                  <a:lnTo>
                    <a:pt x="364" y="159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7" y="161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9" y="164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71" y="166"/>
                  </a:lnTo>
                  <a:lnTo>
                    <a:pt x="371" y="166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4" y="168"/>
                  </a:lnTo>
                  <a:lnTo>
                    <a:pt x="374" y="168"/>
                  </a:lnTo>
                  <a:lnTo>
                    <a:pt x="374" y="171"/>
                  </a:lnTo>
                  <a:lnTo>
                    <a:pt x="374" y="171"/>
                  </a:lnTo>
                  <a:lnTo>
                    <a:pt x="374" y="171"/>
                  </a:lnTo>
                  <a:lnTo>
                    <a:pt x="374" y="173"/>
                  </a:lnTo>
                  <a:lnTo>
                    <a:pt x="376" y="173"/>
                  </a:lnTo>
                  <a:lnTo>
                    <a:pt x="376" y="173"/>
                  </a:lnTo>
                  <a:lnTo>
                    <a:pt x="376" y="176"/>
                  </a:lnTo>
                  <a:lnTo>
                    <a:pt x="376" y="176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80"/>
                  </a:lnTo>
                  <a:lnTo>
                    <a:pt x="374" y="180"/>
                  </a:lnTo>
                  <a:lnTo>
                    <a:pt x="374" y="180"/>
                  </a:lnTo>
                  <a:lnTo>
                    <a:pt x="374" y="183"/>
                  </a:lnTo>
                  <a:lnTo>
                    <a:pt x="374" y="183"/>
                  </a:lnTo>
                  <a:lnTo>
                    <a:pt x="374" y="183"/>
                  </a:lnTo>
                  <a:lnTo>
                    <a:pt x="371" y="183"/>
                  </a:lnTo>
                  <a:lnTo>
                    <a:pt x="371" y="185"/>
                  </a:lnTo>
                  <a:lnTo>
                    <a:pt x="371" y="185"/>
                  </a:lnTo>
                  <a:lnTo>
                    <a:pt x="374" y="185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90"/>
                  </a:lnTo>
                  <a:lnTo>
                    <a:pt x="374" y="190"/>
                  </a:lnTo>
                  <a:lnTo>
                    <a:pt x="374" y="192"/>
                  </a:lnTo>
                  <a:lnTo>
                    <a:pt x="374" y="192"/>
                  </a:lnTo>
                  <a:lnTo>
                    <a:pt x="374" y="192"/>
                  </a:lnTo>
                  <a:lnTo>
                    <a:pt x="371" y="192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9"/>
                  </a:lnTo>
                  <a:lnTo>
                    <a:pt x="369" y="199"/>
                  </a:lnTo>
                  <a:lnTo>
                    <a:pt x="369" y="202"/>
                  </a:lnTo>
                  <a:lnTo>
                    <a:pt x="369" y="202"/>
                  </a:lnTo>
                  <a:lnTo>
                    <a:pt x="367" y="202"/>
                  </a:lnTo>
                  <a:lnTo>
                    <a:pt x="367" y="204"/>
                  </a:lnTo>
                  <a:lnTo>
                    <a:pt x="367" y="204"/>
                  </a:lnTo>
                  <a:lnTo>
                    <a:pt x="369" y="204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9"/>
                  </a:lnTo>
                  <a:lnTo>
                    <a:pt x="369" y="209"/>
                  </a:lnTo>
                  <a:lnTo>
                    <a:pt x="371" y="209"/>
                  </a:lnTo>
                  <a:lnTo>
                    <a:pt x="371" y="209"/>
                  </a:lnTo>
                  <a:lnTo>
                    <a:pt x="371" y="211"/>
                  </a:lnTo>
                  <a:lnTo>
                    <a:pt x="371" y="211"/>
                  </a:lnTo>
                  <a:lnTo>
                    <a:pt x="371" y="211"/>
                  </a:lnTo>
                  <a:lnTo>
                    <a:pt x="371" y="214"/>
                  </a:lnTo>
                  <a:lnTo>
                    <a:pt x="374" y="214"/>
                  </a:lnTo>
                  <a:lnTo>
                    <a:pt x="374" y="211"/>
                  </a:lnTo>
                  <a:lnTo>
                    <a:pt x="374" y="211"/>
                  </a:lnTo>
                  <a:lnTo>
                    <a:pt x="376" y="211"/>
                  </a:lnTo>
                  <a:lnTo>
                    <a:pt x="376" y="211"/>
                  </a:lnTo>
                  <a:lnTo>
                    <a:pt x="376" y="211"/>
                  </a:lnTo>
                  <a:lnTo>
                    <a:pt x="378" y="211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81" y="214"/>
                  </a:lnTo>
                  <a:lnTo>
                    <a:pt x="381" y="214"/>
                  </a:lnTo>
                  <a:lnTo>
                    <a:pt x="383" y="214"/>
                  </a:lnTo>
                  <a:lnTo>
                    <a:pt x="383" y="214"/>
                  </a:lnTo>
                  <a:lnTo>
                    <a:pt x="383" y="214"/>
                  </a:lnTo>
                  <a:lnTo>
                    <a:pt x="386" y="214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8" y="216"/>
                  </a:lnTo>
                  <a:lnTo>
                    <a:pt x="388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3" y="216"/>
                  </a:lnTo>
                  <a:lnTo>
                    <a:pt x="393" y="216"/>
                  </a:lnTo>
                  <a:lnTo>
                    <a:pt x="395" y="216"/>
                  </a:lnTo>
                  <a:lnTo>
                    <a:pt x="395" y="216"/>
                  </a:lnTo>
                  <a:lnTo>
                    <a:pt x="395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400" y="216"/>
                  </a:lnTo>
                  <a:lnTo>
                    <a:pt x="400" y="216"/>
                  </a:lnTo>
                  <a:lnTo>
                    <a:pt x="402" y="216"/>
                  </a:lnTo>
                  <a:lnTo>
                    <a:pt x="402" y="216"/>
                  </a:lnTo>
                  <a:lnTo>
                    <a:pt x="402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7" y="216"/>
                  </a:lnTo>
                  <a:lnTo>
                    <a:pt x="407" y="216"/>
                  </a:lnTo>
                  <a:lnTo>
                    <a:pt x="409" y="216"/>
                  </a:lnTo>
                  <a:lnTo>
                    <a:pt x="409" y="216"/>
                  </a:lnTo>
                  <a:lnTo>
                    <a:pt x="409" y="216"/>
                  </a:lnTo>
                  <a:lnTo>
                    <a:pt x="412" y="216"/>
                  </a:lnTo>
                  <a:lnTo>
                    <a:pt x="412" y="216"/>
                  </a:lnTo>
                  <a:lnTo>
                    <a:pt x="412" y="216"/>
                  </a:lnTo>
                  <a:lnTo>
                    <a:pt x="414" y="216"/>
                  </a:lnTo>
                  <a:lnTo>
                    <a:pt x="414" y="216"/>
                  </a:lnTo>
                  <a:lnTo>
                    <a:pt x="416" y="216"/>
                  </a:lnTo>
                  <a:lnTo>
                    <a:pt x="416" y="216"/>
                  </a:lnTo>
                  <a:lnTo>
                    <a:pt x="416" y="216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21" y="216"/>
                  </a:lnTo>
                  <a:lnTo>
                    <a:pt x="421" y="216"/>
                  </a:lnTo>
                  <a:lnTo>
                    <a:pt x="423" y="216"/>
                  </a:lnTo>
                  <a:lnTo>
                    <a:pt x="423" y="216"/>
                  </a:lnTo>
                  <a:lnTo>
                    <a:pt x="423" y="216"/>
                  </a:lnTo>
                  <a:lnTo>
                    <a:pt x="426" y="216"/>
                  </a:lnTo>
                  <a:lnTo>
                    <a:pt x="426" y="218"/>
                  </a:lnTo>
                  <a:lnTo>
                    <a:pt x="426" y="218"/>
                  </a:lnTo>
                  <a:lnTo>
                    <a:pt x="428" y="218"/>
                  </a:lnTo>
                  <a:lnTo>
                    <a:pt x="428" y="218"/>
                  </a:lnTo>
                  <a:lnTo>
                    <a:pt x="428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3" y="218"/>
                  </a:lnTo>
                  <a:lnTo>
                    <a:pt x="433" y="221"/>
                  </a:lnTo>
                  <a:lnTo>
                    <a:pt x="433" y="221"/>
                  </a:lnTo>
                  <a:lnTo>
                    <a:pt x="433" y="221"/>
                  </a:lnTo>
                  <a:lnTo>
                    <a:pt x="435" y="221"/>
                  </a:lnTo>
                  <a:lnTo>
                    <a:pt x="435" y="221"/>
                  </a:lnTo>
                  <a:lnTo>
                    <a:pt x="435" y="223"/>
                  </a:lnTo>
                  <a:lnTo>
                    <a:pt x="435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40" y="223"/>
                  </a:lnTo>
                  <a:lnTo>
                    <a:pt x="440" y="225"/>
                  </a:lnTo>
                  <a:lnTo>
                    <a:pt x="440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30"/>
                  </a:lnTo>
                  <a:lnTo>
                    <a:pt x="447" y="230"/>
                  </a:lnTo>
                  <a:lnTo>
                    <a:pt x="447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52" y="230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4" y="232"/>
                  </a:lnTo>
                  <a:lnTo>
                    <a:pt x="454" y="235"/>
                  </a:lnTo>
                  <a:lnTo>
                    <a:pt x="454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9" y="235"/>
                  </a:lnTo>
                  <a:lnTo>
                    <a:pt x="459" y="235"/>
                  </a:lnTo>
                  <a:lnTo>
                    <a:pt x="459" y="237"/>
                  </a:lnTo>
                  <a:lnTo>
                    <a:pt x="459" y="237"/>
                  </a:lnTo>
                  <a:lnTo>
                    <a:pt x="461" y="237"/>
                  </a:lnTo>
                  <a:lnTo>
                    <a:pt x="461" y="237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6" y="237"/>
                  </a:lnTo>
                  <a:lnTo>
                    <a:pt x="466" y="235"/>
                  </a:lnTo>
                  <a:lnTo>
                    <a:pt x="466" y="235"/>
                  </a:lnTo>
                  <a:lnTo>
                    <a:pt x="468" y="235"/>
                  </a:lnTo>
                  <a:lnTo>
                    <a:pt x="468" y="235"/>
                  </a:lnTo>
                  <a:lnTo>
                    <a:pt x="468" y="235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40"/>
                  </a:lnTo>
                  <a:lnTo>
                    <a:pt x="468" y="240"/>
                  </a:lnTo>
                  <a:lnTo>
                    <a:pt x="468" y="240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71" y="242"/>
                  </a:lnTo>
                  <a:lnTo>
                    <a:pt x="471" y="242"/>
                  </a:lnTo>
                  <a:lnTo>
                    <a:pt x="471" y="242"/>
                  </a:lnTo>
                  <a:lnTo>
                    <a:pt x="471" y="244"/>
                  </a:lnTo>
                  <a:lnTo>
                    <a:pt x="473" y="244"/>
                  </a:lnTo>
                  <a:lnTo>
                    <a:pt x="473" y="244"/>
                  </a:lnTo>
                  <a:lnTo>
                    <a:pt x="473" y="247"/>
                  </a:lnTo>
                  <a:lnTo>
                    <a:pt x="473" y="247"/>
                  </a:lnTo>
                  <a:lnTo>
                    <a:pt x="473" y="247"/>
                  </a:lnTo>
                  <a:lnTo>
                    <a:pt x="475" y="247"/>
                  </a:lnTo>
                  <a:lnTo>
                    <a:pt x="475" y="247"/>
                  </a:lnTo>
                  <a:lnTo>
                    <a:pt x="475" y="249"/>
                  </a:lnTo>
                  <a:lnTo>
                    <a:pt x="475" y="249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4"/>
                  </a:lnTo>
                  <a:lnTo>
                    <a:pt x="475" y="254"/>
                  </a:lnTo>
                  <a:lnTo>
                    <a:pt x="478" y="254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8" y="261"/>
                  </a:lnTo>
                  <a:lnTo>
                    <a:pt x="480" y="261"/>
                  </a:lnTo>
                  <a:lnTo>
                    <a:pt x="480" y="263"/>
                  </a:lnTo>
                  <a:lnTo>
                    <a:pt x="480" y="263"/>
                  </a:lnTo>
                  <a:lnTo>
                    <a:pt x="483" y="263"/>
                  </a:lnTo>
                  <a:lnTo>
                    <a:pt x="483" y="263"/>
                  </a:lnTo>
                  <a:lnTo>
                    <a:pt x="483" y="263"/>
                  </a:lnTo>
                  <a:lnTo>
                    <a:pt x="483" y="266"/>
                  </a:lnTo>
                  <a:lnTo>
                    <a:pt x="483" y="266"/>
                  </a:lnTo>
                  <a:lnTo>
                    <a:pt x="483" y="266"/>
                  </a:lnTo>
                  <a:lnTo>
                    <a:pt x="485" y="266"/>
                  </a:lnTo>
                  <a:lnTo>
                    <a:pt x="485" y="266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7" y="268"/>
                  </a:lnTo>
                  <a:lnTo>
                    <a:pt x="487" y="270"/>
                  </a:lnTo>
                  <a:lnTo>
                    <a:pt x="487" y="270"/>
                  </a:lnTo>
                  <a:lnTo>
                    <a:pt x="487" y="270"/>
                  </a:lnTo>
                  <a:lnTo>
                    <a:pt x="490" y="270"/>
                  </a:lnTo>
                  <a:lnTo>
                    <a:pt x="490" y="273"/>
                  </a:lnTo>
                  <a:lnTo>
                    <a:pt x="490" y="273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2" y="275"/>
                  </a:lnTo>
                  <a:lnTo>
                    <a:pt x="492" y="275"/>
                  </a:lnTo>
                  <a:lnTo>
                    <a:pt x="492" y="275"/>
                  </a:lnTo>
                  <a:lnTo>
                    <a:pt x="494" y="275"/>
                  </a:lnTo>
                  <a:lnTo>
                    <a:pt x="494" y="275"/>
                  </a:lnTo>
                  <a:lnTo>
                    <a:pt x="494" y="275"/>
                  </a:lnTo>
                  <a:lnTo>
                    <a:pt x="497" y="275"/>
                  </a:lnTo>
                  <a:lnTo>
                    <a:pt x="497" y="275"/>
                  </a:lnTo>
                  <a:lnTo>
                    <a:pt x="497" y="275"/>
                  </a:lnTo>
                  <a:lnTo>
                    <a:pt x="499" y="275"/>
                  </a:lnTo>
                  <a:lnTo>
                    <a:pt x="499" y="275"/>
                  </a:lnTo>
                  <a:lnTo>
                    <a:pt x="499" y="275"/>
                  </a:lnTo>
                  <a:lnTo>
                    <a:pt x="501" y="275"/>
                  </a:lnTo>
                  <a:lnTo>
                    <a:pt x="501" y="275"/>
                  </a:lnTo>
                  <a:lnTo>
                    <a:pt x="501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6" y="275"/>
                  </a:lnTo>
                  <a:lnTo>
                    <a:pt x="506" y="273"/>
                  </a:lnTo>
                  <a:lnTo>
                    <a:pt x="506" y="273"/>
                  </a:lnTo>
                  <a:lnTo>
                    <a:pt x="509" y="273"/>
                  </a:lnTo>
                  <a:lnTo>
                    <a:pt x="509" y="275"/>
                  </a:lnTo>
                  <a:lnTo>
                    <a:pt x="509" y="275"/>
                  </a:lnTo>
                  <a:lnTo>
                    <a:pt x="509" y="275"/>
                  </a:lnTo>
                  <a:lnTo>
                    <a:pt x="511" y="275"/>
                  </a:lnTo>
                  <a:lnTo>
                    <a:pt x="511" y="275"/>
                  </a:lnTo>
                  <a:lnTo>
                    <a:pt x="511" y="275"/>
                  </a:lnTo>
                  <a:lnTo>
                    <a:pt x="513" y="275"/>
                  </a:lnTo>
                  <a:lnTo>
                    <a:pt x="513" y="275"/>
                  </a:lnTo>
                  <a:lnTo>
                    <a:pt x="513" y="275"/>
                  </a:lnTo>
                  <a:lnTo>
                    <a:pt x="516" y="275"/>
                  </a:lnTo>
                  <a:lnTo>
                    <a:pt x="516" y="275"/>
                  </a:lnTo>
                  <a:lnTo>
                    <a:pt x="516" y="275"/>
                  </a:lnTo>
                  <a:lnTo>
                    <a:pt x="518" y="275"/>
                  </a:lnTo>
                  <a:lnTo>
                    <a:pt x="518" y="275"/>
                  </a:lnTo>
                  <a:lnTo>
                    <a:pt x="518" y="275"/>
                  </a:lnTo>
                  <a:lnTo>
                    <a:pt x="520" y="275"/>
                  </a:lnTo>
                  <a:lnTo>
                    <a:pt x="520" y="275"/>
                  </a:lnTo>
                  <a:lnTo>
                    <a:pt x="523" y="275"/>
                  </a:lnTo>
                  <a:lnTo>
                    <a:pt x="523" y="275"/>
                  </a:lnTo>
                  <a:lnTo>
                    <a:pt x="523" y="275"/>
                  </a:lnTo>
                  <a:lnTo>
                    <a:pt x="523" y="278"/>
                  </a:lnTo>
                  <a:lnTo>
                    <a:pt x="525" y="278"/>
                  </a:lnTo>
                  <a:lnTo>
                    <a:pt x="525" y="278"/>
                  </a:lnTo>
                  <a:lnTo>
                    <a:pt x="525" y="278"/>
                  </a:lnTo>
                  <a:lnTo>
                    <a:pt x="528" y="278"/>
                  </a:lnTo>
                  <a:lnTo>
                    <a:pt x="528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2" y="278"/>
                  </a:lnTo>
                  <a:lnTo>
                    <a:pt x="532" y="278"/>
                  </a:lnTo>
                  <a:lnTo>
                    <a:pt x="532" y="278"/>
                  </a:lnTo>
                  <a:lnTo>
                    <a:pt x="535" y="278"/>
                  </a:lnTo>
                  <a:lnTo>
                    <a:pt x="535" y="278"/>
                  </a:lnTo>
                  <a:lnTo>
                    <a:pt x="537" y="278"/>
                  </a:lnTo>
                  <a:lnTo>
                    <a:pt x="537" y="278"/>
                  </a:lnTo>
                  <a:lnTo>
                    <a:pt x="537" y="278"/>
                  </a:lnTo>
                  <a:lnTo>
                    <a:pt x="539" y="278"/>
                  </a:lnTo>
                  <a:lnTo>
                    <a:pt x="539" y="278"/>
                  </a:lnTo>
                  <a:lnTo>
                    <a:pt x="542" y="278"/>
                  </a:lnTo>
                  <a:lnTo>
                    <a:pt x="542" y="278"/>
                  </a:lnTo>
                  <a:lnTo>
                    <a:pt x="542" y="278"/>
                  </a:lnTo>
                  <a:lnTo>
                    <a:pt x="544" y="278"/>
                  </a:lnTo>
                  <a:lnTo>
                    <a:pt x="544" y="278"/>
                  </a:lnTo>
                  <a:lnTo>
                    <a:pt x="544" y="278"/>
                  </a:lnTo>
                  <a:lnTo>
                    <a:pt x="546" y="278"/>
                  </a:lnTo>
                  <a:lnTo>
                    <a:pt x="546" y="278"/>
                  </a:lnTo>
                  <a:lnTo>
                    <a:pt x="546" y="278"/>
                  </a:lnTo>
                  <a:lnTo>
                    <a:pt x="549" y="278"/>
                  </a:lnTo>
                  <a:lnTo>
                    <a:pt x="549" y="278"/>
                  </a:lnTo>
                  <a:lnTo>
                    <a:pt x="549" y="278"/>
                  </a:lnTo>
                  <a:lnTo>
                    <a:pt x="551" y="278"/>
                  </a:lnTo>
                  <a:lnTo>
                    <a:pt x="551" y="278"/>
                  </a:lnTo>
                  <a:lnTo>
                    <a:pt x="551" y="278"/>
                  </a:lnTo>
                  <a:lnTo>
                    <a:pt x="554" y="278"/>
                  </a:lnTo>
                  <a:lnTo>
                    <a:pt x="554" y="278"/>
                  </a:lnTo>
                  <a:lnTo>
                    <a:pt x="556" y="278"/>
                  </a:lnTo>
                  <a:lnTo>
                    <a:pt x="556" y="278"/>
                  </a:lnTo>
                  <a:lnTo>
                    <a:pt x="556" y="278"/>
                  </a:lnTo>
                  <a:lnTo>
                    <a:pt x="558" y="278"/>
                  </a:lnTo>
                  <a:lnTo>
                    <a:pt x="558" y="278"/>
                  </a:lnTo>
                  <a:lnTo>
                    <a:pt x="558" y="278"/>
                  </a:lnTo>
                  <a:lnTo>
                    <a:pt x="561" y="278"/>
                  </a:lnTo>
                  <a:lnTo>
                    <a:pt x="561" y="278"/>
                  </a:lnTo>
                  <a:lnTo>
                    <a:pt x="561" y="278"/>
                  </a:lnTo>
                  <a:lnTo>
                    <a:pt x="563" y="278"/>
                  </a:lnTo>
                  <a:lnTo>
                    <a:pt x="563" y="278"/>
                  </a:lnTo>
                  <a:lnTo>
                    <a:pt x="563" y="278"/>
                  </a:lnTo>
                  <a:lnTo>
                    <a:pt x="565" y="278"/>
                  </a:lnTo>
                  <a:lnTo>
                    <a:pt x="565" y="278"/>
                  </a:lnTo>
                  <a:lnTo>
                    <a:pt x="565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70" y="278"/>
                  </a:lnTo>
                  <a:lnTo>
                    <a:pt x="570" y="278"/>
                  </a:lnTo>
                  <a:lnTo>
                    <a:pt x="570" y="278"/>
                  </a:lnTo>
                  <a:lnTo>
                    <a:pt x="572" y="278"/>
                  </a:lnTo>
                  <a:lnTo>
                    <a:pt x="572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7" y="278"/>
                  </a:lnTo>
                  <a:lnTo>
                    <a:pt x="577" y="278"/>
                  </a:lnTo>
                  <a:lnTo>
                    <a:pt x="577" y="278"/>
                  </a:lnTo>
                  <a:lnTo>
                    <a:pt x="580" y="278"/>
                  </a:lnTo>
                  <a:lnTo>
                    <a:pt x="580" y="278"/>
                  </a:lnTo>
                  <a:lnTo>
                    <a:pt x="582" y="278"/>
                  </a:lnTo>
                  <a:lnTo>
                    <a:pt x="582" y="278"/>
                  </a:lnTo>
                  <a:lnTo>
                    <a:pt x="582" y="278"/>
                  </a:lnTo>
                  <a:lnTo>
                    <a:pt x="584" y="278"/>
                  </a:lnTo>
                  <a:lnTo>
                    <a:pt x="584" y="278"/>
                  </a:lnTo>
                  <a:lnTo>
                    <a:pt x="584" y="278"/>
                  </a:lnTo>
                  <a:lnTo>
                    <a:pt x="587" y="278"/>
                  </a:lnTo>
                  <a:lnTo>
                    <a:pt x="587" y="278"/>
                  </a:lnTo>
                  <a:lnTo>
                    <a:pt x="587" y="278"/>
                  </a:lnTo>
                  <a:lnTo>
                    <a:pt x="589" y="278"/>
                  </a:lnTo>
                  <a:lnTo>
                    <a:pt x="589" y="278"/>
                  </a:lnTo>
                  <a:lnTo>
                    <a:pt x="589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4" y="278"/>
                  </a:lnTo>
                  <a:lnTo>
                    <a:pt x="594" y="278"/>
                  </a:lnTo>
                  <a:lnTo>
                    <a:pt x="596" y="278"/>
                  </a:lnTo>
                  <a:lnTo>
                    <a:pt x="596" y="278"/>
                  </a:lnTo>
                  <a:lnTo>
                    <a:pt x="596" y="280"/>
                  </a:lnTo>
                  <a:lnTo>
                    <a:pt x="596" y="280"/>
                  </a:lnTo>
                  <a:lnTo>
                    <a:pt x="599" y="280"/>
                  </a:lnTo>
                  <a:lnTo>
                    <a:pt x="599" y="280"/>
                  </a:lnTo>
                  <a:lnTo>
                    <a:pt x="599" y="280"/>
                  </a:lnTo>
                  <a:lnTo>
                    <a:pt x="601" y="280"/>
                  </a:lnTo>
                  <a:lnTo>
                    <a:pt x="601" y="280"/>
                  </a:lnTo>
                  <a:lnTo>
                    <a:pt x="601" y="280"/>
                  </a:lnTo>
                  <a:lnTo>
                    <a:pt x="603" y="280"/>
                  </a:lnTo>
                  <a:lnTo>
                    <a:pt x="603" y="280"/>
                  </a:lnTo>
                  <a:lnTo>
                    <a:pt x="603" y="280"/>
                  </a:lnTo>
                  <a:lnTo>
                    <a:pt x="606" y="280"/>
                  </a:lnTo>
                  <a:lnTo>
                    <a:pt x="606" y="280"/>
                  </a:lnTo>
                  <a:lnTo>
                    <a:pt x="606" y="282"/>
                  </a:lnTo>
                  <a:lnTo>
                    <a:pt x="608" y="282"/>
                  </a:lnTo>
                  <a:lnTo>
                    <a:pt x="608" y="282"/>
                  </a:lnTo>
                  <a:lnTo>
                    <a:pt x="608" y="282"/>
                  </a:lnTo>
                  <a:lnTo>
                    <a:pt x="608" y="285"/>
                  </a:lnTo>
                  <a:lnTo>
                    <a:pt x="608" y="285"/>
                  </a:lnTo>
                  <a:lnTo>
                    <a:pt x="608" y="285"/>
                  </a:lnTo>
                  <a:lnTo>
                    <a:pt x="610" y="285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3" y="287"/>
                  </a:lnTo>
                  <a:lnTo>
                    <a:pt x="613" y="287"/>
                  </a:lnTo>
                  <a:lnTo>
                    <a:pt x="615" y="287"/>
                  </a:lnTo>
                  <a:lnTo>
                    <a:pt x="615" y="287"/>
                  </a:lnTo>
                  <a:lnTo>
                    <a:pt x="615" y="289"/>
                  </a:lnTo>
                  <a:lnTo>
                    <a:pt x="615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20" y="289"/>
                  </a:lnTo>
                  <a:lnTo>
                    <a:pt x="620" y="289"/>
                  </a:lnTo>
                  <a:lnTo>
                    <a:pt x="622" y="289"/>
                  </a:lnTo>
                  <a:lnTo>
                    <a:pt x="622" y="289"/>
                  </a:lnTo>
                  <a:lnTo>
                    <a:pt x="622" y="289"/>
                  </a:lnTo>
                  <a:lnTo>
                    <a:pt x="625" y="289"/>
                  </a:lnTo>
                  <a:lnTo>
                    <a:pt x="625" y="289"/>
                  </a:lnTo>
                  <a:lnTo>
                    <a:pt x="625" y="289"/>
                  </a:lnTo>
                  <a:lnTo>
                    <a:pt x="627" y="289"/>
                  </a:lnTo>
                  <a:lnTo>
                    <a:pt x="627" y="289"/>
                  </a:lnTo>
                  <a:lnTo>
                    <a:pt x="627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32" y="292"/>
                  </a:lnTo>
                  <a:lnTo>
                    <a:pt x="632" y="292"/>
                  </a:lnTo>
                  <a:lnTo>
                    <a:pt x="632" y="294"/>
                  </a:lnTo>
                  <a:lnTo>
                    <a:pt x="632" y="294"/>
                  </a:lnTo>
                  <a:lnTo>
                    <a:pt x="634" y="294"/>
                  </a:lnTo>
                  <a:lnTo>
                    <a:pt x="634" y="294"/>
                  </a:lnTo>
                  <a:lnTo>
                    <a:pt x="634" y="294"/>
                  </a:lnTo>
                  <a:lnTo>
                    <a:pt x="636" y="294"/>
                  </a:lnTo>
                  <a:lnTo>
                    <a:pt x="636" y="294"/>
                  </a:lnTo>
                  <a:lnTo>
                    <a:pt x="636" y="294"/>
                  </a:lnTo>
                  <a:lnTo>
                    <a:pt x="636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41" y="296"/>
                  </a:lnTo>
                  <a:lnTo>
                    <a:pt x="641" y="296"/>
                  </a:lnTo>
                  <a:lnTo>
                    <a:pt x="644" y="296"/>
                  </a:lnTo>
                  <a:lnTo>
                    <a:pt x="644" y="296"/>
                  </a:lnTo>
                  <a:lnTo>
                    <a:pt x="644" y="296"/>
                  </a:lnTo>
                  <a:lnTo>
                    <a:pt x="646" y="296"/>
                  </a:lnTo>
                  <a:lnTo>
                    <a:pt x="646" y="296"/>
                  </a:lnTo>
                  <a:lnTo>
                    <a:pt x="646" y="296"/>
                  </a:lnTo>
                  <a:lnTo>
                    <a:pt x="648" y="296"/>
                  </a:lnTo>
                  <a:lnTo>
                    <a:pt x="648" y="296"/>
                  </a:lnTo>
                  <a:lnTo>
                    <a:pt x="648" y="296"/>
                  </a:lnTo>
                  <a:lnTo>
                    <a:pt x="651" y="296"/>
                  </a:lnTo>
                  <a:lnTo>
                    <a:pt x="651" y="299"/>
                  </a:lnTo>
                  <a:lnTo>
                    <a:pt x="651" y="299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3" y="299"/>
                  </a:lnTo>
                  <a:lnTo>
                    <a:pt x="655" y="299"/>
                  </a:lnTo>
                  <a:lnTo>
                    <a:pt x="655" y="296"/>
                  </a:lnTo>
                  <a:lnTo>
                    <a:pt x="655" y="296"/>
                  </a:lnTo>
                  <a:lnTo>
                    <a:pt x="655" y="296"/>
                  </a:lnTo>
                  <a:lnTo>
                    <a:pt x="658" y="296"/>
                  </a:lnTo>
                  <a:lnTo>
                    <a:pt x="658" y="296"/>
                  </a:lnTo>
                  <a:lnTo>
                    <a:pt x="658" y="296"/>
                  </a:lnTo>
                  <a:lnTo>
                    <a:pt x="660" y="296"/>
                  </a:lnTo>
                  <a:lnTo>
                    <a:pt x="660" y="296"/>
                  </a:lnTo>
                  <a:lnTo>
                    <a:pt x="660" y="296"/>
                  </a:lnTo>
                  <a:lnTo>
                    <a:pt x="662" y="296"/>
                  </a:lnTo>
                  <a:lnTo>
                    <a:pt x="662" y="296"/>
                  </a:lnTo>
                  <a:lnTo>
                    <a:pt x="662" y="296"/>
                  </a:lnTo>
                  <a:lnTo>
                    <a:pt x="665" y="296"/>
                  </a:lnTo>
                  <a:lnTo>
                    <a:pt x="665" y="296"/>
                  </a:lnTo>
                  <a:lnTo>
                    <a:pt x="665" y="296"/>
                  </a:lnTo>
                  <a:lnTo>
                    <a:pt x="665" y="299"/>
                  </a:lnTo>
                  <a:lnTo>
                    <a:pt x="665" y="299"/>
                  </a:lnTo>
                  <a:lnTo>
                    <a:pt x="665" y="301"/>
                  </a:lnTo>
                  <a:lnTo>
                    <a:pt x="665" y="301"/>
                  </a:lnTo>
                  <a:lnTo>
                    <a:pt x="665" y="301"/>
                  </a:lnTo>
                  <a:lnTo>
                    <a:pt x="667" y="301"/>
                  </a:lnTo>
                  <a:lnTo>
                    <a:pt x="667" y="301"/>
                  </a:lnTo>
                  <a:lnTo>
                    <a:pt x="670" y="301"/>
                  </a:lnTo>
                  <a:lnTo>
                    <a:pt x="670" y="304"/>
                  </a:lnTo>
                  <a:lnTo>
                    <a:pt x="670" y="304"/>
                  </a:lnTo>
                  <a:lnTo>
                    <a:pt x="670" y="304"/>
                  </a:lnTo>
                  <a:lnTo>
                    <a:pt x="672" y="304"/>
                  </a:lnTo>
                  <a:lnTo>
                    <a:pt x="672" y="304"/>
                  </a:lnTo>
                  <a:lnTo>
                    <a:pt x="672" y="304"/>
                  </a:lnTo>
                  <a:lnTo>
                    <a:pt x="674" y="304"/>
                  </a:lnTo>
                  <a:lnTo>
                    <a:pt x="674" y="304"/>
                  </a:lnTo>
                  <a:lnTo>
                    <a:pt x="674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1"/>
                  </a:lnTo>
                  <a:lnTo>
                    <a:pt x="679" y="301"/>
                  </a:lnTo>
                  <a:lnTo>
                    <a:pt x="679" y="301"/>
                  </a:lnTo>
                  <a:lnTo>
                    <a:pt x="679" y="301"/>
                  </a:lnTo>
                  <a:lnTo>
                    <a:pt x="681" y="301"/>
                  </a:lnTo>
                  <a:lnTo>
                    <a:pt x="681" y="299"/>
                  </a:lnTo>
                  <a:lnTo>
                    <a:pt x="681" y="299"/>
                  </a:lnTo>
                  <a:lnTo>
                    <a:pt x="681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6"/>
                  </a:lnTo>
                  <a:lnTo>
                    <a:pt x="686" y="296"/>
                  </a:lnTo>
                  <a:lnTo>
                    <a:pt x="686" y="296"/>
                  </a:lnTo>
                  <a:lnTo>
                    <a:pt x="686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91" y="296"/>
                  </a:lnTo>
                  <a:lnTo>
                    <a:pt x="691" y="296"/>
                  </a:lnTo>
                  <a:lnTo>
                    <a:pt x="691" y="294"/>
                  </a:lnTo>
                  <a:lnTo>
                    <a:pt x="691" y="294"/>
                  </a:lnTo>
                  <a:lnTo>
                    <a:pt x="693" y="294"/>
                  </a:lnTo>
                  <a:lnTo>
                    <a:pt x="693" y="294"/>
                  </a:lnTo>
                  <a:lnTo>
                    <a:pt x="693" y="294"/>
                  </a:lnTo>
                  <a:lnTo>
                    <a:pt x="696" y="294"/>
                  </a:lnTo>
                  <a:lnTo>
                    <a:pt x="696" y="294"/>
                  </a:lnTo>
                  <a:lnTo>
                    <a:pt x="696" y="294"/>
                  </a:lnTo>
                  <a:lnTo>
                    <a:pt x="696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700" y="292"/>
                  </a:lnTo>
                  <a:lnTo>
                    <a:pt x="700" y="292"/>
                  </a:lnTo>
                  <a:lnTo>
                    <a:pt x="703" y="292"/>
                  </a:lnTo>
                  <a:lnTo>
                    <a:pt x="703" y="289"/>
                  </a:lnTo>
                  <a:lnTo>
                    <a:pt x="703" y="289"/>
                  </a:lnTo>
                  <a:lnTo>
                    <a:pt x="703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7" y="289"/>
                  </a:lnTo>
                  <a:lnTo>
                    <a:pt x="707" y="287"/>
                  </a:lnTo>
                  <a:lnTo>
                    <a:pt x="707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2" y="287"/>
                  </a:lnTo>
                  <a:lnTo>
                    <a:pt x="712" y="287"/>
                  </a:lnTo>
                  <a:lnTo>
                    <a:pt x="712" y="287"/>
                  </a:lnTo>
                  <a:lnTo>
                    <a:pt x="715" y="287"/>
                  </a:lnTo>
                  <a:lnTo>
                    <a:pt x="715" y="287"/>
                  </a:lnTo>
                  <a:lnTo>
                    <a:pt x="715" y="287"/>
                  </a:lnTo>
                  <a:lnTo>
                    <a:pt x="717" y="287"/>
                  </a:lnTo>
                  <a:lnTo>
                    <a:pt x="717" y="287"/>
                  </a:lnTo>
                  <a:lnTo>
                    <a:pt x="717" y="287"/>
                  </a:lnTo>
                  <a:lnTo>
                    <a:pt x="717" y="285"/>
                  </a:lnTo>
                  <a:lnTo>
                    <a:pt x="719" y="285"/>
                  </a:lnTo>
                  <a:lnTo>
                    <a:pt x="719" y="285"/>
                  </a:lnTo>
                  <a:lnTo>
                    <a:pt x="722" y="285"/>
                  </a:lnTo>
                  <a:lnTo>
                    <a:pt x="722" y="285"/>
                  </a:lnTo>
                  <a:lnTo>
                    <a:pt x="722" y="285"/>
                  </a:lnTo>
                  <a:lnTo>
                    <a:pt x="724" y="285"/>
                  </a:lnTo>
                  <a:lnTo>
                    <a:pt x="724" y="285"/>
                  </a:lnTo>
                  <a:lnTo>
                    <a:pt x="724" y="285"/>
                  </a:lnTo>
                  <a:lnTo>
                    <a:pt x="724" y="282"/>
                  </a:lnTo>
                  <a:lnTo>
                    <a:pt x="724" y="282"/>
                  </a:lnTo>
                  <a:lnTo>
                    <a:pt x="726" y="282"/>
                  </a:lnTo>
                  <a:lnTo>
                    <a:pt x="726" y="282"/>
                  </a:lnTo>
                  <a:lnTo>
                    <a:pt x="726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31" y="282"/>
                  </a:lnTo>
                  <a:lnTo>
                    <a:pt x="731" y="282"/>
                  </a:lnTo>
                  <a:lnTo>
                    <a:pt x="731" y="282"/>
                  </a:lnTo>
                  <a:lnTo>
                    <a:pt x="733" y="282"/>
                  </a:lnTo>
                  <a:lnTo>
                    <a:pt x="733" y="282"/>
                  </a:lnTo>
                  <a:lnTo>
                    <a:pt x="736" y="282"/>
                  </a:lnTo>
                  <a:lnTo>
                    <a:pt x="736" y="282"/>
                  </a:lnTo>
                  <a:lnTo>
                    <a:pt x="736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41" y="282"/>
                  </a:lnTo>
                  <a:lnTo>
                    <a:pt x="741" y="282"/>
                  </a:lnTo>
                  <a:lnTo>
                    <a:pt x="743" y="282"/>
                  </a:lnTo>
                  <a:lnTo>
                    <a:pt x="743" y="282"/>
                  </a:lnTo>
                  <a:lnTo>
                    <a:pt x="743" y="282"/>
                  </a:lnTo>
                  <a:lnTo>
                    <a:pt x="745" y="282"/>
                  </a:lnTo>
                  <a:lnTo>
                    <a:pt x="745" y="282"/>
                  </a:lnTo>
                  <a:lnTo>
                    <a:pt x="745" y="282"/>
                  </a:lnTo>
                  <a:lnTo>
                    <a:pt x="748" y="282"/>
                  </a:lnTo>
                  <a:lnTo>
                    <a:pt x="748" y="282"/>
                  </a:lnTo>
                  <a:lnTo>
                    <a:pt x="750" y="282"/>
                  </a:lnTo>
                  <a:lnTo>
                    <a:pt x="750" y="282"/>
                  </a:lnTo>
                  <a:lnTo>
                    <a:pt x="750" y="282"/>
                  </a:lnTo>
                  <a:lnTo>
                    <a:pt x="752" y="282"/>
                  </a:lnTo>
                  <a:lnTo>
                    <a:pt x="752" y="282"/>
                  </a:lnTo>
                  <a:lnTo>
                    <a:pt x="752" y="282"/>
                  </a:lnTo>
                  <a:lnTo>
                    <a:pt x="755" y="282"/>
                  </a:lnTo>
                  <a:lnTo>
                    <a:pt x="755" y="282"/>
                  </a:lnTo>
                  <a:lnTo>
                    <a:pt x="755" y="282"/>
                  </a:lnTo>
                  <a:lnTo>
                    <a:pt x="757" y="282"/>
                  </a:lnTo>
                  <a:lnTo>
                    <a:pt x="757" y="285"/>
                  </a:lnTo>
                  <a:lnTo>
                    <a:pt x="757" y="285"/>
                  </a:lnTo>
                  <a:lnTo>
                    <a:pt x="757" y="282"/>
                  </a:lnTo>
                  <a:lnTo>
                    <a:pt x="757" y="282"/>
                  </a:lnTo>
                  <a:lnTo>
                    <a:pt x="759" y="282"/>
                  </a:lnTo>
                  <a:lnTo>
                    <a:pt x="759" y="282"/>
                  </a:lnTo>
                  <a:lnTo>
                    <a:pt x="759" y="282"/>
                  </a:lnTo>
                  <a:lnTo>
                    <a:pt x="762" y="282"/>
                  </a:lnTo>
                  <a:lnTo>
                    <a:pt x="762" y="282"/>
                  </a:lnTo>
                  <a:lnTo>
                    <a:pt x="762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7" y="282"/>
                  </a:lnTo>
                  <a:lnTo>
                    <a:pt x="767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71" y="282"/>
                  </a:lnTo>
                  <a:lnTo>
                    <a:pt x="771" y="282"/>
                  </a:lnTo>
                  <a:lnTo>
                    <a:pt x="771" y="282"/>
                  </a:lnTo>
                  <a:lnTo>
                    <a:pt x="771" y="280"/>
                  </a:lnTo>
                  <a:lnTo>
                    <a:pt x="774" y="280"/>
                  </a:lnTo>
                  <a:lnTo>
                    <a:pt x="774" y="280"/>
                  </a:lnTo>
                  <a:lnTo>
                    <a:pt x="774" y="280"/>
                  </a:lnTo>
                  <a:lnTo>
                    <a:pt x="776" y="280"/>
                  </a:lnTo>
                  <a:lnTo>
                    <a:pt x="776" y="280"/>
                  </a:lnTo>
                  <a:lnTo>
                    <a:pt x="776" y="278"/>
                  </a:lnTo>
                  <a:lnTo>
                    <a:pt x="776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81" y="278"/>
                  </a:lnTo>
                  <a:lnTo>
                    <a:pt x="781" y="278"/>
                  </a:lnTo>
                  <a:lnTo>
                    <a:pt x="783" y="278"/>
                  </a:lnTo>
                  <a:lnTo>
                    <a:pt x="783" y="278"/>
                  </a:lnTo>
                  <a:lnTo>
                    <a:pt x="783" y="278"/>
                  </a:lnTo>
                  <a:lnTo>
                    <a:pt x="786" y="278"/>
                  </a:lnTo>
                  <a:lnTo>
                    <a:pt x="786" y="278"/>
                  </a:lnTo>
                  <a:lnTo>
                    <a:pt x="786" y="278"/>
                  </a:lnTo>
                  <a:lnTo>
                    <a:pt x="788" y="278"/>
                  </a:lnTo>
                  <a:lnTo>
                    <a:pt x="788" y="278"/>
                  </a:lnTo>
                  <a:lnTo>
                    <a:pt x="788" y="275"/>
                  </a:lnTo>
                  <a:lnTo>
                    <a:pt x="788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3"/>
                  </a:lnTo>
                  <a:lnTo>
                    <a:pt x="793" y="273"/>
                  </a:lnTo>
                  <a:lnTo>
                    <a:pt x="793" y="273"/>
                  </a:lnTo>
                  <a:lnTo>
                    <a:pt x="793" y="270"/>
                  </a:lnTo>
                  <a:lnTo>
                    <a:pt x="793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68"/>
                  </a:lnTo>
                  <a:lnTo>
                    <a:pt x="797" y="268"/>
                  </a:lnTo>
                  <a:lnTo>
                    <a:pt x="797" y="268"/>
                  </a:lnTo>
                  <a:lnTo>
                    <a:pt x="797" y="268"/>
                  </a:lnTo>
                  <a:lnTo>
                    <a:pt x="797" y="266"/>
                  </a:lnTo>
                  <a:lnTo>
                    <a:pt x="797" y="266"/>
                  </a:lnTo>
                  <a:lnTo>
                    <a:pt x="797" y="266"/>
                  </a:lnTo>
                  <a:lnTo>
                    <a:pt x="800" y="266"/>
                  </a:lnTo>
                  <a:lnTo>
                    <a:pt x="800" y="266"/>
                  </a:lnTo>
                  <a:lnTo>
                    <a:pt x="800" y="266"/>
                  </a:lnTo>
                  <a:lnTo>
                    <a:pt x="800" y="263"/>
                  </a:lnTo>
                  <a:lnTo>
                    <a:pt x="802" y="263"/>
                  </a:lnTo>
                  <a:lnTo>
                    <a:pt x="802" y="263"/>
                  </a:lnTo>
                  <a:lnTo>
                    <a:pt x="802" y="263"/>
                  </a:lnTo>
                  <a:lnTo>
                    <a:pt x="802" y="261"/>
                  </a:lnTo>
                  <a:lnTo>
                    <a:pt x="802" y="261"/>
                  </a:lnTo>
                  <a:lnTo>
                    <a:pt x="802" y="261"/>
                  </a:lnTo>
                  <a:lnTo>
                    <a:pt x="804" y="261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7" y="259"/>
                  </a:lnTo>
                  <a:lnTo>
                    <a:pt x="807" y="259"/>
                  </a:lnTo>
                  <a:lnTo>
                    <a:pt x="809" y="259"/>
                  </a:lnTo>
                  <a:lnTo>
                    <a:pt x="809" y="256"/>
                  </a:lnTo>
                  <a:lnTo>
                    <a:pt x="809" y="256"/>
                  </a:lnTo>
                  <a:lnTo>
                    <a:pt x="809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4" y="256"/>
                  </a:lnTo>
                  <a:lnTo>
                    <a:pt x="814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4"/>
                  </a:lnTo>
                  <a:lnTo>
                    <a:pt x="819" y="254"/>
                  </a:lnTo>
                  <a:lnTo>
                    <a:pt x="819" y="254"/>
                  </a:lnTo>
                  <a:lnTo>
                    <a:pt x="819" y="254"/>
                  </a:lnTo>
                  <a:lnTo>
                    <a:pt x="819" y="251"/>
                  </a:lnTo>
                  <a:lnTo>
                    <a:pt x="819" y="251"/>
                  </a:lnTo>
                  <a:lnTo>
                    <a:pt x="821" y="251"/>
                  </a:lnTo>
                  <a:lnTo>
                    <a:pt x="821" y="249"/>
                  </a:lnTo>
                  <a:lnTo>
                    <a:pt x="821" y="249"/>
                  </a:lnTo>
                  <a:lnTo>
                    <a:pt x="821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6" y="249"/>
                  </a:lnTo>
                  <a:lnTo>
                    <a:pt x="826" y="247"/>
                  </a:lnTo>
                  <a:lnTo>
                    <a:pt x="826" y="247"/>
                  </a:lnTo>
                  <a:lnTo>
                    <a:pt x="823" y="247"/>
                  </a:lnTo>
                  <a:lnTo>
                    <a:pt x="823" y="247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19" y="242"/>
                  </a:lnTo>
                  <a:lnTo>
                    <a:pt x="819" y="242"/>
                  </a:lnTo>
                  <a:lnTo>
                    <a:pt x="816" y="242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5"/>
                  </a:lnTo>
                  <a:lnTo>
                    <a:pt x="812" y="235"/>
                  </a:lnTo>
                  <a:lnTo>
                    <a:pt x="812" y="235"/>
                  </a:lnTo>
                  <a:lnTo>
                    <a:pt x="812" y="235"/>
                  </a:lnTo>
                  <a:lnTo>
                    <a:pt x="812" y="232"/>
                  </a:lnTo>
                  <a:lnTo>
                    <a:pt x="812" y="232"/>
                  </a:lnTo>
                  <a:lnTo>
                    <a:pt x="812" y="232"/>
                  </a:lnTo>
                  <a:lnTo>
                    <a:pt x="812" y="230"/>
                  </a:lnTo>
                  <a:lnTo>
                    <a:pt x="814" y="230"/>
                  </a:lnTo>
                  <a:lnTo>
                    <a:pt x="814" y="230"/>
                  </a:lnTo>
                  <a:lnTo>
                    <a:pt x="814" y="228"/>
                  </a:lnTo>
                  <a:lnTo>
                    <a:pt x="814" y="228"/>
                  </a:lnTo>
                  <a:lnTo>
                    <a:pt x="814" y="228"/>
                  </a:lnTo>
                  <a:lnTo>
                    <a:pt x="816" y="228"/>
                  </a:lnTo>
                  <a:lnTo>
                    <a:pt x="816" y="228"/>
                  </a:lnTo>
                  <a:lnTo>
                    <a:pt x="816" y="225"/>
                  </a:lnTo>
                  <a:lnTo>
                    <a:pt x="816" y="225"/>
                  </a:lnTo>
                  <a:lnTo>
                    <a:pt x="816" y="225"/>
                  </a:lnTo>
                  <a:lnTo>
                    <a:pt x="816" y="223"/>
                  </a:lnTo>
                  <a:lnTo>
                    <a:pt x="816" y="223"/>
                  </a:lnTo>
                  <a:lnTo>
                    <a:pt x="816" y="223"/>
                  </a:lnTo>
                  <a:lnTo>
                    <a:pt x="816" y="221"/>
                  </a:lnTo>
                  <a:lnTo>
                    <a:pt x="819" y="221"/>
                  </a:lnTo>
                  <a:lnTo>
                    <a:pt x="819" y="221"/>
                  </a:lnTo>
                  <a:lnTo>
                    <a:pt x="819" y="221"/>
                  </a:lnTo>
                  <a:lnTo>
                    <a:pt x="819" y="218"/>
                  </a:lnTo>
                  <a:lnTo>
                    <a:pt x="819" y="218"/>
                  </a:lnTo>
                  <a:lnTo>
                    <a:pt x="821" y="218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6" y="216"/>
                  </a:lnTo>
                  <a:lnTo>
                    <a:pt x="826" y="216"/>
                  </a:lnTo>
                  <a:lnTo>
                    <a:pt x="828" y="216"/>
                  </a:lnTo>
                  <a:lnTo>
                    <a:pt x="828" y="216"/>
                  </a:lnTo>
                  <a:lnTo>
                    <a:pt x="828" y="216"/>
                  </a:lnTo>
                  <a:lnTo>
                    <a:pt x="830" y="216"/>
                  </a:lnTo>
                  <a:lnTo>
                    <a:pt x="830" y="216"/>
                  </a:lnTo>
                  <a:lnTo>
                    <a:pt x="830" y="216"/>
                  </a:lnTo>
                  <a:lnTo>
                    <a:pt x="833" y="216"/>
                  </a:lnTo>
                  <a:lnTo>
                    <a:pt x="833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8" y="216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40" y="218"/>
                  </a:lnTo>
                  <a:lnTo>
                    <a:pt x="840" y="218"/>
                  </a:lnTo>
                  <a:lnTo>
                    <a:pt x="840" y="221"/>
                  </a:lnTo>
                  <a:lnTo>
                    <a:pt x="842" y="221"/>
                  </a:lnTo>
                  <a:lnTo>
                    <a:pt x="842" y="221"/>
                  </a:lnTo>
                  <a:lnTo>
                    <a:pt x="842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7" y="221"/>
                  </a:lnTo>
                  <a:lnTo>
                    <a:pt x="847" y="221"/>
                  </a:lnTo>
                  <a:lnTo>
                    <a:pt x="849" y="221"/>
                  </a:lnTo>
                  <a:lnTo>
                    <a:pt x="849" y="223"/>
                  </a:lnTo>
                  <a:lnTo>
                    <a:pt x="849" y="223"/>
                  </a:lnTo>
                  <a:lnTo>
                    <a:pt x="849" y="223"/>
                  </a:lnTo>
                  <a:lnTo>
                    <a:pt x="852" y="223"/>
                  </a:lnTo>
                  <a:lnTo>
                    <a:pt x="852" y="223"/>
                  </a:lnTo>
                  <a:lnTo>
                    <a:pt x="852" y="223"/>
                  </a:lnTo>
                  <a:lnTo>
                    <a:pt x="854" y="223"/>
                  </a:lnTo>
                  <a:lnTo>
                    <a:pt x="854" y="223"/>
                  </a:lnTo>
                  <a:lnTo>
                    <a:pt x="857" y="223"/>
                  </a:lnTo>
                  <a:lnTo>
                    <a:pt x="857" y="223"/>
                  </a:lnTo>
                  <a:lnTo>
                    <a:pt x="857" y="223"/>
                  </a:lnTo>
                  <a:lnTo>
                    <a:pt x="859" y="223"/>
                  </a:lnTo>
                  <a:lnTo>
                    <a:pt x="859" y="223"/>
                  </a:lnTo>
                  <a:lnTo>
                    <a:pt x="859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6" y="221"/>
                  </a:lnTo>
                  <a:lnTo>
                    <a:pt x="866" y="221"/>
                  </a:lnTo>
                  <a:lnTo>
                    <a:pt x="866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71" y="218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3" y="216"/>
                  </a:lnTo>
                  <a:lnTo>
                    <a:pt x="873" y="216"/>
                  </a:lnTo>
                  <a:lnTo>
                    <a:pt x="873" y="216"/>
                  </a:lnTo>
                  <a:lnTo>
                    <a:pt x="875" y="216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8" y="214"/>
                  </a:lnTo>
                  <a:lnTo>
                    <a:pt x="878" y="211"/>
                  </a:lnTo>
                  <a:lnTo>
                    <a:pt x="878" y="211"/>
                  </a:lnTo>
                  <a:lnTo>
                    <a:pt x="878" y="211"/>
                  </a:lnTo>
                  <a:lnTo>
                    <a:pt x="878" y="209"/>
                  </a:lnTo>
                  <a:lnTo>
                    <a:pt x="878" y="209"/>
                  </a:lnTo>
                  <a:lnTo>
                    <a:pt x="878" y="209"/>
                  </a:lnTo>
                  <a:lnTo>
                    <a:pt x="878" y="206"/>
                  </a:lnTo>
                  <a:lnTo>
                    <a:pt x="880" y="206"/>
                  </a:lnTo>
                  <a:lnTo>
                    <a:pt x="880" y="206"/>
                  </a:lnTo>
                  <a:lnTo>
                    <a:pt x="880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7" y="206"/>
                  </a:lnTo>
                  <a:lnTo>
                    <a:pt x="887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2" y="206"/>
                  </a:lnTo>
                  <a:lnTo>
                    <a:pt x="892" y="206"/>
                  </a:lnTo>
                  <a:lnTo>
                    <a:pt x="894" y="206"/>
                  </a:lnTo>
                  <a:lnTo>
                    <a:pt x="894" y="206"/>
                  </a:lnTo>
                  <a:lnTo>
                    <a:pt x="894" y="206"/>
                  </a:lnTo>
                  <a:lnTo>
                    <a:pt x="897" y="206"/>
                  </a:lnTo>
                  <a:lnTo>
                    <a:pt x="897" y="206"/>
                  </a:lnTo>
                  <a:lnTo>
                    <a:pt x="897" y="206"/>
                  </a:lnTo>
                  <a:lnTo>
                    <a:pt x="899" y="206"/>
                  </a:lnTo>
                  <a:lnTo>
                    <a:pt x="899" y="206"/>
                  </a:lnTo>
                  <a:lnTo>
                    <a:pt x="899" y="206"/>
                  </a:lnTo>
                  <a:lnTo>
                    <a:pt x="901" y="206"/>
                  </a:lnTo>
                  <a:lnTo>
                    <a:pt x="901" y="206"/>
                  </a:lnTo>
                  <a:lnTo>
                    <a:pt x="901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6" y="206"/>
                  </a:lnTo>
                  <a:lnTo>
                    <a:pt x="906" y="204"/>
                  </a:lnTo>
                  <a:lnTo>
                    <a:pt x="906" y="204"/>
                  </a:lnTo>
                  <a:lnTo>
                    <a:pt x="906" y="204"/>
                  </a:lnTo>
                  <a:lnTo>
                    <a:pt x="909" y="204"/>
                  </a:lnTo>
                  <a:lnTo>
                    <a:pt x="909" y="204"/>
                  </a:lnTo>
                  <a:lnTo>
                    <a:pt x="909" y="202"/>
                  </a:lnTo>
                  <a:lnTo>
                    <a:pt x="909" y="202"/>
                  </a:lnTo>
                  <a:lnTo>
                    <a:pt x="909" y="202"/>
                  </a:lnTo>
                  <a:lnTo>
                    <a:pt x="911" y="202"/>
                  </a:lnTo>
                  <a:lnTo>
                    <a:pt x="911" y="202"/>
                  </a:lnTo>
                  <a:lnTo>
                    <a:pt x="911" y="199"/>
                  </a:lnTo>
                  <a:lnTo>
                    <a:pt x="911" y="199"/>
                  </a:lnTo>
                  <a:lnTo>
                    <a:pt x="913" y="199"/>
                  </a:lnTo>
                  <a:lnTo>
                    <a:pt x="913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7"/>
                  </a:lnTo>
                  <a:lnTo>
                    <a:pt x="918" y="197"/>
                  </a:lnTo>
                  <a:lnTo>
                    <a:pt x="918" y="197"/>
                  </a:lnTo>
                  <a:lnTo>
                    <a:pt x="918" y="197"/>
                  </a:lnTo>
                  <a:lnTo>
                    <a:pt x="916" y="197"/>
                  </a:lnTo>
                  <a:lnTo>
                    <a:pt x="916" y="195"/>
                  </a:lnTo>
                  <a:lnTo>
                    <a:pt x="916" y="195"/>
                  </a:lnTo>
                  <a:lnTo>
                    <a:pt x="916" y="192"/>
                  </a:lnTo>
                  <a:lnTo>
                    <a:pt x="918" y="192"/>
                  </a:lnTo>
                  <a:lnTo>
                    <a:pt x="918" y="192"/>
                  </a:lnTo>
                  <a:lnTo>
                    <a:pt x="918" y="192"/>
                  </a:lnTo>
                  <a:lnTo>
                    <a:pt x="918" y="190"/>
                  </a:lnTo>
                  <a:lnTo>
                    <a:pt x="918" y="190"/>
                  </a:lnTo>
                  <a:lnTo>
                    <a:pt x="918" y="190"/>
                  </a:lnTo>
                  <a:lnTo>
                    <a:pt x="918" y="187"/>
                  </a:lnTo>
                  <a:lnTo>
                    <a:pt x="920" y="187"/>
                  </a:lnTo>
                  <a:lnTo>
                    <a:pt x="920" y="187"/>
                  </a:lnTo>
                  <a:lnTo>
                    <a:pt x="920" y="187"/>
                  </a:lnTo>
                  <a:lnTo>
                    <a:pt x="923" y="187"/>
                  </a:lnTo>
                  <a:lnTo>
                    <a:pt x="923" y="187"/>
                  </a:lnTo>
                  <a:lnTo>
                    <a:pt x="923" y="187"/>
                  </a:lnTo>
                  <a:lnTo>
                    <a:pt x="923" y="185"/>
                  </a:lnTo>
                  <a:lnTo>
                    <a:pt x="923" y="185"/>
                  </a:lnTo>
                  <a:lnTo>
                    <a:pt x="923" y="185"/>
                  </a:lnTo>
                  <a:lnTo>
                    <a:pt x="925" y="185"/>
                  </a:lnTo>
                  <a:lnTo>
                    <a:pt x="925" y="185"/>
                  </a:lnTo>
                  <a:lnTo>
                    <a:pt x="928" y="185"/>
                  </a:lnTo>
                  <a:lnTo>
                    <a:pt x="928" y="185"/>
                  </a:lnTo>
                  <a:lnTo>
                    <a:pt x="928" y="183"/>
                  </a:lnTo>
                  <a:lnTo>
                    <a:pt x="928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2" y="183"/>
                  </a:lnTo>
                  <a:lnTo>
                    <a:pt x="932" y="183"/>
                  </a:lnTo>
                  <a:lnTo>
                    <a:pt x="935" y="183"/>
                  </a:lnTo>
                  <a:lnTo>
                    <a:pt x="935" y="183"/>
                  </a:lnTo>
                  <a:lnTo>
                    <a:pt x="935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9" y="183"/>
                  </a:lnTo>
                  <a:lnTo>
                    <a:pt x="939" y="183"/>
                  </a:lnTo>
                  <a:lnTo>
                    <a:pt x="939" y="183"/>
                  </a:lnTo>
                  <a:lnTo>
                    <a:pt x="942" y="183"/>
                  </a:lnTo>
                  <a:lnTo>
                    <a:pt x="942" y="183"/>
                  </a:lnTo>
                  <a:lnTo>
                    <a:pt x="942" y="180"/>
                  </a:lnTo>
                  <a:lnTo>
                    <a:pt x="942" y="180"/>
                  </a:lnTo>
                  <a:lnTo>
                    <a:pt x="942" y="180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4" y="178"/>
                  </a:lnTo>
                  <a:lnTo>
                    <a:pt x="944" y="178"/>
                  </a:lnTo>
                  <a:lnTo>
                    <a:pt x="944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9" y="178"/>
                  </a:lnTo>
                  <a:lnTo>
                    <a:pt x="949" y="178"/>
                  </a:lnTo>
                  <a:lnTo>
                    <a:pt x="949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4" y="178"/>
                  </a:lnTo>
                  <a:lnTo>
                    <a:pt x="954" y="176"/>
                  </a:lnTo>
                  <a:lnTo>
                    <a:pt x="954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1"/>
                  </a:lnTo>
                  <a:lnTo>
                    <a:pt x="961" y="171"/>
                  </a:lnTo>
                  <a:lnTo>
                    <a:pt x="961" y="171"/>
                  </a:lnTo>
                  <a:lnTo>
                    <a:pt x="963" y="171"/>
                  </a:lnTo>
                  <a:lnTo>
                    <a:pt x="963" y="171"/>
                  </a:lnTo>
                  <a:lnTo>
                    <a:pt x="963" y="171"/>
                  </a:lnTo>
                  <a:lnTo>
                    <a:pt x="965" y="171"/>
                  </a:lnTo>
                  <a:lnTo>
                    <a:pt x="965" y="171"/>
                  </a:lnTo>
                  <a:lnTo>
                    <a:pt x="968" y="171"/>
                  </a:lnTo>
                  <a:lnTo>
                    <a:pt x="968" y="173"/>
                  </a:lnTo>
                  <a:lnTo>
                    <a:pt x="968" y="173"/>
                  </a:lnTo>
                  <a:lnTo>
                    <a:pt x="968" y="171"/>
                  </a:lnTo>
                  <a:lnTo>
                    <a:pt x="968" y="171"/>
                  </a:lnTo>
                  <a:lnTo>
                    <a:pt x="970" y="171"/>
                  </a:lnTo>
                  <a:lnTo>
                    <a:pt x="970" y="171"/>
                  </a:lnTo>
                  <a:lnTo>
                    <a:pt x="970" y="171"/>
                  </a:lnTo>
                  <a:lnTo>
                    <a:pt x="973" y="171"/>
                  </a:lnTo>
                  <a:lnTo>
                    <a:pt x="973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7" y="171"/>
                  </a:lnTo>
                  <a:lnTo>
                    <a:pt x="977" y="171"/>
                  </a:lnTo>
                  <a:lnTo>
                    <a:pt x="977" y="173"/>
                  </a:lnTo>
                  <a:lnTo>
                    <a:pt x="977" y="173"/>
                  </a:lnTo>
                  <a:lnTo>
                    <a:pt x="977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2" y="173"/>
                  </a:lnTo>
                  <a:lnTo>
                    <a:pt x="982" y="173"/>
                  </a:lnTo>
                  <a:lnTo>
                    <a:pt x="982" y="176"/>
                  </a:lnTo>
                  <a:lnTo>
                    <a:pt x="982" y="176"/>
                  </a:lnTo>
                  <a:lnTo>
                    <a:pt x="984" y="176"/>
                  </a:lnTo>
                  <a:lnTo>
                    <a:pt x="984" y="176"/>
                  </a:lnTo>
                  <a:lnTo>
                    <a:pt x="984" y="176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80"/>
                  </a:lnTo>
                  <a:lnTo>
                    <a:pt x="984" y="180"/>
                  </a:lnTo>
                  <a:lnTo>
                    <a:pt x="984" y="180"/>
                  </a:lnTo>
                  <a:lnTo>
                    <a:pt x="987" y="180"/>
                  </a:lnTo>
                  <a:lnTo>
                    <a:pt x="987" y="180"/>
                  </a:lnTo>
                  <a:lnTo>
                    <a:pt x="987" y="180"/>
                  </a:lnTo>
                  <a:lnTo>
                    <a:pt x="987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91" y="178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4" y="176"/>
                  </a:lnTo>
                  <a:lnTo>
                    <a:pt x="994" y="173"/>
                  </a:lnTo>
                  <a:lnTo>
                    <a:pt x="994" y="173"/>
                  </a:lnTo>
                  <a:lnTo>
                    <a:pt x="994" y="173"/>
                  </a:lnTo>
                  <a:lnTo>
                    <a:pt x="996" y="173"/>
                  </a:lnTo>
                  <a:lnTo>
                    <a:pt x="996" y="171"/>
                  </a:lnTo>
                  <a:lnTo>
                    <a:pt x="994" y="171"/>
                  </a:lnTo>
                  <a:lnTo>
                    <a:pt x="994" y="171"/>
                  </a:lnTo>
                  <a:lnTo>
                    <a:pt x="994" y="168"/>
                  </a:lnTo>
                  <a:lnTo>
                    <a:pt x="994" y="168"/>
                  </a:lnTo>
                  <a:lnTo>
                    <a:pt x="994" y="168"/>
                  </a:lnTo>
                  <a:lnTo>
                    <a:pt x="991" y="168"/>
                  </a:lnTo>
                  <a:lnTo>
                    <a:pt x="991" y="168"/>
                  </a:lnTo>
                  <a:lnTo>
                    <a:pt x="994" y="168"/>
                  </a:lnTo>
                  <a:lnTo>
                    <a:pt x="994" y="166"/>
                  </a:lnTo>
                  <a:lnTo>
                    <a:pt x="991" y="166"/>
                  </a:lnTo>
                  <a:lnTo>
                    <a:pt x="991" y="166"/>
                  </a:lnTo>
                  <a:lnTo>
                    <a:pt x="994" y="166"/>
                  </a:lnTo>
                  <a:lnTo>
                    <a:pt x="994" y="164"/>
                  </a:lnTo>
                  <a:lnTo>
                    <a:pt x="994" y="164"/>
                  </a:lnTo>
                  <a:lnTo>
                    <a:pt x="991" y="164"/>
                  </a:lnTo>
                  <a:lnTo>
                    <a:pt x="991" y="164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59"/>
                  </a:lnTo>
                  <a:lnTo>
                    <a:pt x="994" y="159"/>
                  </a:lnTo>
                  <a:lnTo>
                    <a:pt x="991" y="159"/>
                  </a:lnTo>
                  <a:lnTo>
                    <a:pt x="991" y="159"/>
                  </a:lnTo>
                  <a:lnTo>
                    <a:pt x="991" y="157"/>
                  </a:lnTo>
                  <a:lnTo>
                    <a:pt x="991" y="157"/>
                  </a:lnTo>
                  <a:lnTo>
                    <a:pt x="989" y="157"/>
                  </a:lnTo>
                  <a:lnTo>
                    <a:pt x="989" y="157"/>
                  </a:lnTo>
                  <a:lnTo>
                    <a:pt x="989" y="157"/>
                  </a:lnTo>
                  <a:lnTo>
                    <a:pt x="987" y="157"/>
                  </a:lnTo>
                  <a:lnTo>
                    <a:pt x="987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2" y="157"/>
                  </a:lnTo>
                  <a:lnTo>
                    <a:pt x="982" y="154"/>
                  </a:lnTo>
                  <a:lnTo>
                    <a:pt x="982" y="154"/>
                  </a:lnTo>
                  <a:lnTo>
                    <a:pt x="982" y="152"/>
                  </a:lnTo>
                  <a:lnTo>
                    <a:pt x="982" y="152"/>
                  </a:lnTo>
                  <a:lnTo>
                    <a:pt x="982" y="152"/>
                  </a:lnTo>
                  <a:lnTo>
                    <a:pt x="980" y="152"/>
                  </a:lnTo>
                  <a:lnTo>
                    <a:pt x="980" y="152"/>
                  </a:lnTo>
                  <a:lnTo>
                    <a:pt x="980" y="152"/>
                  </a:lnTo>
                  <a:lnTo>
                    <a:pt x="980" y="150"/>
                  </a:lnTo>
                  <a:lnTo>
                    <a:pt x="977" y="150"/>
                  </a:lnTo>
                  <a:lnTo>
                    <a:pt x="977" y="150"/>
                  </a:lnTo>
                  <a:lnTo>
                    <a:pt x="977" y="147"/>
                  </a:lnTo>
                  <a:lnTo>
                    <a:pt x="977" y="147"/>
                  </a:lnTo>
                  <a:lnTo>
                    <a:pt x="977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3" y="147"/>
                  </a:lnTo>
                  <a:lnTo>
                    <a:pt x="973" y="147"/>
                  </a:lnTo>
                  <a:lnTo>
                    <a:pt x="973" y="147"/>
                  </a:lnTo>
                  <a:lnTo>
                    <a:pt x="970" y="147"/>
                  </a:lnTo>
                  <a:lnTo>
                    <a:pt x="970" y="147"/>
                  </a:lnTo>
                  <a:lnTo>
                    <a:pt x="970" y="145"/>
                  </a:lnTo>
                  <a:lnTo>
                    <a:pt x="970" y="145"/>
                  </a:lnTo>
                  <a:lnTo>
                    <a:pt x="970" y="145"/>
                  </a:lnTo>
                  <a:lnTo>
                    <a:pt x="968" y="145"/>
                  </a:lnTo>
                  <a:lnTo>
                    <a:pt x="968" y="145"/>
                  </a:lnTo>
                  <a:lnTo>
                    <a:pt x="968" y="142"/>
                  </a:lnTo>
                  <a:lnTo>
                    <a:pt x="968" y="142"/>
                  </a:lnTo>
                  <a:lnTo>
                    <a:pt x="968" y="142"/>
                  </a:lnTo>
                  <a:lnTo>
                    <a:pt x="965" y="142"/>
                  </a:lnTo>
                  <a:lnTo>
                    <a:pt x="965" y="142"/>
                  </a:lnTo>
                  <a:lnTo>
                    <a:pt x="965" y="140"/>
                  </a:lnTo>
                  <a:lnTo>
                    <a:pt x="963" y="140"/>
                  </a:lnTo>
                  <a:lnTo>
                    <a:pt x="963" y="140"/>
                  </a:lnTo>
                  <a:lnTo>
                    <a:pt x="963" y="140"/>
                  </a:lnTo>
                  <a:lnTo>
                    <a:pt x="961" y="140"/>
                  </a:lnTo>
                  <a:lnTo>
                    <a:pt x="961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6" y="140"/>
                  </a:lnTo>
                  <a:lnTo>
                    <a:pt x="956" y="140"/>
                  </a:lnTo>
                  <a:lnTo>
                    <a:pt x="956" y="140"/>
                  </a:lnTo>
                  <a:lnTo>
                    <a:pt x="954" y="140"/>
                  </a:lnTo>
                  <a:lnTo>
                    <a:pt x="954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49" y="140"/>
                  </a:lnTo>
                  <a:lnTo>
                    <a:pt x="949" y="140"/>
                  </a:lnTo>
                  <a:lnTo>
                    <a:pt x="949" y="142"/>
                  </a:lnTo>
                  <a:lnTo>
                    <a:pt x="949" y="142"/>
                  </a:lnTo>
                  <a:lnTo>
                    <a:pt x="949" y="142"/>
                  </a:lnTo>
                  <a:lnTo>
                    <a:pt x="946" y="142"/>
                  </a:lnTo>
                  <a:lnTo>
                    <a:pt x="946" y="145"/>
                  </a:lnTo>
                  <a:lnTo>
                    <a:pt x="946" y="145"/>
                  </a:lnTo>
                  <a:lnTo>
                    <a:pt x="946" y="145"/>
                  </a:lnTo>
                  <a:lnTo>
                    <a:pt x="944" y="145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2" y="147"/>
                  </a:lnTo>
                  <a:lnTo>
                    <a:pt x="942" y="147"/>
                  </a:lnTo>
                  <a:lnTo>
                    <a:pt x="942" y="147"/>
                  </a:lnTo>
                  <a:lnTo>
                    <a:pt x="942" y="150"/>
                  </a:lnTo>
                  <a:lnTo>
                    <a:pt x="942" y="150"/>
                  </a:lnTo>
                  <a:lnTo>
                    <a:pt x="939" y="150"/>
                  </a:lnTo>
                  <a:lnTo>
                    <a:pt x="939" y="150"/>
                  </a:lnTo>
                  <a:lnTo>
                    <a:pt x="939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5" y="147"/>
                  </a:lnTo>
                  <a:lnTo>
                    <a:pt x="935" y="147"/>
                  </a:lnTo>
                  <a:lnTo>
                    <a:pt x="935" y="145"/>
                  </a:lnTo>
                  <a:lnTo>
                    <a:pt x="935" y="145"/>
                  </a:lnTo>
                  <a:lnTo>
                    <a:pt x="932" y="145"/>
                  </a:lnTo>
                  <a:lnTo>
                    <a:pt x="932" y="145"/>
                  </a:lnTo>
                  <a:lnTo>
                    <a:pt x="932" y="145"/>
                  </a:lnTo>
                  <a:lnTo>
                    <a:pt x="930" y="145"/>
                  </a:lnTo>
                  <a:lnTo>
                    <a:pt x="930" y="145"/>
                  </a:lnTo>
                  <a:lnTo>
                    <a:pt x="930" y="145"/>
                  </a:lnTo>
                  <a:lnTo>
                    <a:pt x="930" y="142"/>
                  </a:lnTo>
                  <a:lnTo>
                    <a:pt x="928" y="142"/>
                  </a:lnTo>
                  <a:lnTo>
                    <a:pt x="928" y="142"/>
                  </a:lnTo>
                  <a:lnTo>
                    <a:pt x="928" y="142"/>
                  </a:lnTo>
                  <a:lnTo>
                    <a:pt x="928" y="145"/>
                  </a:lnTo>
                  <a:lnTo>
                    <a:pt x="925" y="145"/>
                  </a:lnTo>
                  <a:lnTo>
                    <a:pt x="925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0" y="145"/>
                  </a:lnTo>
                  <a:lnTo>
                    <a:pt x="920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3" y="145"/>
                  </a:lnTo>
                  <a:lnTo>
                    <a:pt x="913" y="147"/>
                  </a:lnTo>
                  <a:lnTo>
                    <a:pt x="913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50"/>
                  </a:lnTo>
                  <a:lnTo>
                    <a:pt x="909" y="150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6" y="147"/>
                  </a:lnTo>
                  <a:lnTo>
                    <a:pt x="906" y="147"/>
                  </a:lnTo>
                  <a:lnTo>
                    <a:pt x="906" y="147"/>
                  </a:lnTo>
                  <a:lnTo>
                    <a:pt x="906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899" y="142"/>
                  </a:lnTo>
                  <a:lnTo>
                    <a:pt x="899" y="140"/>
                  </a:lnTo>
                  <a:lnTo>
                    <a:pt x="901" y="140"/>
                  </a:lnTo>
                  <a:lnTo>
                    <a:pt x="901" y="140"/>
                  </a:lnTo>
                  <a:lnTo>
                    <a:pt x="901" y="140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5"/>
                  </a:lnTo>
                  <a:lnTo>
                    <a:pt x="901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6" y="135"/>
                  </a:lnTo>
                  <a:lnTo>
                    <a:pt x="906" y="135"/>
                  </a:lnTo>
                  <a:lnTo>
                    <a:pt x="909" y="135"/>
                  </a:lnTo>
                  <a:lnTo>
                    <a:pt x="909" y="133"/>
                  </a:lnTo>
                  <a:lnTo>
                    <a:pt x="909" y="133"/>
                  </a:lnTo>
                  <a:lnTo>
                    <a:pt x="909" y="131"/>
                  </a:lnTo>
                  <a:lnTo>
                    <a:pt x="909" y="131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6"/>
                  </a:lnTo>
                  <a:lnTo>
                    <a:pt x="909" y="126"/>
                  </a:lnTo>
                  <a:lnTo>
                    <a:pt x="909" y="126"/>
                  </a:lnTo>
                  <a:lnTo>
                    <a:pt x="911" y="126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1"/>
                  </a:lnTo>
                  <a:lnTo>
                    <a:pt x="913" y="121"/>
                  </a:lnTo>
                  <a:lnTo>
                    <a:pt x="913" y="121"/>
                  </a:lnTo>
                  <a:lnTo>
                    <a:pt x="913" y="121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6"/>
                  </a:lnTo>
                  <a:lnTo>
                    <a:pt x="913" y="116"/>
                  </a:lnTo>
                  <a:lnTo>
                    <a:pt x="913" y="116"/>
                  </a:lnTo>
                  <a:lnTo>
                    <a:pt x="916" y="116"/>
                  </a:lnTo>
                  <a:lnTo>
                    <a:pt x="916" y="114"/>
                  </a:lnTo>
                  <a:lnTo>
                    <a:pt x="916" y="114"/>
                  </a:lnTo>
                  <a:lnTo>
                    <a:pt x="916" y="114"/>
                  </a:lnTo>
                  <a:lnTo>
                    <a:pt x="916" y="112"/>
                  </a:lnTo>
                  <a:lnTo>
                    <a:pt x="916" y="112"/>
                  </a:lnTo>
                  <a:lnTo>
                    <a:pt x="916" y="112"/>
                  </a:lnTo>
                  <a:lnTo>
                    <a:pt x="916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7"/>
                  </a:lnTo>
                  <a:lnTo>
                    <a:pt x="918" y="107"/>
                  </a:lnTo>
                  <a:lnTo>
                    <a:pt x="918" y="107"/>
                  </a:lnTo>
                  <a:lnTo>
                    <a:pt x="918" y="105"/>
                  </a:lnTo>
                  <a:lnTo>
                    <a:pt x="920" y="105"/>
                  </a:lnTo>
                  <a:lnTo>
                    <a:pt x="920" y="105"/>
                  </a:lnTo>
                  <a:lnTo>
                    <a:pt x="920" y="105"/>
                  </a:lnTo>
                  <a:lnTo>
                    <a:pt x="920" y="102"/>
                  </a:lnTo>
                  <a:lnTo>
                    <a:pt x="923" y="102"/>
                  </a:lnTo>
                  <a:lnTo>
                    <a:pt x="923" y="102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97"/>
                  </a:lnTo>
                  <a:lnTo>
                    <a:pt x="923" y="97"/>
                  </a:lnTo>
                  <a:lnTo>
                    <a:pt x="925" y="97"/>
                  </a:lnTo>
                  <a:lnTo>
                    <a:pt x="925" y="97"/>
                  </a:lnTo>
                  <a:lnTo>
                    <a:pt x="925" y="97"/>
                  </a:lnTo>
                  <a:lnTo>
                    <a:pt x="925" y="95"/>
                  </a:lnTo>
                  <a:lnTo>
                    <a:pt x="925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30" y="95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2" y="97"/>
                  </a:lnTo>
                  <a:lnTo>
                    <a:pt x="932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7" y="97"/>
                  </a:lnTo>
                  <a:lnTo>
                    <a:pt x="937" y="97"/>
                  </a:lnTo>
                  <a:lnTo>
                    <a:pt x="937" y="100"/>
                  </a:lnTo>
                  <a:lnTo>
                    <a:pt x="937" y="100"/>
                  </a:lnTo>
                  <a:lnTo>
                    <a:pt x="939" y="100"/>
                  </a:lnTo>
                  <a:lnTo>
                    <a:pt x="939" y="100"/>
                  </a:lnTo>
                  <a:lnTo>
                    <a:pt x="942" y="100"/>
                  </a:lnTo>
                  <a:lnTo>
                    <a:pt x="942" y="100"/>
                  </a:lnTo>
                  <a:lnTo>
                    <a:pt x="942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6" y="100"/>
                  </a:lnTo>
                  <a:lnTo>
                    <a:pt x="946" y="100"/>
                  </a:lnTo>
                  <a:lnTo>
                    <a:pt x="946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4" y="102"/>
                  </a:lnTo>
                  <a:lnTo>
                    <a:pt x="954" y="100"/>
                  </a:lnTo>
                  <a:lnTo>
                    <a:pt x="954" y="100"/>
                  </a:lnTo>
                  <a:lnTo>
                    <a:pt x="954" y="100"/>
                  </a:lnTo>
                  <a:lnTo>
                    <a:pt x="956" y="100"/>
                  </a:lnTo>
                  <a:lnTo>
                    <a:pt x="956" y="100"/>
                  </a:lnTo>
                  <a:lnTo>
                    <a:pt x="956" y="97"/>
                  </a:lnTo>
                  <a:lnTo>
                    <a:pt x="956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61" y="97"/>
                  </a:lnTo>
                  <a:lnTo>
                    <a:pt x="961" y="97"/>
                  </a:lnTo>
                  <a:lnTo>
                    <a:pt x="961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5" y="95"/>
                  </a:lnTo>
                  <a:lnTo>
                    <a:pt x="965" y="93"/>
                  </a:lnTo>
                  <a:lnTo>
                    <a:pt x="965" y="93"/>
                  </a:lnTo>
                  <a:lnTo>
                    <a:pt x="965" y="93"/>
                  </a:lnTo>
                  <a:lnTo>
                    <a:pt x="968" y="93"/>
                  </a:lnTo>
                  <a:lnTo>
                    <a:pt x="968" y="93"/>
                  </a:lnTo>
                  <a:lnTo>
                    <a:pt x="968" y="90"/>
                  </a:lnTo>
                  <a:lnTo>
                    <a:pt x="968" y="90"/>
                  </a:lnTo>
                  <a:lnTo>
                    <a:pt x="970" y="90"/>
                  </a:lnTo>
                  <a:lnTo>
                    <a:pt x="970" y="90"/>
                  </a:lnTo>
                  <a:lnTo>
                    <a:pt x="970" y="90"/>
                  </a:lnTo>
                  <a:lnTo>
                    <a:pt x="973" y="90"/>
                  </a:lnTo>
                  <a:lnTo>
                    <a:pt x="973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80" y="90"/>
                  </a:lnTo>
                  <a:lnTo>
                    <a:pt x="980" y="90"/>
                  </a:lnTo>
                  <a:lnTo>
                    <a:pt x="980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6"/>
                  </a:lnTo>
                  <a:lnTo>
                    <a:pt x="984" y="86"/>
                  </a:lnTo>
                  <a:lnTo>
                    <a:pt x="984" y="86"/>
                  </a:lnTo>
                  <a:lnTo>
                    <a:pt x="982" y="86"/>
                  </a:lnTo>
                  <a:lnTo>
                    <a:pt x="982" y="83"/>
                  </a:lnTo>
                  <a:lnTo>
                    <a:pt x="982" y="83"/>
                  </a:lnTo>
                  <a:lnTo>
                    <a:pt x="982" y="81"/>
                  </a:lnTo>
                  <a:lnTo>
                    <a:pt x="982" y="81"/>
                  </a:lnTo>
                  <a:lnTo>
                    <a:pt x="982" y="81"/>
                  </a:lnTo>
                  <a:lnTo>
                    <a:pt x="980" y="81"/>
                  </a:lnTo>
                  <a:lnTo>
                    <a:pt x="980" y="81"/>
                  </a:lnTo>
                  <a:lnTo>
                    <a:pt x="980" y="81"/>
                  </a:lnTo>
                  <a:lnTo>
                    <a:pt x="977" y="81"/>
                  </a:lnTo>
                  <a:lnTo>
                    <a:pt x="977" y="78"/>
                  </a:lnTo>
                  <a:lnTo>
                    <a:pt x="980" y="78"/>
                  </a:lnTo>
                  <a:lnTo>
                    <a:pt x="980" y="78"/>
                  </a:lnTo>
                  <a:lnTo>
                    <a:pt x="980" y="78"/>
                  </a:lnTo>
                  <a:lnTo>
                    <a:pt x="982" y="78"/>
                  </a:lnTo>
                  <a:lnTo>
                    <a:pt x="982" y="78"/>
                  </a:lnTo>
                  <a:lnTo>
                    <a:pt x="982" y="76"/>
                  </a:lnTo>
                  <a:lnTo>
                    <a:pt x="982" y="76"/>
                  </a:lnTo>
                  <a:lnTo>
                    <a:pt x="982" y="76"/>
                  </a:lnTo>
                  <a:lnTo>
                    <a:pt x="982" y="74"/>
                  </a:lnTo>
                  <a:lnTo>
                    <a:pt x="982" y="74"/>
                  </a:lnTo>
                  <a:lnTo>
                    <a:pt x="984" y="74"/>
                  </a:lnTo>
                  <a:lnTo>
                    <a:pt x="984" y="74"/>
                  </a:lnTo>
                  <a:lnTo>
                    <a:pt x="984" y="74"/>
                  </a:lnTo>
                  <a:lnTo>
                    <a:pt x="984" y="71"/>
                  </a:lnTo>
                  <a:lnTo>
                    <a:pt x="984" y="71"/>
                  </a:lnTo>
                  <a:lnTo>
                    <a:pt x="984" y="71"/>
                  </a:lnTo>
                  <a:lnTo>
                    <a:pt x="987" y="71"/>
                  </a:lnTo>
                  <a:lnTo>
                    <a:pt x="987" y="69"/>
                  </a:lnTo>
                  <a:lnTo>
                    <a:pt x="987" y="69"/>
                  </a:lnTo>
                  <a:lnTo>
                    <a:pt x="987" y="69"/>
                  </a:lnTo>
                  <a:lnTo>
                    <a:pt x="987" y="67"/>
                  </a:lnTo>
                  <a:lnTo>
                    <a:pt x="987" y="67"/>
                  </a:lnTo>
                  <a:lnTo>
                    <a:pt x="987" y="67"/>
                  </a:lnTo>
                  <a:lnTo>
                    <a:pt x="989" y="67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91" y="64"/>
                  </a:lnTo>
                  <a:lnTo>
                    <a:pt x="991" y="62"/>
                  </a:lnTo>
                  <a:lnTo>
                    <a:pt x="991" y="62"/>
                  </a:lnTo>
                  <a:lnTo>
                    <a:pt x="991" y="62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7"/>
                  </a:lnTo>
                  <a:lnTo>
                    <a:pt x="994" y="57"/>
                  </a:lnTo>
                  <a:lnTo>
                    <a:pt x="994" y="57"/>
                  </a:lnTo>
                  <a:lnTo>
                    <a:pt x="994" y="57"/>
                  </a:lnTo>
                  <a:lnTo>
                    <a:pt x="996" y="57"/>
                  </a:lnTo>
                  <a:lnTo>
                    <a:pt x="996" y="55"/>
                  </a:lnTo>
                  <a:lnTo>
                    <a:pt x="996" y="55"/>
                  </a:lnTo>
                  <a:lnTo>
                    <a:pt x="996" y="55"/>
                  </a:lnTo>
                  <a:lnTo>
                    <a:pt x="996" y="52"/>
                  </a:lnTo>
                  <a:lnTo>
                    <a:pt x="996" y="52"/>
                  </a:lnTo>
                  <a:lnTo>
                    <a:pt x="996" y="52"/>
                  </a:lnTo>
                  <a:lnTo>
                    <a:pt x="996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3" y="48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6" y="45"/>
                  </a:lnTo>
                  <a:lnTo>
                    <a:pt x="1006" y="43"/>
                  </a:lnTo>
                  <a:lnTo>
                    <a:pt x="1006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6"/>
                  </a:lnTo>
                  <a:lnTo>
                    <a:pt x="1013" y="36"/>
                  </a:lnTo>
                  <a:lnTo>
                    <a:pt x="1013" y="33"/>
                  </a:lnTo>
                  <a:lnTo>
                    <a:pt x="1013" y="33"/>
                  </a:lnTo>
                  <a:lnTo>
                    <a:pt x="1013" y="33"/>
                  </a:lnTo>
                  <a:lnTo>
                    <a:pt x="1013" y="31"/>
                  </a:lnTo>
                  <a:lnTo>
                    <a:pt x="1010" y="31"/>
                  </a:lnTo>
                  <a:lnTo>
                    <a:pt x="1010" y="31"/>
                  </a:lnTo>
                  <a:lnTo>
                    <a:pt x="1010" y="31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6"/>
                  </a:lnTo>
                  <a:lnTo>
                    <a:pt x="1013" y="26"/>
                  </a:lnTo>
                  <a:lnTo>
                    <a:pt x="1013" y="26"/>
                  </a:lnTo>
                  <a:lnTo>
                    <a:pt x="1010" y="26"/>
                  </a:lnTo>
                  <a:lnTo>
                    <a:pt x="1010" y="26"/>
                  </a:lnTo>
                  <a:lnTo>
                    <a:pt x="1010" y="24"/>
                  </a:lnTo>
                  <a:lnTo>
                    <a:pt x="1010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6" y="24"/>
                  </a:lnTo>
                  <a:lnTo>
                    <a:pt x="1006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1" y="24"/>
                  </a:lnTo>
                  <a:lnTo>
                    <a:pt x="1001" y="24"/>
                  </a:lnTo>
                  <a:lnTo>
                    <a:pt x="1001" y="24"/>
                  </a:lnTo>
                  <a:lnTo>
                    <a:pt x="999" y="24"/>
                  </a:lnTo>
                  <a:lnTo>
                    <a:pt x="999" y="24"/>
                  </a:lnTo>
                  <a:lnTo>
                    <a:pt x="999" y="24"/>
                  </a:lnTo>
                  <a:lnTo>
                    <a:pt x="999" y="22"/>
                  </a:lnTo>
                  <a:lnTo>
                    <a:pt x="999" y="22"/>
                  </a:lnTo>
                  <a:lnTo>
                    <a:pt x="999" y="19"/>
                  </a:lnTo>
                  <a:lnTo>
                    <a:pt x="999" y="19"/>
                  </a:lnTo>
                  <a:lnTo>
                    <a:pt x="999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3" y="19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4"/>
                  </a:lnTo>
                  <a:lnTo>
                    <a:pt x="1006" y="14"/>
                  </a:lnTo>
                  <a:lnTo>
                    <a:pt x="1006" y="14"/>
                  </a:lnTo>
                  <a:lnTo>
                    <a:pt x="1006" y="14"/>
                  </a:lnTo>
                  <a:lnTo>
                    <a:pt x="1008" y="14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10" y="12"/>
                  </a:lnTo>
                  <a:lnTo>
                    <a:pt x="1010" y="12"/>
                  </a:lnTo>
                  <a:lnTo>
                    <a:pt x="1010" y="10"/>
                  </a:lnTo>
                  <a:lnTo>
                    <a:pt x="1010" y="10"/>
                  </a:lnTo>
                  <a:lnTo>
                    <a:pt x="1010" y="10"/>
                  </a:lnTo>
                  <a:lnTo>
                    <a:pt x="1013" y="10"/>
                  </a:lnTo>
                  <a:lnTo>
                    <a:pt x="1013" y="10"/>
                  </a:lnTo>
                  <a:lnTo>
                    <a:pt x="1013" y="10"/>
                  </a:lnTo>
                  <a:lnTo>
                    <a:pt x="1015" y="10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7" y="7"/>
                  </a:lnTo>
                  <a:lnTo>
                    <a:pt x="1017" y="7"/>
                  </a:lnTo>
                  <a:lnTo>
                    <a:pt x="1017" y="7"/>
                  </a:lnTo>
                  <a:lnTo>
                    <a:pt x="1020" y="7"/>
                  </a:lnTo>
                  <a:lnTo>
                    <a:pt x="1020" y="7"/>
                  </a:lnTo>
                  <a:lnTo>
                    <a:pt x="1022" y="7"/>
                  </a:lnTo>
                  <a:lnTo>
                    <a:pt x="1022" y="7"/>
                  </a:lnTo>
                  <a:lnTo>
                    <a:pt x="1022" y="7"/>
                  </a:lnTo>
                  <a:lnTo>
                    <a:pt x="1025" y="7"/>
                  </a:lnTo>
                  <a:lnTo>
                    <a:pt x="1025" y="7"/>
                  </a:lnTo>
                  <a:lnTo>
                    <a:pt x="1025" y="5"/>
                  </a:lnTo>
                  <a:lnTo>
                    <a:pt x="1025" y="5"/>
                  </a:lnTo>
                  <a:lnTo>
                    <a:pt x="1027" y="5"/>
                  </a:lnTo>
                  <a:lnTo>
                    <a:pt x="1027" y="5"/>
                  </a:lnTo>
                  <a:lnTo>
                    <a:pt x="1029" y="5"/>
                  </a:lnTo>
                  <a:lnTo>
                    <a:pt x="1029" y="5"/>
                  </a:lnTo>
                  <a:lnTo>
                    <a:pt x="1029" y="5"/>
                  </a:lnTo>
                  <a:lnTo>
                    <a:pt x="1032" y="5"/>
                  </a:lnTo>
                  <a:lnTo>
                    <a:pt x="1032" y="5"/>
                  </a:lnTo>
                  <a:lnTo>
                    <a:pt x="1032" y="5"/>
                  </a:lnTo>
                  <a:lnTo>
                    <a:pt x="1034" y="5"/>
                  </a:lnTo>
                  <a:lnTo>
                    <a:pt x="1034" y="5"/>
                  </a:lnTo>
                  <a:lnTo>
                    <a:pt x="1034" y="5"/>
                  </a:lnTo>
                  <a:lnTo>
                    <a:pt x="1034" y="3"/>
                  </a:lnTo>
                  <a:lnTo>
                    <a:pt x="1036" y="3"/>
                  </a:lnTo>
                  <a:lnTo>
                    <a:pt x="1036" y="3"/>
                  </a:lnTo>
                  <a:lnTo>
                    <a:pt x="1036" y="3"/>
                  </a:lnTo>
                  <a:lnTo>
                    <a:pt x="1039" y="3"/>
                  </a:lnTo>
                  <a:lnTo>
                    <a:pt x="1039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4" y="3"/>
                  </a:lnTo>
                  <a:lnTo>
                    <a:pt x="1044" y="3"/>
                  </a:lnTo>
                  <a:lnTo>
                    <a:pt x="1044" y="3"/>
                  </a:lnTo>
                  <a:lnTo>
                    <a:pt x="1046" y="3"/>
                  </a:lnTo>
                  <a:lnTo>
                    <a:pt x="1046" y="3"/>
                  </a:lnTo>
                  <a:lnTo>
                    <a:pt x="1046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048" y="3"/>
                  </a:lnTo>
                  <a:lnTo>
                    <a:pt x="1048" y="3"/>
                  </a:lnTo>
                  <a:lnTo>
                    <a:pt x="1051" y="3"/>
                  </a:lnTo>
                  <a:lnTo>
                    <a:pt x="1051" y="3"/>
                  </a:lnTo>
                  <a:lnTo>
                    <a:pt x="1051" y="3"/>
                  </a:lnTo>
                  <a:lnTo>
                    <a:pt x="1053" y="3"/>
                  </a:lnTo>
                  <a:lnTo>
                    <a:pt x="1053" y="3"/>
                  </a:lnTo>
                  <a:lnTo>
                    <a:pt x="1055" y="3"/>
                  </a:lnTo>
                  <a:lnTo>
                    <a:pt x="1055" y="3"/>
                  </a:lnTo>
                  <a:lnTo>
                    <a:pt x="1055" y="3"/>
                  </a:lnTo>
                  <a:lnTo>
                    <a:pt x="1058" y="3"/>
                  </a:lnTo>
                  <a:lnTo>
                    <a:pt x="1058" y="3"/>
                  </a:lnTo>
                  <a:lnTo>
                    <a:pt x="1058" y="3"/>
                  </a:lnTo>
                  <a:lnTo>
                    <a:pt x="1060" y="3"/>
                  </a:lnTo>
                  <a:lnTo>
                    <a:pt x="1060" y="0"/>
                  </a:lnTo>
                  <a:lnTo>
                    <a:pt x="1060" y="0"/>
                  </a:lnTo>
                  <a:lnTo>
                    <a:pt x="1062" y="0"/>
                  </a:lnTo>
                  <a:lnTo>
                    <a:pt x="1062" y="0"/>
                  </a:lnTo>
                  <a:lnTo>
                    <a:pt x="1062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70" y="0"/>
                  </a:lnTo>
                  <a:lnTo>
                    <a:pt x="1070" y="0"/>
                  </a:lnTo>
                  <a:lnTo>
                    <a:pt x="1070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9" y="0"/>
                  </a:lnTo>
                  <a:lnTo>
                    <a:pt x="1079" y="0"/>
                  </a:lnTo>
                  <a:lnTo>
                    <a:pt x="1081" y="0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4" y="3"/>
                  </a:lnTo>
                  <a:lnTo>
                    <a:pt x="1084" y="3"/>
                  </a:lnTo>
                  <a:lnTo>
                    <a:pt x="1084" y="5"/>
                  </a:lnTo>
                  <a:lnTo>
                    <a:pt x="1084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91" y="5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10"/>
                  </a:lnTo>
                  <a:lnTo>
                    <a:pt x="1093" y="10"/>
                  </a:lnTo>
                  <a:lnTo>
                    <a:pt x="1093" y="10"/>
                  </a:lnTo>
                  <a:lnTo>
                    <a:pt x="1096" y="10"/>
                  </a:lnTo>
                  <a:lnTo>
                    <a:pt x="1096" y="10"/>
                  </a:lnTo>
                  <a:lnTo>
                    <a:pt x="1096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100" y="10"/>
                  </a:lnTo>
                  <a:lnTo>
                    <a:pt x="1100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5" y="10"/>
                  </a:lnTo>
                  <a:lnTo>
                    <a:pt x="1105" y="10"/>
                  </a:lnTo>
                  <a:lnTo>
                    <a:pt x="1107" y="10"/>
                  </a:lnTo>
                  <a:lnTo>
                    <a:pt x="1107" y="10"/>
                  </a:lnTo>
                  <a:lnTo>
                    <a:pt x="1107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2" y="10"/>
                  </a:lnTo>
                  <a:lnTo>
                    <a:pt x="1112" y="10"/>
                  </a:lnTo>
                  <a:lnTo>
                    <a:pt x="1115" y="10"/>
                  </a:lnTo>
                  <a:lnTo>
                    <a:pt x="1115" y="10"/>
                  </a:lnTo>
                  <a:lnTo>
                    <a:pt x="1115" y="12"/>
                  </a:lnTo>
                  <a:lnTo>
                    <a:pt x="1115" y="12"/>
                  </a:lnTo>
                  <a:lnTo>
                    <a:pt x="1115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9" y="12"/>
                  </a:lnTo>
                  <a:lnTo>
                    <a:pt x="1119" y="14"/>
                  </a:lnTo>
                  <a:lnTo>
                    <a:pt x="1119" y="14"/>
                  </a:lnTo>
                  <a:lnTo>
                    <a:pt x="1119" y="14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4" y="17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6" y="19"/>
                  </a:lnTo>
                  <a:lnTo>
                    <a:pt x="1126" y="19"/>
                  </a:lnTo>
                  <a:lnTo>
                    <a:pt x="1126" y="19"/>
                  </a:lnTo>
                  <a:lnTo>
                    <a:pt x="1129" y="19"/>
                  </a:lnTo>
                  <a:lnTo>
                    <a:pt x="1129" y="19"/>
                  </a:lnTo>
                  <a:lnTo>
                    <a:pt x="1126" y="19"/>
                  </a:lnTo>
                  <a:lnTo>
                    <a:pt x="1126" y="22"/>
                  </a:lnTo>
                  <a:lnTo>
                    <a:pt x="1126" y="22"/>
                  </a:lnTo>
                  <a:lnTo>
                    <a:pt x="1126" y="22"/>
                  </a:lnTo>
                  <a:lnTo>
                    <a:pt x="1124" y="22"/>
                  </a:lnTo>
                  <a:lnTo>
                    <a:pt x="1124" y="24"/>
                  </a:lnTo>
                  <a:lnTo>
                    <a:pt x="1126" y="24"/>
                  </a:lnTo>
                  <a:lnTo>
                    <a:pt x="1126" y="24"/>
                  </a:lnTo>
                  <a:lnTo>
                    <a:pt x="1126" y="24"/>
                  </a:lnTo>
                  <a:lnTo>
                    <a:pt x="1129" y="24"/>
                  </a:lnTo>
                  <a:lnTo>
                    <a:pt x="1129" y="24"/>
                  </a:lnTo>
                  <a:lnTo>
                    <a:pt x="1129" y="24"/>
                  </a:lnTo>
                  <a:lnTo>
                    <a:pt x="1129" y="26"/>
                  </a:lnTo>
                  <a:lnTo>
                    <a:pt x="1131" y="26"/>
                  </a:lnTo>
                  <a:lnTo>
                    <a:pt x="1131" y="26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3" y="29"/>
                  </a:lnTo>
                  <a:lnTo>
                    <a:pt x="1133" y="29"/>
                  </a:lnTo>
                  <a:lnTo>
                    <a:pt x="1133" y="31"/>
                  </a:lnTo>
                  <a:lnTo>
                    <a:pt x="1133" y="31"/>
                  </a:lnTo>
                  <a:lnTo>
                    <a:pt x="1133" y="31"/>
                  </a:lnTo>
                  <a:lnTo>
                    <a:pt x="1136" y="31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1" y="33"/>
                  </a:lnTo>
                  <a:lnTo>
                    <a:pt x="1133" y="33"/>
                  </a:lnTo>
                  <a:lnTo>
                    <a:pt x="1133" y="36"/>
                  </a:lnTo>
                  <a:lnTo>
                    <a:pt x="1133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8" y="36"/>
                  </a:lnTo>
                  <a:lnTo>
                    <a:pt x="1138" y="38"/>
                  </a:lnTo>
                  <a:lnTo>
                    <a:pt x="1138" y="38"/>
                  </a:lnTo>
                  <a:lnTo>
                    <a:pt x="1136" y="38"/>
                  </a:lnTo>
                  <a:lnTo>
                    <a:pt x="1136" y="38"/>
                  </a:lnTo>
                  <a:lnTo>
                    <a:pt x="1136" y="38"/>
                  </a:lnTo>
                  <a:lnTo>
                    <a:pt x="1136" y="41"/>
                  </a:lnTo>
                  <a:lnTo>
                    <a:pt x="1136" y="41"/>
                  </a:lnTo>
                  <a:lnTo>
                    <a:pt x="1136" y="41"/>
                  </a:lnTo>
                  <a:lnTo>
                    <a:pt x="1138" y="41"/>
                  </a:lnTo>
                  <a:lnTo>
                    <a:pt x="1138" y="43"/>
                  </a:lnTo>
                  <a:lnTo>
                    <a:pt x="1138" y="43"/>
                  </a:lnTo>
                  <a:lnTo>
                    <a:pt x="1138" y="43"/>
                  </a:lnTo>
                  <a:lnTo>
                    <a:pt x="1138" y="45"/>
                  </a:lnTo>
                  <a:lnTo>
                    <a:pt x="1141" y="45"/>
                  </a:lnTo>
                  <a:lnTo>
                    <a:pt x="1141" y="45"/>
                  </a:lnTo>
                  <a:lnTo>
                    <a:pt x="1141" y="45"/>
                  </a:lnTo>
                  <a:lnTo>
                    <a:pt x="1141" y="48"/>
                  </a:lnTo>
                  <a:lnTo>
                    <a:pt x="1141" y="48"/>
                  </a:lnTo>
                  <a:lnTo>
                    <a:pt x="1141" y="48"/>
                  </a:lnTo>
                  <a:lnTo>
                    <a:pt x="1143" y="48"/>
                  </a:lnTo>
                  <a:lnTo>
                    <a:pt x="1143" y="50"/>
                  </a:lnTo>
                  <a:lnTo>
                    <a:pt x="1141" y="50"/>
                  </a:lnTo>
                  <a:lnTo>
                    <a:pt x="1141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2"/>
                  </a:lnTo>
                  <a:lnTo>
                    <a:pt x="1143" y="52"/>
                  </a:lnTo>
                  <a:lnTo>
                    <a:pt x="1143" y="52"/>
                  </a:lnTo>
                  <a:lnTo>
                    <a:pt x="1143" y="55"/>
                  </a:lnTo>
                  <a:lnTo>
                    <a:pt x="1143" y="55"/>
                  </a:lnTo>
                  <a:lnTo>
                    <a:pt x="1145" y="55"/>
                  </a:lnTo>
                  <a:lnTo>
                    <a:pt x="1145" y="55"/>
                  </a:lnTo>
                  <a:lnTo>
                    <a:pt x="1145" y="55"/>
                  </a:lnTo>
                  <a:lnTo>
                    <a:pt x="1145" y="57"/>
                  </a:lnTo>
                  <a:lnTo>
                    <a:pt x="1148" y="57"/>
                  </a:lnTo>
                  <a:lnTo>
                    <a:pt x="1148" y="57"/>
                  </a:lnTo>
                  <a:lnTo>
                    <a:pt x="1148" y="59"/>
                  </a:lnTo>
                  <a:lnTo>
                    <a:pt x="1145" y="59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233"/>
            <p:cNvSpPr>
              <a:spLocks/>
            </p:cNvSpPr>
            <p:nvPr/>
          </p:nvSpPr>
          <p:spPr bwMode="auto">
            <a:xfrm>
              <a:off x="3825875" y="2214563"/>
              <a:ext cx="2084388" cy="1343025"/>
            </a:xfrm>
            <a:custGeom>
              <a:avLst/>
              <a:gdLst/>
              <a:ahLst/>
              <a:cxnLst>
                <a:cxn ang="0">
                  <a:pos x="1200" y="105"/>
                </a:cxn>
                <a:cxn ang="0">
                  <a:pos x="1254" y="147"/>
                </a:cxn>
                <a:cxn ang="0">
                  <a:pos x="1306" y="157"/>
                </a:cxn>
                <a:cxn ang="0">
                  <a:pos x="1259" y="209"/>
                </a:cxn>
                <a:cxn ang="0">
                  <a:pos x="1223" y="273"/>
                </a:cxn>
                <a:cxn ang="0">
                  <a:pos x="1176" y="292"/>
                </a:cxn>
                <a:cxn ang="0">
                  <a:pos x="1117" y="325"/>
                </a:cxn>
                <a:cxn ang="0">
                  <a:pos x="1055" y="356"/>
                </a:cxn>
                <a:cxn ang="0">
                  <a:pos x="1025" y="353"/>
                </a:cxn>
                <a:cxn ang="0">
                  <a:pos x="1001" y="341"/>
                </a:cxn>
                <a:cxn ang="0">
                  <a:pos x="951" y="387"/>
                </a:cxn>
                <a:cxn ang="0">
                  <a:pos x="1013" y="396"/>
                </a:cxn>
                <a:cxn ang="0">
                  <a:pos x="1044" y="422"/>
                </a:cxn>
                <a:cxn ang="0">
                  <a:pos x="982" y="469"/>
                </a:cxn>
                <a:cxn ang="0">
                  <a:pos x="1029" y="543"/>
                </a:cxn>
                <a:cxn ang="0">
                  <a:pos x="1008" y="590"/>
                </a:cxn>
                <a:cxn ang="0">
                  <a:pos x="1036" y="607"/>
                </a:cxn>
                <a:cxn ang="0">
                  <a:pos x="1015" y="652"/>
                </a:cxn>
                <a:cxn ang="0">
                  <a:pos x="991" y="709"/>
                </a:cxn>
                <a:cxn ang="0">
                  <a:pos x="965" y="740"/>
                </a:cxn>
                <a:cxn ang="0">
                  <a:pos x="913" y="780"/>
                </a:cxn>
                <a:cxn ang="0">
                  <a:pos x="861" y="792"/>
                </a:cxn>
                <a:cxn ang="0">
                  <a:pos x="809" y="815"/>
                </a:cxn>
                <a:cxn ang="0">
                  <a:pos x="776" y="827"/>
                </a:cxn>
                <a:cxn ang="0">
                  <a:pos x="719" y="804"/>
                </a:cxn>
                <a:cxn ang="0">
                  <a:pos x="665" y="780"/>
                </a:cxn>
                <a:cxn ang="0">
                  <a:pos x="603" y="789"/>
                </a:cxn>
                <a:cxn ang="0">
                  <a:pos x="570" y="811"/>
                </a:cxn>
                <a:cxn ang="0">
                  <a:pos x="544" y="749"/>
                </a:cxn>
                <a:cxn ang="0">
                  <a:pos x="532" y="706"/>
                </a:cxn>
                <a:cxn ang="0">
                  <a:pos x="516" y="635"/>
                </a:cxn>
                <a:cxn ang="0">
                  <a:pos x="475" y="619"/>
                </a:cxn>
                <a:cxn ang="0">
                  <a:pos x="404" y="650"/>
                </a:cxn>
                <a:cxn ang="0">
                  <a:pos x="338" y="652"/>
                </a:cxn>
                <a:cxn ang="0">
                  <a:pos x="279" y="650"/>
                </a:cxn>
                <a:cxn ang="0">
                  <a:pos x="225" y="616"/>
                </a:cxn>
                <a:cxn ang="0">
                  <a:pos x="156" y="590"/>
                </a:cxn>
                <a:cxn ang="0">
                  <a:pos x="104" y="538"/>
                </a:cxn>
                <a:cxn ang="0">
                  <a:pos x="125" y="496"/>
                </a:cxn>
                <a:cxn ang="0">
                  <a:pos x="111" y="448"/>
                </a:cxn>
                <a:cxn ang="0">
                  <a:pos x="49" y="429"/>
                </a:cxn>
                <a:cxn ang="0">
                  <a:pos x="21" y="379"/>
                </a:cxn>
                <a:cxn ang="0">
                  <a:pos x="30" y="332"/>
                </a:cxn>
                <a:cxn ang="0">
                  <a:pos x="99" y="315"/>
                </a:cxn>
                <a:cxn ang="0">
                  <a:pos x="151" y="266"/>
                </a:cxn>
                <a:cxn ang="0">
                  <a:pos x="168" y="211"/>
                </a:cxn>
                <a:cxn ang="0">
                  <a:pos x="210" y="164"/>
                </a:cxn>
                <a:cxn ang="0">
                  <a:pos x="272" y="128"/>
                </a:cxn>
                <a:cxn ang="0">
                  <a:pos x="329" y="138"/>
                </a:cxn>
                <a:cxn ang="0">
                  <a:pos x="369" y="199"/>
                </a:cxn>
                <a:cxn ang="0">
                  <a:pos x="452" y="232"/>
                </a:cxn>
                <a:cxn ang="0">
                  <a:pos x="520" y="275"/>
                </a:cxn>
                <a:cxn ang="0">
                  <a:pos x="620" y="289"/>
                </a:cxn>
                <a:cxn ang="0">
                  <a:pos x="707" y="287"/>
                </a:cxn>
                <a:cxn ang="0">
                  <a:pos x="797" y="266"/>
                </a:cxn>
                <a:cxn ang="0">
                  <a:pos x="840" y="218"/>
                </a:cxn>
                <a:cxn ang="0">
                  <a:pos x="918" y="190"/>
                </a:cxn>
                <a:cxn ang="0">
                  <a:pos x="991" y="176"/>
                </a:cxn>
                <a:cxn ang="0">
                  <a:pos x="935" y="147"/>
                </a:cxn>
                <a:cxn ang="0">
                  <a:pos x="923" y="97"/>
                </a:cxn>
                <a:cxn ang="0">
                  <a:pos x="987" y="67"/>
                </a:cxn>
                <a:cxn ang="0">
                  <a:pos x="1017" y="7"/>
                </a:cxn>
                <a:cxn ang="0">
                  <a:pos x="1110" y="10"/>
                </a:cxn>
              </a:cxnLst>
              <a:rect l="0" t="0" r="r" b="b"/>
              <a:pathLst>
                <a:path w="1313" h="846">
                  <a:moveTo>
                    <a:pt x="1145" y="59"/>
                  </a:moveTo>
                  <a:lnTo>
                    <a:pt x="1145" y="59"/>
                  </a:lnTo>
                  <a:lnTo>
                    <a:pt x="1145" y="59"/>
                  </a:lnTo>
                  <a:lnTo>
                    <a:pt x="1145" y="62"/>
                  </a:lnTo>
                  <a:lnTo>
                    <a:pt x="1145" y="62"/>
                  </a:lnTo>
                  <a:lnTo>
                    <a:pt x="1145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4"/>
                  </a:lnTo>
                  <a:lnTo>
                    <a:pt x="1148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7"/>
                  </a:lnTo>
                  <a:lnTo>
                    <a:pt x="1150" y="69"/>
                  </a:lnTo>
                  <a:lnTo>
                    <a:pt x="1150" y="69"/>
                  </a:lnTo>
                  <a:lnTo>
                    <a:pt x="1152" y="69"/>
                  </a:lnTo>
                  <a:lnTo>
                    <a:pt x="1152" y="69"/>
                  </a:lnTo>
                  <a:lnTo>
                    <a:pt x="1152" y="69"/>
                  </a:lnTo>
                  <a:lnTo>
                    <a:pt x="1152" y="71"/>
                  </a:lnTo>
                  <a:lnTo>
                    <a:pt x="1155" y="71"/>
                  </a:lnTo>
                  <a:lnTo>
                    <a:pt x="1155" y="71"/>
                  </a:lnTo>
                  <a:lnTo>
                    <a:pt x="1155" y="74"/>
                  </a:lnTo>
                  <a:lnTo>
                    <a:pt x="1155" y="74"/>
                  </a:lnTo>
                  <a:lnTo>
                    <a:pt x="1155" y="74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6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78"/>
                  </a:lnTo>
                  <a:lnTo>
                    <a:pt x="1155" y="81"/>
                  </a:lnTo>
                  <a:lnTo>
                    <a:pt x="1155" y="81"/>
                  </a:lnTo>
                  <a:lnTo>
                    <a:pt x="1155" y="81"/>
                  </a:lnTo>
                  <a:lnTo>
                    <a:pt x="1155" y="83"/>
                  </a:lnTo>
                  <a:lnTo>
                    <a:pt x="1155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7" y="83"/>
                  </a:lnTo>
                  <a:lnTo>
                    <a:pt x="1159" y="83"/>
                  </a:lnTo>
                  <a:lnTo>
                    <a:pt x="1159" y="83"/>
                  </a:lnTo>
                  <a:lnTo>
                    <a:pt x="1159" y="86"/>
                  </a:lnTo>
                  <a:lnTo>
                    <a:pt x="1159" y="86"/>
                  </a:lnTo>
                  <a:lnTo>
                    <a:pt x="1159" y="88"/>
                  </a:lnTo>
                  <a:lnTo>
                    <a:pt x="1159" y="88"/>
                  </a:lnTo>
                  <a:lnTo>
                    <a:pt x="1159" y="88"/>
                  </a:lnTo>
                  <a:lnTo>
                    <a:pt x="1157" y="88"/>
                  </a:lnTo>
                  <a:lnTo>
                    <a:pt x="1157" y="88"/>
                  </a:lnTo>
                  <a:lnTo>
                    <a:pt x="1157" y="90"/>
                  </a:lnTo>
                  <a:lnTo>
                    <a:pt x="1157" y="90"/>
                  </a:lnTo>
                  <a:lnTo>
                    <a:pt x="1159" y="90"/>
                  </a:lnTo>
                  <a:lnTo>
                    <a:pt x="1159" y="93"/>
                  </a:lnTo>
                  <a:lnTo>
                    <a:pt x="1159" y="93"/>
                  </a:lnTo>
                  <a:lnTo>
                    <a:pt x="1159" y="95"/>
                  </a:lnTo>
                  <a:lnTo>
                    <a:pt x="1159" y="95"/>
                  </a:lnTo>
                  <a:lnTo>
                    <a:pt x="1159" y="95"/>
                  </a:lnTo>
                  <a:lnTo>
                    <a:pt x="1162" y="95"/>
                  </a:lnTo>
                  <a:lnTo>
                    <a:pt x="1162" y="95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64" y="97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4" y="100"/>
                  </a:lnTo>
                  <a:lnTo>
                    <a:pt x="1167" y="100"/>
                  </a:lnTo>
                  <a:lnTo>
                    <a:pt x="1167" y="100"/>
                  </a:lnTo>
                  <a:lnTo>
                    <a:pt x="1169" y="100"/>
                  </a:lnTo>
                  <a:lnTo>
                    <a:pt x="1169" y="100"/>
                  </a:lnTo>
                  <a:lnTo>
                    <a:pt x="1169" y="100"/>
                  </a:lnTo>
                  <a:lnTo>
                    <a:pt x="1169" y="102"/>
                  </a:lnTo>
                  <a:lnTo>
                    <a:pt x="1171" y="102"/>
                  </a:lnTo>
                  <a:lnTo>
                    <a:pt x="1171" y="102"/>
                  </a:lnTo>
                  <a:lnTo>
                    <a:pt x="1171" y="102"/>
                  </a:lnTo>
                  <a:lnTo>
                    <a:pt x="1174" y="102"/>
                  </a:lnTo>
                  <a:lnTo>
                    <a:pt x="1174" y="102"/>
                  </a:lnTo>
                  <a:lnTo>
                    <a:pt x="1174" y="102"/>
                  </a:lnTo>
                  <a:lnTo>
                    <a:pt x="1176" y="102"/>
                  </a:lnTo>
                  <a:lnTo>
                    <a:pt x="1176" y="102"/>
                  </a:lnTo>
                  <a:lnTo>
                    <a:pt x="1176" y="102"/>
                  </a:lnTo>
                  <a:lnTo>
                    <a:pt x="1176" y="100"/>
                  </a:lnTo>
                  <a:lnTo>
                    <a:pt x="1176" y="100"/>
                  </a:lnTo>
                  <a:lnTo>
                    <a:pt x="1178" y="100"/>
                  </a:lnTo>
                  <a:lnTo>
                    <a:pt x="1178" y="100"/>
                  </a:lnTo>
                  <a:lnTo>
                    <a:pt x="1181" y="100"/>
                  </a:lnTo>
                  <a:lnTo>
                    <a:pt x="1181" y="100"/>
                  </a:lnTo>
                  <a:lnTo>
                    <a:pt x="1181" y="100"/>
                  </a:lnTo>
                  <a:lnTo>
                    <a:pt x="1183" y="100"/>
                  </a:lnTo>
                  <a:lnTo>
                    <a:pt x="1183" y="100"/>
                  </a:lnTo>
                  <a:lnTo>
                    <a:pt x="1183" y="100"/>
                  </a:lnTo>
                  <a:lnTo>
                    <a:pt x="1186" y="100"/>
                  </a:lnTo>
                  <a:lnTo>
                    <a:pt x="1186" y="100"/>
                  </a:lnTo>
                  <a:lnTo>
                    <a:pt x="1186" y="102"/>
                  </a:lnTo>
                  <a:lnTo>
                    <a:pt x="1186" y="102"/>
                  </a:lnTo>
                  <a:lnTo>
                    <a:pt x="1186" y="102"/>
                  </a:lnTo>
                  <a:lnTo>
                    <a:pt x="1186" y="105"/>
                  </a:lnTo>
                  <a:lnTo>
                    <a:pt x="1186" y="105"/>
                  </a:lnTo>
                  <a:lnTo>
                    <a:pt x="1188" y="105"/>
                  </a:lnTo>
                  <a:lnTo>
                    <a:pt x="1188" y="102"/>
                  </a:lnTo>
                  <a:lnTo>
                    <a:pt x="1188" y="102"/>
                  </a:lnTo>
                  <a:lnTo>
                    <a:pt x="1188" y="105"/>
                  </a:lnTo>
                  <a:lnTo>
                    <a:pt x="1188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5"/>
                  </a:lnTo>
                  <a:lnTo>
                    <a:pt x="1190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3" y="107"/>
                  </a:lnTo>
                  <a:lnTo>
                    <a:pt x="1195" y="107"/>
                  </a:lnTo>
                  <a:lnTo>
                    <a:pt x="1195" y="107"/>
                  </a:lnTo>
                  <a:lnTo>
                    <a:pt x="1195" y="105"/>
                  </a:lnTo>
                  <a:lnTo>
                    <a:pt x="1195" y="105"/>
                  </a:lnTo>
                  <a:lnTo>
                    <a:pt x="1195" y="107"/>
                  </a:lnTo>
                  <a:lnTo>
                    <a:pt x="1197" y="107"/>
                  </a:lnTo>
                  <a:lnTo>
                    <a:pt x="1197" y="107"/>
                  </a:lnTo>
                  <a:lnTo>
                    <a:pt x="1197" y="107"/>
                  </a:lnTo>
                  <a:lnTo>
                    <a:pt x="1197" y="105"/>
                  </a:lnTo>
                  <a:lnTo>
                    <a:pt x="1200" y="105"/>
                  </a:lnTo>
                  <a:lnTo>
                    <a:pt x="1200" y="105"/>
                  </a:lnTo>
                  <a:lnTo>
                    <a:pt x="1202" y="105"/>
                  </a:lnTo>
                  <a:lnTo>
                    <a:pt x="1202" y="105"/>
                  </a:lnTo>
                  <a:lnTo>
                    <a:pt x="1202" y="107"/>
                  </a:lnTo>
                  <a:lnTo>
                    <a:pt x="1202" y="107"/>
                  </a:lnTo>
                  <a:lnTo>
                    <a:pt x="1202" y="109"/>
                  </a:lnTo>
                  <a:lnTo>
                    <a:pt x="1202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4" y="109"/>
                  </a:lnTo>
                  <a:lnTo>
                    <a:pt x="1207" y="109"/>
                  </a:lnTo>
                  <a:lnTo>
                    <a:pt x="1207" y="109"/>
                  </a:lnTo>
                  <a:lnTo>
                    <a:pt x="1207" y="112"/>
                  </a:lnTo>
                  <a:lnTo>
                    <a:pt x="1207" y="112"/>
                  </a:lnTo>
                  <a:lnTo>
                    <a:pt x="1209" y="112"/>
                  </a:lnTo>
                  <a:lnTo>
                    <a:pt x="1209" y="112"/>
                  </a:lnTo>
                  <a:lnTo>
                    <a:pt x="1209" y="112"/>
                  </a:lnTo>
                  <a:lnTo>
                    <a:pt x="1209" y="114"/>
                  </a:lnTo>
                  <a:lnTo>
                    <a:pt x="1209" y="114"/>
                  </a:lnTo>
                  <a:lnTo>
                    <a:pt x="1209" y="114"/>
                  </a:lnTo>
                  <a:lnTo>
                    <a:pt x="1212" y="114"/>
                  </a:lnTo>
                  <a:lnTo>
                    <a:pt x="1212" y="116"/>
                  </a:lnTo>
                  <a:lnTo>
                    <a:pt x="1212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6"/>
                  </a:lnTo>
                  <a:lnTo>
                    <a:pt x="1214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6" y="119"/>
                  </a:lnTo>
                  <a:lnTo>
                    <a:pt x="1219" y="119"/>
                  </a:lnTo>
                  <a:lnTo>
                    <a:pt x="1219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1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3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19"/>
                  </a:lnTo>
                  <a:lnTo>
                    <a:pt x="1226" y="121"/>
                  </a:lnTo>
                  <a:lnTo>
                    <a:pt x="1226" y="121"/>
                  </a:lnTo>
                  <a:lnTo>
                    <a:pt x="1223" y="121"/>
                  </a:lnTo>
                  <a:lnTo>
                    <a:pt x="1223" y="123"/>
                  </a:lnTo>
                  <a:lnTo>
                    <a:pt x="1223" y="123"/>
                  </a:lnTo>
                  <a:lnTo>
                    <a:pt x="1223" y="123"/>
                  </a:lnTo>
                  <a:lnTo>
                    <a:pt x="1223" y="126"/>
                  </a:lnTo>
                  <a:lnTo>
                    <a:pt x="1223" y="126"/>
                  </a:lnTo>
                  <a:lnTo>
                    <a:pt x="1223" y="126"/>
                  </a:lnTo>
                  <a:lnTo>
                    <a:pt x="1223" y="128"/>
                  </a:lnTo>
                  <a:lnTo>
                    <a:pt x="1223" y="128"/>
                  </a:lnTo>
                  <a:lnTo>
                    <a:pt x="1226" y="128"/>
                  </a:lnTo>
                  <a:lnTo>
                    <a:pt x="1226" y="128"/>
                  </a:lnTo>
                  <a:lnTo>
                    <a:pt x="1228" y="128"/>
                  </a:lnTo>
                  <a:lnTo>
                    <a:pt x="1228" y="128"/>
                  </a:lnTo>
                  <a:lnTo>
                    <a:pt x="1228" y="128"/>
                  </a:lnTo>
                  <a:lnTo>
                    <a:pt x="1228" y="131"/>
                  </a:lnTo>
                  <a:lnTo>
                    <a:pt x="1228" y="131"/>
                  </a:lnTo>
                  <a:lnTo>
                    <a:pt x="1228" y="131"/>
                  </a:lnTo>
                  <a:lnTo>
                    <a:pt x="1228" y="133"/>
                  </a:lnTo>
                  <a:lnTo>
                    <a:pt x="1231" y="133"/>
                  </a:lnTo>
                  <a:lnTo>
                    <a:pt x="1231" y="133"/>
                  </a:lnTo>
                  <a:lnTo>
                    <a:pt x="1228" y="133"/>
                  </a:lnTo>
                  <a:lnTo>
                    <a:pt x="1228" y="135"/>
                  </a:lnTo>
                  <a:lnTo>
                    <a:pt x="1228" y="135"/>
                  </a:lnTo>
                  <a:lnTo>
                    <a:pt x="1228" y="135"/>
                  </a:lnTo>
                  <a:lnTo>
                    <a:pt x="1228" y="138"/>
                  </a:lnTo>
                  <a:lnTo>
                    <a:pt x="1228" y="138"/>
                  </a:lnTo>
                  <a:lnTo>
                    <a:pt x="1228" y="138"/>
                  </a:lnTo>
                  <a:lnTo>
                    <a:pt x="1226" y="138"/>
                  </a:lnTo>
                  <a:lnTo>
                    <a:pt x="1226" y="138"/>
                  </a:lnTo>
                  <a:lnTo>
                    <a:pt x="1226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0"/>
                  </a:lnTo>
                  <a:lnTo>
                    <a:pt x="1228" y="142"/>
                  </a:lnTo>
                  <a:lnTo>
                    <a:pt x="1231" y="142"/>
                  </a:lnTo>
                  <a:lnTo>
                    <a:pt x="1231" y="142"/>
                  </a:lnTo>
                  <a:lnTo>
                    <a:pt x="1231" y="142"/>
                  </a:lnTo>
                  <a:lnTo>
                    <a:pt x="1231" y="145"/>
                  </a:lnTo>
                  <a:lnTo>
                    <a:pt x="1231" y="145"/>
                  </a:lnTo>
                  <a:lnTo>
                    <a:pt x="1231" y="145"/>
                  </a:lnTo>
                  <a:lnTo>
                    <a:pt x="1233" y="145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47"/>
                  </a:lnTo>
                  <a:lnTo>
                    <a:pt x="1233" y="150"/>
                  </a:lnTo>
                  <a:lnTo>
                    <a:pt x="1235" y="150"/>
                  </a:lnTo>
                  <a:lnTo>
                    <a:pt x="1235" y="150"/>
                  </a:lnTo>
                  <a:lnTo>
                    <a:pt x="1235" y="150"/>
                  </a:lnTo>
                  <a:lnTo>
                    <a:pt x="1235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38" y="147"/>
                  </a:lnTo>
                  <a:lnTo>
                    <a:pt x="1240" y="147"/>
                  </a:lnTo>
                  <a:lnTo>
                    <a:pt x="1240" y="147"/>
                  </a:lnTo>
                  <a:lnTo>
                    <a:pt x="1240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2" y="147"/>
                  </a:lnTo>
                  <a:lnTo>
                    <a:pt x="1245" y="147"/>
                  </a:lnTo>
                  <a:lnTo>
                    <a:pt x="1245" y="147"/>
                  </a:lnTo>
                  <a:lnTo>
                    <a:pt x="1245" y="147"/>
                  </a:lnTo>
                  <a:lnTo>
                    <a:pt x="1245" y="150"/>
                  </a:lnTo>
                  <a:lnTo>
                    <a:pt x="1247" y="150"/>
                  </a:lnTo>
                  <a:lnTo>
                    <a:pt x="1247" y="150"/>
                  </a:lnTo>
                  <a:lnTo>
                    <a:pt x="1247" y="150"/>
                  </a:lnTo>
                  <a:lnTo>
                    <a:pt x="1247" y="147"/>
                  </a:lnTo>
                  <a:lnTo>
                    <a:pt x="1249" y="147"/>
                  </a:lnTo>
                  <a:lnTo>
                    <a:pt x="1249" y="147"/>
                  </a:lnTo>
                  <a:lnTo>
                    <a:pt x="1249" y="150"/>
                  </a:lnTo>
                  <a:lnTo>
                    <a:pt x="1249" y="150"/>
                  </a:lnTo>
                  <a:lnTo>
                    <a:pt x="1252" y="150"/>
                  </a:lnTo>
                  <a:lnTo>
                    <a:pt x="1252" y="150"/>
                  </a:lnTo>
                  <a:lnTo>
                    <a:pt x="1254" y="150"/>
                  </a:lnTo>
                  <a:lnTo>
                    <a:pt x="1254" y="150"/>
                  </a:lnTo>
                  <a:lnTo>
                    <a:pt x="1254" y="150"/>
                  </a:lnTo>
                  <a:lnTo>
                    <a:pt x="1254" y="147"/>
                  </a:lnTo>
                  <a:lnTo>
                    <a:pt x="1257" y="147"/>
                  </a:lnTo>
                  <a:lnTo>
                    <a:pt x="1257" y="147"/>
                  </a:lnTo>
                  <a:lnTo>
                    <a:pt x="1257" y="147"/>
                  </a:lnTo>
                  <a:lnTo>
                    <a:pt x="1259" y="147"/>
                  </a:lnTo>
                  <a:lnTo>
                    <a:pt x="1259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1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4" y="147"/>
                  </a:lnTo>
                  <a:lnTo>
                    <a:pt x="1266" y="147"/>
                  </a:lnTo>
                  <a:lnTo>
                    <a:pt x="1266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7"/>
                  </a:lnTo>
                  <a:lnTo>
                    <a:pt x="1268" y="145"/>
                  </a:lnTo>
                  <a:lnTo>
                    <a:pt x="1268" y="145"/>
                  </a:lnTo>
                  <a:lnTo>
                    <a:pt x="1268" y="145"/>
                  </a:lnTo>
                  <a:lnTo>
                    <a:pt x="1268" y="142"/>
                  </a:lnTo>
                  <a:lnTo>
                    <a:pt x="1268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1" y="142"/>
                  </a:lnTo>
                  <a:lnTo>
                    <a:pt x="1273" y="142"/>
                  </a:lnTo>
                  <a:lnTo>
                    <a:pt x="1273" y="142"/>
                  </a:lnTo>
                  <a:lnTo>
                    <a:pt x="1273" y="140"/>
                  </a:lnTo>
                  <a:lnTo>
                    <a:pt x="1273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5" y="140"/>
                  </a:lnTo>
                  <a:lnTo>
                    <a:pt x="1278" y="140"/>
                  </a:lnTo>
                  <a:lnTo>
                    <a:pt x="1278" y="138"/>
                  </a:lnTo>
                  <a:lnTo>
                    <a:pt x="1278" y="138"/>
                  </a:lnTo>
                  <a:lnTo>
                    <a:pt x="1280" y="138"/>
                  </a:lnTo>
                  <a:lnTo>
                    <a:pt x="1280" y="138"/>
                  </a:lnTo>
                  <a:lnTo>
                    <a:pt x="1280" y="138"/>
                  </a:lnTo>
                  <a:lnTo>
                    <a:pt x="1283" y="138"/>
                  </a:lnTo>
                  <a:lnTo>
                    <a:pt x="1283" y="138"/>
                  </a:lnTo>
                  <a:lnTo>
                    <a:pt x="1283" y="138"/>
                  </a:lnTo>
                  <a:lnTo>
                    <a:pt x="1285" y="138"/>
                  </a:lnTo>
                  <a:lnTo>
                    <a:pt x="1285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87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0" y="138"/>
                  </a:lnTo>
                  <a:lnTo>
                    <a:pt x="1292" y="138"/>
                  </a:lnTo>
                  <a:lnTo>
                    <a:pt x="1292" y="138"/>
                  </a:lnTo>
                  <a:lnTo>
                    <a:pt x="1292" y="135"/>
                  </a:lnTo>
                  <a:lnTo>
                    <a:pt x="1294" y="135"/>
                  </a:lnTo>
                  <a:lnTo>
                    <a:pt x="1294" y="135"/>
                  </a:lnTo>
                  <a:lnTo>
                    <a:pt x="1294" y="138"/>
                  </a:lnTo>
                  <a:lnTo>
                    <a:pt x="1294" y="138"/>
                  </a:lnTo>
                  <a:lnTo>
                    <a:pt x="1294" y="135"/>
                  </a:lnTo>
                  <a:lnTo>
                    <a:pt x="1294" y="135"/>
                  </a:lnTo>
                  <a:lnTo>
                    <a:pt x="1297" y="135"/>
                  </a:lnTo>
                  <a:lnTo>
                    <a:pt x="1297" y="135"/>
                  </a:lnTo>
                  <a:lnTo>
                    <a:pt x="1297" y="133"/>
                  </a:lnTo>
                  <a:lnTo>
                    <a:pt x="1297" y="133"/>
                  </a:lnTo>
                  <a:lnTo>
                    <a:pt x="1297" y="133"/>
                  </a:lnTo>
                  <a:lnTo>
                    <a:pt x="1299" y="133"/>
                  </a:lnTo>
                  <a:lnTo>
                    <a:pt x="1299" y="133"/>
                  </a:lnTo>
                  <a:lnTo>
                    <a:pt x="1302" y="133"/>
                  </a:lnTo>
                  <a:lnTo>
                    <a:pt x="1302" y="133"/>
                  </a:lnTo>
                  <a:lnTo>
                    <a:pt x="1302" y="133"/>
                  </a:lnTo>
                  <a:lnTo>
                    <a:pt x="1302" y="131"/>
                  </a:lnTo>
                  <a:lnTo>
                    <a:pt x="1304" y="131"/>
                  </a:lnTo>
                  <a:lnTo>
                    <a:pt x="1304" y="131"/>
                  </a:lnTo>
                  <a:lnTo>
                    <a:pt x="1304" y="131"/>
                  </a:lnTo>
                  <a:lnTo>
                    <a:pt x="1306" y="131"/>
                  </a:lnTo>
                  <a:lnTo>
                    <a:pt x="1306" y="131"/>
                  </a:lnTo>
                  <a:lnTo>
                    <a:pt x="1309" y="131"/>
                  </a:lnTo>
                  <a:lnTo>
                    <a:pt x="1309" y="133"/>
                  </a:lnTo>
                  <a:lnTo>
                    <a:pt x="1309" y="133"/>
                  </a:lnTo>
                  <a:lnTo>
                    <a:pt x="1309" y="133"/>
                  </a:lnTo>
                  <a:lnTo>
                    <a:pt x="1309" y="131"/>
                  </a:lnTo>
                  <a:lnTo>
                    <a:pt x="1311" y="131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1" y="133"/>
                  </a:lnTo>
                  <a:lnTo>
                    <a:pt x="1313" y="133"/>
                  </a:lnTo>
                  <a:lnTo>
                    <a:pt x="1313" y="135"/>
                  </a:lnTo>
                  <a:lnTo>
                    <a:pt x="1311" y="135"/>
                  </a:lnTo>
                  <a:lnTo>
                    <a:pt x="1311" y="135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38"/>
                  </a:lnTo>
                  <a:lnTo>
                    <a:pt x="1311" y="140"/>
                  </a:lnTo>
                  <a:lnTo>
                    <a:pt x="1309" y="140"/>
                  </a:lnTo>
                  <a:lnTo>
                    <a:pt x="1309" y="140"/>
                  </a:lnTo>
                  <a:lnTo>
                    <a:pt x="1309" y="142"/>
                  </a:lnTo>
                  <a:lnTo>
                    <a:pt x="1311" y="142"/>
                  </a:lnTo>
                  <a:lnTo>
                    <a:pt x="1311" y="142"/>
                  </a:lnTo>
                  <a:lnTo>
                    <a:pt x="1311" y="142"/>
                  </a:lnTo>
                  <a:lnTo>
                    <a:pt x="1311" y="145"/>
                  </a:lnTo>
                  <a:lnTo>
                    <a:pt x="1311" y="145"/>
                  </a:lnTo>
                  <a:lnTo>
                    <a:pt x="1311" y="145"/>
                  </a:lnTo>
                  <a:lnTo>
                    <a:pt x="1313" y="145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47"/>
                  </a:lnTo>
                  <a:lnTo>
                    <a:pt x="1313" y="150"/>
                  </a:lnTo>
                  <a:lnTo>
                    <a:pt x="1313" y="150"/>
                  </a:lnTo>
                  <a:lnTo>
                    <a:pt x="1313" y="150"/>
                  </a:lnTo>
                  <a:lnTo>
                    <a:pt x="1311" y="150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2"/>
                  </a:lnTo>
                  <a:lnTo>
                    <a:pt x="1311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9" y="154"/>
                  </a:lnTo>
                  <a:lnTo>
                    <a:pt x="1306" y="154"/>
                  </a:lnTo>
                  <a:lnTo>
                    <a:pt x="1306" y="157"/>
                  </a:lnTo>
                  <a:lnTo>
                    <a:pt x="1306" y="157"/>
                  </a:lnTo>
                  <a:lnTo>
                    <a:pt x="1306" y="154"/>
                  </a:lnTo>
                  <a:lnTo>
                    <a:pt x="1304" y="154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4" y="157"/>
                  </a:lnTo>
                  <a:lnTo>
                    <a:pt x="1302" y="157"/>
                  </a:lnTo>
                  <a:lnTo>
                    <a:pt x="1302" y="157"/>
                  </a:lnTo>
                  <a:lnTo>
                    <a:pt x="1302" y="159"/>
                  </a:lnTo>
                  <a:lnTo>
                    <a:pt x="1302" y="159"/>
                  </a:lnTo>
                  <a:lnTo>
                    <a:pt x="1302" y="161"/>
                  </a:lnTo>
                  <a:lnTo>
                    <a:pt x="1302" y="161"/>
                  </a:lnTo>
                  <a:lnTo>
                    <a:pt x="1302" y="161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4"/>
                  </a:lnTo>
                  <a:lnTo>
                    <a:pt x="1302" y="166"/>
                  </a:lnTo>
                  <a:lnTo>
                    <a:pt x="1302" y="166"/>
                  </a:lnTo>
                  <a:lnTo>
                    <a:pt x="1299" y="166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68"/>
                  </a:lnTo>
                  <a:lnTo>
                    <a:pt x="1299" y="171"/>
                  </a:lnTo>
                  <a:lnTo>
                    <a:pt x="1299" y="171"/>
                  </a:lnTo>
                  <a:lnTo>
                    <a:pt x="1299" y="173"/>
                  </a:lnTo>
                  <a:lnTo>
                    <a:pt x="1299" y="173"/>
                  </a:lnTo>
                  <a:lnTo>
                    <a:pt x="1299" y="176"/>
                  </a:lnTo>
                  <a:lnTo>
                    <a:pt x="1297" y="176"/>
                  </a:lnTo>
                  <a:lnTo>
                    <a:pt x="1297" y="176"/>
                  </a:lnTo>
                  <a:lnTo>
                    <a:pt x="1297" y="176"/>
                  </a:lnTo>
                  <a:lnTo>
                    <a:pt x="1297" y="178"/>
                  </a:lnTo>
                  <a:lnTo>
                    <a:pt x="1297" y="178"/>
                  </a:lnTo>
                  <a:lnTo>
                    <a:pt x="1297" y="178"/>
                  </a:lnTo>
                  <a:lnTo>
                    <a:pt x="1294" y="178"/>
                  </a:lnTo>
                  <a:lnTo>
                    <a:pt x="1294" y="178"/>
                  </a:lnTo>
                  <a:lnTo>
                    <a:pt x="1294" y="180"/>
                  </a:lnTo>
                  <a:lnTo>
                    <a:pt x="1297" y="180"/>
                  </a:lnTo>
                  <a:lnTo>
                    <a:pt x="1297" y="180"/>
                  </a:lnTo>
                  <a:lnTo>
                    <a:pt x="1297" y="180"/>
                  </a:lnTo>
                  <a:lnTo>
                    <a:pt x="1297" y="183"/>
                  </a:lnTo>
                  <a:lnTo>
                    <a:pt x="1297" y="183"/>
                  </a:lnTo>
                  <a:lnTo>
                    <a:pt x="1294" y="183"/>
                  </a:lnTo>
                  <a:lnTo>
                    <a:pt x="1294" y="183"/>
                  </a:lnTo>
                  <a:lnTo>
                    <a:pt x="1297" y="183"/>
                  </a:lnTo>
                  <a:lnTo>
                    <a:pt x="1297" y="185"/>
                  </a:lnTo>
                  <a:lnTo>
                    <a:pt x="1297" y="185"/>
                  </a:lnTo>
                  <a:lnTo>
                    <a:pt x="1294" y="185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4" y="187"/>
                  </a:lnTo>
                  <a:lnTo>
                    <a:pt x="1292" y="187"/>
                  </a:lnTo>
                  <a:lnTo>
                    <a:pt x="1292" y="187"/>
                  </a:lnTo>
                  <a:lnTo>
                    <a:pt x="1292" y="187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0"/>
                  </a:lnTo>
                  <a:lnTo>
                    <a:pt x="1292" y="192"/>
                  </a:lnTo>
                  <a:lnTo>
                    <a:pt x="1290" y="192"/>
                  </a:lnTo>
                  <a:lnTo>
                    <a:pt x="1290" y="192"/>
                  </a:lnTo>
                  <a:lnTo>
                    <a:pt x="1290" y="192"/>
                  </a:lnTo>
                  <a:lnTo>
                    <a:pt x="1290" y="195"/>
                  </a:lnTo>
                  <a:lnTo>
                    <a:pt x="1290" y="195"/>
                  </a:lnTo>
                  <a:lnTo>
                    <a:pt x="1290" y="195"/>
                  </a:lnTo>
                  <a:lnTo>
                    <a:pt x="1287" y="195"/>
                  </a:lnTo>
                  <a:lnTo>
                    <a:pt x="1287" y="195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7"/>
                  </a:lnTo>
                  <a:lnTo>
                    <a:pt x="1287" y="199"/>
                  </a:lnTo>
                  <a:lnTo>
                    <a:pt x="1287" y="199"/>
                  </a:lnTo>
                  <a:lnTo>
                    <a:pt x="1287" y="202"/>
                  </a:lnTo>
                  <a:lnTo>
                    <a:pt x="1285" y="202"/>
                  </a:lnTo>
                  <a:lnTo>
                    <a:pt x="1285" y="202"/>
                  </a:lnTo>
                  <a:lnTo>
                    <a:pt x="1285" y="202"/>
                  </a:lnTo>
                  <a:lnTo>
                    <a:pt x="1285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3" y="204"/>
                  </a:lnTo>
                  <a:lnTo>
                    <a:pt x="1280" y="204"/>
                  </a:lnTo>
                  <a:lnTo>
                    <a:pt x="1280" y="204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6"/>
                  </a:lnTo>
                  <a:lnTo>
                    <a:pt x="1280" y="209"/>
                  </a:lnTo>
                  <a:lnTo>
                    <a:pt x="1280" y="209"/>
                  </a:lnTo>
                  <a:lnTo>
                    <a:pt x="1278" y="209"/>
                  </a:lnTo>
                  <a:lnTo>
                    <a:pt x="1278" y="211"/>
                  </a:lnTo>
                  <a:lnTo>
                    <a:pt x="1278" y="211"/>
                  </a:lnTo>
                  <a:lnTo>
                    <a:pt x="1280" y="211"/>
                  </a:lnTo>
                  <a:lnTo>
                    <a:pt x="1280" y="214"/>
                  </a:lnTo>
                  <a:lnTo>
                    <a:pt x="1280" y="214"/>
                  </a:lnTo>
                  <a:lnTo>
                    <a:pt x="1278" y="214"/>
                  </a:lnTo>
                  <a:lnTo>
                    <a:pt x="1278" y="216"/>
                  </a:lnTo>
                  <a:lnTo>
                    <a:pt x="1278" y="216"/>
                  </a:lnTo>
                  <a:lnTo>
                    <a:pt x="1278" y="216"/>
                  </a:lnTo>
                  <a:lnTo>
                    <a:pt x="1275" y="216"/>
                  </a:lnTo>
                  <a:lnTo>
                    <a:pt x="1275" y="216"/>
                  </a:lnTo>
                  <a:lnTo>
                    <a:pt x="1275" y="216"/>
                  </a:lnTo>
                  <a:lnTo>
                    <a:pt x="1273" y="216"/>
                  </a:lnTo>
                  <a:lnTo>
                    <a:pt x="1273" y="216"/>
                  </a:lnTo>
                  <a:lnTo>
                    <a:pt x="1273" y="216"/>
                  </a:lnTo>
                  <a:lnTo>
                    <a:pt x="1273" y="214"/>
                  </a:lnTo>
                  <a:lnTo>
                    <a:pt x="1271" y="214"/>
                  </a:lnTo>
                  <a:lnTo>
                    <a:pt x="1271" y="214"/>
                  </a:lnTo>
                  <a:lnTo>
                    <a:pt x="1271" y="214"/>
                  </a:lnTo>
                  <a:lnTo>
                    <a:pt x="1271" y="211"/>
                  </a:lnTo>
                  <a:lnTo>
                    <a:pt x="1271" y="211"/>
                  </a:lnTo>
                  <a:lnTo>
                    <a:pt x="1271" y="211"/>
                  </a:lnTo>
                  <a:lnTo>
                    <a:pt x="1268" y="211"/>
                  </a:lnTo>
                  <a:lnTo>
                    <a:pt x="1268" y="211"/>
                  </a:lnTo>
                  <a:lnTo>
                    <a:pt x="1268" y="209"/>
                  </a:lnTo>
                  <a:lnTo>
                    <a:pt x="1268" y="209"/>
                  </a:lnTo>
                  <a:lnTo>
                    <a:pt x="1266" y="209"/>
                  </a:lnTo>
                  <a:lnTo>
                    <a:pt x="1266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4" y="209"/>
                  </a:lnTo>
                  <a:lnTo>
                    <a:pt x="1261" y="209"/>
                  </a:lnTo>
                  <a:lnTo>
                    <a:pt x="1261" y="209"/>
                  </a:lnTo>
                  <a:lnTo>
                    <a:pt x="1261" y="209"/>
                  </a:lnTo>
                  <a:lnTo>
                    <a:pt x="1259" y="209"/>
                  </a:lnTo>
                  <a:lnTo>
                    <a:pt x="1259" y="209"/>
                  </a:lnTo>
                  <a:lnTo>
                    <a:pt x="1259" y="209"/>
                  </a:lnTo>
                  <a:lnTo>
                    <a:pt x="1257" y="209"/>
                  </a:lnTo>
                  <a:lnTo>
                    <a:pt x="1257" y="209"/>
                  </a:lnTo>
                  <a:lnTo>
                    <a:pt x="1257" y="211"/>
                  </a:lnTo>
                  <a:lnTo>
                    <a:pt x="1257" y="211"/>
                  </a:lnTo>
                  <a:lnTo>
                    <a:pt x="1257" y="211"/>
                  </a:lnTo>
                  <a:lnTo>
                    <a:pt x="1254" y="211"/>
                  </a:lnTo>
                  <a:lnTo>
                    <a:pt x="1254" y="211"/>
                  </a:lnTo>
                  <a:lnTo>
                    <a:pt x="1254" y="211"/>
                  </a:lnTo>
                  <a:lnTo>
                    <a:pt x="1254" y="209"/>
                  </a:lnTo>
                  <a:lnTo>
                    <a:pt x="1254" y="209"/>
                  </a:lnTo>
                  <a:lnTo>
                    <a:pt x="1254" y="209"/>
                  </a:lnTo>
                  <a:lnTo>
                    <a:pt x="1252" y="209"/>
                  </a:lnTo>
                  <a:lnTo>
                    <a:pt x="1252" y="209"/>
                  </a:lnTo>
                  <a:lnTo>
                    <a:pt x="1252" y="209"/>
                  </a:lnTo>
                  <a:lnTo>
                    <a:pt x="1249" y="209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9" y="211"/>
                  </a:lnTo>
                  <a:lnTo>
                    <a:pt x="1247" y="211"/>
                  </a:lnTo>
                  <a:lnTo>
                    <a:pt x="1247" y="214"/>
                  </a:lnTo>
                  <a:lnTo>
                    <a:pt x="1247" y="214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7" y="216"/>
                  </a:lnTo>
                  <a:lnTo>
                    <a:pt x="1245" y="216"/>
                  </a:lnTo>
                  <a:lnTo>
                    <a:pt x="1245" y="216"/>
                  </a:lnTo>
                  <a:lnTo>
                    <a:pt x="1245" y="216"/>
                  </a:lnTo>
                  <a:lnTo>
                    <a:pt x="1245" y="218"/>
                  </a:lnTo>
                  <a:lnTo>
                    <a:pt x="1242" y="218"/>
                  </a:lnTo>
                  <a:lnTo>
                    <a:pt x="1242" y="218"/>
                  </a:lnTo>
                  <a:lnTo>
                    <a:pt x="1242" y="218"/>
                  </a:lnTo>
                  <a:lnTo>
                    <a:pt x="1242" y="216"/>
                  </a:lnTo>
                  <a:lnTo>
                    <a:pt x="1240" y="216"/>
                  </a:lnTo>
                  <a:lnTo>
                    <a:pt x="1240" y="218"/>
                  </a:lnTo>
                  <a:lnTo>
                    <a:pt x="1240" y="218"/>
                  </a:lnTo>
                  <a:lnTo>
                    <a:pt x="1240" y="218"/>
                  </a:lnTo>
                  <a:lnTo>
                    <a:pt x="1238" y="218"/>
                  </a:lnTo>
                  <a:lnTo>
                    <a:pt x="1238" y="218"/>
                  </a:lnTo>
                  <a:lnTo>
                    <a:pt x="1238" y="218"/>
                  </a:lnTo>
                  <a:lnTo>
                    <a:pt x="1235" y="218"/>
                  </a:lnTo>
                  <a:lnTo>
                    <a:pt x="1235" y="218"/>
                  </a:lnTo>
                  <a:lnTo>
                    <a:pt x="1235" y="221"/>
                  </a:lnTo>
                  <a:lnTo>
                    <a:pt x="1235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1"/>
                  </a:lnTo>
                  <a:lnTo>
                    <a:pt x="1233" y="223"/>
                  </a:lnTo>
                  <a:lnTo>
                    <a:pt x="1235" y="223"/>
                  </a:lnTo>
                  <a:lnTo>
                    <a:pt x="1235" y="223"/>
                  </a:lnTo>
                  <a:lnTo>
                    <a:pt x="1235" y="223"/>
                  </a:lnTo>
                  <a:lnTo>
                    <a:pt x="1235" y="225"/>
                  </a:lnTo>
                  <a:lnTo>
                    <a:pt x="1235" y="225"/>
                  </a:lnTo>
                  <a:lnTo>
                    <a:pt x="1235" y="225"/>
                  </a:lnTo>
                  <a:lnTo>
                    <a:pt x="1235" y="228"/>
                  </a:lnTo>
                  <a:lnTo>
                    <a:pt x="1235" y="228"/>
                  </a:lnTo>
                  <a:lnTo>
                    <a:pt x="1235" y="228"/>
                  </a:lnTo>
                  <a:lnTo>
                    <a:pt x="1238" y="228"/>
                  </a:lnTo>
                  <a:lnTo>
                    <a:pt x="1238" y="230"/>
                  </a:lnTo>
                  <a:lnTo>
                    <a:pt x="1238" y="230"/>
                  </a:lnTo>
                  <a:lnTo>
                    <a:pt x="1238" y="232"/>
                  </a:lnTo>
                  <a:lnTo>
                    <a:pt x="1238" y="232"/>
                  </a:lnTo>
                  <a:lnTo>
                    <a:pt x="1238" y="232"/>
                  </a:lnTo>
                  <a:lnTo>
                    <a:pt x="1238" y="235"/>
                  </a:lnTo>
                  <a:lnTo>
                    <a:pt x="1238" y="235"/>
                  </a:lnTo>
                  <a:lnTo>
                    <a:pt x="1238" y="235"/>
                  </a:lnTo>
                  <a:lnTo>
                    <a:pt x="1238" y="237"/>
                  </a:lnTo>
                  <a:lnTo>
                    <a:pt x="1238" y="237"/>
                  </a:lnTo>
                  <a:lnTo>
                    <a:pt x="1238" y="237"/>
                  </a:lnTo>
                  <a:lnTo>
                    <a:pt x="1240" y="237"/>
                  </a:lnTo>
                  <a:lnTo>
                    <a:pt x="1240" y="240"/>
                  </a:lnTo>
                  <a:lnTo>
                    <a:pt x="1240" y="240"/>
                  </a:lnTo>
                  <a:lnTo>
                    <a:pt x="1240" y="242"/>
                  </a:lnTo>
                  <a:lnTo>
                    <a:pt x="1238" y="242"/>
                  </a:lnTo>
                  <a:lnTo>
                    <a:pt x="1238" y="242"/>
                  </a:lnTo>
                  <a:lnTo>
                    <a:pt x="1238" y="244"/>
                  </a:lnTo>
                  <a:lnTo>
                    <a:pt x="1238" y="244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7"/>
                  </a:lnTo>
                  <a:lnTo>
                    <a:pt x="1238" y="249"/>
                  </a:lnTo>
                  <a:lnTo>
                    <a:pt x="1238" y="249"/>
                  </a:lnTo>
                  <a:lnTo>
                    <a:pt x="1238" y="251"/>
                  </a:lnTo>
                  <a:lnTo>
                    <a:pt x="1238" y="251"/>
                  </a:lnTo>
                  <a:lnTo>
                    <a:pt x="1238" y="254"/>
                  </a:lnTo>
                  <a:lnTo>
                    <a:pt x="1238" y="254"/>
                  </a:lnTo>
                  <a:lnTo>
                    <a:pt x="1238" y="256"/>
                  </a:lnTo>
                  <a:lnTo>
                    <a:pt x="1238" y="256"/>
                  </a:lnTo>
                  <a:lnTo>
                    <a:pt x="1240" y="256"/>
                  </a:lnTo>
                  <a:lnTo>
                    <a:pt x="1240" y="256"/>
                  </a:lnTo>
                  <a:lnTo>
                    <a:pt x="1240" y="256"/>
                  </a:lnTo>
                  <a:lnTo>
                    <a:pt x="1240" y="259"/>
                  </a:lnTo>
                  <a:lnTo>
                    <a:pt x="1238" y="259"/>
                  </a:lnTo>
                  <a:lnTo>
                    <a:pt x="1238" y="259"/>
                  </a:lnTo>
                  <a:lnTo>
                    <a:pt x="1238" y="261"/>
                  </a:lnTo>
                  <a:lnTo>
                    <a:pt x="1238" y="261"/>
                  </a:lnTo>
                  <a:lnTo>
                    <a:pt x="1238" y="261"/>
                  </a:lnTo>
                  <a:lnTo>
                    <a:pt x="1238" y="263"/>
                  </a:lnTo>
                  <a:lnTo>
                    <a:pt x="1238" y="263"/>
                  </a:lnTo>
                  <a:lnTo>
                    <a:pt x="1238" y="266"/>
                  </a:lnTo>
                  <a:lnTo>
                    <a:pt x="1238" y="266"/>
                  </a:lnTo>
                  <a:lnTo>
                    <a:pt x="1238" y="266"/>
                  </a:lnTo>
                  <a:lnTo>
                    <a:pt x="1235" y="266"/>
                  </a:lnTo>
                  <a:lnTo>
                    <a:pt x="1235" y="266"/>
                  </a:lnTo>
                  <a:lnTo>
                    <a:pt x="1235" y="266"/>
                  </a:lnTo>
                  <a:lnTo>
                    <a:pt x="1235" y="268"/>
                  </a:lnTo>
                  <a:lnTo>
                    <a:pt x="1235" y="268"/>
                  </a:lnTo>
                  <a:lnTo>
                    <a:pt x="1235" y="268"/>
                  </a:lnTo>
                  <a:lnTo>
                    <a:pt x="1235" y="270"/>
                  </a:lnTo>
                  <a:lnTo>
                    <a:pt x="1235" y="270"/>
                  </a:lnTo>
                  <a:lnTo>
                    <a:pt x="1235" y="270"/>
                  </a:lnTo>
                  <a:lnTo>
                    <a:pt x="1233" y="270"/>
                  </a:lnTo>
                  <a:lnTo>
                    <a:pt x="1233" y="270"/>
                  </a:lnTo>
                  <a:lnTo>
                    <a:pt x="1233" y="270"/>
                  </a:lnTo>
                  <a:lnTo>
                    <a:pt x="1231" y="270"/>
                  </a:lnTo>
                  <a:lnTo>
                    <a:pt x="1231" y="270"/>
                  </a:lnTo>
                  <a:lnTo>
                    <a:pt x="1231" y="270"/>
                  </a:lnTo>
                  <a:lnTo>
                    <a:pt x="1228" y="270"/>
                  </a:lnTo>
                  <a:lnTo>
                    <a:pt x="1228" y="273"/>
                  </a:lnTo>
                  <a:lnTo>
                    <a:pt x="1228" y="273"/>
                  </a:lnTo>
                  <a:lnTo>
                    <a:pt x="1228" y="273"/>
                  </a:lnTo>
                  <a:lnTo>
                    <a:pt x="1226" y="273"/>
                  </a:lnTo>
                  <a:lnTo>
                    <a:pt x="1226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3"/>
                  </a:lnTo>
                  <a:lnTo>
                    <a:pt x="1223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5"/>
                  </a:lnTo>
                  <a:lnTo>
                    <a:pt x="1221" y="278"/>
                  </a:lnTo>
                  <a:lnTo>
                    <a:pt x="1223" y="278"/>
                  </a:lnTo>
                  <a:lnTo>
                    <a:pt x="1223" y="275"/>
                  </a:lnTo>
                  <a:lnTo>
                    <a:pt x="1223" y="275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6" y="278"/>
                  </a:lnTo>
                  <a:lnTo>
                    <a:pt x="1226" y="278"/>
                  </a:lnTo>
                  <a:lnTo>
                    <a:pt x="1226" y="280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82"/>
                  </a:lnTo>
                  <a:lnTo>
                    <a:pt x="1223" y="282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80"/>
                  </a:lnTo>
                  <a:lnTo>
                    <a:pt x="1223" y="278"/>
                  </a:lnTo>
                  <a:lnTo>
                    <a:pt x="1223" y="278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1" y="280"/>
                  </a:lnTo>
                  <a:lnTo>
                    <a:pt x="1221" y="280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19" y="278"/>
                  </a:lnTo>
                  <a:lnTo>
                    <a:pt x="1219" y="278"/>
                  </a:lnTo>
                  <a:lnTo>
                    <a:pt x="1219" y="278"/>
                  </a:lnTo>
                  <a:lnTo>
                    <a:pt x="1219" y="275"/>
                  </a:lnTo>
                  <a:lnTo>
                    <a:pt x="1216" y="275"/>
                  </a:lnTo>
                  <a:lnTo>
                    <a:pt x="1216" y="275"/>
                  </a:lnTo>
                  <a:lnTo>
                    <a:pt x="1216" y="273"/>
                  </a:lnTo>
                  <a:lnTo>
                    <a:pt x="1216" y="273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6" y="270"/>
                  </a:lnTo>
                  <a:lnTo>
                    <a:pt x="1214" y="270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4" y="268"/>
                  </a:lnTo>
                  <a:lnTo>
                    <a:pt x="1212" y="268"/>
                  </a:lnTo>
                  <a:lnTo>
                    <a:pt x="1212" y="268"/>
                  </a:lnTo>
                  <a:lnTo>
                    <a:pt x="1212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68"/>
                  </a:lnTo>
                  <a:lnTo>
                    <a:pt x="1209" y="270"/>
                  </a:lnTo>
                  <a:lnTo>
                    <a:pt x="1209" y="270"/>
                  </a:lnTo>
                  <a:lnTo>
                    <a:pt x="1209" y="273"/>
                  </a:lnTo>
                  <a:lnTo>
                    <a:pt x="1207" y="273"/>
                  </a:lnTo>
                  <a:lnTo>
                    <a:pt x="1207" y="273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5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78"/>
                  </a:lnTo>
                  <a:lnTo>
                    <a:pt x="1207" y="280"/>
                  </a:lnTo>
                  <a:lnTo>
                    <a:pt x="1207" y="280"/>
                  </a:lnTo>
                  <a:lnTo>
                    <a:pt x="1207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4" y="282"/>
                  </a:lnTo>
                  <a:lnTo>
                    <a:pt x="1202" y="282"/>
                  </a:lnTo>
                  <a:lnTo>
                    <a:pt x="1202" y="282"/>
                  </a:lnTo>
                  <a:lnTo>
                    <a:pt x="1202" y="285"/>
                  </a:lnTo>
                  <a:lnTo>
                    <a:pt x="1202" y="285"/>
                  </a:lnTo>
                  <a:lnTo>
                    <a:pt x="1202" y="285"/>
                  </a:lnTo>
                  <a:lnTo>
                    <a:pt x="1202" y="282"/>
                  </a:lnTo>
                  <a:lnTo>
                    <a:pt x="1200" y="282"/>
                  </a:lnTo>
                  <a:lnTo>
                    <a:pt x="1200" y="282"/>
                  </a:lnTo>
                  <a:lnTo>
                    <a:pt x="1200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2"/>
                  </a:lnTo>
                  <a:lnTo>
                    <a:pt x="1197" y="285"/>
                  </a:lnTo>
                  <a:lnTo>
                    <a:pt x="1195" y="285"/>
                  </a:lnTo>
                  <a:lnTo>
                    <a:pt x="1195" y="285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7"/>
                  </a:lnTo>
                  <a:lnTo>
                    <a:pt x="1195" y="289"/>
                  </a:lnTo>
                  <a:lnTo>
                    <a:pt x="1193" y="289"/>
                  </a:lnTo>
                  <a:lnTo>
                    <a:pt x="1193" y="289"/>
                  </a:lnTo>
                  <a:lnTo>
                    <a:pt x="1193" y="289"/>
                  </a:lnTo>
                  <a:lnTo>
                    <a:pt x="1190" y="289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2"/>
                  </a:lnTo>
                  <a:lnTo>
                    <a:pt x="1190" y="294"/>
                  </a:lnTo>
                  <a:lnTo>
                    <a:pt x="1188" y="294"/>
                  </a:lnTo>
                  <a:lnTo>
                    <a:pt x="1188" y="294"/>
                  </a:lnTo>
                  <a:lnTo>
                    <a:pt x="1188" y="294"/>
                  </a:lnTo>
                  <a:lnTo>
                    <a:pt x="1188" y="292"/>
                  </a:lnTo>
                  <a:lnTo>
                    <a:pt x="1186" y="292"/>
                  </a:lnTo>
                  <a:lnTo>
                    <a:pt x="1186" y="292"/>
                  </a:lnTo>
                  <a:lnTo>
                    <a:pt x="1183" y="292"/>
                  </a:lnTo>
                  <a:lnTo>
                    <a:pt x="1183" y="294"/>
                  </a:lnTo>
                  <a:lnTo>
                    <a:pt x="1183" y="294"/>
                  </a:lnTo>
                  <a:lnTo>
                    <a:pt x="1183" y="292"/>
                  </a:lnTo>
                  <a:lnTo>
                    <a:pt x="1183" y="292"/>
                  </a:lnTo>
                  <a:lnTo>
                    <a:pt x="1181" y="292"/>
                  </a:lnTo>
                  <a:lnTo>
                    <a:pt x="1181" y="294"/>
                  </a:lnTo>
                  <a:lnTo>
                    <a:pt x="1181" y="294"/>
                  </a:lnTo>
                  <a:lnTo>
                    <a:pt x="1181" y="294"/>
                  </a:lnTo>
                  <a:lnTo>
                    <a:pt x="1178" y="294"/>
                  </a:lnTo>
                  <a:lnTo>
                    <a:pt x="1178" y="292"/>
                  </a:lnTo>
                  <a:lnTo>
                    <a:pt x="1178" y="292"/>
                  </a:lnTo>
                  <a:lnTo>
                    <a:pt x="1176" y="292"/>
                  </a:lnTo>
                  <a:lnTo>
                    <a:pt x="1176" y="292"/>
                  </a:lnTo>
                  <a:lnTo>
                    <a:pt x="1176" y="292"/>
                  </a:lnTo>
                  <a:lnTo>
                    <a:pt x="1174" y="292"/>
                  </a:lnTo>
                  <a:lnTo>
                    <a:pt x="1174" y="294"/>
                  </a:lnTo>
                  <a:lnTo>
                    <a:pt x="1174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4"/>
                  </a:lnTo>
                  <a:lnTo>
                    <a:pt x="1171" y="296"/>
                  </a:lnTo>
                  <a:lnTo>
                    <a:pt x="1171" y="296"/>
                  </a:lnTo>
                  <a:lnTo>
                    <a:pt x="1171" y="296"/>
                  </a:lnTo>
                  <a:lnTo>
                    <a:pt x="1171" y="299"/>
                  </a:lnTo>
                  <a:lnTo>
                    <a:pt x="1171" y="299"/>
                  </a:lnTo>
                  <a:lnTo>
                    <a:pt x="1171" y="299"/>
                  </a:lnTo>
                  <a:lnTo>
                    <a:pt x="1171" y="301"/>
                  </a:lnTo>
                  <a:lnTo>
                    <a:pt x="1171" y="301"/>
                  </a:lnTo>
                  <a:lnTo>
                    <a:pt x="1174" y="301"/>
                  </a:lnTo>
                  <a:lnTo>
                    <a:pt x="1174" y="301"/>
                  </a:lnTo>
                  <a:lnTo>
                    <a:pt x="1174" y="301"/>
                  </a:lnTo>
                  <a:lnTo>
                    <a:pt x="1176" y="301"/>
                  </a:lnTo>
                  <a:lnTo>
                    <a:pt x="1176" y="304"/>
                  </a:lnTo>
                  <a:lnTo>
                    <a:pt x="1176" y="304"/>
                  </a:lnTo>
                  <a:lnTo>
                    <a:pt x="1176" y="306"/>
                  </a:lnTo>
                  <a:lnTo>
                    <a:pt x="1176" y="306"/>
                  </a:lnTo>
                  <a:lnTo>
                    <a:pt x="1174" y="306"/>
                  </a:lnTo>
                  <a:lnTo>
                    <a:pt x="1174" y="306"/>
                  </a:lnTo>
                  <a:lnTo>
                    <a:pt x="1174" y="306"/>
                  </a:lnTo>
                  <a:lnTo>
                    <a:pt x="1174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71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8"/>
                  </a:lnTo>
                  <a:lnTo>
                    <a:pt x="1169" y="306"/>
                  </a:lnTo>
                  <a:lnTo>
                    <a:pt x="1167" y="306"/>
                  </a:lnTo>
                  <a:lnTo>
                    <a:pt x="1167" y="308"/>
                  </a:lnTo>
                  <a:lnTo>
                    <a:pt x="1167" y="308"/>
                  </a:lnTo>
                  <a:lnTo>
                    <a:pt x="1164" y="308"/>
                  </a:lnTo>
                  <a:lnTo>
                    <a:pt x="1164" y="308"/>
                  </a:lnTo>
                  <a:lnTo>
                    <a:pt x="1164" y="308"/>
                  </a:lnTo>
                  <a:lnTo>
                    <a:pt x="1162" y="308"/>
                  </a:lnTo>
                  <a:lnTo>
                    <a:pt x="1162" y="308"/>
                  </a:lnTo>
                  <a:lnTo>
                    <a:pt x="1162" y="308"/>
                  </a:lnTo>
                  <a:lnTo>
                    <a:pt x="1159" y="308"/>
                  </a:lnTo>
                  <a:lnTo>
                    <a:pt x="1159" y="306"/>
                  </a:lnTo>
                  <a:lnTo>
                    <a:pt x="1159" y="306"/>
                  </a:lnTo>
                  <a:lnTo>
                    <a:pt x="1157" y="306"/>
                  </a:lnTo>
                  <a:lnTo>
                    <a:pt x="1157" y="306"/>
                  </a:lnTo>
                  <a:lnTo>
                    <a:pt x="1157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5" y="306"/>
                  </a:lnTo>
                  <a:lnTo>
                    <a:pt x="1152" y="306"/>
                  </a:lnTo>
                  <a:lnTo>
                    <a:pt x="1152" y="306"/>
                  </a:lnTo>
                  <a:lnTo>
                    <a:pt x="1152" y="306"/>
                  </a:lnTo>
                  <a:lnTo>
                    <a:pt x="1150" y="306"/>
                  </a:lnTo>
                  <a:lnTo>
                    <a:pt x="1150" y="306"/>
                  </a:lnTo>
                  <a:lnTo>
                    <a:pt x="1150" y="304"/>
                  </a:lnTo>
                  <a:lnTo>
                    <a:pt x="1150" y="304"/>
                  </a:lnTo>
                  <a:lnTo>
                    <a:pt x="1150" y="304"/>
                  </a:lnTo>
                  <a:lnTo>
                    <a:pt x="1150" y="301"/>
                  </a:lnTo>
                  <a:lnTo>
                    <a:pt x="1148" y="301"/>
                  </a:lnTo>
                  <a:lnTo>
                    <a:pt x="1148" y="301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8" y="299"/>
                  </a:lnTo>
                  <a:lnTo>
                    <a:pt x="1145" y="299"/>
                  </a:lnTo>
                  <a:lnTo>
                    <a:pt x="1145" y="299"/>
                  </a:lnTo>
                  <a:lnTo>
                    <a:pt x="1145" y="299"/>
                  </a:lnTo>
                  <a:lnTo>
                    <a:pt x="1143" y="299"/>
                  </a:lnTo>
                  <a:lnTo>
                    <a:pt x="1143" y="299"/>
                  </a:lnTo>
                  <a:lnTo>
                    <a:pt x="1143" y="301"/>
                  </a:lnTo>
                  <a:lnTo>
                    <a:pt x="1143" y="301"/>
                  </a:lnTo>
                  <a:lnTo>
                    <a:pt x="1143" y="299"/>
                  </a:lnTo>
                  <a:lnTo>
                    <a:pt x="1141" y="299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1"/>
                  </a:lnTo>
                  <a:lnTo>
                    <a:pt x="1141" y="304"/>
                  </a:lnTo>
                  <a:lnTo>
                    <a:pt x="1138" y="304"/>
                  </a:lnTo>
                  <a:lnTo>
                    <a:pt x="1138" y="304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8" y="306"/>
                  </a:lnTo>
                  <a:lnTo>
                    <a:pt x="1136" y="306"/>
                  </a:lnTo>
                  <a:lnTo>
                    <a:pt x="1136" y="308"/>
                  </a:lnTo>
                  <a:lnTo>
                    <a:pt x="1136" y="308"/>
                  </a:lnTo>
                  <a:lnTo>
                    <a:pt x="1136" y="308"/>
                  </a:lnTo>
                  <a:lnTo>
                    <a:pt x="1136" y="311"/>
                  </a:lnTo>
                  <a:lnTo>
                    <a:pt x="1136" y="311"/>
                  </a:lnTo>
                  <a:lnTo>
                    <a:pt x="1136" y="311"/>
                  </a:lnTo>
                  <a:lnTo>
                    <a:pt x="1133" y="311"/>
                  </a:lnTo>
                  <a:lnTo>
                    <a:pt x="1133" y="313"/>
                  </a:lnTo>
                  <a:lnTo>
                    <a:pt x="1133" y="313"/>
                  </a:lnTo>
                  <a:lnTo>
                    <a:pt x="1133" y="313"/>
                  </a:lnTo>
                  <a:lnTo>
                    <a:pt x="1131" y="313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31" y="315"/>
                  </a:lnTo>
                  <a:lnTo>
                    <a:pt x="1129" y="315"/>
                  </a:lnTo>
                  <a:lnTo>
                    <a:pt x="1129" y="315"/>
                  </a:lnTo>
                  <a:lnTo>
                    <a:pt x="1129" y="315"/>
                  </a:lnTo>
                  <a:lnTo>
                    <a:pt x="1129" y="318"/>
                  </a:lnTo>
                  <a:lnTo>
                    <a:pt x="1129" y="318"/>
                  </a:lnTo>
                  <a:lnTo>
                    <a:pt x="1129" y="318"/>
                  </a:lnTo>
                  <a:lnTo>
                    <a:pt x="1129" y="320"/>
                  </a:lnTo>
                  <a:lnTo>
                    <a:pt x="1126" y="320"/>
                  </a:lnTo>
                  <a:lnTo>
                    <a:pt x="1126" y="320"/>
                  </a:lnTo>
                  <a:lnTo>
                    <a:pt x="1126" y="320"/>
                  </a:lnTo>
                  <a:lnTo>
                    <a:pt x="1126" y="323"/>
                  </a:lnTo>
                  <a:lnTo>
                    <a:pt x="1124" y="323"/>
                  </a:lnTo>
                  <a:lnTo>
                    <a:pt x="1124" y="323"/>
                  </a:lnTo>
                  <a:lnTo>
                    <a:pt x="1124" y="323"/>
                  </a:lnTo>
                  <a:lnTo>
                    <a:pt x="1122" y="323"/>
                  </a:lnTo>
                  <a:lnTo>
                    <a:pt x="1122" y="323"/>
                  </a:lnTo>
                  <a:lnTo>
                    <a:pt x="1122" y="323"/>
                  </a:lnTo>
                  <a:lnTo>
                    <a:pt x="1119" y="323"/>
                  </a:lnTo>
                  <a:lnTo>
                    <a:pt x="1119" y="323"/>
                  </a:lnTo>
                  <a:lnTo>
                    <a:pt x="1119" y="323"/>
                  </a:lnTo>
                  <a:lnTo>
                    <a:pt x="1119" y="325"/>
                  </a:lnTo>
                  <a:lnTo>
                    <a:pt x="1119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7" y="325"/>
                  </a:lnTo>
                  <a:lnTo>
                    <a:pt x="1115" y="325"/>
                  </a:lnTo>
                  <a:lnTo>
                    <a:pt x="1115" y="325"/>
                  </a:lnTo>
                  <a:lnTo>
                    <a:pt x="1115" y="327"/>
                  </a:lnTo>
                  <a:lnTo>
                    <a:pt x="1115" y="327"/>
                  </a:lnTo>
                  <a:lnTo>
                    <a:pt x="1115" y="327"/>
                  </a:lnTo>
                  <a:lnTo>
                    <a:pt x="1112" y="327"/>
                  </a:lnTo>
                  <a:lnTo>
                    <a:pt x="1112" y="327"/>
                  </a:lnTo>
                  <a:lnTo>
                    <a:pt x="1110" y="327"/>
                  </a:lnTo>
                  <a:lnTo>
                    <a:pt x="1110" y="327"/>
                  </a:lnTo>
                  <a:lnTo>
                    <a:pt x="1110" y="327"/>
                  </a:lnTo>
                  <a:lnTo>
                    <a:pt x="1107" y="327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7" y="330"/>
                  </a:lnTo>
                  <a:lnTo>
                    <a:pt x="1105" y="330"/>
                  </a:lnTo>
                  <a:lnTo>
                    <a:pt x="1105" y="330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5" y="332"/>
                  </a:lnTo>
                  <a:lnTo>
                    <a:pt x="1103" y="332"/>
                  </a:lnTo>
                  <a:lnTo>
                    <a:pt x="1103" y="332"/>
                  </a:lnTo>
                  <a:lnTo>
                    <a:pt x="1103" y="332"/>
                  </a:lnTo>
                  <a:lnTo>
                    <a:pt x="1103" y="334"/>
                  </a:lnTo>
                  <a:lnTo>
                    <a:pt x="1100" y="334"/>
                  </a:lnTo>
                  <a:lnTo>
                    <a:pt x="1100" y="334"/>
                  </a:lnTo>
                  <a:lnTo>
                    <a:pt x="1100" y="334"/>
                  </a:lnTo>
                  <a:lnTo>
                    <a:pt x="1098" y="334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8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7"/>
                  </a:lnTo>
                  <a:lnTo>
                    <a:pt x="1096" y="339"/>
                  </a:lnTo>
                  <a:lnTo>
                    <a:pt x="1093" y="339"/>
                  </a:lnTo>
                  <a:lnTo>
                    <a:pt x="1093" y="339"/>
                  </a:lnTo>
                  <a:lnTo>
                    <a:pt x="1093" y="339"/>
                  </a:lnTo>
                  <a:lnTo>
                    <a:pt x="1091" y="339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1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4"/>
                  </a:lnTo>
                  <a:lnTo>
                    <a:pt x="1091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6"/>
                  </a:lnTo>
                  <a:lnTo>
                    <a:pt x="1088" y="349"/>
                  </a:lnTo>
                  <a:lnTo>
                    <a:pt x="1086" y="349"/>
                  </a:lnTo>
                  <a:lnTo>
                    <a:pt x="1086" y="349"/>
                  </a:lnTo>
                  <a:lnTo>
                    <a:pt x="1086" y="349"/>
                  </a:lnTo>
                  <a:lnTo>
                    <a:pt x="1084" y="349"/>
                  </a:lnTo>
                  <a:lnTo>
                    <a:pt x="1084" y="349"/>
                  </a:lnTo>
                  <a:lnTo>
                    <a:pt x="1084" y="349"/>
                  </a:lnTo>
                  <a:lnTo>
                    <a:pt x="1081" y="349"/>
                  </a:lnTo>
                  <a:lnTo>
                    <a:pt x="1081" y="349"/>
                  </a:lnTo>
                  <a:lnTo>
                    <a:pt x="1081" y="349"/>
                  </a:lnTo>
                  <a:lnTo>
                    <a:pt x="1079" y="349"/>
                  </a:lnTo>
                  <a:lnTo>
                    <a:pt x="1079" y="351"/>
                  </a:lnTo>
                  <a:lnTo>
                    <a:pt x="1079" y="351"/>
                  </a:lnTo>
                  <a:lnTo>
                    <a:pt x="1079" y="351"/>
                  </a:lnTo>
                  <a:lnTo>
                    <a:pt x="1077" y="351"/>
                  </a:lnTo>
                  <a:lnTo>
                    <a:pt x="1077" y="351"/>
                  </a:lnTo>
                  <a:lnTo>
                    <a:pt x="1077" y="351"/>
                  </a:lnTo>
                  <a:lnTo>
                    <a:pt x="1077" y="349"/>
                  </a:lnTo>
                  <a:lnTo>
                    <a:pt x="1077" y="349"/>
                  </a:lnTo>
                  <a:lnTo>
                    <a:pt x="1074" y="349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4" y="351"/>
                  </a:lnTo>
                  <a:lnTo>
                    <a:pt x="1072" y="351"/>
                  </a:lnTo>
                  <a:lnTo>
                    <a:pt x="1072" y="351"/>
                  </a:lnTo>
                  <a:lnTo>
                    <a:pt x="1072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70" y="351"/>
                  </a:lnTo>
                  <a:lnTo>
                    <a:pt x="1067" y="351"/>
                  </a:lnTo>
                  <a:lnTo>
                    <a:pt x="1067" y="351"/>
                  </a:lnTo>
                  <a:lnTo>
                    <a:pt x="1067" y="353"/>
                  </a:lnTo>
                  <a:lnTo>
                    <a:pt x="1067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5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3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6"/>
                  </a:lnTo>
                  <a:lnTo>
                    <a:pt x="1062" y="358"/>
                  </a:lnTo>
                  <a:lnTo>
                    <a:pt x="1065" y="358"/>
                  </a:lnTo>
                  <a:lnTo>
                    <a:pt x="1065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2" y="358"/>
                  </a:lnTo>
                  <a:lnTo>
                    <a:pt x="1060" y="358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60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8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6"/>
                  </a:lnTo>
                  <a:lnTo>
                    <a:pt x="1055" y="358"/>
                  </a:lnTo>
                  <a:lnTo>
                    <a:pt x="1053" y="358"/>
                  </a:lnTo>
                  <a:lnTo>
                    <a:pt x="1053" y="358"/>
                  </a:lnTo>
                  <a:lnTo>
                    <a:pt x="1053" y="358"/>
                  </a:lnTo>
                  <a:lnTo>
                    <a:pt x="1051" y="358"/>
                  </a:lnTo>
                  <a:lnTo>
                    <a:pt x="1051" y="358"/>
                  </a:lnTo>
                  <a:lnTo>
                    <a:pt x="1051" y="360"/>
                  </a:lnTo>
                  <a:lnTo>
                    <a:pt x="1051" y="360"/>
                  </a:lnTo>
                  <a:lnTo>
                    <a:pt x="1048" y="360"/>
                  </a:lnTo>
                  <a:lnTo>
                    <a:pt x="1048" y="360"/>
                  </a:lnTo>
                  <a:lnTo>
                    <a:pt x="1048" y="360"/>
                  </a:lnTo>
                  <a:lnTo>
                    <a:pt x="1048" y="363"/>
                  </a:lnTo>
                  <a:lnTo>
                    <a:pt x="1048" y="363"/>
                  </a:lnTo>
                  <a:lnTo>
                    <a:pt x="1048" y="363"/>
                  </a:lnTo>
                  <a:lnTo>
                    <a:pt x="1046" y="363"/>
                  </a:lnTo>
                  <a:lnTo>
                    <a:pt x="1046" y="363"/>
                  </a:lnTo>
                  <a:lnTo>
                    <a:pt x="1044" y="363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5"/>
                  </a:lnTo>
                  <a:lnTo>
                    <a:pt x="1044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68"/>
                  </a:lnTo>
                  <a:lnTo>
                    <a:pt x="1041" y="370"/>
                  </a:lnTo>
                  <a:lnTo>
                    <a:pt x="1039" y="370"/>
                  </a:lnTo>
                  <a:lnTo>
                    <a:pt x="1039" y="370"/>
                  </a:lnTo>
                  <a:lnTo>
                    <a:pt x="1039" y="370"/>
                  </a:lnTo>
                  <a:lnTo>
                    <a:pt x="1039" y="372"/>
                  </a:lnTo>
                  <a:lnTo>
                    <a:pt x="1036" y="372"/>
                  </a:lnTo>
                  <a:lnTo>
                    <a:pt x="1036" y="372"/>
                  </a:lnTo>
                  <a:lnTo>
                    <a:pt x="1036" y="375"/>
                  </a:lnTo>
                  <a:lnTo>
                    <a:pt x="1036" y="375"/>
                  </a:lnTo>
                  <a:lnTo>
                    <a:pt x="1036" y="375"/>
                  </a:lnTo>
                  <a:lnTo>
                    <a:pt x="1036" y="372"/>
                  </a:lnTo>
                  <a:lnTo>
                    <a:pt x="1036" y="372"/>
                  </a:lnTo>
                  <a:lnTo>
                    <a:pt x="1036" y="370"/>
                  </a:lnTo>
                  <a:lnTo>
                    <a:pt x="1036" y="370"/>
                  </a:lnTo>
                  <a:lnTo>
                    <a:pt x="1034" y="370"/>
                  </a:lnTo>
                  <a:lnTo>
                    <a:pt x="1034" y="370"/>
                  </a:lnTo>
                  <a:lnTo>
                    <a:pt x="1034" y="370"/>
                  </a:lnTo>
                  <a:lnTo>
                    <a:pt x="1034" y="372"/>
                  </a:lnTo>
                  <a:lnTo>
                    <a:pt x="1034" y="372"/>
                  </a:lnTo>
                  <a:lnTo>
                    <a:pt x="1034" y="372"/>
                  </a:lnTo>
                  <a:lnTo>
                    <a:pt x="1034" y="375"/>
                  </a:lnTo>
                  <a:lnTo>
                    <a:pt x="1034" y="375"/>
                  </a:lnTo>
                  <a:lnTo>
                    <a:pt x="1034" y="375"/>
                  </a:lnTo>
                  <a:lnTo>
                    <a:pt x="1032" y="375"/>
                  </a:lnTo>
                  <a:lnTo>
                    <a:pt x="1032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9" y="375"/>
                  </a:lnTo>
                  <a:lnTo>
                    <a:pt x="1027" y="375"/>
                  </a:lnTo>
                  <a:lnTo>
                    <a:pt x="1027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5"/>
                  </a:lnTo>
                  <a:lnTo>
                    <a:pt x="1025" y="377"/>
                  </a:lnTo>
                  <a:lnTo>
                    <a:pt x="1022" y="377"/>
                  </a:lnTo>
                  <a:lnTo>
                    <a:pt x="1022" y="377"/>
                  </a:lnTo>
                  <a:lnTo>
                    <a:pt x="1022" y="377"/>
                  </a:lnTo>
                  <a:lnTo>
                    <a:pt x="1022" y="375"/>
                  </a:lnTo>
                  <a:lnTo>
                    <a:pt x="1020" y="375"/>
                  </a:lnTo>
                  <a:lnTo>
                    <a:pt x="1020" y="375"/>
                  </a:lnTo>
                  <a:lnTo>
                    <a:pt x="1020" y="375"/>
                  </a:lnTo>
                  <a:lnTo>
                    <a:pt x="1020" y="372"/>
                  </a:lnTo>
                  <a:lnTo>
                    <a:pt x="1020" y="372"/>
                  </a:lnTo>
                  <a:lnTo>
                    <a:pt x="1020" y="370"/>
                  </a:lnTo>
                  <a:lnTo>
                    <a:pt x="1022" y="370"/>
                  </a:lnTo>
                  <a:lnTo>
                    <a:pt x="1022" y="370"/>
                  </a:lnTo>
                  <a:lnTo>
                    <a:pt x="1022" y="370"/>
                  </a:lnTo>
                  <a:lnTo>
                    <a:pt x="1025" y="370"/>
                  </a:lnTo>
                  <a:lnTo>
                    <a:pt x="1025" y="370"/>
                  </a:lnTo>
                  <a:lnTo>
                    <a:pt x="1025" y="370"/>
                  </a:lnTo>
                  <a:lnTo>
                    <a:pt x="1025" y="368"/>
                  </a:lnTo>
                  <a:lnTo>
                    <a:pt x="1025" y="368"/>
                  </a:lnTo>
                  <a:lnTo>
                    <a:pt x="1025" y="368"/>
                  </a:lnTo>
                  <a:lnTo>
                    <a:pt x="1027" y="368"/>
                  </a:lnTo>
                  <a:lnTo>
                    <a:pt x="1027" y="368"/>
                  </a:lnTo>
                  <a:lnTo>
                    <a:pt x="1027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29" y="368"/>
                  </a:lnTo>
                  <a:lnTo>
                    <a:pt x="1032" y="368"/>
                  </a:lnTo>
                  <a:lnTo>
                    <a:pt x="1032" y="368"/>
                  </a:lnTo>
                  <a:lnTo>
                    <a:pt x="1032" y="365"/>
                  </a:lnTo>
                  <a:lnTo>
                    <a:pt x="1032" y="365"/>
                  </a:lnTo>
                  <a:lnTo>
                    <a:pt x="1032" y="365"/>
                  </a:lnTo>
                  <a:lnTo>
                    <a:pt x="1029" y="365"/>
                  </a:lnTo>
                  <a:lnTo>
                    <a:pt x="1029" y="365"/>
                  </a:lnTo>
                  <a:lnTo>
                    <a:pt x="1032" y="365"/>
                  </a:lnTo>
                  <a:lnTo>
                    <a:pt x="1032" y="363"/>
                  </a:lnTo>
                  <a:lnTo>
                    <a:pt x="1032" y="363"/>
                  </a:lnTo>
                  <a:lnTo>
                    <a:pt x="1029" y="363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9" y="360"/>
                  </a:lnTo>
                  <a:lnTo>
                    <a:pt x="1027" y="360"/>
                  </a:lnTo>
                  <a:lnTo>
                    <a:pt x="1027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5" y="360"/>
                  </a:lnTo>
                  <a:lnTo>
                    <a:pt x="1022" y="360"/>
                  </a:lnTo>
                  <a:lnTo>
                    <a:pt x="1022" y="358"/>
                  </a:lnTo>
                  <a:lnTo>
                    <a:pt x="1025" y="358"/>
                  </a:lnTo>
                  <a:lnTo>
                    <a:pt x="1025" y="358"/>
                  </a:lnTo>
                  <a:lnTo>
                    <a:pt x="1025" y="358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2" y="356"/>
                  </a:lnTo>
                  <a:lnTo>
                    <a:pt x="1022" y="356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5" y="356"/>
                  </a:lnTo>
                  <a:lnTo>
                    <a:pt x="1025" y="353"/>
                  </a:lnTo>
                  <a:lnTo>
                    <a:pt x="1025" y="353"/>
                  </a:lnTo>
                  <a:lnTo>
                    <a:pt x="1027" y="353"/>
                  </a:lnTo>
                  <a:lnTo>
                    <a:pt x="1027" y="353"/>
                  </a:lnTo>
                  <a:lnTo>
                    <a:pt x="1027" y="353"/>
                  </a:lnTo>
                  <a:lnTo>
                    <a:pt x="1029" y="353"/>
                  </a:lnTo>
                  <a:lnTo>
                    <a:pt x="1029" y="351"/>
                  </a:lnTo>
                  <a:lnTo>
                    <a:pt x="1029" y="351"/>
                  </a:lnTo>
                  <a:lnTo>
                    <a:pt x="1029" y="349"/>
                  </a:lnTo>
                  <a:lnTo>
                    <a:pt x="1029" y="349"/>
                  </a:lnTo>
                  <a:lnTo>
                    <a:pt x="1029" y="349"/>
                  </a:lnTo>
                  <a:lnTo>
                    <a:pt x="1029" y="346"/>
                  </a:lnTo>
                  <a:lnTo>
                    <a:pt x="1029" y="346"/>
                  </a:lnTo>
                  <a:lnTo>
                    <a:pt x="1032" y="346"/>
                  </a:lnTo>
                  <a:lnTo>
                    <a:pt x="1032" y="346"/>
                  </a:lnTo>
                  <a:lnTo>
                    <a:pt x="1032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4" y="346"/>
                  </a:lnTo>
                  <a:lnTo>
                    <a:pt x="1036" y="346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4"/>
                  </a:lnTo>
                  <a:lnTo>
                    <a:pt x="1036" y="341"/>
                  </a:lnTo>
                  <a:lnTo>
                    <a:pt x="1039" y="341"/>
                  </a:lnTo>
                  <a:lnTo>
                    <a:pt x="1039" y="341"/>
                  </a:lnTo>
                  <a:lnTo>
                    <a:pt x="1039" y="341"/>
                  </a:lnTo>
                  <a:lnTo>
                    <a:pt x="1041" y="341"/>
                  </a:lnTo>
                  <a:lnTo>
                    <a:pt x="1041" y="339"/>
                  </a:lnTo>
                  <a:lnTo>
                    <a:pt x="1039" y="339"/>
                  </a:lnTo>
                  <a:lnTo>
                    <a:pt x="1039" y="339"/>
                  </a:lnTo>
                  <a:lnTo>
                    <a:pt x="1041" y="339"/>
                  </a:lnTo>
                  <a:lnTo>
                    <a:pt x="1041" y="339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1" y="337"/>
                  </a:lnTo>
                  <a:lnTo>
                    <a:pt x="1044" y="337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4"/>
                  </a:lnTo>
                  <a:lnTo>
                    <a:pt x="1044" y="332"/>
                  </a:lnTo>
                  <a:lnTo>
                    <a:pt x="1046" y="332"/>
                  </a:lnTo>
                  <a:lnTo>
                    <a:pt x="1046" y="332"/>
                  </a:lnTo>
                  <a:lnTo>
                    <a:pt x="1044" y="332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30"/>
                  </a:lnTo>
                  <a:lnTo>
                    <a:pt x="1044" y="327"/>
                  </a:lnTo>
                  <a:lnTo>
                    <a:pt x="1044" y="327"/>
                  </a:lnTo>
                  <a:lnTo>
                    <a:pt x="1041" y="327"/>
                  </a:lnTo>
                  <a:lnTo>
                    <a:pt x="1041" y="327"/>
                  </a:lnTo>
                  <a:lnTo>
                    <a:pt x="1041" y="325"/>
                  </a:lnTo>
                  <a:lnTo>
                    <a:pt x="1041" y="325"/>
                  </a:lnTo>
                  <a:lnTo>
                    <a:pt x="1041" y="325"/>
                  </a:lnTo>
                  <a:lnTo>
                    <a:pt x="1039" y="325"/>
                  </a:lnTo>
                  <a:lnTo>
                    <a:pt x="1039" y="325"/>
                  </a:lnTo>
                  <a:lnTo>
                    <a:pt x="1036" y="325"/>
                  </a:lnTo>
                  <a:lnTo>
                    <a:pt x="1036" y="325"/>
                  </a:lnTo>
                  <a:lnTo>
                    <a:pt x="1036" y="325"/>
                  </a:lnTo>
                  <a:lnTo>
                    <a:pt x="1036" y="323"/>
                  </a:lnTo>
                  <a:lnTo>
                    <a:pt x="1036" y="323"/>
                  </a:lnTo>
                  <a:lnTo>
                    <a:pt x="1034" y="323"/>
                  </a:lnTo>
                  <a:lnTo>
                    <a:pt x="1034" y="323"/>
                  </a:lnTo>
                  <a:lnTo>
                    <a:pt x="1034" y="325"/>
                  </a:lnTo>
                  <a:lnTo>
                    <a:pt x="1034" y="325"/>
                  </a:lnTo>
                  <a:lnTo>
                    <a:pt x="1032" y="325"/>
                  </a:lnTo>
                  <a:lnTo>
                    <a:pt x="1032" y="325"/>
                  </a:lnTo>
                  <a:lnTo>
                    <a:pt x="1029" y="325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9" y="323"/>
                  </a:lnTo>
                  <a:lnTo>
                    <a:pt x="1027" y="323"/>
                  </a:lnTo>
                  <a:lnTo>
                    <a:pt x="1027" y="323"/>
                  </a:lnTo>
                  <a:lnTo>
                    <a:pt x="1025" y="323"/>
                  </a:lnTo>
                  <a:lnTo>
                    <a:pt x="1025" y="323"/>
                  </a:lnTo>
                  <a:lnTo>
                    <a:pt x="1025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2" y="323"/>
                  </a:lnTo>
                  <a:lnTo>
                    <a:pt x="1020" y="323"/>
                  </a:lnTo>
                  <a:lnTo>
                    <a:pt x="1020" y="325"/>
                  </a:lnTo>
                  <a:lnTo>
                    <a:pt x="1020" y="325"/>
                  </a:lnTo>
                  <a:lnTo>
                    <a:pt x="1017" y="325"/>
                  </a:lnTo>
                  <a:lnTo>
                    <a:pt x="1017" y="325"/>
                  </a:lnTo>
                  <a:lnTo>
                    <a:pt x="1020" y="325"/>
                  </a:lnTo>
                  <a:lnTo>
                    <a:pt x="1020" y="325"/>
                  </a:lnTo>
                  <a:lnTo>
                    <a:pt x="1020" y="327"/>
                  </a:lnTo>
                  <a:lnTo>
                    <a:pt x="1017" y="327"/>
                  </a:lnTo>
                  <a:lnTo>
                    <a:pt x="1017" y="327"/>
                  </a:lnTo>
                  <a:lnTo>
                    <a:pt x="1017" y="327"/>
                  </a:lnTo>
                  <a:lnTo>
                    <a:pt x="1015" y="327"/>
                  </a:lnTo>
                  <a:lnTo>
                    <a:pt x="1015" y="327"/>
                  </a:lnTo>
                  <a:lnTo>
                    <a:pt x="1015" y="327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0"/>
                  </a:lnTo>
                  <a:lnTo>
                    <a:pt x="1015" y="332"/>
                  </a:lnTo>
                  <a:lnTo>
                    <a:pt x="1015" y="332"/>
                  </a:lnTo>
                  <a:lnTo>
                    <a:pt x="1015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3" y="332"/>
                  </a:lnTo>
                  <a:lnTo>
                    <a:pt x="1010" y="332"/>
                  </a:lnTo>
                  <a:lnTo>
                    <a:pt x="1010" y="332"/>
                  </a:lnTo>
                  <a:lnTo>
                    <a:pt x="1010" y="334"/>
                  </a:lnTo>
                  <a:lnTo>
                    <a:pt x="1010" y="334"/>
                  </a:lnTo>
                  <a:lnTo>
                    <a:pt x="1010" y="337"/>
                  </a:lnTo>
                  <a:lnTo>
                    <a:pt x="1010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7"/>
                  </a:lnTo>
                  <a:lnTo>
                    <a:pt x="1008" y="339"/>
                  </a:lnTo>
                  <a:lnTo>
                    <a:pt x="1008" y="339"/>
                  </a:lnTo>
                  <a:lnTo>
                    <a:pt x="1008" y="339"/>
                  </a:lnTo>
                  <a:lnTo>
                    <a:pt x="1006" y="339"/>
                  </a:lnTo>
                  <a:lnTo>
                    <a:pt x="1006" y="339"/>
                  </a:lnTo>
                  <a:lnTo>
                    <a:pt x="1003" y="339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3" y="341"/>
                  </a:lnTo>
                  <a:lnTo>
                    <a:pt x="1001" y="341"/>
                  </a:lnTo>
                  <a:lnTo>
                    <a:pt x="1001" y="341"/>
                  </a:lnTo>
                  <a:lnTo>
                    <a:pt x="1001" y="341"/>
                  </a:lnTo>
                  <a:lnTo>
                    <a:pt x="1001" y="344"/>
                  </a:lnTo>
                  <a:lnTo>
                    <a:pt x="999" y="344"/>
                  </a:lnTo>
                  <a:lnTo>
                    <a:pt x="999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4"/>
                  </a:lnTo>
                  <a:lnTo>
                    <a:pt x="996" y="346"/>
                  </a:lnTo>
                  <a:lnTo>
                    <a:pt x="994" y="346"/>
                  </a:lnTo>
                  <a:lnTo>
                    <a:pt x="994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91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9" y="346"/>
                  </a:lnTo>
                  <a:lnTo>
                    <a:pt x="987" y="346"/>
                  </a:lnTo>
                  <a:lnTo>
                    <a:pt x="987" y="349"/>
                  </a:lnTo>
                  <a:lnTo>
                    <a:pt x="987" y="349"/>
                  </a:lnTo>
                  <a:lnTo>
                    <a:pt x="987" y="349"/>
                  </a:lnTo>
                  <a:lnTo>
                    <a:pt x="984" y="349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1"/>
                  </a:lnTo>
                  <a:lnTo>
                    <a:pt x="984" y="353"/>
                  </a:lnTo>
                  <a:lnTo>
                    <a:pt x="982" y="353"/>
                  </a:lnTo>
                  <a:lnTo>
                    <a:pt x="982" y="353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6"/>
                  </a:lnTo>
                  <a:lnTo>
                    <a:pt x="982" y="358"/>
                  </a:lnTo>
                  <a:lnTo>
                    <a:pt x="982" y="358"/>
                  </a:lnTo>
                  <a:lnTo>
                    <a:pt x="982" y="358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2" y="360"/>
                  </a:lnTo>
                  <a:lnTo>
                    <a:pt x="980" y="360"/>
                  </a:lnTo>
                  <a:lnTo>
                    <a:pt x="980" y="363"/>
                  </a:lnTo>
                  <a:lnTo>
                    <a:pt x="980" y="363"/>
                  </a:lnTo>
                  <a:lnTo>
                    <a:pt x="977" y="363"/>
                  </a:lnTo>
                  <a:lnTo>
                    <a:pt x="977" y="363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7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5"/>
                  </a:lnTo>
                  <a:lnTo>
                    <a:pt x="975" y="368"/>
                  </a:lnTo>
                  <a:lnTo>
                    <a:pt x="973" y="368"/>
                  </a:lnTo>
                  <a:lnTo>
                    <a:pt x="973" y="368"/>
                  </a:lnTo>
                  <a:lnTo>
                    <a:pt x="970" y="368"/>
                  </a:lnTo>
                  <a:lnTo>
                    <a:pt x="970" y="365"/>
                  </a:lnTo>
                  <a:lnTo>
                    <a:pt x="970" y="365"/>
                  </a:lnTo>
                  <a:lnTo>
                    <a:pt x="970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8" y="365"/>
                  </a:lnTo>
                  <a:lnTo>
                    <a:pt x="965" y="365"/>
                  </a:lnTo>
                  <a:lnTo>
                    <a:pt x="965" y="365"/>
                  </a:lnTo>
                  <a:lnTo>
                    <a:pt x="965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68"/>
                  </a:lnTo>
                  <a:lnTo>
                    <a:pt x="963" y="370"/>
                  </a:lnTo>
                  <a:lnTo>
                    <a:pt x="961" y="370"/>
                  </a:lnTo>
                  <a:lnTo>
                    <a:pt x="961" y="370"/>
                  </a:lnTo>
                  <a:lnTo>
                    <a:pt x="961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8"/>
                  </a:lnTo>
                  <a:lnTo>
                    <a:pt x="958" y="365"/>
                  </a:lnTo>
                  <a:lnTo>
                    <a:pt x="958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6" y="365"/>
                  </a:lnTo>
                  <a:lnTo>
                    <a:pt x="954" y="365"/>
                  </a:lnTo>
                  <a:lnTo>
                    <a:pt x="954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51" y="365"/>
                  </a:lnTo>
                  <a:lnTo>
                    <a:pt x="949" y="365"/>
                  </a:lnTo>
                  <a:lnTo>
                    <a:pt x="949" y="368"/>
                  </a:lnTo>
                  <a:lnTo>
                    <a:pt x="949" y="368"/>
                  </a:lnTo>
                  <a:lnTo>
                    <a:pt x="949" y="370"/>
                  </a:lnTo>
                  <a:lnTo>
                    <a:pt x="949" y="370"/>
                  </a:lnTo>
                  <a:lnTo>
                    <a:pt x="949" y="370"/>
                  </a:lnTo>
                  <a:lnTo>
                    <a:pt x="949" y="372"/>
                  </a:lnTo>
                  <a:lnTo>
                    <a:pt x="949" y="372"/>
                  </a:lnTo>
                  <a:lnTo>
                    <a:pt x="949" y="372"/>
                  </a:lnTo>
                  <a:lnTo>
                    <a:pt x="946" y="372"/>
                  </a:lnTo>
                  <a:lnTo>
                    <a:pt x="946" y="375"/>
                  </a:lnTo>
                  <a:lnTo>
                    <a:pt x="946" y="375"/>
                  </a:lnTo>
                  <a:lnTo>
                    <a:pt x="946" y="375"/>
                  </a:lnTo>
                  <a:lnTo>
                    <a:pt x="944" y="375"/>
                  </a:lnTo>
                  <a:lnTo>
                    <a:pt x="944" y="375"/>
                  </a:lnTo>
                  <a:lnTo>
                    <a:pt x="944" y="377"/>
                  </a:lnTo>
                  <a:lnTo>
                    <a:pt x="944" y="377"/>
                  </a:lnTo>
                  <a:lnTo>
                    <a:pt x="944" y="379"/>
                  </a:lnTo>
                  <a:lnTo>
                    <a:pt x="944" y="379"/>
                  </a:lnTo>
                  <a:lnTo>
                    <a:pt x="946" y="379"/>
                  </a:lnTo>
                  <a:lnTo>
                    <a:pt x="946" y="382"/>
                  </a:lnTo>
                  <a:lnTo>
                    <a:pt x="946" y="382"/>
                  </a:lnTo>
                  <a:lnTo>
                    <a:pt x="946" y="382"/>
                  </a:lnTo>
                  <a:lnTo>
                    <a:pt x="946" y="384"/>
                  </a:lnTo>
                  <a:lnTo>
                    <a:pt x="946" y="384"/>
                  </a:lnTo>
                  <a:lnTo>
                    <a:pt x="949" y="384"/>
                  </a:lnTo>
                  <a:lnTo>
                    <a:pt x="949" y="384"/>
                  </a:lnTo>
                  <a:lnTo>
                    <a:pt x="949" y="384"/>
                  </a:lnTo>
                  <a:lnTo>
                    <a:pt x="949" y="387"/>
                  </a:lnTo>
                  <a:lnTo>
                    <a:pt x="949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7"/>
                  </a:lnTo>
                  <a:lnTo>
                    <a:pt x="951" y="389"/>
                  </a:lnTo>
                  <a:lnTo>
                    <a:pt x="954" y="389"/>
                  </a:lnTo>
                  <a:lnTo>
                    <a:pt x="954" y="389"/>
                  </a:lnTo>
                  <a:lnTo>
                    <a:pt x="954" y="389"/>
                  </a:lnTo>
                  <a:lnTo>
                    <a:pt x="956" y="389"/>
                  </a:lnTo>
                  <a:lnTo>
                    <a:pt x="956" y="391"/>
                  </a:lnTo>
                  <a:lnTo>
                    <a:pt x="956" y="391"/>
                  </a:lnTo>
                  <a:lnTo>
                    <a:pt x="956" y="391"/>
                  </a:lnTo>
                  <a:lnTo>
                    <a:pt x="958" y="391"/>
                  </a:lnTo>
                  <a:lnTo>
                    <a:pt x="958" y="391"/>
                  </a:lnTo>
                  <a:lnTo>
                    <a:pt x="958" y="391"/>
                  </a:lnTo>
                  <a:lnTo>
                    <a:pt x="961" y="391"/>
                  </a:lnTo>
                  <a:lnTo>
                    <a:pt x="961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3" y="391"/>
                  </a:lnTo>
                  <a:lnTo>
                    <a:pt x="965" y="391"/>
                  </a:lnTo>
                  <a:lnTo>
                    <a:pt x="965" y="391"/>
                  </a:lnTo>
                  <a:lnTo>
                    <a:pt x="965" y="391"/>
                  </a:lnTo>
                  <a:lnTo>
                    <a:pt x="968" y="391"/>
                  </a:lnTo>
                  <a:lnTo>
                    <a:pt x="968" y="391"/>
                  </a:lnTo>
                  <a:lnTo>
                    <a:pt x="968" y="391"/>
                  </a:lnTo>
                  <a:lnTo>
                    <a:pt x="968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0" y="389"/>
                  </a:lnTo>
                  <a:lnTo>
                    <a:pt x="973" y="389"/>
                  </a:lnTo>
                  <a:lnTo>
                    <a:pt x="973" y="389"/>
                  </a:lnTo>
                  <a:lnTo>
                    <a:pt x="973" y="389"/>
                  </a:lnTo>
                  <a:lnTo>
                    <a:pt x="973" y="391"/>
                  </a:lnTo>
                  <a:lnTo>
                    <a:pt x="973" y="391"/>
                  </a:lnTo>
                  <a:lnTo>
                    <a:pt x="973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4"/>
                  </a:lnTo>
                  <a:lnTo>
                    <a:pt x="975" y="396"/>
                  </a:lnTo>
                  <a:lnTo>
                    <a:pt x="975" y="396"/>
                  </a:lnTo>
                  <a:lnTo>
                    <a:pt x="977" y="396"/>
                  </a:lnTo>
                  <a:lnTo>
                    <a:pt x="977" y="396"/>
                  </a:lnTo>
                  <a:lnTo>
                    <a:pt x="977" y="398"/>
                  </a:lnTo>
                  <a:lnTo>
                    <a:pt x="977" y="398"/>
                  </a:lnTo>
                  <a:lnTo>
                    <a:pt x="977" y="401"/>
                  </a:lnTo>
                  <a:lnTo>
                    <a:pt x="977" y="401"/>
                  </a:lnTo>
                  <a:lnTo>
                    <a:pt x="977" y="401"/>
                  </a:lnTo>
                  <a:lnTo>
                    <a:pt x="977" y="403"/>
                  </a:lnTo>
                  <a:lnTo>
                    <a:pt x="977" y="403"/>
                  </a:lnTo>
                  <a:lnTo>
                    <a:pt x="977" y="403"/>
                  </a:lnTo>
                  <a:lnTo>
                    <a:pt x="977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5"/>
                  </a:lnTo>
                  <a:lnTo>
                    <a:pt x="975" y="408"/>
                  </a:lnTo>
                  <a:lnTo>
                    <a:pt x="975" y="408"/>
                  </a:lnTo>
                  <a:lnTo>
                    <a:pt x="975" y="410"/>
                  </a:lnTo>
                  <a:lnTo>
                    <a:pt x="975" y="410"/>
                  </a:lnTo>
                  <a:lnTo>
                    <a:pt x="975" y="410"/>
                  </a:lnTo>
                  <a:lnTo>
                    <a:pt x="975" y="413"/>
                  </a:lnTo>
                  <a:lnTo>
                    <a:pt x="975" y="413"/>
                  </a:lnTo>
                  <a:lnTo>
                    <a:pt x="977" y="413"/>
                  </a:lnTo>
                  <a:lnTo>
                    <a:pt x="977" y="413"/>
                  </a:lnTo>
                  <a:lnTo>
                    <a:pt x="977" y="415"/>
                  </a:lnTo>
                  <a:lnTo>
                    <a:pt x="977" y="415"/>
                  </a:lnTo>
                  <a:lnTo>
                    <a:pt x="980" y="415"/>
                  </a:lnTo>
                  <a:lnTo>
                    <a:pt x="980" y="415"/>
                  </a:lnTo>
                  <a:lnTo>
                    <a:pt x="980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2" y="415"/>
                  </a:lnTo>
                  <a:lnTo>
                    <a:pt x="984" y="415"/>
                  </a:lnTo>
                  <a:lnTo>
                    <a:pt x="984" y="415"/>
                  </a:lnTo>
                  <a:lnTo>
                    <a:pt x="984" y="415"/>
                  </a:lnTo>
                  <a:lnTo>
                    <a:pt x="987" y="415"/>
                  </a:lnTo>
                  <a:lnTo>
                    <a:pt x="987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89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1" y="415"/>
                  </a:lnTo>
                  <a:lnTo>
                    <a:pt x="994" y="415"/>
                  </a:lnTo>
                  <a:lnTo>
                    <a:pt x="994" y="415"/>
                  </a:lnTo>
                  <a:lnTo>
                    <a:pt x="994" y="415"/>
                  </a:lnTo>
                  <a:lnTo>
                    <a:pt x="994" y="413"/>
                  </a:lnTo>
                  <a:lnTo>
                    <a:pt x="994" y="413"/>
                  </a:lnTo>
                  <a:lnTo>
                    <a:pt x="994" y="413"/>
                  </a:lnTo>
                  <a:lnTo>
                    <a:pt x="994" y="410"/>
                  </a:lnTo>
                  <a:lnTo>
                    <a:pt x="994" y="410"/>
                  </a:lnTo>
                  <a:lnTo>
                    <a:pt x="994" y="410"/>
                  </a:lnTo>
                  <a:lnTo>
                    <a:pt x="996" y="410"/>
                  </a:lnTo>
                  <a:lnTo>
                    <a:pt x="996" y="410"/>
                  </a:lnTo>
                  <a:lnTo>
                    <a:pt x="996" y="408"/>
                  </a:lnTo>
                  <a:lnTo>
                    <a:pt x="996" y="408"/>
                  </a:lnTo>
                  <a:lnTo>
                    <a:pt x="999" y="408"/>
                  </a:lnTo>
                  <a:lnTo>
                    <a:pt x="999" y="408"/>
                  </a:lnTo>
                  <a:lnTo>
                    <a:pt x="999" y="408"/>
                  </a:lnTo>
                  <a:lnTo>
                    <a:pt x="1001" y="408"/>
                  </a:lnTo>
                  <a:lnTo>
                    <a:pt x="1001" y="408"/>
                  </a:lnTo>
                  <a:lnTo>
                    <a:pt x="1001" y="405"/>
                  </a:lnTo>
                  <a:lnTo>
                    <a:pt x="1001" y="405"/>
                  </a:lnTo>
                  <a:lnTo>
                    <a:pt x="1001" y="405"/>
                  </a:lnTo>
                  <a:lnTo>
                    <a:pt x="1003" y="405"/>
                  </a:lnTo>
                  <a:lnTo>
                    <a:pt x="1003" y="405"/>
                  </a:lnTo>
                  <a:lnTo>
                    <a:pt x="1003" y="405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1" y="403"/>
                  </a:lnTo>
                  <a:lnTo>
                    <a:pt x="1001" y="403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3" y="403"/>
                  </a:lnTo>
                  <a:lnTo>
                    <a:pt x="1006" y="403"/>
                  </a:lnTo>
                  <a:lnTo>
                    <a:pt x="1006" y="401"/>
                  </a:lnTo>
                  <a:lnTo>
                    <a:pt x="1006" y="401"/>
                  </a:lnTo>
                  <a:lnTo>
                    <a:pt x="1006" y="401"/>
                  </a:lnTo>
                  <a:lnTo>
                    <a:pt x="1008" y="401"/>
                  </a:lnTo>
                  <a:lnTo>
                    <a:pt x="1008" y="401"/>
                  </a:lnTo>
                  <a:lnTo>
                    <a:pt x="1008" y="401"/>
                  </a:lnTo>
                  <a:lnTo>
                    <a:pt x="1010" y="401"/>
                  </a:lnTo>
                  <a:lnTo>
                    <a:pt x="1010" y="401"/>
                  </a:lnTo>
                  <a:lnTo>
                    <a:pt x="1010" y="401"/>
                  </a:lnTo>
                  <a:lnTo>
                    <a:pt x="1010" y="398"/>
                  </a:lnTo>
                  <a:lnTo>
                    <a:pt x="1013" y="398"/>
                  </a:lnTo>
                  <a:lnTo>
                    <a:pt x="1013" y="398"/>
                  </a:lnTo>
                  <a:lnTo>
                    <a:pt x="1013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0" y="396"/>
                  </a:lnTo>
                  <a:lnTo>
                    <a:pt x="1013" y="396"/>
                  </a:lnTo>
                  <a:lnTo>
                    <a:pt x="1013" y="396"/>
                  </a:lnTo>
                  <a:lnTo>
                    <a:pt x="1013" y="396"/>
                  </a:lnTo>
                  <a:lnTo>
                    <a:pt x="1015" y="396"/>
                  </a:lnTo>
                  <a:lnTo>
                    <a:pt x="1015" y="396"/>
                  </a:lnTo>
                  <a:lnTo>
                    <a:pt x="1015" y="398"/>
                  </a:lnTo>
                  <a:lnTo>
                    <a:pt x="1013" y="398"/>
                  </a:lnTo>
                  <a:lnTo>
                    <a:pt x="1013" y="398"/>
                  </a:lnTo>
                  <a:lnTo>
                    <a:pt x="1015" y="398"/>
                  </a:lnTo>
                  <a:lnTo>
                    <a:pt x="1015" y="398"/>
                  </a:lnTo>
                  <a:lnTo>
                    <a:pt x="1015" y="398"/>
                  </a:lnTo>
                  <a:lnTo>
                    <a:pt x="1017" y="398"/>
                  </a:lnTo>
                  <a:lnTo>
                    <a:pt x="1017" y="398"/>
                  </a:lnTo>
                  <a:lnTo>
                    <a:pt x="1017" y="401"/>
                  </a:lnTo>
                  <a:lnTo>
                    <a:pt x="1017" y="401"/>
                  </a:lnTo>
                  <a:lnTo>
                    <a:pt x="1017" y="401"/>
                  </a:lnTo>
                  <a:lnTo>
                    <a:pt x="1020" y="401"/>
                  </a:lnTo>
                  <a:lnTo>
                    <a:pt x="1020" y="403"/>
                  </a:lnTo>
                  <a:lnTo>
                    <a:pt x="1020" y="403"/>
                  </a:lnTo>
                  <a:lnTo>
                    <a:pt x="1020" y="401"/>
                  </a:lnTo>
                  <a:lnTo>
                    <a:pt x="1022" y="401"/>
                  </a:lnTo>
                  <a:lnTo>
                    <a:pt x="1022" y="403"/>
                  </a:lnTo>
                  <a:lnTo>
                    <a:pt x="1022" y="403"/>
                  </a:lnTo>
                  <a:lnTo>
                    <a:pt x="1022" y="403"/>
                  </a:lnTo>
                  <a:lnTo>
                    <a:pt x="1022" y="405"/>
                  </a:lnTo>
                  <a:lnTo>
                    <a:pt x="1022" y="405"/>
                  </a:lnTo>
                  <a:lnTo>
                    <a:pt x="1022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5" y="405"/>
                  </a:lnTo>
                  <a:lnTo>
                    <a:pt x="1027" y="405"/>
                  </a:lnTo>
                  <a:lnTo>
                    <a:pt x="1027" y="405"/>
                  </a:lnTo>
                  <a:lnTo>
                    <a:pt x="1029" y="405"/>
                  </a:lnTo>
                  <a:lnTo>
                    <a:pt x="1029" y="405"/>
                  </a:lnTo>
                  <a:lnTo>
                    <a:pt x="1027" y="405"/>
                  </a:lnTo>
                  <a:lnTo>
                    <a:pt x="1027" y="405"/>
                  </a:lnTo>
                  <a:lnTo>
                    <a:pt x="1029" y="405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29" y="408"/>
                  </a:lnTo>
                  <a:lnTo>
                    <a:pt x="1032" y="408"/>
                  </a:lnTo>
                  <a:lnTo>
                    <a:pt x="1032" y="408"/>
                  </a:lnTo>
                  <a:lnTo>
                    <a:pt x="1032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4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6" y="408"/>
                  </a:lnTo>
                  <a:lnTo>
                    <a:pt x="1039" y="408"/>
                  </a:lnTo>
                  <a:lnTo>
                    <a:pt x="1039" y="408"/>
                  </a:lnTo>
                  <a:lnTo>
                    <a:pt x="1041" y="408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1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5"/>
                  </a:lnTo>
                  <a:lnTo>
                    <a:pt x="1044" y="408"/>
                  </a:lnTo>
                  <a:lnTo>
                    <a:pt x="1044" y="408"/>
                  </a:lnTo>
                  <a:lnTo>
                    <a:pt x="1046" y="408"/>
                  </a:lnTo>
                  <a:lnTo>
                    <a:pt x="1046" y="408"/>
                  </a:lnTo>
                  <a:lnTo>
                    <a:pt x="1046" y="410"/>
                  </a:lnTo>
                  <a:lnTo>
                    <a:pt x="1048" y="410"/>
                  </a:lnTo>
                  <a:lnTo>
                    <a:pt x="1048" y="410"/>
                  </a:lnTo>
                  <a:lnTo>
                    <a:pt x="1048" y="410"/>
                  </a:lnTo>
                  <a:lnTo>
                    <a:pt x="1051" y="410"/>
                  </a:lnTo>
                  <a:lnTo>
                    <a:pt x="1051" y="408"/>
                  </a:lnTo>
                  <a:lnTo>
                    <a:pt x="1051" y="408"/>
                  </a:lnTo>
                  <a:lnTo>
                    <a:pt x="1051" y="410"/>
                  </a:lnTo>
                  <a:lnTo>
                    <a:pt x="1051" y="410"/>
                  </a:lnTo>
                  <a:lnTo>
                    <a:pt x="1053" y="410"/>
                  </a:lnTo>
                  <a:lnTo>
                    <a:pt x="1053" y="410"/>
                  </a:lnTo>
                  <a:lnTo>
                    <a:pt x="1053" y="408"/>
                  </a:lnTo>
                  <a:lnTo>
                    <a:pt x="1055" y="408"/>
                  </a:lnTo>
                  <a:lnTo>
                    <a:pt x="1055" y="410"/>
                  </a:lnTo>
                  <a:lnTo>
                    <a:pt x="1055" y="410"/>
                  </a:lnTo>
                  <a:lnTo>
                    <a:pt x="1055" y="410"/>
                  </a:lnTo>
                  <a:lnTo>
                    <a:pt x="1055" y="413"/>
                  </a:lnTo>
                  <a:lnTo>
                    <a:pt x="1055" y="413"/>
                  </a:lnTo>
                  <a:lnTo>
                    <a:pt x="1053" y="413"/>
                  </a:lnTo>
                  <a:lnTo>
                    <a:pt x="1053" y="413"/>
                  </a:lnTo>
                  <a:lnTo>
                    <a:pt x="1053" y="413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5"/>
                  </a:lnTo>
                  <a:lnTo>
                    <a:pt x="1053" y="417"/>
                  </a:lnTo>
                  <a:lnTo>
                    <a:pt x="1051" y="417"/>
                  </a:lnTo>
                  <a:lnTo>
                    <a:pt x="1051" y="417"/>
                  </a:lnTo>
                  <a:lnTo>
                    <a:pt x="1051" y="417"/>
                  </a:lnTo>
                  <a:lnTo>
                    <a:pt x="1051" y="420"/>
                  </a:lnTo>
                  <a:lnTo>
                    <a:pt x="1051" y="420"/>
                  </a:lnTo>
                  <a:lnTo>
                    <a:pt x="1051" y="417"/>
                  </a:lnTo>
                  <a:lnTo>
                    <a:pt x="1053" y="417"/>
                  </a:lnTo>
                  <a:lnTo>
                    <a:pt x="1053" y="420"/>
                  </a:lnTo>
                  <a:lnTo>
                    <a:pt x="1053" y="420"/>
                  </a:lnTo>
                  <a:lnTo>
                    <a:pt x="1051" y="420"/>
                  </a:lnTo>
                  <a:lnTo>
                    <a:pt x="1051" y="422"/>
                  </a:lnTo>
                  <a:lnTo>
                    <a:pt x="1051" y="422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51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8" y="424"/>
                  </a:lnTo>
                  <a:lnTo>
                    <a:pt x="1046" y="424"/>
                  </a:lnTo>
                  <a:lnTo>
                    <a:pt x="1046" y="424"/>
                  </a:lnTo>
                  <a:lnTo>
                    <a:pt x="1046" y="424"/>
                  </a:lnTo>
                  <a:lnTo>
                    <a:pt x="1044" y="424"/>
                  </a:lnTo>
                  <a:lnTo>
                    <a:pt x="1044" y="424"/>
                  </a:lnTo>
                  <a:lnTo>
                    <a:pt x="1044" y="424"/>
                  </a:lnTo>
                  <a:lnTo>
                    <a:pt x="1044" y="422"/>
                  </a:lnTo>
                  <a:lnTo>
                    <a:pt x="1044" y="422"/>
                  </a:lnTo>
                  <a:lnTo>
                    <a:pt x="1041" y="422"/>
                  </a:lnTo>
                  <a:lnTo>
                    <a:pt x="1041" y="424"/>
                  </a:lnTo>
                  <a:lnTo>
                    <a:pt x="1041" y="424"/>
                  </a:lnTo>
                  <a:lnTo>
                    <a:pt x="1041" y="424"/>
                  </a:lnTo>
                  <a:lnTo>
                    <a:pt x="1041" y="422"/>
                  </a:lnTo>
                  <a:lnTo>
                    <a:pt x="1041" y="422"/>
                  </a:lnTo>
                  <a:lnTo>
                    <a:pt x="1039" y="422"/>
                  </a:lnTo>
                  <a:lnTo>
                    <a:pt x="1039" y="422"/>
                  </a:lnTo>
                  <a:lnTo>
                    <a:pt x="1039" y="422"/>
                  </a:lnTo>
                  <a:lnTo>
                    <a:pt x="1036" y="422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6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4"/>
                  </a:lnTo>
                  <a:lnTo>
                    <a:pt x="1034" y="427"/>
                  </a:lnTo>
                  <a:lnTo>
                    <a:pt x="1034" y="427"/>
                  </a:lnTo>
                  <a:lnTo>
                    <a:pt x="1032" y="427"/>
                  </a:lnTo>
                  <a:lnTo>
                    <a:pt x="1032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9" y="427"/>
                  </a:lnTo>
                  <a:lnTo>
                    <a:pt x="1027" y="427"/>
                  </a:lnTo>
                  <a:lnTo>
                    <a:pt x="1027" y="427"/>
                  </a:lnTo>
                  <a:lnTo>
                    <a:pt x="1027" y="429"/>
                  </a:lnTo>
                  <a:lnTo>
                    <a:pt x="1027" y="429"/>
                  </a:lnTo>
                  <a:lnTo>
                    <a:pt x="1025" y="429"/>
                  </a:lnTo>
                  <a:lnTo>
                    <a:pt x="1025" y="427"/>
                  </a:lnTo>
                  <a:lnTo>
                    <a:pt x="1025" y="427"/>
                  </a:lnTo>
                  <a:lnTo>
                    <a:pt x="1025" y="429"/>
                  </a:lnTo>
                  <a:lnTo>
                    <a:pt x="1025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29"/>
                  </a:lnTo>
                  <a:lnTo>
                    <a:pt x="1022" y="432"/>
                  </a:lnTo>
                  <a:lnTo>
                    <a:pt x="1020" y="432"/>
                  </a:lnTo>
                  <a:lnTo>
                    <a:pt x="1020" y="432"/>
                  </a:lnTo>
                  <a:lnTo>
                    <a:pt x="1017" y="432"/>
                  </a:lnTo>
                  <a:lnTo>
                    <a:pt x="1017" y="432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4"/>
                  </a:lnTo>
                  <a:lnTo>
                    <a:pt x="1017" y="436"/>
                  </a:lnTo>
                  <a:lnTo>
                    <a:pt x="1017" y="436"/>
                  </a:lnTo>
                  <a:lnTo>
                    <a:pt x="1017" y="436"/>
                  </a:lnTo>
                  <a:lnTo>
                    <a:pt x="1015" y="436"/>
                  </a:lnTo>
                  <a:lnTo>
                    <a:pt x="1015" y="436"/>
                  </a:lnTo>
                  <a:lnTo>
                    <a:pt x="1015" y="436"/>
                  </a:lnTo>
                  <a:lnTo>
                    <a:pt x="1015" y="434"/>
                  </a:lnTo>
                  <a:lnTo>
                    <a:pt x="1015" y="434"/>
                  </a:lnTo>
                  <a:lnTo>
                    <a:pt x="1015" y="434"/>
                  </a:lnTo>
                  <a:lnTo>
                    <a:pt x="1013" y="434"/>
                  </a:lnTo>
                  <a:lnTo>
                    <a:pt x="1013" y="434"/>
                  </a:lnTo>
                  <a:lnTo>
                    <a:pt x="1013" y="434"/>
                  </a:lnTo>
                  <a:lnTo>
                    <a:pt x="1013" y="436"/>
                  </a:lnTo>
                  <a:lnTo>
                    <a:pt x="1013" y="436"/>
                  </a:lnTo>
                  <a:lnTo>
                    <a:pt x="1013" y="436"/>
                  </a:lnTo>
                  <a:lnTo>
                    <a:pt x="1013" y="439"/>
                  </a:lnTo>
                  <a:lnTo>
                    <a:pt x="1013" y="439"/>
                  </a:lnTo>
                  <a:lnTo>
                    <a:pt x="1013" y="439"/>
                  </a:lnTo>
                  <a:lnTo>
                    <a:pt x="1013" y="441"/>
                  </a:lnTo>
                  <a:lnTo>
                    <a:pt x="1013" y="441"/>
                  </a:lnTo>
                  <a:lnTo>
                    <a:pt x="1013" y="441"/>
                  </a:lnTo>
                  <a:lnTo>
                    <a:pt x="1013" y="443"/>
                  </a:lnTo>
                  <a:lnTo>
                    <a:pt x="1013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10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8" y="443"/>
                  </a:lnTo>
                  <a:lnTo>
                    <a:pt x="1006" y="443"/>
                  </a:lnTo>
                  <a:lnTo>
                    <a:pt x="1006" y="443"/>
                  </a:lnTo>
                  <a:lnTo>
                    <a:pt x="1003" y="443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6"/>
                  </a:lnTo>
                  <a:lnTo>
                    <a:pt x="1003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1001" y="448"/>
                  </a:lnTo>
                  <a:lnTo>
                    <a:pt x="999" y="448"/>
                  </a:lnTo>
                  <a:lnTo>
                    <a:pt x="999" y="451"/>
                  </a:lnTo>
                  <a:lnTo>
                    <a:pt x="999" y="451"/>
                  </a:lnTo>
                  <a:lnTo>
                    <a:pt x="999" y="451"/>
                  </a:lnTo>
                  <a:lnTo>
                    <a:pt x="999" y="453"/>
                  </a:lnTo>
                  <a:lnTo>
                    <a:pt x="999" y="453"/>
                  </a:lnTo>
                  <a:lnTo>
                    <a:pt x="996" y="453"/>
                  </a:lnTo>
                  <a:lnTo>
                    <a:pt x="996" y="453"/>
                  </a:lnTo>
                  <a:lnTo>
                    <a:pt x="996" y="455"/>
                  </a:lnTo>
                  <a:lnTo>
                    <a:pt x="996" y="455"/>
                  </a:lnTo>
                  <a:lnTo>
                    <a:pt x="996" y="455"/>
                  </a:lnTo>
                  <a:lnTo>
                    <a:pt x="994" y="455"/>
                  </a:lnTo>
                  <a:lnTo>
                    <a:pt x="994" y="455"/>
                  </a:lnTo>
                  <a:lnTo>
                    <a:pt x="994" y="455"/>
                  </a:lnTo>
                  <a:lnTo>
                    <a:pt x="991" y="455"/>
                  </a:lnTo>
                  <a:lnTo>
                    <a:pt x="991" y="455"/>
                  </a:lnTo>
                  <a:lnTo>
                    <a:pt x="991" y="455"/>
                  </a:lnTo>
                  <a:lnTo>
                    <a:pt x="989" y="455"/>
                  </a:lnTo>
                  <a:lnTo>
                    <a:pt x="989" y="458"/>
                  </a:lnTo>
                  <a:lnTo>
                    <a:pt x="989" y="458"/>
                  </a:lnTo>
                  <a:lnTo>
                    <a:pt x="989" y="458"/>
                  </a:lnTo>
                  <a:lnTo>
                    <a:pt x="989" y="460"/>
                  </a:lnTo>
                  <a:lnTo>
                    <a:pt x="989" y="460"/>
                  </a:lnTo>
                  <a:lnTo>
                    <a:pt x="989" y="460"/>
                  </a:lnTo>
                  <a:lnTo>
                    <a:pt x="989" y="462"/>
                  </a:lnTo>
                  <a:lnTo>
                    <a:pt x="987" y="462"/>
                  </a:lnTo>
                  <a:lnTo>
                    <a:pt x="987" y="462"/>
                  </a:lnTo>
                  <a:lnTo>
                    <a:pt x="987" y="462"/>
                  </a:lnTo>
                  <a:lnTo>
                    <a:pt x="987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5"/>
                  </a:lnTo>
                  <a:lnTo>
                    <a:pt x="984" y="467"/>
                  </a:lnTo>
                  <a:lnTo>
                    <a:pt x="984" y="467"/>
                  </a:lnTo>
                  <a:lnTo>
                    <a:pt x="984" y="467"/>
                  </a:lnTo>
                  <a:lnTo>
                    <a:pt x="984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2" y="469"/>
                  </a:lnTo>
                  <a:lnTo>
                    <a:pt x="980" y="469"/>
                  </a:lnTo>
                  <a:lnTo>
                    <a:pt x="980" y="472"/>
                  </a:lnTo>
                  <a:lnTo>
                    <a:pt x="980" y="472"/>
                  </a:lnTo>
                  <a:lnTo>
                    <a:pt x="980" y="474"/>
                  </a:lnTo>
                  <a:lnTo>
                    <a:pt x="980" y="474"/>
                  </a:lnTo>
                  <a:lnTo>
                    <a:pt x="980" y="474"/>
                  </a:lnTo>
                  <a:lnTo>
                    <a:pt x="980" y="477"/>
                  </a:lnTo>
                  <a:lnTo>
                    <a:pt x="982" y="477"/>
                  </a:lnTo>
                  <a:lnTo>
                    <a:pt x="982" y="477"/>
                  </a:lnTo>
                  <a:lnTo>
                    <a:pt x="982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4" y="477"/>
                  </a:lnTo>
                  <a:lnTo>
                    <a:pt x="987" y="477"/>
                  </a:lnTo>
                  <a:lnTo>
                    <a:pt x="987" y="477"/>
                  </a:lnTo>
                  <a:lnTo>
                    <a:pt x="987" y="479"/>
                  </a:lnTo>
                  <a:lnTo>
                    <a:pt x="987" y="479"/>
                  </a:lnTo>
                  <a:lnTo>
                    <a:pt x="987" y="479"/>
                  </a:lnTo>
                  <a:lnTo>
                    <a:pt x="987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1"/>
                  </a:lnTo>
                  <a:lnTo>
                    <a:pt x="989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1" y="484"/>
                  </a:lnTo>
                  <a:lnTo>
                    <a:pt x="994" y="484"/>
                  </a:lnTo>
                  <a:lnTo>
                    <a:pt x="994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6" y="484"/>
                  </a:lnTo>
                  <a:lnTo>
                    <a:pt x="999" y="484"/>
                  </a:lnTo>
                  <a:lnTo>
                    <a:pt x="999" y="486"/>
                  </a:lnTo>
                  <a:lnTo>
                    <a:pt x="999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1" y="486"/>
                  </a:lnTo>
                  <a:lnTo>
                    <a:pt x="1003" y="486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88"/>
                  </a:lnTo>
                  <a:lnTo>
                    <a:pt x="1003" y="491"/>
                  </a:lnTo>
                  <a:lnTo>
                    <a:pt x="1003" y="491"/>
                  </a:lnTo>
                  <a:lnTo>
                    <a:pt x="1003" y="493"/>
                  </a:lnTo>
                  <a:lnTo>
                    <a:pt x="1006" y="493"/>
                  </a:lnTo>
                  <a:lnTo>
                    <a:pt x="1006" y="493"/>
                  </a:lnTo>
                  <a:lnTo>
                    <a:pt x="1006" y="493"/>
                  </a:lnTo>
                  <a:lnTo>
                    <a:pt x="1006" y="496"/>
                  </a:lnTo>
                  <a:lnTo>
                    <a:pt x="1006" y="496"/>
                  </a:lnTo>
                  <a:lnTo>
                    <a:pt x="1006" y="496"/>
                  </a:lnTo>
                  <a:lnTo>
                    <a:pt x="1006" y="498"/>
                  </a:lnTo>
                  <a:lnTo>
                    <a:pt x="1008" y="498"/>
                  </a:lnTo>
                  <a:lnTo>
                    <a:pt x="1008" y="498"/>
                  </a:lnTo>
                  <a:lnTo>
                    <a:pt x="1008" y="500"/>
                  </a:lnTo>
                  <a:lnTo>
                    <a:pt x="1008" y="500"/>
                  </a:lnTo>
                  <a:lnTo>
                    <a:pt x="1008" y="500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3"/>
                  </a:lnTo>
                  <a:lnTo>
                    <a:pt x="1008" y="505"/>
                  </a:lnTo>
                  <a:lnTo>
                    <a:pt x="1010" y="505"/>
                  </a:lnTo>
                  <a:lnTo>
                    <a:pt x="1010" y="505"/>
                  </a:lnTo>
                  <a:lnTo>
                    <a:pt x="1010" y="507"/>
                  </a:lnTo>
                  <a:lnTo>
                    <a:pt x="1010" y="507"/>
                  </a:lnTo>
                  <a:lnTo>
                    <a:pt x="1010" y="507"/>
                  </a:lnTo>
                  <a:lnTo>
                    <a:pt x="1010" y="510"/>
                  </a:lnTo>
                  <a:lnTo>
                    <a:pt x="1010" y="510"/>
                  </a:lnTo>
                  <a:lnTo>
                    <a:pt x="1010" y="512"/>
                  </a:lnTo>
                  <a:lnTo>
                    <a:pt x="1010" y="512"/>
                  </a:lnTo>
                  <a:lnTo>
                    <a:pt x="1010" y="512"/>
                  </a:lnTo>
                  <a:lnTo>
                    <a:pt x="1010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13" y="517"/>
                  </a:lnTo>
                  <a:lnTo>
                    <a:pt x="1013" y="517"/>
                  </a:lnTo>
                  <a:lnTo>
                    <a:pt x="1013" y="519"/>
                  </a:lnTo>
                  <a:lnTo>
                    <a:pt x="1013" y="519"/>
                  </a:lnTo>
                  <a:lnTo>
                    <a:pt x="1015" y="519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2"/>
                  </a:lnTo>
                  <a:lnTo>
                    <a:pt x="1015" y="524"/>
                  </a:lnTo>
                  <a:lnTo>
                    <a:pt x="1015" y="524"/>
                  </a:lnTo>
                  <a:lnTo>
                    <a:pt x="1015" y="524"/>
                  </a:lnTo>
                  <a:lnTo>
                    <a:pt x="1015" y="526"/>
                  </a:lnTo>
                  <a:lnTo>
                    <a:pt x="1015" y="526"/>
                  </a:lnTo>
                  <a:lnTo>
                    <a:pt x="1015" y="529"/>
                  </a:lnTo>
                  <a:lnTo>
                    <a:pt x="1017" y="529"/>
                  </a:lnTo>
                  <a:lnTo>
                    <a:pt x="1017" y="529"/>
                  </a:lnTo>
                  <a:lnTo>
                    <a:pt x="1017" y="531"/>
                  </a:lnTo>
                  <a:lnTo>
                    <a:pt x="1017" y="531"/>
                  </a:lnTo>
                  <a:lnTo>
                    <a:pt x="1017" y="531"/>
                  </a:lnTo>
                  <a:lnTo>
                    <a:pt x="1017" y="533"/>
                  </a:lnTo>
                  <a:lnTo>
                    <a:pt x="1017" y="533"/>
                  </a:lnTo>
                  <a:lnTo>
                    <a:pt x="1017" y="533"/>
                  </a:lnTo>
                  <a:lnTo>
                    <a:pt x="1020" y="533"/>
                  </a:lnTo>
                  <a:lnTo>
                    <a:pt x="1020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2" y="533"/>
                  </a:lnTo>
                  <a:lnTo>
                    <a:pt x="1025" y="533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5" y="536"/>
                  </a:lnTo>
                  <a:lnTo>
                    <a:pt x="1027" y="536"/>
                  </a:lnTo>
                  <a:lnTo>
                    <a:pt x="1027" y="538"/>
                  </a:lnTo>
                  <a:lnTo>
                    <a:pt x="1027" y="538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1"/>
                  </a:lnTo>
                  <a:lnTo>
                    <a:pt x="1027" y="543"/>
                  </a:lnTo>
                  <a:lnTo>
                    <a:pt x="1027" y="543"/>
                  </a:lnTo>
                  <a:lnTo>
                    <a:pt x="1027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29" y="543"/>
                  </a:lnTo>
                  <a:lnTo>
                    <a:pt x="1032" y="543"/>
                  </a:lnTo>
                  <a:lnTo>
                    <a:pt x="1032" y="543"/>
                  </a:lnTo>
                  <a:lnTo>
                    <a:pt x="1032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5"/>
                  </a:lnTo>
                  <a:lnTo>
                    <a:pt x="1034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48"/>
                  </a:lnTo>
                  <a:lnTo>
                    <a:pt x="1036" y="550"/>
                  </a:lnTo>
                  <a:lnTo>
                    <a:pt x="1036" y="550"/>
                  </a:lnTo>
                  <a:lnTo>
                    <a:pt x="1036" y="552"/>
                  </a:lnTo>
                  <a:lnTo>
                    <a:pt x="1039" y="552"/>
                  </a:lnTo>
                  <a:lnTo>
                    <a:pt x="1039" y="552"/>
                  </a:lnTo>
                  <a:lnTo>
                    <a:pt x="1039" y="552"/>
                  </a:lnTo>
                  <a:lnTo>
                    <a:pt x="1039" y="555"/>
                  </a:lnTo>
                  <a:lnTo>
                    <a:pt x="1039" y="555"/>
                  </a:lnTo>
                  <a:lnTo>
                    <a:pt x="1036" y="555"/>
                  </a:lnTo>
                  <a:lnTo>
                    <a:pt x="1036" y="555"/>
                  </a:lnTo>
                  <a:lnTo>
                    <a:pt x="1036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2" y="555"/>
                  </a:lnTo>
                  <a:lnTo>
                    <a:pt x="1032" y="555"/>
                  </a:lnTo>
                  <a:lnTo>
                    <a:pt x="1034" y="555"/>
                  </a:lnTo>
                  <a:lnTo>
                    <a:pt x="1034" y="555"/>
                  </a:lnTo>
                  <a:lnTo>
                    <a:pt x="1034" y="557"/>
                  </a:lnTo>
                  <a:lnTo>
                    <a:pt x="1034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6" y="557"/>
                  </a:lnTo>
                  <a:lnTo>
                    <a:pt x="1039" y="557"/>
                  </a:lnTo>
                  <a:lnTo>
                    <a:pt x="1039" y="560"/>
                  </a:lnTo>
                  <a:lnTo>
                    <a:pt x="1039" y="560"/>
                  </a:lnTo>
                  <a:lnTo>
                    <a:pt x="1036" y="560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4" y="562"/>
                  </a:lnTo>
                  <a:lnTo>
                    <a:pt x="1034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6" y="562"/>
                  </a:lnTo>
                  <a:lnTo>
                    <a:pt x="1039" y="562"/>
                  </a:lnTo>
                  <a:lnTo>
                    <a:pt x="1039" y="564"/>
                  </a:lnTo>
                  <a:lnTo>
                    <a:pt x="1039" y="564"/>
                  </a:lnTo>
                  <a:lnTo>
                    <a:pt x="1036" y="564"/>
                  </a:lnTo>
                  <a:lnTo>
                    <a:pt x="1036" y="564"/>
                  </a:lnTo>
                  <a:lnTo>
                    <a:pt x="1036" y="564"/>
                  </a:lnTo>
                  <a:lnTo>
                    <a:pt x="1034" y="564"/>
                  </a:lnTo>
                  <a:lnTo>
                    <a:pt x="1034" y="567"/>
                  </a:lnTo>
                  <a:lnTo>
                    <a:pt x="1036" y="567"/>
                  </a:lnTo>
                  <a:lnTo>
                    <a:pt x="1036" y="567"/>
                  </a:lnTo>
                  <a:lnTo>
                    <a:pt x="1036" y="567"/>
                  </a:lnTo>
                  <a:lnTo>
                    <a:pt x="1036" y="569"/>
                  </a:lnTo>
                  <a:lnTo>
                    <a:pt x="1036" y="569"/>
                  </a:lnTo>
                  <a:lnTo>
                    <a:pt x="1036" y="569"/>
                  </a:lnTo>
                  <a:lnTo>
                    <a:pt x="1036" y="571"/>
                  </a:lnTo>
                  <a:lnTo>
                    <a:pt x="1036" y="571"/>
                  </a:lnTo>
                  <a:lnTo>
                    <a:pt x="1039" y="571"/>
                  </a:lnTo>
                  <a:lnTo>
                    <a:pt x="1039" y="574"/>
                  </a:lnTo>
                  <a:lnTo>
                    <a:pt x="1039" y="574"/>
                  </a:lnTo>
                  <a:lnTo>
                    <a:pt x="1039" y="574"/>
                  </a:lnTo>
                  <a:lnTo>
                    <a:pt x="1039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6" y="576"/>
                  </a:lnTo>
                  <a:lnTo>
                    <a:pt x="1034" y="576"/>
                  </a:lnTo>
                  <a:lnTo>
                    <a:pt x="1034" y="576"/>
                  </a:lnTo>
                  <a:lnTo>
                    <a:pt x="1034" y="576"/>
                  </a:lnTo>
                  <a:lnTo>
                    <a:pt x="1032" y="576"/>
                  </a:lnTo>
                  <a:lnTo>
                    <a:pt x="1032" y="576"/>
                  </a:lnTo>
                  <a:lnTo>
                    <a:pt x="1029" y="576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9" y="578"/>
                  </a:lnTo>
                  <a:lnTo>
                    <a:pt x="1027" y="578"/>
                  </a:lnTo>
                  <a:lnTo>
                    <a:pt x="1027" y="581"/>
                  </a:lnTo>
                  <a:lnTo>
                    <a:pt x="1027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1"/>
                  </a:lnTo>
                  <a:lnTo>
                    <a:pt x="1025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2" y="583"/>
                  </a:lnTo>
                  <a:lnTo>
                    <a:pt x="1020" y="583"/>
                  </a:lnTo>
                  <a:lnTo>
                    <a:pt x="1020" y="583"/>
                  </a:lnTo>
                  <a:lnTo>
                    <a:pt x="1020" y="583"/>
                  </a:lnTo>
                  <a:lnTo>
                    <a:pt x="1017" y="583"/>
                  </a:lnTo>
                  <a:lnTo>
                    <a:pt x="1017" y="586"/>
                  </a:lnTo>
                  <a:lnTo>
                    <a:pt x="1017" y="586"/>
                  </a:lnTo>
                  <a:lnTo>
                    <a:pt x="1017" y="586"/>
                  </a:lnTo>
                  <a:lnTo>
                    <a:pt x="1017" y="588"/>
                  </a:lnTo>
                  <a:lnTo>
                    <a:pt x="1017" y="588"/>
                  </a:lnTo>
                  <a:lnTo>
                    <a:pt x="1017" y="588"/>
                  </a:lnTo>
                  <a:lnTo>
                    <a:pt x="1017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5" y="590"/>
                  </a:lnTo>
                  <a:lnTo>
                    <a:pt x="1013" y="590"/>
                  </a:lnTo>
                  <a:lnTo>
                    <a:pt x="1013" y="590"/>
                  </a:lnTo>
                  <a:lnTo>
                    <a:pt x="1013" y="590"/>
                  </a:lnTo>
                  <a:lnTo>
                    <a:pt x="1013" y="588"/>
                  </a:lnTo>
                  <a:lnTo>
                    <a:pt x="1010" y="588"/>
                  </a:lnTo>
                  <a:lnTo>
                    <a:pt x="1010" y="588"/>
                  </a:lnTo>
                  <a:lnTo>
                    <a:pt x="1010" y="588"/>
                  </a:lnTo>
                  <a:lnTo>
                    <a:pt x="1008" y="588"/>
                  </a:lnTo>
                  <a:lnTo>
                    <a:pt x="1008" y="588"/>
                  </a:lnTo>
                  <a:lnTo>
                    <a:pt x="1008" y="588"/>
                  </a:lnTo>
                  <a:lnTo>
                    <a:pt x="1006" y="588"/>
                  </a:lnTo>
                  <a:lnTo>
                    <a:pt x="1006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08" y="590"/>
                  </a:lnTo>
                  <a:lnTo>
                    <a:pt x="1010" y="590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3"/>
                  </a:lnTo>
                  <a:lnTo>
                    <a:pt x="1010" y="595"/>
                  </a:lnTo>
                  <a:lnTo>
                    <a:pt x="1013" y="595"/>
                  </a:lnTo>
                  <a:lnTo>
                    <a:pt x="1013" y="595"/>
                  </a:lnTo>
                  <a:lnTo>
                    <a:pt x="1015" y="595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5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17" y="593"/>
                  </a:lnTo>
                  <a:lnTo>
                    <a:pt x="1020" y="593"/>
                  </a:lnTo>
                  <a:lnTo>
                    <a:pt x="1020" y="590"/>
                  </a:lnTo>
                  <a:lnTo>
                    <a:pt x="1020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2" y="590"/>
                  </a:lnTo>
                  <a:lnTo>
                    <a:pt x="1025" y="590"/>
                  </a:lnTo>
                  <a:lnTo>
                    <a:pt x="1025" y="590"/>
                  </a:lnTo>
                  <a:lnTo>
                    <a:pt x="1025" y="590"/>
                  </a:lnTo>
                  <a:lnTo>
                    <a:pt x="1027" y="590"/>
                  </a:lnTo>
                  <a:lnTo>
                    <a:pt x="1027" y="590"/>
                  </a:lnTo>
                  <a:lnTo>
                    <a:pt x="1027" y="590"/>
                  </a:lnTo>
                  <a:lnTo>
                    <a:pt x="1029" y="590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29" y="593"/>
                  </a:lnTo>
                  <a:lnTo>
                    <a:pt x="1032" y="593"/>
                  </a:lnTo>
                  <a:lnTo>
                    <a:pt x="1032" y="595"/>
                  </a:lnTo>
                  <a:lnTo>
                    <a:pt x="1032" y="595"/>
                  </a:lnTo>
                  <a:lnTo>
                    <a:pt x="1032" y="595"/>
                  </a:lnTo>
                  <a:lnTo>
                    <a:pt x="1032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4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7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6" y="595"/>
                  </a:lnTo>
                  <a:lnTo>
                    <a:pt x="1039" y="595"/>
                  </a:lnTo>
                  <a:lnTo>
                    <a:pt x="1039" y="593"/>
                  </a:lnTo>
                  <a:lnTo>
                    <a:pt x="1039" y="593"/>
                  </a:lnTo>
                  <a:lnTo>
                    <a:pt x="1039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3"/>
                  </a:lnTo>
                  <a:lnTo>
                    <a:pt x="1041" y="590"/>
                  </a:lnTo>
                  <a:lnTo>
                    <a:pt x="1041" y="590"/>
                  </a:lnTo>
                  <a:lnTo>
                    <a:pt x="1041" y="590"/>
                  </a:lnTo>
                  <a:lnTo>
                    <a:pt x="1044" y="590"/>
                  </a:lnTo>
                  <a:lnTo>
                    <a:pt x="1044" y="590"/>
                  </a:lnTo>
                  <a:lnTo>
                    <a:pt x="1044" y="588"/>
                  </a:lnTo>
                  <a:lnTo>
                    <a:pt x="1044" y="588"/>
                  </a:lnTo>
                  <a:lnTo>
                    <a:pt x="1044" y="590"/>
                  </a:lnTo>
                  <a:lnTo>
                    <a:pt x="1046" y="590"/>
                  </a:lnTo>
                  <a:lnTo>
                    <a:pt x="1046" y="590"/>
                  </a:lnTo>
                  <a:lnTo>
                    <a:pt x="1046" y="590"/>
                  </a:lnTo>
                  <a:lnTo>
                    <a:pt x="1048" y="590"/>
                  </a:lnTo>
                  <a:lnTo>
                    <a:pt x="1048" y="590"/>
                  </a:lnTo>
                  <a:lnTo>
                    <a:pt x="1048" y="590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8" y="593"/>
                  </a:lnTo>
                  <a:lnTo>
                    <a:pt x="1046" y="593"/>
                  </a:lnTo>
                  <a:lnTo>
                    <a:pt x="1046" y="593"/>
                  </a:lnTo>
                  <a:lnTo>
                    <a:pt x="1044" y="593"/>
                  </a:lnTo>
                  <a:lnTo>
                    <a:pt x="1044" y="593"/>
                  </a:lnTo>
                  <a:lnTo>
                    <a:pt x="1044" y="595"/>
                  </a:lnTo>
                  <a:lnTo>
                    <a:pt x="1046" y="595"/>
                  </a:lnTo>
                  <a:lnTo>
                    <a:pt x="1046" y="595"/>
                  </a:lnTo>
                  <a:lnTo>
                    <a:pt x="1048" y="595"/>
                  </a:lnTo>
                  <a:lnTo>
                    <a:pt x="1048" y="595"/>
                  </a:lnTo>
                  <a:lnTo>
                    <a:pt x="1048" y="597"/>
                  </a:lnTo>
                  <a:lnTo>
                    <a:pt x="1048" y="597"/>
                  </a:lnTo>
                  <a:lnTo>
                    <a:pt x="1048" y="597"/>
                  </a:lnTo>
                  <a:lnTo>
                    <a:pt x="1051" y="597"/>
                  </a:lnTo>
                  <a:lnTo>
                    <a:pt x="1051" y="597"/>
                  </a:lnTo>
                  <a:lnTo>
                    <a:pt x="1048" y="597"/>
                  </a:lnTo>
                  <a:lnTo>
                    <a:pt x="1048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0"/>
                  </a:lnTo>
                  <a:lnTo>
                    <a:pt x="1051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2"/>
                  </a:lnTo>
                  <a:lnTo>
                    <a:pt x="1048" y="605"/>
                  </a:lnTo>
                  <a:lnTo>
                    <a:pt x="1048" y="605"/>
                  </a:lnTo>
                  <a:lnTo>
                    <a:pt x="1046" y="605"/>
                  </a:lnTo>
                  <a:lnTo>
                    <a:pt x="1046" y="607"/>
                  </a:lnTo>
                  <a:lnTo>
                    <a:pt x="1046" y="607"/>
                  </a:lnTo>
                  <a:lnTo>
                    <a:pt x="1046" y="607"/>
                  </a:lnTo>
                  <a:lnTo>
                    <a:pt x="1044" y="607"/>
                  </a:lnTo>
                  <a:lnTo>
                    <a:pt x="1044" y="607"/>
                  </a:lnTo>
                  <a:lnTo>
                    <a:pt x="1044" y="609"/>
                  </a:lnTo>
                  <a:lnTo>
                    <a:pt x="1044" y="609"/>
                  </a:lnTo>
                  <a:lnTo>
                    <a:pt x="1044" y="607"/>
                  </a:lnTo>
                  <a:lnTo>
                    <a:pt x="1044" y="607"/>
                  </a:lnTo>
                  <a:lnTo>
                    <a:pt x="1041" y="607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41" y="605"/>
                  </a:lnTo>
                  <a:lnTo>
                    <a:pt x="1039" y="605"/>
                  </a:lnTo>
                  <a:lnTo>
                    <a:pt x="1039" y="605"/>
                  </a:lnTo>
                  <a:lnTo>
                    <a:pt x="1039" y="605"/>
                  </a:lnTo>
                  <a:lnTo>
                    <a:pt x="1036" y="605"/>
                  </a:lnTo>
                  <a:lnTo>
                    <a:pt x="1036" y="607"/>
                  </a:lnTo>
                  <a:lnTo>
                    <a:pt x="1039" y="607"/>
                  </a:lnTo>
                  <a:lnTo>
                    <a:pt x="1039" y="607"/>
                  </a:lnTo>
                  <a:lnTo>
                    <a:pt x="1039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7"/>
                  </a:lnTo>
                  <a:lnTo>
                    <a:pt x="1041" y="609"/>
                  </a:lnTo>
                  <a:lnTo>
                    <a:pt x="1041" y="609"/>
                  </a:lnTo>
                  <a:lnTo>
                    <a:pt x="1041" y="609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2"/>
                  </a:lnTo>
                  <a:lnTo>
                    <a:pt x="1041" y="614"/>
                  </a:lnTo>
                  <a:lnTo>
                    <a:pt x="1041" y="614"/>
                  </a:lnTo>
                  <a:lnTo>
                    <a:pt x="1041" y="614"/>
                  </a:lnTo>
                  <a:lnTo>
                    <a:pt x="1039" y="614"/>
                  </a:lnTo>
                  <a:lnTo>
                    <a:pt x="1039" y="616"/>
                  </a:lnTo>
                  <a:lnTo>
                    <a:pt x="1041" y="616"/>
                  </a:lnTo>
                  <a:lnTo>
                    <a:pt x="1041" y="616"/>
                  </a:lnTo>
                  <a:lnTo>
                    <a:pt x="1041" y="616"/>
                  </a:lnTo>
                  <a:lnTo>
                    <a:pt x="1041" y="619"/>
                  </a:lnTo>
                  <a:lnTo>
                    <a:pt x="1041" y="619"/>
                  </a:lnTo>
                  <a:lnTo>
                    <a:pt x="1041" y="619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41" y="621"/>
                  </a:lnTo>
                  <a:lnTo>
                    <a:pt x="1039" y="621"/>
                  </a:lnTo>
                  <a:lnTo>
                    <a:pt x="1039" y="621"/>
                  </a:lnTo>
                  <a:lnTo>
                    <a:pt x="1036" y="621"/>
                  </a:lnTo>
                  <a:lnTo>
                    <a:pt x="1036" y="621"/>
                  </a:lnTo>
                  <a:lnTo>
                    <a:pt x="1036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19"/>
                  </a:lnTo>
                  <a:lnTo>
                    <a:pt x="1034" y="619"/>
                  </a:lnTo>
                  <a:lnTo>
                    <a:pt x="1034" y="619"/>
                  </a:lnTo>
                  <a:lnTo>
                    <a:pt x="1032" y="619"/>
                  </a:lnTo>
                  <a:lnTo>
                    <a:pt x="1032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1"/>
                  </a:lnTo>
                  <a:lnTo>
                    <a:pt x="1034" y="624"/>
                  </a:lnTo>
                  <a:lnTo>
                    <a:pt x="1034" y="624"/>
                  </a:lnTo>
                  <a:lnTo>
                    <a:pt x="1034" y="624"/>
                  </a:lnTo>
                  <a:lnTo>
                    <a:pt x="1034" y="626"/>
                  </a:lnTo>
                  <a:lnTo>
                    <a:pt x="1034" y="626"/>
                  </a:lnTo>
                  <a:lnTo>
                    <a:pt x="1034" y="626"/>
                  </a:lnTo>
                  <a:lnTo>
                    <a:pt x="1034" y="628"/>
                  </a:lnTo>
                  <a:lnTo>
                    <a:pt x="1034" y="628"/>
                  </a:lnTo>
                  <a:lnTo>
                    <a:pt x="1034" y="631"/>
                  </a:lnTo>
                  <a:lnTo>
                    <a:pt x="1034" y="631"/>
                  </a:lnTo>
                  <a:lnTo>
                    <a:pt x="1034" y="631"/>
                  </a:lnTo>
                  <a:lnTo>
                    <a:pt x="1032" y="631"/>
                  </a:lnTo>
                  <a:lnTo>
                    <a:pt x="1032" y="631"/>
                  </a:lnTo>
                  <a:lnTo>
                    <a:pt x="1032" y="633"/>
                  </a:lnTo>
                  <a:lnTo>
                    <a:pt x="1029" y="633"/>
                  </a:lnTo>
                  <a:lnTo>
                    <a:pt x="1029" y="633"/>
                  </a:lnTo>
                  <a:lnTo>
                    <a:pt x="1029" y="633"/>
                  </a:lnTo>
                  <a:lnTo>
                    <a:pt x="1029" y="635"/>
                  </a:lnTo>
                  <a:lnTo>
                    <a:pt x="1032" y="635"/>
                  </a:lnTo>
                  <a:lnTo>
                    <a:pt x="1032" y="635"/>
                  </a:lnTo>
                  <a:lnTo>
                    <a:pt x="1034" y="635"/>
                  </a:lnTo>
                  <a:lnTo>
                    <a:pt x="1034" y="635"/>
                  </a:lnTo>
                  <a:lnTo>
                    <a:pt x="1034" y="638"/>
                  </a:lnTo>
                  <a:lnTo>
                    <a:pt x="1034" y="638"/>
                  </a:lnTo>
                  <a:lnTo>
                    <a:pt x="1034" y="638"/>
                  </a:lnTo>
                  <a:lnTo>
                    <a:pt x="1034" y="640"/>
                  </a:lnTo>
                  <a:lnTo>
                    <a:pt x="1034" y="640"/>
                  </a:lnTo>
                  <a:lnTo>
                    <a:pt x="1034" y="640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4" y="642"/>
                  </a:lnTo>
                  <a:lnTo>
                    <a:pt x="1032" y="642"/>
                  </a:lnTo>
                  <a:lnTo>
                    <a:pt x="1032" y="642"/>
                  </a:lnTo>
                  <a:lnTo>
                    <a:pt x="1032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9" y="642"/>
                  </a:lnTo>
                  <a:lnTo>
                    <a:pt x="1027" y="642"/>
                  </a:lnTo>
                  <a:lnTo>
                    <a:pt x="1027" y="645"/>
                  </a:lnTo>
                  <a:lnTo>
                    <a:pt x="1027" y="645"/>
                  </a:lnTo>
                  <a:lnTo>
                    <a:pt x="1027" y="647"/>
                  </a:lnTo>
                  <a:lnTo>
                    <a:pt x="1027" y="647"/>
                  </a:lnTo>
                  <a:lnTo>
                    <a:pt x="1027" y="650"/>
                  </a:lnTo>
                  <a:lnTo>
                    <a:pt x="1027" y="650"/>
                  </a:lnTo>
                  <a:lnTo>
                    <a:pt x="1027" y="647"/>
                  </a:lnTo>
                  <a:lnTo>
                    <a:pt x="1027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5" y="647"/>
                  </a:lnTo>
                  <a:lnTo>
                    <a:pt x="1022" y="647"/>
                  </a:lnTo>
                  <a:lnTo>
                    <a:pt x="1022" y="650"/>
                  </a:lnTo>
                  <a:lnTo>
                    <a:pt x="1025" y="650"/>
                  </a:lnTo>
                  <a:lnTo>
                    <a:pt x="1025" y="650"/>
                  </a:lnTo>
                  <a:lnTo>
                    <a:pt x="1022" y="650"/>
                  </a:lnTo>
                  <a:lnTo>
                    <a:pt x="1022" y="650"/>
                  </a:lnTo>
                  <a:lnTo>
                    <a:pt x="1022" y="652"/>
                  </a:lnTo>
                  <a:lnTo>
                    <a:pt x="1022" y="652"/>
                  </a:lnTo>
                  <a:lnTo>
                    <a:pt x="1022" y="652"/>
                  </a:lnTo>
                  <a:lnTo>
                    <a:pt x="1025" y="652"/>
                  </a:lnTo>
                  <a:lnTo>
                    <a:pt x="1025" y="652"/>
                  </a:lnTo>
                  <a:lnTo>
                    <a:pt x="1022" y="652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2" y="654"/>
                  </a:lnTo>
                  <a:lnTo>
                    <a:pt x="1020" y="654"/>
                  </a:lnTo>
                  <a:lnTo>
                    <a:pt x="1020" y="654"/>
                  </a:lnTo>
                  <a:lnTo>
                    <a:pt x="1020" y="654"/>
                  </a:lnTo>
                  <a:lnTo>
                    <a:pt x="1020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7" y="650"/>
                  </a:lnTo>
                  <a:lnTo>
                    <a:pt x="1017" y="650"/>
                  </a:lnTo>
                  <a:lnTo>
                    <a:pt x="1017" y="650"/>
                  </a:lnTo>
                  <a:lnTo>
                    <a:pt x="1017" y="652"/>
                  </a:lnTo>
                  <a:lnTo>
                    <a:pt x="1015" y="652"/>
                  </a:lnTo>
                  <a:lnTo>
                    <a:pt x="1015" y="652"/>
                  </a:lnTo>
                  <a:lnTo>
                    <a:pt x="1017" y="652"/>
                  </a:lnTo>
                  <a:lnTo>
                    <a:pt x="1017" y="652"/>
                  </a:lnTo>
                  <a:lnTo>
                    <a:pt x="1015" y="652"/>
                  </a:lnTo>
                  <a:lnTo>
                    <a:pt x="1015" y="652"/>
                  </a:lnTo>
                  <a:lnTo>
                    <a:pt x="1015" y="654"/>
                  </a:lnTo>
                  <a:lnTo>
                    <a:pt x="1015" y="654"/>
                  </a:lnTo>
                  <a:lnTo>
                    <a:pt x="1015" y="654"/>
                  </a:lnTo>
                  <a:lnTo>
                    <a:pt x="1013" y="654"/>
                  </a:lnTo>
                  <a:lnTo>
                    <a:pt x="1013" y="657"/>
                  </a:lnTo>
                  <a:lnTo>
                    <a:pt x="1013" y="657"/>
                  </a:lnTo>
                  <a:lnTo>
                    <a:pt x="1013" y="657"/>
                  </a:lnTo>
                  <a:lnTo>
                    <a:pt x="1013" y="659"/>
                  </a:lnTo>
                  <a:lnTo>
                    <a:pt x="1010" y="659"/>
                  </a:lnTo>
                  <a:lnTo>
                    <a:pt x="1010" y="659"/>
                  </a:lnTo>
                  <a:lnTo>
                    <a:pt x="1010" y="659"/>
                  </a:lnTo>
                  <a:lnTo>
                    <a:pt x="1010" y="661"/>
                  </a:lnTo>
                  <a:lnTo>
                    <a:pt x="1010" y="661"/>
                  </a:lnTo>
                  <a:lnTo>
                    <a:pt x="1010" y="661"/>
                  </a:lnTo>
                  <a:lnTo>
                    <a:pt x="1013" y="661"/>
                  </a:lnTo>
                  <a:lnTo>
                    <a:pt x="1013" y="661"/>
                  </a:lnTo>
                  <a:lnTo>
                    <a:pt x="1013" y="664"/>
                  </a:lnTo>
                  <a:lnTo>
                    <a:pt x="1010" y="664"/>
                  </a:lnTo>
                  <a:lnTo>
                    <a:pt x="1010" y="664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6"/>
                  </a:lnTo>
                  <a:lnTo>
                    <a:pt x="1010" y="669"/>
                  </a:lnTo>
                  <a:lnTo>
                    <a:pt x="1010" y="669"/>
                  </a:lnTo>
                  <a:lnTo>
                    <a:pt x="1008" y="669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8" y="671"/>
                  </a:lnTo>
                  <a:lnTo>
                    <a:pt x="1006" y="671"/>
                  </a:lnTo>
                  <a:lnTo>
                    <a:pt x="1006" y="673"/>
                  </a:lnTo>
                  <a:lnTo>
                    <a:pt x="1008" y="673"/>
                  </a:lnTo>
                  <a:lnTo>
                    <a:pt x="1008" y="673"/>
                  </a:lnTo>
                  <a:lnTo>
                    <a:pt x="1008" y="673"/>
                  </a:lnTo>
                  <a:lnTo>
                    <a:pt x="1008" y="676"/>
                  </a:lnTo>
                  <a:lnTo>
                    <a:pt x="1008" y="676"/>
                  </a:lnTo>
                  <a:lnTo>
                    <a:pt x="1006" y="676"/>
                  </a:lnTo>
                  <a:lnTo>
                    <a:pt x="1006" y="676"/>
                  </a:lnTo>
                  <a:lnTo>
                    <a:pt x="1006" y="676"/>
                  </a:lnTo>
                  <a:lnTo>
                    <a:pt x="1003" y="676"/>
                  </a:lnTo>
                  <a:lnTo>
                    <a:pt x="1003" y="676"/>
                  </a:lnTo>
                  <a:lnTo>
                    <a:pt x="1003" y="676"/>
                  </a:lnTo>
                  <a:lnTo>
                    <a:pt x="1003" y="678"/>
                  </a:lnTo>
                  <a:lnTo>
                    <a:pt x="1001" y="678"/>
                  </a:lnTo>
                  <a:lnTo>
                    <a:pt x="1001" y="676"/>
                  </a:lnTo>
                  <a:lnTo>
                    <a:pt x="1001" y="676"/>
                  </a:lnTo>
                  <a:lnTo>
                    <a:pt x="1001" y="676"/>
                  </a:lnTo>
                  <a:lnTo>
                    <a:pt x="1001" y="678"/>
                  </a:lnTo>
                  <a:lnTo>
                    <a:pt x="999" y="678"/>
                  </a:lnTo>
                  <a:lnTo>
                    <a:pt x="999" y="678"/>
                  </a:lnTo>
                  <a:lnTo>
                    <a:pt x="1001" y="678"/>
                  </a:lnTo>
                  <a:lnTo>
                    <a:pt x="1001" y="678"/>
                  </a:lnTo>
                  <a:lnTo>
                    <a:pt x="1001" y="680"/>
                  </a:lnTo>
                  <a:lnTo>
                    <a:pt x="1001" y="680"/>
                  </a:lnTo>
                  <a:lnTo>
                    <a:pt x="1001" y="680"/>
                  </a:lnTo>
                  <a:lnTo>
                    <a:pt x="1001" y="683"/>
                  </a:lnTo>
                  <a:lnTo>
                    <a:pt x="1001" y="683"/>
                  </a:lnTo>
                  <a:lnTo>
                    <a:pt x="1001" y="683"/>
                  </a:lnTo>
                  <a:lnTo>
                    <a:pt x="1001" y="685"/>
                  </a:lnTo>
                  <a:lnTo>
                    <a:pt x="1001" y="685"/>
                  </a:lnTo>
                  <a:lnTo>
                    <a:pt x="1001" y="685"/>
                  </a:lnTo>
                  <a:lnTo>
                    <a:pt x="1001" y="687"/>
                  </a:lnTo>
                  <a:lnTo>
                    <a:pt x="1001" y="687"/>
                  </a:lnTo>
                  <a:lnTo>
                    <a:pt x="1001" y="685"/>
                  </a:lnTo>
                  <a:lnTo>
                    <a:pt x="999" y="685"/>
                  </a:lnTo>
                  <a:lnTo>
                    <a:pt x="999" y="687"/>
                  </a:lnTo>
                  <a:lnTo>
                    <a:pt x="999" y="687"/>
                  </a:lnTo>
                  <a:lnTo>
                    <a:pt x="999" y="687"/>
                  </a:lnTo>
                  <a:lnTo>
                    <a:pt x="996" y="687"/>
                  </a:lnTo>
                  <a:lnTo>
                    <a:pt x="996" y="687"/>
                  </a:lnTo>
                  <a:lnTo>
                    <a:pt x="996" y="687"/>
                  </a:lnTo>
                  <a:lnTo>
                    <a:pt x="996" y="685"/>
                  </a:lnTo>
                  <a:lnTo>
                    <a:pt x="996" y="685"/>
                  </a:lnTo>
                  <a:lnTo>
                    <a:pt x="996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4" y="687"/>
                  </a:lnTo>
                  <a:lnTo>
                    <a:pt x="996" y="687"/>
                  </a:lnTo>
                  <a:lnTo>
                    <a:pt x="996" y="690"/>
                  </a:lnTo>
                  <a:lnTo>
                    <a:pt x="996" y="690"/>
                  </a:lnTo>
                  <a:lnTo>
                    <a:pt x="996" y="690"/>
                  </a:lnTo>
                  <a:lnTo>
                    <a:pt x="996" y="692"/>
                  </a:lnTo>
                  <a:lnTo>
                    <a:pt x="996" y="692"/>
                  </a:lnTo>
                  <a:lnTo>
                    <a:pt x="996" y="692"/>
                  </a:lnTo>
                  <a:lnTo>
                    <a:pt x="994" y="692"/>
                  </a:lnTo>
                  <a:lnTo>
                    <a:pt x="994" y="692"/>
                  </a:lnTo>
                  <a:lnTo>
                    <a:pt x="994" y="692"/>
                  </a:lnTo>
                  <a:lnTo>
                    <a:pt x="991" y="692"/>
                  </a:lnTo>
                  <a:lnTo>
                    <a:pt x="991" y="692"/>
                  </a:lnTo>
                  <a:lnTo>
                    <a:pt x="991" y="692"/>
                  </a:lnTo>
                  <a:lnTo>
                    <a:pt x="991" y="695"/>
                  </a:lnTo>
                  <a:lnTo>
                    <a:pt x="989" y="695"/>
                  </a:lnTo>
                  <a:lnTo>
                    <a:pt x="989" y="695"/>
                  </a:lnTo>
                  <a:lnTo>
                    <a:pt x="991" y="695"/>
                  </a:lnTo>
                  <a:lnTo>
                    <a:pt x="991" y="697"/>
                  </a:lnTo>
                  <a:lnTo>
                    <a:pt x="991" y="697"/>
                  </a:lnTo>
                  <a:lnTo>
                    <a:pt x="989" y="697"/>
                  </a:lnTo>
                  <a:lnTo>
                    <a:pt x="989" y="699"/>
                  </a:lnTo>
                  <a:lnTo>
                    <a:pt x="991" y="699"/>
                  </a:lnTo>
                  <a:lnTo>
                    <a:pt x="991" y="699"/>
                  </a:lnTo>
                  <a:lnTo>
                    <a:pt x="991" y="699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91" y="702"/>
                  </a:lnTo>
                  <a:lnTo>
                    <a:pt x="989" y="702"/>
                  </a:lnTo>
                  <a:lnTo>
                    <a:pt x="989" y="702"/>
                  </a:lnTo>
                  <a:lnTo>
                    <a:pt x="989" y="704"/>
                  </a:lnTo>
                  <a:lnTo>
                    <a:pt x="989" y="704"/>
                  </a:lnTo>
                  <a:lnTo>
                    <a:pt x="989" y="704"/>
                  </a:lnTo>
                  <a:lnTo>
                    <a:pt x="991" y="704"/>
                  </a:lnTo>
                  <a:lnTo>
                    <a:pt x="991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6"/>
                  </a:lnTo>
                  <a:lnTo>
                    <a:pt x="989" y="709"/>
                  </a:lnTo>
                  <a:lnTo>
                    <a:pt x="991" y="709"/>
                  </a:lnTo>
                  <a:lnTo>
                    <a:pt x="991" y="709"/>
                  </a:lnTo>
                  <a:lnTo>
                    <a:pt x="991" y="706"/>
                  </a:lnTo>
                  <a:lnTo>
                    <a:pt x="991" y="706"/>
                  </a:lnTo>
                  <a:lnTo>
                    <a:pt x="991" y="709"/>
                  </a:lnTo>
                  <a:lnTo>
                    <a:pt x="991" y="709"/>
                  </a:lnTo>
                  <a:lnTo>
                    <a:pt x="994" y="709"/>
                  </a:lnTo>
                  <a:lnTo>
                    <a:pt x="994" y="709"/>
                  </a:lnTo>
                  <a:lnTo>
                    <a:pt x="996" y="709"/>
                  </a:lnTo>
                  <a:lnTo>
                    <a:pt x="996" y="711"/>
                  </a:lnTo>
                  <a:lnTo>
                    <a:pt x="996" y="711"/>
                  </a:lnTo>
                  <a:lnTo>
                    <a:pt x="994" y="711"/>
                  </a:lnTo>
                  <a:lnTo>
                    <a:pt x="994" y="711"/>
                  </a:lnTo>
                  <a:lnTo>
                    <a:pt x="994" y="714"/>
                  </a:lnTo>
                  <a:lnTo>
                    <a:pt x="994" y="714"/>
                  </a:lnTo>
                  <a:lnTo>
                    <a:pt x="994" y="714"/>
                  </a:lnTo>
                  <a:lnTo>
                    <a:pt x="991" y="714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6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91" y="718"/>
                  </a:lnTo>
                  <a:lnTo>
                    <a:pt x="989" y="718"/>
                  </a:lnTo>
                  <a:lnTo>
                    <a:pt x="989" y="716"/>
                  </a:lnTo>
                  <a:lnTo>
                    <a:pt x="989" y="716"/>
                  </a:lnTo>
                  <a:lnTo>
                    <a:pt x="989" y="716"/>
                  </a:lnTo>
                  <a:lnTo>
                    <a:pt x="987" y="716"/>
                  </a:lnTo>
                  <a:lnTo>
                    <a:pt x="987" y="716"/>
                  </a:lnTo>
                  <a:lnTo>
                    <a:pt x="987" y="718"/>
                  </a:lnTo>
                  <a:lnTo>
                    <a:pt x="987" y="718"/>
                  </a:lnTo>
                  <a:lnTo>
                    <a:pt x="987" y="718"/>
                  </a:lnTo>
                  <a:lnTo>
                    <a:pt x="989" y="718"/>
                  </a:lnTo>
                  <a:lnTo>
                    <a:pt x="989" y="721"/>
                  </a:lnTo>
                  <a:lnTo>
                    <a:pt x="989" y="721"/>
                  </a:lnTo>
                  <a:lnTo>
                    <a:pt x="989" y="721"/>
                  </a:lnTo>
                  <a:lnTo>
                    <a:pt x="987" y="721"/>
                  </a:lnTo>
                  <a:lnTo>
                    <a:pt x="987" y="721"/>
                  </a:lnTo>
                  <a:lnTo>
                    <a:pt x="987" y="721"/>
                  </a:lnTo>
                  <a:lnTo>
                    <a:pt x="984" y="721"/>
                  </a:lnTo>
                  <a:lnTo>
                    <a:pt x="984" y="721"/>
                  </a:lnTo>
                  <a:lnTo>
                    <a:pt x="984" y="721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16"/>
                  </a:lnTo>
                  <a:lnTo>
                    <a:pt x="984" y="716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4" y="711"/>
                  </a:lnTo>
                  <a:lnTo>
                    <a:pt x="984" y="711"/>
                  </a:lnTo>
                  <a:lnTo>
                    <a:pt x="984" y="714"/>
                  </a:lnTo>
                  <a:lnTo>
                    <a:pt x="984" y="714"/>
                  </a:lnTo>
                  <a:lnTo>
                    <a:pt x="982" y="714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4"/>
                  </a:lnTo>
                  <a:lnTo>
                    <a:pt x="982" y="714"/>
                  </a:lnTo>
                  <a:lnTo>
                    <a:pt x="982" y="714"/>
                  </a:lnTo>
                  <a:lnTo>
                    <a:pt x="980" y="714"/>
                  </a:lnTo>
                  <a:lnTo>
                    <a:pt x="980" y="714"/>
                  </a:lnTo>
                  <a:lnTo>
                    <a:pt x="980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2" y="716"/>
                  </a:lnTo>
                  <a:lnTo>
                    <a:pt x="984" y="716"/>
                  </a:lnTo>
                  <a:lnTo>
                    <a:pt x="984" y="718"/>
                  </a:lnTo>
                  <a:lnTo>
                    <a:pt x="984" y="718"/>
                  </a:lnTo>
                  <a:lnTo>
                    <a:pt x="984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2" y="721"/>
                  </a:lnTo>
                  <a:lnTo>
                    <a:pt x="980" y="721"/>
                  </a:lnTo>
                  <a:lnTo>
                    <a:pt x="980" y="721"/>
                  </a:lnTo>
                  <a:lnTo>
                    <a:pt x="980" y="721"/>
                  </a:lnTo>
                  <a:lnTo>
                    <a:pt x="980" y="723"/>
                  </a:lnTo>
                  <a:lnTo>
                    <a:pt x="980" y="723"/>
                  </a:lnTo>
                  <a:lnTo>
                    <a:pt x="980" y="725"/>
                  </a:lnTo>
                  <a:lnTo>
                    <a:pt x="977" y="725"/>
                  </a:lnTo>
                  <a:lnTo>
                    <a:pt x="977" y="725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3"/>
                  </a:lnTo>
                  <a:lnTo>
                    <a:pt x="977" y="725"/>
                  </a:lnTo>
                  <a:lnTo>
                    <a:pt x="977" y="725"/>
                  </a:lnTo>
                  <a:lnTo>
                    <a:pt x="977" y="728"/>
                  </a:lnTo>
                  <a:lnTo>
                    <a:pt x="975" y="728"/>
                  </a:lnTo>
                  <a:lnTo>
                    <a:pt x="975" y="728"/>
                  </a:lnTo>
                  <a:lnTo>
                    <a:pt x="975" y="730"/>
                  </a:lnTo>
                  <a:lnTo>
                    <a:pt x="975" y="730"/>
                  </a:lnTo>
                  <a:lnTo>
                    <a:pt x="975" y="730"/>
                  </a:lnTo>
                  <a:lnTo>
                    <a:pt x="975" y="728"/>
                  </a:lnTo>
                  <a:lnTo>
                    <a:pt x="973" y="728"/>
                  </a:lnTo>
                  <a:lnTo>
                    <a:pt x="973" y="730"/>
                  </a:lnTo>
                  <a:lnTo>
                    <a:pt x="973" y="730"/>
                  </a:lnTo>
                  <a:lnTo>
                    <a:pt x="970" y="730"/>
                  </a:lnTo>
                  <a:lnTo>
                    <a:pt x="970" y="730"/>
                  </a:lnTo>
                  <a:lnTo>
                    <a:pt x="970" y="730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3"/>
                  </a:lnTo>
                  <a:lnTo>
                    <a:pt x="970" y="735"/>
                  </a:lnTo>
                  <a:lnTo>
                    <a:pt x="970" y="735"/>
                  </a:lnTo>
                  <a:lnTo>
                    <a:pt x="970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8" y="737"/>
                  </a:lnTo>
                  <a:lnTo>
                    <a:pt x="965" y="737"/>
                  </a:lnTo>
                  <a:lnTo>
                    <a:pt x="965" y="737"/>
                  </a:lnTo>
                  <a:lnTo>
                    <a:pt x="965" y="735"/>
                  </a:lnTo>
                  <a:lnTo>
                    <a:pt x="965" y="735"/>
                  </a:lnTo>
                  <a:lnTo>
                    <a:pt x="963" y="735"/>
                  </a:lnTo>
                  <a:lnTo>
                    <a:pt x="963" y="735"/>
                  </a:lnTo>
                  <a:lnTo>
                    <a:pt x="963" y="735"/>
                  </a:lnTo>
                  <a:lnTo>
                    <a:pt x="961" y="735"/>
                  </a:lnTo>
                  <a:lnTo>
                    <a:pt x="961" y="735"/>
                  </a:lnTo>
                  <a:lnTo>
                    <a:pt x="961" y="737"/>
                  </a:lnTo>
                  <a:lnTo>
                    <a:pt x="961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3" y="737"/>
                  </a:lnTo>
                  <a:lnTo>
                    <a:pt x="965" y="737"/>
                  </a:lnTo>
                  <a:lnTo>
                    <a:pt x="965" y="740"/>
                  </a:lnTo>
                  <a:lnTo>
                    <a:pt x="965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1" y="740"/>
                  </a:lnTo>
                  <a:lnTo>
                    <a:pt x="961" y="740"/>
                  </a:lnTo>
                  <a:lnTo>
                    <a:pt x="958" y="740"/>
                  </a:lnTo>
                  <a:lnTo>
                    <a:pt x="958" y="740"/>
                  </a:lnTo>
                  <a:lnTo>
                    <a:pt x="958" y="740"/>
                  </a:lnTo>
                  <a:lnTo>
                    <a:pt x="958" y="742"/>
                  </a:lnTo>
                  <a:lnTo>
                    <a:pt x="958" y="742"/>
                  </a:lnTo>
                  <a:lnTo>
                    <a:pt x="958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4"/>
                  </a:lnTo>
                  <a:lnTo>
                    <a:pt x="956" y="747"/>
                  </a:lnTo>
                  <a:lnTo>
                    <a:pt x="954" y="747"/>
                  </a:lnTo>
                  <a:lnTo>
                    <a:pt x="954" y="747"/>
                  </a:lnTo>
                  <a:lnTo>
                    <a:pt x="954" y="747"/>
                  </a:lnTo>
                  <a:lnTo>
                    <a:pt x="954" y="749"/>
                  </a:lnTo>
                  <a:lnTo>
                    <a:pt x="951" y="749"/>
                  </a:lnTo>
                  <a:lnTo>
                    <a:pt x="951" y="749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51" y="751"/>
                  </a:lnTo>
                  <a:lnTo>
                    <a:pt x="949" y="751"/>
                  </a:lnTo>
                  <a:lnTo>
                    <a:pt x="949" y="751"/>
                  </a:lnTo>
                  <a:lnTo>
                    <a:pt x="949" y="751"/>
                  </a:lnTo>
                  <a:lnTo>
                    <a:pt x="949" y="754"/>
                  </a:lnTo>
                  <a:lnTo>
                    <a:pt x="949" y="754"/>
                  </a:lnTo>
                  <a:lnTo>
                    <a:pt x="949" y="751"/>
                  </a:lnTo>
                  <a:lnTo>
                    <a:pt x="946" y="751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6" y="754"/>
                  </a:lnTo>
                  <a:lnTo>
                    <a:pt x="949" y="754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9" y="756"/>
                  </a:lnTo>
                  <a:lnTo>
                    <a:pt x="946" y="756"/>
                  </a:lnTo>
                  <a:lnTo>
                    <a:pt x="946" y="756"/>
                  </a:lnTo>
                  <a:lnTo>
                    <a:pt x="946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59"/>
                  </a:lnTo>
                  <a:lnTo>
                    <a:pt x="944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42" y="761"/>
                  </a:lnTo>
                  <a:lnTo>
                    <a:pt x="939" y="761"/>
                  </a:lnTo>
                  <a:lnTo>
                    <a:pt x="939" y="761"/>
                  </a:lnTo>
                  <a:lnTo>
                    <a:pt x="939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7" y="761"/>
                  </a:lnTo>
                  <a:lnTo>
                    <a:pt x="935" y="761"/>
                  </a:lnTo>
                  <a:lnTo>
                    <a:pt x="935" y="761"/>
                  </a:lnTo>
                  <a:lnTo>
                    <a:pt x="935" y="761"/>
                  </a:lnTo>
                  <a:lnTo>
                    <a:pt x="932" y="761"/>
                  </a:lnTo>
                  <a:lnTo>
                    <a:pt x="932" y="763"/>
                  </a:lnTo>
                  <a:lnTo>
                    <a:pt x="935" y="763"/>
                  </a:lnTo>
                  <a:lnTo>
                    <a:pt x="935" y="763"/>
                  </a:lnTo>
                  <a:lnTo>
                    <a:pt x="935" y="763"/>
                  </a:lnTo>
                  <a:lnTo>
                    <a:pt x="937" y="763"/>
                  </a:lnTo>
                  <a:lnTo>
                    <a:pt x="937" y="763"/>
                  </a:lnTo>
                  <a:lnTo>
                    <a:pt x="937" y="766"/>
                  </a:lnTo>
                  <a:lnTo>
                    <a:pt x="937" y="766"/>
                  </a:lnTo>
                  <a:lnTo>
                    <a:pt x="935" y="766"/>
                  </a:lnTo>
                  <a:lnTo>
                    <a:pt x="935" y="766"/>
                  </a:lnTo>
                  <a:lnTo>
                    <a:pt x="935" y="766"/>
                  </a:lnTo>
                  <a:lnTo>
                    <a:pt x="932" y="766"/>
                  </a:lnTo>
                  <a:lnTo>
                    <a:pt x="932" y="766"/>
                  </a:lnTo>
                  <a:lnTo>
                    <a:pt x="932" y="766"/>
                  </a:lnTo>
                  <a:lnTo>
                    <a:pt x="930" y="766"/>
                  </a:lnTo>
                  <a:lnTo>
                    <a:pt x="930" y="763"/>
                  </a:lnTo>
                  <a:lnTo>
                    <a:pt x="932" y="763"/>
                  </a:lnTo>
                  <a:lnTo>
                    <a:pt x="932" y="763"/>
                  </a:lnTo>
                  <a:lnTo>
                    <a:pt x="930" y="763"/>
                  </a:lnTo>
                  <a:lnTo>
                    <a:pt x="930" y="763"/>
                  </a:lnTo>
                  <a:lnTo>
                    <a:pt x="930" y="763"/>
                  </a:lnTo>
                  <a:lnTo>
                    <a:pt x="930" y="766"/>
                  </a:lnTo>
                  <a:lnTo>
                    <a:pt x="930" y="766"/>
                  </a:lnTo>
                  <a:lnTo>
                    <a:pt x="930" y="766"/>
                  </a:lnTo>
                  <a:lnTo>
                    <a:pt x="928" y="766"/>
                  </a:lnTo>
                  <a:lnTo>
                    <a:pt x="928" y="768"/>
                  </a:lnTo>
                  <a:lnTo>
                    <a:pt x="928" y="768"/>
                  </a:lnTo>
                  <a:lnTo>
                    <a:pt x="928" y="770"/>
                  </a:lnTo>
                  <a:lnTo>
                    <a:pt x="930" y="770"/>
                  </a:lnTo>
                  <a:lnTo>
                    <a:pt x="930" y="770"/>
                  </a:lnTo>
                  <a:lnTo>
                    <a:pt x="928" y="770"/>
                  </a:lnTo>
                  <a:lnTo>
                    <a:pt x="928" y="770"/>
                  </a:lnTo>
                  <a:lnTo>
                    <a:pt x="928" y="770"/>
                  </a:lnTo>
                  <a:lnTo>
                    <a:pt x="925" y="770"/>
                  </a:lnTo>
                  <a:lnTo>
                    <a:pt x="925" y="770"/>
                  </a:lnTo>
                  <a:lnTo>
                    <a:pt x="925" y="773"/>
                  </a:lnTo>
                  <a:lnTo>
                    <a:pt x="925" y="773"/>
                  </a:lnTo>
                  <a:lnTo>
                    <a:pt x="925" y="770"/>
                  </a:lnTo>
                  <a:lnTo>
                    <a:pt x="923" y="770"/>
                  </a:lnTo>
                  <a:lnTo>
                    <a:pt x="923" y="773"/>
                  </a:lnTo>
                  <a:lnTo>
                    <a:pt x="923" y="773"/>
                  </a:lnTo>
                  <a:lnTo>
                    <a:pt x="923" y="775"/>
                  </a:lnTo>
                  <a:lnTo>
                    <a:pt x="923" y="775"/>
                  </a:lnTo>
                  <a:lnTo>
                    <a:pt x="923" y="775"/>
                  </a:lnTo>
                  <a:lnTo>
                    <a:pt x="923" y="778"/>
                  </a:lnTo>
                  <a:lnTo>
                    <a:pt x="923" y="778"/>
                  </a:lnTo>
                  <a:lnTo>
                    <a:pt x="923" y="778"/>
                  </a:lnTo>
                  <a:lnTo>
                    <a:pt x="920" y="778"/>
                  </a:lnTo>
                  <a:lnTo>
                    <a:pt x="920" y="778"/>
                  </a:lnTo>
                  <a:lnTo>
                    <a:pt x="918" y="778"/>
                  </a:lnTo>
                  <a:lnTo>
                    <a:pt x="918" y="778"/>
                  </a:lnTo>
                  <a:lnTo>
                    <a:pt x="918" y="778"/>
                  </a:lnTo>
                  <a:lnTo>
                    <a:pt x="916" y="778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6" y="780"/>
                  </a:lnTo>
                  <a:lnTo>
                    <a:pt x="913" y="780"/>
                  </a:lnTo>
                  <a:lnTo>
                    <a:pt x="913" y="780"/>
                  </a:lnTo>
                  <a:lnTo>
                    <a:pt x="913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11" y="780"/>
                  </a:lnTo>
                  <a:lnTo>
                    <a:pt x="909" y="780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9" y="782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80"/>
                  </a:lnTo>
                  <a:lnTo>
                    <a:pt x="906" y="780"/>
                  </a:lnTo>
                  <a:lnTo>
                    <a:pt x="906" y="780"/>
                  </a:lnTo>
                  <a:lnTo>
                    <a:pt x="904" y="780"/>
                  </a:lnTo>
                  <a:lnTo>
                    <a:pt x="904" y="780"/>
                  </a:lnTo>
                  <a:lnTo>
                    <a:pt x="904" y="780"/>
                  </a:lnTo>
                  <a:lnTo>
                    <a:pt x="901" y="780"/>
                  </a:lnTo>
                  <a:lnTo>
                    <a:pt x="901" y="780"/>
                  </a:lnTo>
                  <a:lnTo>
                    <a:pt x="904" y="780"/>
                  </a:lnTo>
                  <a:lnTo>
                    <a:pt x="904" y="782"/>
                  </a:lnTo>
                  <a:lnTo>
                    <a:pt x="904" y="782"/>
                  </a:lnTo>
                  <a:lnTo>
                    <a:pt x="901" y="782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901" y="785"/>
                  </a:lnTo>
                  <a:lnTo>
                    <a:pt x="899" y="785"/>
                  </a:lnTo>
                  <a:lnTo>
                    <a:pt x="899" y="785"/>
                  </a:lnTo>
                  <a:lnTo>
                    <a:pt x="897" y="785"/>
                  </a:lnTo>
                  <a:lnTo>
                    <a:pt x="897" y="785"/>
                  </a:lnTo>
                  <a:lnTo>
                    <a:pt x="897" y="782"/>
                  </a:lnTo>
                  <a:lnTo>
                    <a:pt x="897" y="782"/>
                  </a:lnTo>
                  <a:lnTo>
                    <a:pt x="897" y="782"/>
                  </a:lnTo>
                  <a:lnTo>
                    <a:pt x="894" y="782"/>
                  </a:lnTo>
                  <a:lnTo>
                    <a:pt x="894" y="782"/>
                  </a:lnTo>
                  <a:lnTo>
                    <a:pt x="894" y="782"/>
                  </a:lnTo>
                  <a:lnTo>
                    <a:pt x="892" y="782"/>
                  </a:lnTo>
                  <a:lnTo>
                    <a:pt x="892" y="782"/>
                  </a:lnTo>
                  <a:lnTo>
                    <a:pt x="890" y="782"/>
                  </a:lnTo>
                  <a:lnTo>
                    <a:pt x="890" y="782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5"/>
                  </a:lnTo>
                  <a:lnTo>
                    <a:pt x="890" y="787"/>
                  </a:lnTo>
                  <a:lnTo>
                    <a:pt x="887" y="787"/>
                  </a:lnTo>
                  <a:lnTo>
                    <a:pt x="887" y="787"/>
                  </a:lnTo>
                  <a:lnTo>
                    <a:pt x="887" y="787"/>
                  </a:lnTo>
                  <a:lnTo>
                    <a:pt x="887" y="789"/>
                  </a:lnTo>
                  <a:lnTo>
                    <a:pt x="885" y="789"/>
                  </a:lnTo>
                  <a:lnTo>
                    <a:pt x="885" y="789"/>
                  </a:lnTo>
                  <a:lnTo>
                    <a:pt x="885" y="787"/>
                  </a:lnTo>
                  <a:lnTo>
                    <a:pt x="885" y="787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2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5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7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3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80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9"/>
                  </a:lnTo>
                  <a:lnTo>
                    <a:pt x="878" y="787"/>
                  </a:lnTo>
                  <a:lnTo>
                    <a:pt x="878" y="787"/>
                  </a:lnTo>
                  <a:lnTo>
                    <a:pt x="878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5" y="787"/>
                  </a:lnTo>
                  <a:lnTo>
                    <a:pt x="873" y="787"/>
                  </a:lnTo>
                  <a:lnTo>
                    <a:pt x="873" y="787"/>
                  </a:lnTo>
                  <a:lnTo>
                    <a:pt x="871" y="787"/>
                  </a:lnTo>
                  <a:lnTo>
                    <a:pt x="871" y="787"/>
                  </a:lnTo>
                  <a:lnTo>
                    <a:pt x="871" y="787"/>
                  </a:lnTo>
                  <a:lnTo>
                    <a:pt x="871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8" y="789"/>
                  </a:lnTo>
                  <a:lnTo>
                    <a:pt x="866" y="789"/>
                  </a:lnTo>
                  <a:lnTo>
                    <a:pt x="866" y="789"/>
                  </a:lnTo>
                  <a:lnTo>
                    <a:pt x="864" y="789"/>
                  </a:lnTo>
                  <a:lnTo>
                    <a:pt x="864" y="789"/>
                  </a:lnTo>
                  <a:lnTo>
                    <a:pt x="864" y="787"/>
                  </a:lnTo>
                  <a:lnTo>
                    <a:pt x="864" y="787"/>
                  </a:lnTo>
                  <a:lnTo>
                    <a:pt x="864" y="787"/>
                  </a:lnTo>
                  <a:lnTo>
                    <a:pt x="864" y="785"/>
                  </a:lnTo>
                  <a:lnTo>
                    <a:pt x="864" y="785"/>
                  </a:lnTo>
                  <a:lnTo>
                    <a:pt x="864" y="785"/>
                  </a:lnTo>
                  <a:lnTo>
                    <a:pt x="864" y="782"/>
                  </a:lnTo>
                  <a:lnTo>
                    <a:pt x="864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2"/>
                  </a:lnTo>
                  <a:lnTo>
                    <a:pt x="861" y="785"/>
                  </a:lnTo>
                  <a:lnTo>
                    <a:pt x="861" y="785"/>
                  </a:lnTo>
                  <a:lnTo>
                    <a:pt x="861" y="787"/>
                  </a:lnTo>
                  <a:lnTo>
                    <a:pt x="859" y="787"/>
                  </a:lnTo>
                  <a:lnTo>
                    <a:pt x="859" y="787"/>
                  </a:lnTo>
                  <a:lnTo>
                    <a:pt x="859" y="789"/>
                  </a:lnTo>
                  <a:lnTo>
                    <a:pt x="859" y="789"/>
                  </a:lnTo>
                  <a:lnTo>
                    <a:pt x="861" y="789"/>
                  </a:lnTo>
                  <a:lnTo>
                    <a:pt x="861" y="789"/>
                  </a:lnTo>
                  <a:lnTo>
                    <a:pt x="861" y="789"/>
                  </a:lnTo>
                  <a:lnTo>
                    <a:pt x="861" y="792"/>
                  </a:lnTo>
                  <a:lnTo>
                    <a:pt x="861" y="792"/>
                  </a:lnTo>
                  <a:lnTo>
                    <a:pt x="861" y="792"/>
                  </a:lnTo>
                  <a:lnTo>
                    <a:pt x="861" y="794"/>
                  </a:lnTo>
                  <a:lnTo>
                    <a:pt x="861" y="794"/>
                  </a:lnTo>
                  <a:lnTo>
                    <a:pt x="861" y="797"/>
                  </a:lnTo>
                  <a:lnTo>
                    <a:pt x="859" y="797"/>
                  </a:lnTo>
                  <a:lnTo>
                    <a:pt x="859" y="797"/>
                  </a:lnTo>
                  <a:lnTo>
                    <a:pt x="859" y="797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9" y="799"/>
                  </a:lnTo>
                  <a:lnTo>
                    <a:pt x="857" y="799"/>
                  </a:lnTo>
                  <a:lnTo>
                    <a:pt x="857" y="799"/>
                  </a:lnTo>
                  <a:lnTo>
                    <a:pt x="857" y="799"/>
                  </a:lnTo>
                  <a:lnTo>
                    <a:pt x="857" y="801"/>
                  </a:lnTo>
                  <a:lnTo>
                    <a:pt x="854" y="801"/>
                  </a:lnTo>
                  <a:lnTo>
                    <a:pt x="854" y="801"/>
                  </a:lnTo>
                  <a:lnTo>
                    <a:pt x="854" y="801"/>
                  </a:lnTo>
                  <a:lnTo>
                    <a:pt x="854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4"/>
                  </a:lnTo>
                  <a:lnTo>
                    <a:pt x="852" y="806"/>
                  </a:lnTo>
                  <a:lnTo>
                    <a:pt x="849" y="806"/>
                  </a:lnTo>
                  <a:lnTo>
                    <a:pt x="849" y="806"/>
                  </a:lnTo>
                  <a:lnTo>
                    <a:pt x="849" y="804"/>
                  </a:lnTo>
                  <a:lnTo>
                    <a:pt x="849" y="804"/>
                  </a:lnTo>
                  <a:lnTo>
                    <a:pt x="849" y="806"/>
                  </a:lnTo>
                  <a:lnTo>
                    <a:pt x="847" y="806"/>
                  </a:lnTo>
                  <a:lnTo>
                    <a:pt x="847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2" y="804"/>
                  </a:lnTo>
                  <a:lnTo>
                    <a:pt x="840" y="804"/>
                  </a:lnTo>
                  <a:lnTo>
                    <a:pt x="840" y="806"/>
                  </a:lnTo>
                  <a:lnTo>
                    <a:pt x="840" y="806"/>
                  </a:lnTo>
                  <a:lnTo>
                    <a:pt x="840" y="806"/>
                  </a:lnTo>
                  <a:lnTo>
                    <a:pt x="840" y="808"/>
                  </a:lnTo>
                  <a:lnTo>
                    <a:pt x="840" y="808"/>
                  </a:lnTo>
                  <a:lnTo>
                    <a:pt x="842" y="808"/>
                  </a:lnTo>
                  <a:lnTo>
                    <a:pt x="842" y="806"/>
                  </a:lnTo>
                  <a:lnTo>
                    <a:pt x="842" y="806"/>
                  </a:lnTo>
                  <a:lnTo>
                    <a:pt x="842" y="806"/>
                  </a:lnTo>
                  <a:lnTo>
                    <a:pt x="845" y="806"/>
                  </a:lnTo>
                  <a:lnTo>
                    <a:pt x="845" y="806"/>
                  </a:lnTo>
                  <a:lnTo>
                    <a:pt x="845" y="808"/>
                  </a:lnTo>
                  <a:lnTo>
                    <a:pt x="845" y="808"/>
                  </a:lnTo>
                  <a:lnTo>
                    <a:pt x="845" y="808"/>
                  </a:lnTo>
                  <a:lnTo>
                    <a:pt x="842" y="808"/>
                  </a:lnTo>
                  <a:lnTo>
                    <a:pt x="842" y="811"/>
                  </a:lnTo>
                  <a:lnTo>
                    <a:pt x="842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5" y="811"/>
                  </a:lnTo>
                  <a:lnTo>
                    <a:pt x="842" y="811"/>
                  </a:lnTo>
                  <a:lnTo>
                    <a:pt x="842" y="813"/>
                  </a:lnTo>
                  <a:lnTo>
                    <a:pt x="842" y="813"/>
                  </a:lnTo>
                  <a:lnTo>
                    <a:pt x="842" y="813"/>
                  </a:lnTo>
                  <a:lnTo>
                    <a:pt x="842" y="811"/>
                  </a:lnTo>
                  <a:lnTo>
                    <a:pt x="840" y="811"/>
                  </a:lnTo>
                  <a:lnTo>
                    <a:pt x="840" y="811"/>
                  </a:lnTo>
                  <a:lnTo>
                    <a:pt x="838" y="811"/>
                  </a:lnTo>
                  <a:lnTo>
                    <a:pt x="838" y="811"/>
                  </a:lnTo>
                  <a:lnTo>
                    <a:pt x="838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11"/>
                  </a:lnTo>
                  <a:lnTo>
                    <a:pt x="835" y="808"/>
                  </a:lnTo>
                  <a:lnTo>
                    <a:pt x="833" y="808"/>
                  </a:lnTo>
                  <a:lnTo>
                    <a:pt x="833" y="808"/>
                  </a:lnTo>
                  <a:lnTo>
                    <a:pt x="833" y="811"/>
                  </a:lnTo>
                  <a:lnTo>
                    <a:pt x="830" y="811"/>
                  </a:lnTo>
                  <a:lnTo>
                    <a:pt x="830" y="811"/>
                  </a:lnTo>
                  <a:lnTo>
                    <a:pt x="830" y="811"/>
                  </a:lnTo>
                  <a:lnTo>
                    <a:pt x="830" y="808"/>
                  </a:lnTo>
                  <a:lnTo>
                    <a:pt x="828" y="808"/>
                  </a:lnTo>
                  <a:lnTo>
                    <a:pt x="828" y="808"/>
                  </a:lnTo>
                  <a:lnTo>
                    <a:pt x="828" y="806"/>
                  </a:lnTo>
                  <a:lnTo>
                    <a:pt x="828" y="806"/>
                  </a:lnTo>
                  <a:lnTo>
                    <a:pt x="828" y="808"/>
                  </a:lnTo>
                  <a:lnTo>
                    <a:pt x="828" y="808"/>
                  </a:lnTo>
                  <a:lnTo>
                    <a:pt x="826" y="808"/>
                  </a:lnTo>
                  <a:lnTo>
                    <a:pt x="826" y="808"/>
                  </a:lnTo>
                  <a:lnTo>
                    <a:pt x="826" y="808"/>
                  </a:lnTo>
                  <a:lnTo>
                    <a:pt x="823" y="808"/>
                  </a:lnTo>
                  <a:lnTo>
                    <a:pt x="823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6" y="811"/>
                  </a:lnTo>
                  <a:lnTo>
                    <a:pt x="823" y="811"/>
                  </a:lnTo>
                  <a:lnTo>
                    <a:pt x="823" y="811"/>
                  </a:lnTo>
                  <a:lnTo>
                    <a:pt x="823" y="811"/>
                  </a:lnTo>
                  <a:lnTo>
                    <a:pt x="823" y="813"/>
                  </a:lnTo>
                  <a:lnTo>
                    <a:pt x="821" y="813"/>
                  </a:lnTo>
                  <a:lnTo>
                    <a:pt x="821" y="813"/>
                  </a:lnTo>
                  <a:lnTo>
                    <a:pt x="821" y="811"/>
                  </a:lnTo>
                  <a:lnTo>
                    <a:pt x="821" y="811"/>
                  </a:lnTo>
                  <a:lnTo>
                    <a:pt x="819" y="811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9" y="813"/>
                  </a:lnTo>
                  <a:lnTo>
                    <a:pt x="816" y="813"/>
                  </a:lnTo>
                  <a:lnTo>
                    <a:pt x="816" y="813"/>
                  </a:lnTo>
                  <a:lnTo>
                    <a:pt x="816" y="813"/>
                  </a:lnTo>
                  <a:lnTo>
                    <a:pt x="814" y="813"/>
                  </a:lnTo>
                  <a:lnTo>
                    <a:pt x="814" y="813"/>
                  </a:lnTo>
                  <a:lnTo>
                    <a:pt x="812" y="813"/>
                  </a:lnTo>
                  <a:lnTo>
                    <a:pt x="812" y="813"/>
                  </a:lnTo>
                  <a:lnTo>
                    <a:pt x="812" y="815"/>
                  </a:lnTo>
                  <a:lnTo>
                    <a:pt x="812" y="815"/>
                  </a:lnTo>
                  <a:lnTo>
                    <a:pt x="812" y="815"/>
                  </a:lnTo>
                  <a:lnTo>
                    <a:pt x="809" y="815"/>
                  </a:lnTo>
                  <a:lnTo>
                    <a:pt x="809" y="818"/>
                  </a:lnTo>
                  <a:lnTo>
                    <a:pt x="809" y="818"/>
                  </a:lnTo>
                  <a:lnTo>
                    <a:pt x="809" y="815"/>
                  </a:lnTo>
                  <a:lnTo>
                    <a:pt x="809" y="815"/>
                  </a:lnTo>
                  <a:lnTo>
                    <a:pt x="809" y="815"/>
                  </a:lnTo>
                  <a:lnTo>
                    <a:pt x="807" y="815"/>
                  </a:lnTo>
                  <a:lnTo>
                    <a:pt x="807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4" y="815"/>
                  </a:lnTo>
                  <a:lnTo>
                    <a:pt x="802" y="815"/>
                  </a:lnTo>
                  <a:lnTo>
                    <a:pt x="802" y="818"/>
                  </a:lnTo>
                  <a:lnTo>
                    <a:pt x="802" y="818"/>
                  </a:lnTo>
                  <a:lnTo>
                    <a:pt x="802" y="818"/>
                  </a:lnTo>
                  <a:lnTo>
                    <a:pt x="800" y="818"/>
                  </a:lnTo>
                  <a:lnTo>
                    <a:pt x="800" y="818"/>
                  </a:lnTo>
                  <a:lnTo>
                    <a:pt x="797" y="818"/>
                  </a:lnTo>
                  <a:lnTo>
                    <a:pt x="797" y="818"/>
                  </a:lnTo>
                  <a:lnTo>
                    <a:pt x="797" y="818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7" y="820"/>
                  </a:lnTo>
                  <a:lnTo>
                    <a:pt x="795" y="820"/>
                  </a:lnTo>
                  <a:lnTo>
                    <a:pt x="795" y="823"/>
                  </a:lnTo>
                  <a:lnTo>
                    <a:pt x="795" y="823"/>
                  </a:lnTo>
                  <a:lnTo>
                    <a:pt x="795" y="823"/>
                  </a:lnTo>
                  <a:lnTo>
                    <a:pt x="795" y="825"/>
                  </a:lnTo>
                  <a:lnTo>
                    <a:pt x="795" y="825"/>
                  </a:lnTo>
                  <a:lnTo>
                    <a:pt x="795" y="827"/>
                  </a:lnTo>
                  <a:lnTo>
                    <a:pt x="795" y="827"/>
                  </a:lnTo>
                  <a:lnTo>
                    <a:pt x="795" y="827"/>
                  </a:lnTo>
                  <a:lnTo>
                    <a:pt x="797" y="827"/>
                  </a:lnTo>
                  <a:lnTo>
                    <a:pt x="797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5" y="830"/>
                  </a:lnTo>
                  <a:lnTo>
                    <a:pt x="793" y="830"/>
                  </a:lnTo>
                  <a:lnTo>
                    <a:pt x="793" y="830"/>
                  </a:lnTo>
                  <a:lnTo>
                    <a:pt x="793" y="830"/>
                  </a:lnTo>
                  <a:lnTo>
                    <a:pt x="793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90" y="827"/>
                  </a:lnTo>
                  <a:lnTo>
                    <a:pt x="788" y="827"/>
                  </a:lnTo>
                  <a:lnTo>
                    <a:pt x="788" y="827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88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0"/>
                  </a:lnTo>
                  <a:lnTo>
                    <a:pt x="790" y="832"/>
                  </a:lnTo>
                  <a:lnTo>
                    <a:pt x="790" y="832"/>
                  </a:lnTo>
                  <a:lnTo>
                    <a:pt x="793" y="832"/>
                  </a:lnTo>
                  <a:lnTo>
                    <a:pt x="793" y="834"/>
                  </a:lnTo>
                  <a:lnTo>
                    <a:pt x="793" y="834"/>
                  </a:lnTo>
                  <a:lnTo>
                    <a:pt x="793" y="834"/>
                  </a:lnTo>
                  <a:lnTo>
                    <a:pt x="793" y="837"/>
                  </a:lnTo>
                  <a:lnTo>
                    <a:pt x="793" y="837"/>
                  </a:lnTo>
                  <a:lnTo>
                    <a:pt x="795" y="837"/>
                  </a:lnTo>
                  <a:lnTo>
                    <a:pt x="795" y="839"/>
                  </a:lnTo>
                  <a:lnTo>
                    <a:pt x="795" y="839"/>
                  </a:lnTo>
                  <a:lnTo>
                    <a:pt x="795" y="839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2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4"/>
                  </a:lnTo>
                  <a:lnTo>
                    <a:pt x="795" y="842"/>
                  </a:lnTo>
                  <a:lnTo>
                    <a:pt x="793" y="842"/>
                  </a:lnTo>
                  <a:lnTo>
                    <a:pt x="793" y="844"/>
                  </a:lnTo>
                  <a:lnTo>
                    <a:pt x="793" y="844"/>
                  </a:lnTo>
                  <a:lnTo>
                    <a:pt x="793" y="844"/>
                  </a:lnTo>
                  <a:lnTo>
                    <a:pt x="790" y="844"/>
                  </a:lnTo>
                  <a:lnTo>
                    <a:pt x="790" y="844"/>
                  </a:lnTo>
                  <a:lnTo>
                    <a:pt x="790" y="846"/>
                  </a:lnTo>
                  <a:lnTo>
                    <a:pt x="790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8" y="846"/>
                  </a:lnTo>
                  <a:lnTo>
                    <a:pt x="786" y="846"/>
                  </a:lnTo>
                  <a:lnTo>
                    <a:pt x="786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3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6"/>
                  </a:lnTo>
                  <a:lnTo>
                    <a:pt x="781" y="844"/>
                  </a:lnTo>
                  <a:lnTo>
                    <a:pt x="781" y="844"/>
                  </a:lnTo>
                  <a:lnTo>
                    <a:pt x="778" y="844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42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9"/>
                  </a:lnTo>
                  <a:lnTo>
                    <a:pt x="778" y="837"/>
                  </a:lnTo>
                  <a:lnTo>
                    <a:pt x="778" y="837"/>
                  </a:lnTo>
                  <a:lnTo>
                    <a:pt x="776" y="837"/>
                  </a:lnTo>
                  <a:lnTo>
                    <a:pt x="776" y="837"/>
                  </a:lnTo>
                  <a:lnTo>
                    <a:pt x="776" y="834"/>
                  </a:lnTo>
                  <a:lnTo>
                    <a:pt x="776" y="834"/>
                  </a:lnTo>
                  <a:lnTo>
                    <a:pt x="776" y="832"/>
                  </a:lnTo>
                  <a:lnTo>
                    <a:pt x="776" y="832"/>
                  </a:lnTo>
                  <a:lnTo>
                    <a:pt x="776" y="832"/>
                  </a:lnTo>
                  <a:lnTo>
                    <a:pt x="776" y="830"/>
                  </a:lnTo>
                  <a:lnTo>
                    <a:pt x="776" y="830"/>
                  </a:lnTo>
                  <a:lnTo>
                    <a:pt x="774" y="830"/>
                  </a:lnTo>
                  <a:lnTo>
                    <a:pt x="774" y="830"/>
                  </a:lnTo>
                  <a:lnTo>
                    <a:pt x="774" y="827"/>
                  </a:lnTo>
                  <a:lnTo>
                    <a:pt x="776" y="827"/>
                  </a:lnTo>
                  <a:lnTo>
                    <a:pt x="776" y="827"/>
                  </a:lnTo>
                  <a:lnTo>
                    <a:pt x="776" y="825"/>
                  </a:lnTo>
                  <a:lnTo>
                    <a:pt x="776" y="825"/>
                  </a:lnTo>
                  <a:lnTo>
                    <a:pt x="776" y="823"/>
                  </a:lnTo>
                  <a:lnTo>
                    <a:pt x="776" y="823"/>
                  </a:lnTo>
                  <a:lnTo>
                    <a:pt x="776" y="823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20"/>
                  </a:lnTo>
                  <a:lnTo>
                    <a:pt x="776" y="818"/>
                  </a:lnTo>
                  <a:lnTo>
                    <a:pt x="776" y="818"/>
                  </a:lnTo>
                  <a:lnTo>
                    <a:pt x="778" y="818"/>
                  </a:lnTo>
                  <a:lnTo>
                    <a:pt x="778" y="818"/>
                  </a:lnTo>
                  <a:lnTo>
                    <a:pt x="778" y="818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8" y="815"/>
                  </a:lnTo>
                  <a:lnTo>
                    <a:pt x="776" y="815"/>
                  </a:lnTo>
                  <a:lnTo>
                    <a:pt x="776" y="815"/>
                  </a:lnTo>
                  <a:lnTo>
                    <a:pt x="776" y="815"/>
                  </a:lnTo>
                  <a:lnTo>
                    <a:pt x="776" y="813"/>
                  </a:lnTo>
                  <a:lnTo>
                    <a:pt x="774" y="813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5"/>
                  </a:lnTo>
                  <a:lnTo>
                    <a:pt x="774" y="813"/>
                  </a:lnTo>
                  <a:lnTo>
                    <a:pt x="771" y="813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71" y="815"/>
                  </a:lnTo>
                  <a:lnTo>
                    <a:pt x="769" y="815"/>
                  </a:lnTo>
                  <a:lnTo>
                    <a:pt x="769" y="815"/>
                  </a:lnTo>
                  <a:lnTo>
                    <a:pt x="769" y="815"/>
                  </a:lnTo>
                  <a:lnTo>
                    <a:pt x="767" y="815"/>
                  </a:lnTo>
                  <a:lnTo>
                    <a:pt x="767" y="815"/>
                  </a:lnTo>
                  <a:lnTo>
                    <a:pt x="764" y="815"/>
                  </a:lnTo>
                  <a:lnTo>
                    <a:pt x="764" y="818"/>
                  </a:lnTo>
                  <a:lnTo>
                    <a:pt x="764" y="818"/>
                  </a:lnTo>
                  <a:lnTo>
                    <a:pt x="764" y="818"/>
                  </a:lnTo>
                  <a:lnTo>
                    <a:pt x="762" y="818"/>
                  </a:lnTo>
                  <a:lnTo>
                    <a:pt x="762" y="815"/>
                  </a:lnTo>
                  <a:lnTo>
                    <a:pt x="762" y="815"/>
                  </a:lnTo>
                  <a:lnTo>
                    <a:pt x="762" y="815"/>
                  </a:lnTo>
                  <a:lnTo>
                    <a:pt x="762" y="813"/>
                  </a:lnTo>
                  <a:lnTo>
                    <a:pt x="762" y="813"/>
                  </a:lnTo>
                  <a:lnTo>
                    <a:pt x="764" y="813"/>
                  </a:lnTo>
                  <a:lnTo>
                    <a:pt x="764" y="813"/>
                  </a:lnTo>
                  <a:lnTo>
                    <a:pt x="764" y="811"/>
                  </a:lnTo>
                  <a:lnTo>
                    <a:pt x="762" y="811"/>
                  </a:lnTo>
                  <a:lnTo>
                    <a:pt x="762" y="811"/>
                  </a:lnTo>
                  <a:lnTo>
                    <a:pt x="762" y="811"/>
                  </a:lnTo>
                  <a:lnTo>
                    <a:pt x="759" y="811"/>
                  </a:lnTo>
                  <a:lnTo>
                    <a:pt x="759" y="811"/>
                  </a:lnTo>
                  <a:lnTo>
                    <a:pt x="757" y="811"/>
                  </a:lnTo>
                  <a:lnTo>
                    <a:pt x="757" y="811"/>
                  </a:lnTo>
                  <a:lnTo>
                    <a:pt x="757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11"/>
                  </a:lnTo>
                  <a:lnTo>
                    <a:pt x="755" y="808"/>
                  </a:lnTo>
                  <a:lnTo>
                    <a:pt x="752" y="808"/>
                  </a:lnTo>
                  <a:lnTo>
                    <a:pt x="752" y="808"/>
                  </a:lnTo>
                  <a:lnTo>
                    <a:pt x="752" y="811"/>
                  </a:lnTo>
                  <a:lnTo>
                    <a:pt x="752" y="811"/>
                  </a:lnTo>
                  <a:lnTo>
                    <a:pt x="750" y="811"/>
                  </a:lnTo>
                  <a:lnTo>
                    <a:pt x="750" y="811"/>
                  </a:lnTo>
                  <a:lnTo>
                    <a:pt x="750" y="811"/>
                  </a:lnTo>
                  <a:lnTo>
                    <a:pt x="750" y="813"/>
                  </a:lnTo>
                  <a:lnTo>
                    <a:pt x="750" y="813"/>
                  </a:lnTo>
                  <a:lnTo>
                    <a:pt x="748" y="813"/>
                  </a:lnTo>
                  <a:lnTo>
                    <a:pt x="748" y="813"/>
                  </a:lnTo>
                  <a:lnTo>
                    <a:pt x="748" y="811"/>
                  </a:lnTo>
                  <a:lnTo>
                    <a:pt x="745" y="811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5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3" y="813"/>
                  </a:lnTo>
                  <a:lnTo>
                    <a:pt x="741" y="813"/>
                  </a:lnTo>
                  <a:lnTo>
                    <a:pt x="741" y="813"/>
                  </a:lnTo>
                  <a:lnTo>
                    <a:pt x="741" y="813"/>
                  </a:lnTo>
                  <a:lnTo>
                    <a:pt x="738" y="813"/>
                  </a:lnTo>
                  <a:lnTo>
                    <a:pt x="738" y="813"/>
                  </a:lnTo>
                  <a:lnTo>
                    <a:pt x="738" y="811"/>
                  </a:lnTo>
                  <a:lnTo>
                    <a:pt x="738" y="811"/>
                  </a:lnTo>
                  <a:lnTo>
                    <a:pt x="738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6" y="811"/>
                  </a:lnTo>
                  <a:lnTo>
                    <a:pt x="733" y="811"/>
                  </a:lnTo>
                  <a:lnTo>
                    <a:pt x="733" y="811"/>
                  </a:lnTo>
                  <a:lnTo>
                    <a:pt x="733" y="811"/>
                  </a:lnTo>
                  <a:lnTo>
                    <a:pt x="731" y="811"/>
                  </a:lnTo>
                  <a:lnTo>
                    <a:pt x="731" y="811"/>
                  </a:lnTo>
                  <a:lnTo>
                    <a:pt x="731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9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6" y="811"/>
                  </a:lnTo>
                  <a:lnTo>
                    <a:pt x="724" y="811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4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8"/>
                  </a:lnTo>
                  <a:lnTo>
                    <a:pt x="722" y="806"/>
                  </a:lnTo>
                  <a:lnTo>
                    <a:pt x="719" y="806"/>
                  </a:lnTo>
                  <a:lnTo>
                    <a:pt x="719" y="806"/>
                  </a:lnTo>
                  <a:lnTo>
                    <a:pt x="719" y="806"/>
                  </a:lnTo>
                  <a:lnTo>
                    <a:pt x="719" y="804"/>
                  </a:lnTo>
                  <a:lnTo>
                    <a:pt x="719" y="804"/>
                  </a:lnTo>
                  <a:lnTo>
                    <a:pt x="719" y="801"/>
                  </a:lnTo>
                  <a:lnTo>
                    <a:pt x="717" y="801"/>
                  </a:lnTo>
                  <a:lnTo>
                    <a:pt x="717" y="804"/>
                  </a:lnTo>
                  <a:lnTo>
                    <a:pt x="717" y="804"/>
                  </a:lnTo>
                  <a:lnTo>
                    <a:pt x="717" y="801"/>
                  </a:lnTo>
                  <a:lnTo>
                    <a:pt x="717" y="801"/>
                  </a:lnTo>
                  <a:lnTo>
                    <a:pt x="717" y="801"/>
                  </a:lnTo>
                  <a:lnTo>
                    <a:pt x="715" y="801"/>
                  </a:lnTo>
                  <a:lnTo>
                    <a:pt x="715" y="801"/>
                  </a:lnTo>
                  <a:lnTo>
                    <a:pt x="715" y="801"/>
                  </a:lnTo>
                  <a:lnTo>
                    <a:pt x="712" y="801"/>
                  </a:lnTo>
                  <a:lnTo>
                    <a:pt x="712" y="801"/>
                  </a:lnTo>
                  <a:lnTo>
                    <a:pt x="712" y="799"/>
                  </a:lnTo>
                  <a:lnTo>
                    <a:pt x="712" y="799"/>
                  </a:lnTo>
                  <a:lnTo>
                    <a:pt x="712" y="799"/>
                  </a:lnTo>
                  <a:lnTo>
                    <a:pt x="712" y="797"/>
                  </a:lnTo>
                  <a:lnTo>
                    <a:pt x="710" y="797"/>
                  </a:lnTo>
                  <a:lnTo>
                    <a:pt x="710" y="797"/>
                  </a:lnTo>
                  <a:lnTo>
                    <a:pt x="710" y="794"/>
                  </a:lnTo>
                  <a:lnTo>
                    <a:pt x="712" y="794"/>
                  </a:lnTo>
                  <a:lnTo>
                    <a:pt x="712" y="794"/>
                  </a:lnTo>
                  <a:lnTo>
                    <a:pt x="710" y="794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92"/>
                  </a:lnTo>
                  <a:lnTo>
                    <a:pt x="710" y="789"/>
                  </a:lnTo>
                  <a:lnTo>
                    <a:pt x="710" y="789"/>
                  </a:lnTo>
                  <a:lnTo>
                    <a:pt x="710" y="789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0" y="787"/>
                  </a:lnTo>
                  <a:lnTo>
                    <a:pt x="712" y="787"/>
                  </a:lnTo>
                  <a:lnTo>
                    <a:pt x="712" y="785"/>
                  </a:lnTo>
                  <a:lnTo>
                    <a:pt x="712" y="785"/>
                  </a:lnTo>
                  <a:lnTo>
                    <a:pt x="712" y="785"/>
                  </a:lnTo>
                  <a:lnTo>
                    <a:pt x="712" y="782"/>
                  </a:lnTo>
                  <a:lnTo>
                    <a:pt x="715" y="782"/>
                  </a:lnTo>
                  <a:lnTo>
                    <a:pt x="715" y="782"/>
                  </a:lnTo>
                  <a:lnTo>
                    <a:pt x="715" y="780"/>
                  </a:lnTo>
                  <a:lnTo>
                    <a:pt x="715" y="780"/>
                  </a:lnTo>
                  <a:lnTo>
                    <a:pt x="712" y="780"/>
                  </a:lnTo>
                  <a:lnTo>
                    <a:pt x="712" y="780"/>
                  </a:lnTo>
                  <a:lnTo>
                    <a:pt x="712" y="780"/>
                  </a:lnTo>
                  <a:lnTo>
                    <a:pt x="710" y="780"/>
                  </a:lnTo>
                  <a:lnTo>
                    <a:pt x="710" y="780"/>
                  </a:lnTo>
                  <a:lnTo>
                    <a:pt x="710" y="778"/>
                  </a:lnTo>
                  <a:lnTo>
                    <a:pt x="710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7" y="778"/>
                  </a:lnTo>
                  <a:lnTo>
                    <a:pt x="705" y="778"/>
                  </a:lnTo>
                  <a:lnTo>
                    <a:pt x="705" y="780"/>
                  </a:lnTo>
                  <a:lnTo>
                    <a:pt x="705" y="780"/>
                  </a:lnTo>
                  <a:lnTo>
                    <a:pt x="705" y="780"/>
                  </a:lnTo>
                  <a:lnTo>
                    <a:pt x="703" y="780"/>
                  </a:lnTo>
                  <a:lnTo>
                    <a:pt x="703" y="780"/>
                  </a:lnTo>
                  <a:lnTo>
                    <a:pt x="703" y="780"/>
                  </a:lnTo>
                  <a:lnTo>
                    <a:pt x="703" y="778"/>
                  </a:lnTo>
                  <a:lnTo>
                    <a:pt x="703" y="778"/>
                  </a:lnTo>
                  <a:lnTo>
                    <a:pt x="700" y="778"/>
                  </a:lnTo>
                  <a:lnTo>
                    <a:pt x="700" y="775"/>
                  </a:lnTo>
                  <a:lnTo>
                    <a:pt x="700" y="775"/>
                  </a:lnTo>
                  <a:lnTo>
                    <a:pt x="698" y="775"/>
                  </a:lnTo>
                  <a:lnTo>
                    <a:pt x="698" y="775"/>
                  </a:lnTo>
                  <a:lnTo>
                    <a:pt x="698" y="775"/>
                  </a:lnTo>
                  <a:lnTo>
                    <a:pt x="696" y="775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6" y="778"/>
                  </a:lnTo>
                  <a:lnTo>
                    <a:pt x="693" y="778"/>
                  </a:lnTo>
                  <a:lnTo>
                    <a:pt x="693" y="778"/>
                  </a:lnTo>
                  <a:lnTo>
                    <a:pt x="693" y="778"/>
                  </a:lnTo>
                  <a:lnTo>
                    <a:pt x="693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5"/>
                  </a:lnTo>
                  <a:lnTo>
                    <a:pt x="691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3"/>
                  </a:lnTo>
                  <a:lnTo>
                    <a:pt x="688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6" y="770"/>
                  </a:lnTo>
                  <a:lnTo>
                    <a:pt x="684" y="770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8"/>
                  </a:lnTo>
                  <a:lnTo>
                    <a:pt x="684" y="766"/>
                  </a:lnTo>
                  <a:lnTo>
                    <a:pt x="681" y="766"/>
                  </a:lnTo>
                  <a:lnTo>
                    <a:pt x="681" y="766"/>
                  </a:lnTo>
                  <a:lnTo>
                    <a:pt x="681" y="768"/>
                  </a:lnTo>
                  <a:lnTo>
                    <a:pt x="681" y="768"/>
                  </a:lnTo>
                  <a:lnTo>
                    <a:pt x="681" y="768"/>
                  </a:lnTo>
                  <a:lnTo>
                    <a:pt x="679" y="768"/>
                  </a:lnTo>
                  <a:lnTo>
                    <a:pt x="679" y="768"/>
                  </a:lnTo>
                  <a:lnTo>
                    <a:pt x="679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7" y="770"/>
                  </a:lnTo>
                  <a:lnTo>
                    <a:pt x="674" y="770"/>
                  </a:lnTo>
                  <a:lnTo>
                    <a:pt x="674" y="770"/>
                  </a:lnTo>
                  <a:lnTo>
                    <a:pt x="674" y="770"/>
                  </a:lnTo>
                  <a:lnTo>
                    <a:pt x="672" y="770"/>
                  </a:lnTo>
                  <a:lnTo>
                    <a:pt x="672" y="770"/>
                  </a:lnTo>
                  <a:lnTo>
                    <a:pt x="672" y="773"/>
                  </a:lnTo>
                  <a:lnTo>
                    <a:pt x="672" y="773"/>
                  </a:lnTo>
                  <a:lnTo>
                    <a:pt x="672" y="773"/>
                  </a:lnTo>
                  <a:lnTo>
                    <a:pt x="672" y="775"/>
                  </a:lnTo>
                  <a:lnTo>
                    <a:pt x="672" y="775"/>
                  </a:lnTo>
                  <a:lnTo>
                    <a:pt x="672" y="778"/>
                  </a:lnTo>
                  <a:lnTo>
                    <a:pt x="672" y="778"/>
                  </a:lnTo>
                  <a:lnTo>
                    <a:pt x="670" y="778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70" y="780"/>
                  </a:lnTo>
                  <a:lnTo>
                    <a:pt x="667" y="780"/>
                  </a:lnTo>
                  <a:lnTo>
                    <a:pt x="667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0"/>
                  </a:lnTo>
                  <a:lnTo>
                    <a:pt x="665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2" y="782"/>
                  </a:lnTo>
                  <a:lnTo>
                    <a:pt x="660" y="782"/>
                  </a:lnTo>
                  <a:lnTo>
                    <a:pt x="660" y="782"/>
                  </a:lnTo>
                  <a:lnTo>
                    <a:pt x="660" y="782"/>
                  </a:lnTo>
                  <a:lnTo>
                    <a:pt x="658" y="782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8" y="780"/>
                  </a:lnTo>
                  <a:lnTo>
                    <a:pt x="655" y="780"/>
                  </a:lnTo>
                  <a:lnTo>
                    <a:pt x="655" y="780"/>
                  </a:lnTo>
                  <a:lnTo>
                    <a:pt x="655" y="782"/>
                  </a:lnTo>
                  <a:lnTo>
                    <a:pt x="655" y="782"/>
                  </a:lnTo>
                  <a:lnTo>
                    <a:pt x="655" y="782"/>
                  </a:lnTo>
                  <a:lnTo>
                    <a:pt x="655" y="785"/>
                  </a:lnTo>
                  <a:lnTo>
                    <a:pt x="655" y="785"/>
                  </a:lnTo>
                  <a:lnTo>
                    <a:pt x="655" y="787"/>
                  </a:lnTo>
                  <a:lnTo>
                    <a:pt x="653" y="787"/>
                  </a:lnTo>
                  <a:lnTo>
                    <a:pt x="653" y="787"/>
                  </a:lnTo>
                  <a:lnTo>
                    <a:pt x="653" y="789"/>
                  </a:lnTo>
                  <a:lnTo>
                    <a:pt x="653" y="789"/>
                  </a:lnTo>
                  <a:lnTo>
                    <a:pt x="653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7"/>
                  </a:lnTo>
                  <a:lnTo>
                    <a:pt x="651" y="785"/>
                  </a:lnTo>
                  <a:lnTo>
                    <a:pt x="648" y="785"/>
                  </a:lnTo>
                  <a:lnTo>
                    <a:pt x="648" y="785"/>
                  </a:lnTo>
                  <a:lnTo>
                    <a:pt x="648" y="785"/>
                  </a:lnTo>
                  <a:lnTo>
                    <a:pt x="648" y="782"/>
                  </a:lnTo>
                  <a:lnTo>
                    <a:pt x="648" y="782"/>
                  </a:lnTo>
                  <a:lnTo>
                    <a:pt x="648" y="782"/>
                  </a:lnTo>
                  <a:lnTo>
                    <a:pt x="646" y="782"/>
                  </a:lnTo>
                  <a:lnTo>
                    <a:pt x="646" y="780"/>
                  </a:lnTo>
                  <a:lnTo>
                    <a:pt x="646" y="780"/>
                  </a:lnTo>
                  <a:lnTo>
                    <a:pt x="646" y="782"/>
                  </a:lnTo>
                  <a:lnTo>
                    <a:pt x="644" y="782"/>
                  </a:lnTo>
                  <a:lnTo>
                    <a:pt x="644" y="782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4" y="785"/>
                  </a:lnTo>
                  <a:lnTo>
                    <a:pt x="641" y="785"/>
                  </a:lnTo>
                  <a:lnTo>
                    <a:pt x="641" y="782"/>
                  </a:lnTo>
                  <a:lnTo>
                    <a:pt x="641" y="782"/>
                  </a:lnTo>
                  <a:lnTo>
                    <a:pt x="641" y="782"/>
                  </a:lnTo>
                  <a:lnTo>
                    <a:pt x="641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0"/>
                  </a:lnTo>
                  <a:lnTo>
                    <a:pt x="639" y="782"/>
                  </a:lnTo>
                  <a:lnTo>
                    <a:pt x="639" y="782"/>
                  </a:lnTo>
                  <a:lnTo>
                    <a:pt x="639" y="782"/>
                  </a:lnTo>
                  <a:lnTo>
                    <a:pt x="639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5"/>
                  </a:lnTo>
                  <a:lnTo>
                    <a:pt x="636" y="787"/>
                  </a:lnTo>
                  <a:lnTo>
                    <a:pt x="636" y="787"/>
                  </a:lnTo>
                  <a:lnTo>
                    <a:pt x="634" y="787"/>
                  </a:lnTo>
                  <a:lnTo>
                    <a:pt x="634" y="789"/>
                  </a:lnTo>
                  <a:lnTo>
                    <a:pt x="634" y="789"/>
                  </a:lnTo>
                  <a:lnTo>
                    <a:pt x="634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32" y="789"/>
                  </a:lnTo>
                  <a:lnTo>
                    <a:pt x="629" y="789"/>
                  </a:lnTo>
                  <a:lnTo>
                    <a:pt x="629" y="787"/>
                  </a:lnTo>
                  <a:lnTo>
                    <a:pt x="629" y="787"/>
                  </a:lnTo>
                  <a:lnTo>
                    <a:pt x="629" y="787"/>
                  </a:lnTo>
                  <a:lnTo>
                    <a:pt x="629" y="785"/>
                  </a:lnTo>
                  <a:lnTo>
                    <a:pt x="629" y="785"/>
                  </a:lnTo>
                  <a:lnTo>
                    <a:pt x="627" y="785"/>
                  </a:lnTo>
                  <a:lnTo>
                    <a:pt x="627" y="785"/>
                  </a:lnTo>
                  <a:lnTo>
                    <a:pt x="627" y="785"/>
                  </a:lnTo>
                  <a:lnTo>
                    <a:pt x="625" y="785"/>
                  </a:lnTo>
                  <a:lnTo>
                    <a:pt x="625" y="782"/>
                  </a:lnTo>
                  <a:lnTo>
                    <a:pt x="625" y="782"/>
                  </a:lnTo>
                  <a:lnTo>
                    <a:pt x="625" y="782"/>
                  </a:lnTo>
                  <a:lnTo>
                    <a:pt x="622" y="782"/>
                  </a:lnTo>
                  <a:lnTo>
                    <a:pt x="622" y="782"/>
                  </a:lnTo>
                  <a:lnTo>
                    <a:pt x="622" y="782"/>
                  </a:lnTo>
                  <a:lnTo>
                    <a:pt x="622" y="780"/>
                  </a:lnTo>
                  <a:lnTo>
                    <a:pt x="622" y="780"/>
                  </a:lnTo>
                  <a:lnTo>
                    <a:pt x="620" y="780"/>
                  </a:lnTo>
                  <a:lnTo>
                    <a:pt x="620" y="782"/>
                  </a:lnTo>
                  <a:lnTo>
                    <a:pt x="620" y="782"/>
                  </a:lnTo>
                  <a:lnTo>
                    <a:pt x="620" y="782"/>
                  </a:lnTo>
                  <a:lnTo>
                    <a:pt x="620" y="785"/>
                  </a:lnTo>
                  <a:lnTo>
                    <a:pt x="620" y="785"/>
                  </a:lnTo>
                  <a:lnTo>
                    <a:pt x="617" y="785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7"/>
                  </a:lnTo>
                  <a:lnTo>
                    <a:pt x="617" y="789"/>
                  </a:lnTo>
                  <a:lnTo>
                    <a:pt x="617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5" y="789"/>
                  </a:lnTo>
                  <a:lnTo>
                    <a:pt x="613" y="789"/>
                  </a:lnTo>
                  <a:lnTo>
                    <a:pt x="613" y="789"/>
                  </a:lnTo>
                  <a:lnTo>
                    <a:pt x="613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10" y="789"/>
                  </a:lnTo>
                  <a:lnTo>
                    <a:pt x="608" y="789"/>
                  </a:lnTo>
                  <a:lnTo>
                    <a:pt x="608" y="792"/>
                  </a:lnTo>
                  <a:lnTo>
                    <a:pt x="608" y="792"/>
                  </a:lnTo>
                  <a:lnTo>
                    <a:pt x="608" y="789"/>
                  </a:lnTo>
                  <a:lnTo>
                    <a:pt x="608" y="789"/>
                  </a:lnTo>
                  <a:lnTo>
                    <a:pt x="608" y="789"/>
                  </a:lnTo>
                  <a:lnTo>
                    <a:pt x="606" y="789"/>
                  </a:lnTo>
                  <a:lnTo>
                    <a:pt x="606" y="789"/>
                  </a:lnTo>
                  <a:lnTo>
                    <a:pt x="606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89"/>
                  </a:lnTo>
                  <a:lnTo>
                    <a:pt x="603" y="792"/>
                  </a:lnTo>
                  <a:lnTo>
                    <a:pt x="603" y="792"/>
                  </a:lnTo>
                  <a:lnTo>
                    <a:pt x="603" y="792"/>
                  </a:lnTo>
                  <a:lnTo>
                    <a:pt x="603" y="794"/>
                  </a:lnTo>
                  <a:lnTo>
                    <a:pt x="601" y="794"/>
                  </a:lnTo>
                  <a:lnTo>
                    <a:pt x="601" y="794"/>
                  </a:lnTo>
                  <a:lnTo>
                    <a:pt x="601" y="794"/>
                  </a:lnTo>
                  <a:lnTo>
                    <a:pt x="601" y="797"/>
                  </a:lnTo>
                  <a:lnTo>
                    <a:pt x="601" y="797"/>
                  </a:lnTo>
                  <a:lnTo>
                    <a:pt x="601" y="797"/>
                  </a:lnTo>
                  <a:lnTo>
                    <a:pt x="601" y="799"/>
                  </a:lnTo>
                  <a:lnTo>
                    <a:pt x="601" y="799"/>
                  </a:lnTo>
                  <a:lnTo>
                    <a:pt x="603" y="799"/>
                  </a:lnTo>
                  <a:lnTo>
                    <a:pt x="603" y="799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1"/>
                  </a:lnTo>
                  <a:lnTo>
                    <a:pt x="603" y="804"/>
                  </a:lnTo>
                  <a:lnTo>
                    <a:pt x="603" y="804"/>
                  </a:lnTo>
                  <a:lnTo>
                    <a:pt x="606" y="804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6"/>
                  </a:lnTo>
                  <a:lnTo>
                    <a:pt x="606" y="808"/>
                  </a:lnTo>
                  <a:lnTo>
                    <a:pt x="606" y="808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8" y="811"/>
                  </a:lnTo>
                  <a:lnTo>
                    <a:pt x="608" y="811"/>
                  </a:lnTo>
                  <a:lnTo>
                    <a:pt x="606" y="811"/>
                  </a:lnTo>
                  <a:lnTo>
                    <a:pt x="606" y="811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3"/>
                  </a:lnTo>
                  <a:lnTo>
                    <a:pt x="606" y="815"/>
                  </a:lnTo>
                  <a:lnTo>
                    <a:pt x="606" y="815"/>
                  </a:lnTo>
                  <a:lnTo>
                    <a:pt x="606" y="818"/>
                  </a:lnTo>
                  <a:lnTo>
                    <a:pt x="606" y="818"/>
                  </a:lnTo>
                  <a:lnTo>
                    <a:pt x="606" y="820"/>
                  </a:lnTo>
                  <a:lnTo>
                    <a:pt x="606" y="820"/>
                  </a:lnTo>
                  <a:lnTo>
                    <a:pt x="608" y="820"/>
                  </a:lnTo>
                  <a:lnTo>
                    <a:pt x="608" y="820"/>
                  </a:lnTo>
                  <a:lnTo>
                    <a:pt x="608" y="820"/>
                  </a:lnTo>
                  <a:lnTo>
                    <a:pt x="606" y="820"/>
                  </a:lnTo>
                  <a:lnTo>
                    <a:pt x="606" y="823"/>
                  </a:lnTo>
                  <a:lnTo>
                    <a:pt x="606" y="823"/>
                  </a:lnTo>
                  <a:lnTo>
                    <a:pt x="606" y="823"/>
                  </a:lnTo>
                  <a:lnTo>
                    <a:pt x="603" y="823"/>
                  </a:lnTo>
                  <a:lnTo>
                    <a:pt x="603" y="823"/>
                  </a:lnTo>
                  <a:lnTo>
                    <a:pt x="603" y="823"/>
                  </a:lnTo>
                  <a:lnTo>
                    <a:pt x="603" y="820"/>
                  </a:lnTo>
                  <a:lnTo>
                    <a:pt x="603" y="820"/>
                  </a:lnTo>
                  <a:lnTo>
                    <a:pt x="601" y="820"/>
                  </a:lnTo>
                  <a:lnTo>
                    <a:pt x="601" y="820"/>
                  </a:lnTo>
                  <a:lnTo>
                    <a:pt x="601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9" y="820"/>
                  </a:lnTo>
                  <a:lnTo>
                    <a:pt x="596" y="820"/>
                  </a:lnTo>
                  <a:lnTo>
                    <a:pt x="596" y="820"/>
                  </a:lnTo>
                  <a:lnTo>
                    <a:pt x="596" y="823"/>
                  </a:lnTo>
                  <a:lnTo>
                    <a:pt x="596" y="823"/>
                  </a:lnTo>
                  <a:lnTo>
                    <a:pt x="596" y="820"/>
                  </a:lnTo>
                  <a:lnTo>
                    <a:pt x="594" y="820"/>
                  </a:lnTo>
                  <a:lnTo>
                    <a:pt x="594" y="820"/>
                  </a:lnTo>
                  <a:lnTo>
                    <a:pt x="594" y="820"/>
                  </a:lnTo>
                  <a:lnTo>
                    <a:pt x="594" y="818"/>
                  </a:lnTo>
                  <a:lnTo>
                    <a:pt x="594" y="818"/>
                  </a:lnTo>
                  <a:lnTo>
                    <a:pt x="594" y="815"/>
                  </a:lnTo>
                  <a:lnTo>
                    <a:pt x="594" y="815"/>
                  </a:lnTo>
                  <a:lnTo>
                    <a:pt x="594" y="815"/>
                  </a:lnTo>
                  <a:lnTo>
                    <a:pt x="594" y="813"/>
                  </a:lnTo>
                  <a:lnTo>
                    <a:pt x="594" y="813"/>
                  </a:lnTo>
                  <a:lnTo>
                    <a:pt x="591" y="813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11"/>
                  </a:lnTo>
                  <a:lnTo>
                    <a:pt x="591" y="808"/>
                  </a:lnTo>
                  <a:lnTo>
                    <a:pt x="591" y="808"/>
                  </a:lnTo>
                  <a:lnTo>
                    <a:pt x="591" y="806"/>
                  </a:lnTo>
                  <a:lnTo>
                    <a:pt x="591" y="806"/>
                  </a:lnTo>
                  <a:lnTo>
                    <a:pt x="591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9" y="808"/>
                  </a:lnTo>
                  <a:lnTo>
                    <a:pt x="587" y="808"/>
                  </a:lnTo>
                  <a:lnTo>
                    <a:pt x="587" y="811"/>
                  </a:lnTo>
                  <a:lnTo>
                    <a:pt x="587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1"/>
                  </a:lnTo>
                  <a:lnTo>
                    <a:pt x="584" y="813"/>
                  </a:lnTo>
                  <a:lnTo>
                    <a:pt x="584" y="813"/>
                  </a:lnTo>
                  <a:lnTo>
                    <a:pt x="584" y="813"/>
                  </a:lnTo>
                  <a:lnTo>
                    <a:pt x="582" y="813"/>
                  </a:lnTo>
                  <a:lnTo>
                    <a:pt x="582" y="813"/>
                  </a:lnTo>
                  <a:lnTo>
                    <a:pt x="582" y="813"/>
                  </a:lnTo>
                  <a:lnTo>
                    <a:pt x="582" y="815"/>
                  </a:lnTo>
                  <a:lnTo>
                    <a:pt x="580" y="815"/>
                  </a:lnTo>
                  <a:lnTo>
                    <a:pt x="580" y="815"/>
                  </a:lnTo>
                  <a:lnTo>
                    <a:pt x="577" y="815"/>
                  </a:lnTo>
                  <a:lnTo>
                    <a:pt x="577" y="815"/>
                  </a:lnTo>
                  <a:lnTo>
                    <a:pt x="577" y="813"/>
                  </a:lnTo>
                  <a:lnTo>
                    <a:pt x="577" y="813"/>
                  </a:lnTo>
                  <a:lnTo>
                    <a:pt x="577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3"/>
                  </a:lnTo>
                  <a:lnTo>
                    <a:pt x="575" y="815"/>
                  </a:lnTo>
                  <a:lnTo>
                    <a:pt x="572" y="815"/>
                  </a:lnTo>
                  <a:lnTo>
                    <a:pt x="572" y="815"/>
                  </a:lnTo>
                  <a:lnTo>
                    <a:pt x="570" y="815"/>
                  </a:lnTo>
                  <a:lnTo>
                    <a:pt x="570" y="813"/>
                  </a:lnTo>
                  <a:lnTo>
                    <a:pt x="570" y="813"/>
                  </a:lnTo>
                  <a:lnTo>
                    <a:pt x="570" y="813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11"/>
                  </a:lnTo>
                  <a:lnTo>
                    <a:pt x="570" y="808"/>
                  </a:lnTo>
                  <a:lnTo>
                    <a:pt x="570" y="808"/>
                  </a:lnTo>
                  <a:lnTo>
                    <a:pt x="568" y="808"/>
                  </a:lnTo>
                  <a:lnTo>
                    <a:pt x="568" y="808"/>
                  </a:lnTo>
                  <a:lnTo>
                    <a:pt x="568" y="808"/>
                  </a:lnTo>
                  <a:lnTo>
                    <a:pt x="565" y="808"/>
                  </a:lnTo>
                  <a:lnTo>
                    <a:pt x="565" y="806"/>
                  </a:lnTo>
                  <a:lnTo>
                    <a:pt x="565" y="806"/>
                  </a:lnTo>
                  <a:lnTo>
                    <a:pt x="565" y="804"/>
                  </a:lnTo>
                  <a:lnTo>
                    <a:pt x="565" y="804"/>
                  </a:lnTo>
                  <a:lnTo>
                    <a:pt x="568" y="804"/>
                  </a:lnTo>
                  <a:lnTo>
                    <a:pt x="568" y="801"/>
                  </a:lnTo>
                  <a:lnTo>
                    <a:pt x="568" y="801"/>
                  </a:lnTo>
                  <a:lnTo>
                    <a:pt x="565" y="801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5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3" y="799"/>
                  </a:lnTo>
                  <a:lnTo>
                    <a:pt x="561" y="799"/>
                  </a:lnTo>
                  <a:lnTo>
                    <a:pt x="561" y="799"/>
                  </a:lnTo>
                  <a:lnTo>
                    <a:pt x="561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8" y="799"/>
                  </a:lnTo>
                  <a:lnTo>
                    <a:pt x="556" y="799"/>
                  </a:lnTo>
                  <a:lnTo>
                    <a:pt x="556" y="799"/>
                  </a:lnTo>
                  <a:lnTo>
                    <a:pt x="556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4" y="799"/>
                  </a:lnTo>
                  <a:lnTo>
                    <a:pt x="551" y="799"/>
                  </a:lnTo>
                  <a:lnTo>
                    <a:pt x="551" y="799"/>
                  </a:lnTo>
                  <a:lnTo>
                    <a:pt x="551" y="799"/>
                  </a:lnTo>
                  <a:lnTo>
                    <a:pt x="551" y="797"/>
                  </a:lnTo>
                  <a:lnTo>
                    <a:pt x="551" y="797"/>
                  </a:lnTo>
                  <a:lnTo>
                    <a:pt x="551" y="794"/>
                  </a:lnTo>
                  <a:lnTo>
                    <a:pt x="551" y="794"/>
                  </a:lnTo>
                  <a:lnTo>
                    <a:pt x="551" y="794"/>
                  </a:lnTo>
                  <a:lnTo>
                    <a:pt x="551" y="792"/>
                  </a:lnTo>
                  <a:lnTo>
                    <a:pt x="551" y="792"/>
                  </a:lnTo>
                  <a:lnTo>
                    <a:pt x="551" y="792"/>
                  </a:lnTo>
                  <a:lnTo>
                    <a:pt x="551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9"/>
                  </a:lnTo>
                  <a:lnTo>
                    <a:pt x="554" y="787"/>
                  </a:lnTo>
                  <a:lnTo>
                    <a:pt x="554" y="787"/>
                  </a:lnTo>
                  <a:lnTo>
                    <a:pt x="554" y="785"/>
                  </a:lnTo>
                  <a:lnTo>
                    <a:pt x="554" y="785"/>
                  </a:lnTo>
                  <a:lnTo>
                    <a:pt x="554" y="785"/>
                  </a:lnTo>
                  <a:lnTo>
                    <a:pt x="554" y="782"/>
                  </a:lnTo>
                  <a:lnTo>
                    <a:pt x="554" y="782"/>
                  </a:lnTo>
                  <a:lnTo>
                    <a:pt x="554" y="782"/>
                  </a:lnTo>
                  <a:lnTo>
                    <a:pt x="554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80"/>
                  </a:lnTo>
                  <a:lnTo>
                    <a:pt x="556" y="778"/>
                  </a:lnTo>
                  <a:lnTo>
                    <a:pt x="556" y="778"/>
                  </a:lnTo>
                  <a:lnTo>
                    <a:pt x="558" y="778"/>
                  </a:lnTo>
                  <a:lnTo>
                    <a:pt x="558" y="778"/>
                  </a:lnTo>
                  <a:lnTo>
                    <a:pt x="558" y="775"/>
                  </a:lnTo>
                  <a:lnTo>
                    <a:pt x="556" y="775"/>
                  </a:lnTo>
                  <a:lnTo>
                    <a:pt x="556" y="775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6" y="773"/>
                  </a:lnTo>
                  <a:lnTo>
                    <a:pt x="554" y="773"/>
                  </a:lnTo>
                  <a:lnTo>
                    <a:pt x="554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51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9" y="773"/>
                  </a:lnTo>
                  <a:lnTo>
                    <a:pt x="546" y="773"/>
                  </a:lnTo>
                  <a:lnTo>
                    <a:pt x="546" y="770"/>
                  </a:lnTo>
                  <a:lnTo>
                    <a:pt x="546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70"/>
                  </a:lnTo>
                  <a:lnTo>
                    <a:pt x="544" y="768"/>
                  </a:lnTo>
                  <a:lnTo>
                    <a:pt x="544" y="768"/>
                  </a:lnTo>
                  <a:lnTo>
                    <a:pt x="544" y="766"/>
                  </a:lnTo>
                  <a:lnTo>
                    <a:pt x="544" y="766"/>
                  </a:lnTo>
                  <a:lnTo>
                    <a:pt x="544" y="763"/>
                  </a:lnTo>
                  <a:lnTo>
                    <a:pt x="544" y="763"/>
                  </a:lnTo>
                  <a:lnTo>
                    <a:pt x="544" y="763"/>
                  </a:lnTo>
                  <a:lnTo>
                    <a:pt x="542" y="763"/>
                  </a:lnTo>
                  <a:lnTo>
                    <a:pt x="542" y="761"/>
                  </a:lnTo>
                  <a:lnTo>
                    <a:pt x="542" y="761"/>
                  </a:lnTo>
                  <a:lnTo>
                    <a:pt x="544" y="761"/>
                  </a:lnTo>
                  <a:lnTo>
                    <a:pt x="544" y="761"/>
                  </a:lnTo>
                  <a:lnTo>
                    <a:pt x="544" y="759"/>
                  </a:lnTo>
                  <a:lnTo>
                    <a:pt x="542" y="759"/>
                  </a:lnTo>
                  <a:lnTo>
                    <a:pt x="542" y="759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42" y="756"/>
                  </a:lnTo>
                  <a:lnTo>
                    <a:pt x="539" y="756"/>
                  </a:lnTo>
                  <a:lnTo>
                    <a:pt x="539" y="754"/>
                  </a:lnTo>
                  <a:lnTo>
                    <a:pt x="539" y="754"/>
                  </a:lnTo>
                  <a:lnTo>
                    <a:pt x="539" y="751"/>
                  </a:lnTo>
                  <a:lnTo>
                    <a:pt x="539" y="751"/>
                  </a:lnTo>
                  <a:lnTo>
                    <a:pt x="542" y="751"/>
                  </a:lnTo>
                  <a:lnTo>
                    <a:pt x="542" y="751"/>
                  </a:lnTo>
                  <a:lnTo>
                    <a:pt x="542" y="751"/>
                  </a:lnTo>
                  <a:lnTo>
                    <a:pt x="542" y="749"/>
                  </a:lnTo>
                  <a:lnTo>
                    <a:pt x="542" y="749"/>
                  </a:lnTo>
                  <a:lnTo>
                    <a:pt x="542" y="749"/>
                  </a:lnTo>
                  <a:lnTo>
                    <a:pt x="544" y="749"/>
                  </a:lnTo>
                  <a:lnTo>
                    <a:pt x="544" y="747"/>
                  </a:lnTo>
                  <a:lnTo>
                    <a:pt x="542" y="747"/>
                  </a:lnTo>
                  <a:lnTo>
                    <a:pt x="542" y="747"/>
                  </a:lnTo>
                  <a:lnTo>
                    <a:pt x="542" y="747"/>
                  </a:lnTo>
                  <a:lnTo>
                    <a:pt x="539" y="747"/>
                  </a:lnTo>
                  <a:lnTo>
                    <a:pt x="539" y="747"/>
                  </a:lnTo>
                  <a:lnTo>
                    <a:pt x="537" y="747"/>
                  </a:lnTo>
                  <a:lnTo>
                    <a:pt x="537" y="749"/>
                  </a:lnTo>
                  <a:lnTo>
                    <a:pt x="537" y="749"/>
                  </a:lnTo>
                  <a:lnTo>
                    <a:pt x="537" y="747"/>
                  </a:lnTo>
                  <a:lnTo>
                    <a:pt x="537" y="747"/>
                  </a:lnTo>
                  <a:lnTo>
                    <a:pt x="535" y="747"/>
                  </a:lnTo>
                  <a:lnTo>
                    <a:pt x="535" y="747"/>
                  </a:lnTo>
                  <a:lnTo>
                    <a:pt x="532" y="747"/>
                  </a:lnTo>
                  <a:lnTo>
                    <a:pt x="532" y="747"/>
                  </a:lnTo>
                  <a:lnTo>
                    <a:pt x="532" y="747"/>
                  </a:lnTo>
                  <a:lnTo>
                    <a:pt x="530" y="747"/>
                  </a:lnTo>
                  <a:lnTo>
                    <a:pt x="530" y="747"/>
                  </a:lnTo>
                  <a:lnTo>
                    <a:pt x="530" y="747"/>
                  </a:lnTo>
                  <a:lnTo>
                    <a:pt x="530" y="749"/>
                  </a:lnTo>
                  <a:lnTo>
                    <a:pt x="528" y="749"/>
                  </a:lnTo>
                  <a:lnTo>
                    <a:pt x="528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5" y="749"/>
                  </a:lnTo>
                  <a:lnTo>
                    <a:pt x="523" y="749"/>
                  </a:lnTo>
                  <a:lnTo>
                    <a:pt x="523" y="749"/>
                  </a:lnTo>
                  <a:lnTo>
                    <a:pt x="523" y="751"/>
                  </a:lnTo>
                  <a:lnTo>
                    <a:pt x="523" y="751"/>
                  </a:lnTo>
                  <a:lnTo>
                    <a:pt x="523" y="751"/>
                  </a:lnTo>
                  <a:lnTo>
                    <a:pt x="520" y="751"/>
                  </a:lnTo>
                  <a:lnTo>
                    <a:pt x="520" y="751"/>
                  </a:lnTo>
                  <a:lnTo>
                    <a:pt x="520" y="751"/>
                  </a:lnTo>
                  <a:lnTo>
                    <a:pt x="518" y="751"/>
                  </a:lnTo>
                  <a:lnTo>
                    <a:pt x="518" y="754"/>
                  </a:lnTo>
                  <a:lnTo>
                    <a:pt x="518" y="754"/>
                  </a:lnTo>
                  <a:lnTo>
                    <a:pt x="518" y="754"/>
                  </a:lnTo>
                  <a:lnTo>
                    <a:pt x="516" y="754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51"/>
                  </a:lnTo>
                  <a:lnTo>
                    <a:pt x="516" y="749"/>
                  </a:lnTo>
                  <a:lnTo>
                    <a:pt x="518" y="749"/>
                  </a:lnTo>
                  <a:lnTo>
                    <a:pt x="518" y="749"/>
                  </a:lnTo>
                  <a:lnTo>
                    <a:pt x="518" y="749"/>
                  </a:lnTo>
                  <a:lnTo>
                    <a:pt x="518" y="747"/>
                  </a:lnTo>
                  <a:lnTo>
                    <a:pt x="518" y="747"/>
                  </a:lnTo>
                  <a:lnTo>
                    <a:pt x="518" y="747"/>
                  </a:lnTo>
                  <a:lnTo>
                    <a:pt x="518" y="744"/>
                  </a:lnTo>
                  <a:lnTo>
                    <a:pt x="518" y="744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2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8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40"/>
                  </a:lnTo>
                  <a:lnTo>
                    <a:pt x="516" y="737"/>
                  </a:lnTo>
                  <a:lnTo>
                    <a:pt x="516" y="737"/>
                  </a:lnTo>
                  <a:lnTo>
                    <a:pt x="516" y="737"/>
                  </a:lnTo>
                  <a:lnTo>
                    <a:pt x="516" y="735"/>
                  </a:lnTo>
                  <a:lnTo>
                    <a:pt x="516" y="735"/>
                  </a:lnTo>
                  <a:lnTo>
                    <a:pt x="516" y="733"/>
                  </a:lnTo>
                  <a:lnTo>
                    <a:pt x="516" y="733"/>
                  </a:lnTo>
                  <a:lnTo>
                    <a:pt x="516" y="730"/>
                  </a:lnTo>
                  <a:lnTo>
                    <a:pt x="516" y="730"/>
                  </a:lnTo>
                  <a:lnTo>
                    <a:pt x="516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18" y="730"/>
                  </a:lnTo>
                  <a:lnTo>
                    <a:pt x="520" y="730"/>
                  </a:lnTo>
                  <a:lnTo>
                    <a:pt x="520" y="728"/>
                  </a:lnTo>
                  <a:lnTo>
                    <a:pt x="518" y="728"/>
                  </a:lnTo>
                  <a:lnTo>
                    <a:pt x="518" y="728"/>
                  </a:lnTo>
                  <a:lnTo>
                    <a:pt x="518" y="725"/>
                  </a:lnTo>
                  <a:lnTo>
                    <a:pt x="518" y="725"/>
                  </a:lnTo>
                  <a:lnTo>
                    <a:pt x="518" y="725"/>
                  </a:lnTo>
                  <a:lnTo>
                    <a:pt x="518" y="723"/>
                  </a:lnTo>
                  <a:lnTo>
                    <a:pt x="518" y="723"/>
                  </a:lnTo>
                  <a:lnTo>
                    <a:pt x="518" y="723"/>
                  </a:lnTo>
                  <a:lnTo>
                    <a:pt x="518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21"/>
                  </a:lnTo>
                  <a:lnTo>
                    <a:pt x="520" y="718"/>
                  </a:lnTo>
                  <a:lnTo>
                    <a:pt x="523" y="718"/>
                  </a:lnTo>
                  <a:lnTo>
                    <a:pt x="523" y="718"/>
                  </a:lnTo>
                  <a:lnTo>
                    <a:pt x="523" y="721"/>
                  </a:lnTo>
                  <a:lnTo>
                    <a:pt x="523" y="721"/>
                  </a:lnTo>
                  <a:lnTo>
                    <a:pt x="523" y="718"/>
                  </a:lnTo>
                  <a:lnTo>
                    <a:pt x="525" y="718"/>
                  </a:lnTo>
                  <a:lnTo>
                    <a:pt x="525" y="718"/>
                  </a:lnTo>
                  <a:lnTo>
                    <a:pt x="525" y="718"/>
                  </a:lnTo>
                  <a:lnTo>
                    <a:pt x="525" y="716"/>
                  </a:lnTo>
                  <a:lnTo>
                    <a:pt x="525" y="716"/>
                  </a:lnTo>
                  <a:lnTo>
                    <a:pt x="525" y="716"/>
                  </a:lnTo>
                  <a:lnTo>
                    <a:pt x="528" y="716"/>
                  </a:lnTo>
                  <a:lnTo>
                    <a:pt x="528" y="714"/>
                  </a:lnTo>
                  <a:lnTo>
                    <a:pt x="528" y="714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11"/>
                  </a:lnTo>
                  <a:lnTo>
                    <a:pt x="528" y="709"/>
                  </a:lnTo>
                  <a:lnTo>
                    <a:pt x="530" y="709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0" y="711"/>
                  </a:lnTo>
                  <a:lnTo>
                    <a:pt x="532" y="711"/>
                  </a:lnTo>
                  <a:lnTo>
                    <a:pt x="532" y="711"/>
                  </a:lnTo>
                  <a:lnTo>
                    <a:pt x="532" y="711"/>
                  </a:lnTo>
                  <a:lnTo>
                    <a:pt x="532" y="709"/>
                  </a:lnTo>
                  <a:lnTo>
                    <a:pt x="532" y="709"/>
                  </a:lnTo>
                  <a:lnTo>
                    <a:pt x="532" y="709"/>
                  </a:lnTo>
                  <a:lnTo>
                    <a:pt x="532" y="706"/>
                  </a:lnTo>
                  <a:lnTo>
                    <a:pt x="535" y="706"/>
                  </a:lnTo>
                  <a:lnTo>
                    <a:pt x="535" y="706"/>
                  </a:lnTo>
                  <a:lnTo>
                    <a:pt x="535" y="704"/>
                  </a:lnTo>
                  <a:lnTo>
                    <a:pt x="535" y="704"/>
                  </a:lnTo>
                  <a:lnTo>
                    <a:pt x="535" y="704"/>
                  </a:lnTo>
                  <a:lnTo>
                    <a:pt x="537" y="704"/>
                  </a:lnTo>
                  <a:lnTo>
                    <a:pt x="537" y="704"/>
                  </a:lnTo>
                  <a:lnTo>
                    <a:pt x="537" y="704"/>
                  </a:lnTo>
                  <a:lnTo>
                    <a:pt x="539" y="704"/>
                  </a:lnTo>
                  <a:lnTo>
                    <a:pt x="539" y="704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9" y="702"/>
                  </a:lnTo>
                  <a:lnTo>
                    <a:pt x="537" y="702"/>
                  </a:lnTo>
                  <a:lnTo>
                    <a:pt x="537" y="699"/>
                  </a:lnTo>
                  <a:lnTo>
                    <a:pt x="537" y="699"/>
                  </a:lnTo>
                  <a:lnTo>
                    <a:pt x="537" y="699"/>
                  </a:lnTo>
                  <a:lnTo>
                    <a:pt x="537" y="697"/>
                  </a:lnTo>
                  <a:lnTo>
                    <a:pt x="537" y="697"/>
                  </a:lnTo>
                  <a:lnTo>
                    <a:pt x="537" y="697"/>
                  </a:lnTo>
                  <a:lnTo>
                    <a:pt x="539" y="697"/>
                  </a:lnTo>
                  <a:lnTo>
                    <a:pt x="539" y="697"/>
                  </a:lnTo>
                  <a:lnTo>
                    <a:pt x="539" y="695"/>
                  </a:lnTo>
                  <a:lnTo>
                    <a:pt x="539" y="695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2"/>
                  </a:lnTo>
                  <a:lnTo>
                    <a:pt x="539" y="690"/>
                  </a:lnTo>
                  <a:lnTo>
                    <a:pt x="542" y="690"/>
                  </a:lnTo>
                  <a:lnTo>
                    <a:pt x="542" y="690"/>
                  </a:lnTo>
                  <a:lnTo>
                    <a:pt x="542" y="687"/>
                  </a:lnTo>
                  <a:lnTo>
                    <a:pt x="542" y="687"/>
                  </a:lnTo>
                  <a:lnTo>
                    <a:pt x="542" y="685"/>
                  </a:lnTo>
                  <a:lnTo>
                    <a:pt x="542" y="685"/>
                  </a:lnTo>
                  <a:lnTo>
                    <a:pt x="542" y="685"/>
                  </a:lnTo>
                  <a:lnTo>
                    <a:pt x="542" y="683"/>
                  </a:lnTo>
                  <a:lnTo>
                    <a:pt x="542" y="683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80"/>
                  </a:lnTo>
                  <a:lnTo>
                    <a:pt x="542" y="678"/>
                  </a:lnTo>
                  <a:lnTo>
                    <a:pt x="542" y="678"/>
                  </a:lnTo>
                  <a:lnTo>
                    <a:pt x="542" y="676"/>
                  </a:lnTo>
                  <a:lnTo>
                    <a:pt x="542" y="676"/>
                  </a:lnTo>
                  <a:lnTo>
                    <a:pt x="542" y="673"/>
                  </a:lnTo>
                  <a:lnTo>
                    <a:pt x="542" y="673"/>
                  </a:lnTo>
                  <a:lnTo>
                    <a:pt x="542" y="671"/>
                  </a:lnTo>
                  <a:lnTo>
                    <a:pt x="539" y="671"/>
                  </a:lnTo>
                  <a:lnTo>
                    <a:pt x="539" y="671"/>
                  </a:lnTo>
                  <a:lnTo>
                    <a:pt x="539" y="671"/>
                  </a:lnTo>
                  <a:lnTo>
                    <a:pt x="539" y="669"/>
                  </a:lnTo>
                  <a:lnTo>
                    <a:pt x="539" y="669"/>
                  </a:lnTo>
                  <a:lnTo>
                    <a:pt x="539" y="666"/>
                  </a:lnTo>
                  <a:lnTo>
                    <a:pt x="539" y="666"/>
                  </a:lnTo>
                  <a:lnTo>
                    <a:pt x="539" y="664"/>
                  </a:lnTo>
                  <a:lnTo>
                    <a:pt x="539" y="664"/>
                  </a:lnTo>
                  <a:lnTo>
                    <a:pt x="539" y="661"/>
                  </a:lnTo>
                  <a:lnTo>
                    <a:pt x="539" y="661"/>
                  </a:lnTo>
                  <a:lnTo>
                    <a:pt x="539" y="661"/>
                  </a:lnTo>
                  <a:lnTo>
                    <a:pt x="539" y="659"/>
                  </a:lnTo>
                  <a:lnTo>
                    <a:pt x="539" y="659"/>
                  </a:lnTo>
                  <a:lnTo>
                    <a:pt x="539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7" y="659"/>
                  </a:lnTo>
                  <a:lnTo>
                    <a:pt x="535" y="659"/>
                  </a:lnTo>
                  <a:lnTo>
                    <a:pt x="535" y="657"/>
                  </a:lnTo>
                  <a:lnTo>
                    <a:pt x="535" y="657"/>
                  </a:lnTo>
                  <a:lnTo>
                    <a:pt x="532" y="657"/>
                  </a:lnTo>
                  <a:lnTo>
                    <a:pt x="532" y="659"/>
                  </a:lnTo>
                  <a:lnTo>
                    <a:pt x="532" y="659"/>
                  </a:lnTo>
                  <a:lnTo>
                    <a:pt x="532" y="661"/>
                  </a:lnTo>
                  <a:lnTo>
                    <a:pt x="532" y="661"/>
                  </a:lnTo>
                  <a:lnTo>
                    <a:pt x="532" y="661"/>
                  </a:lnTo>
                  <a:lnTo>
                    <a:pt x="530" y="661"/>
                  </a:lnTo>
                  <a:lnTo>
                    <a:pt x="530" y="659"/>
                  </a:lnTo>
                  <a:lnTo>
                    <a:pt x="530" y="659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7"/>
                  </a:lnTo>
                  <a:lnTo>
                    <a:pt x="530" y="654"/>
                  </a:lnTo>
                  <a:lnTo>
                    <a:pt x="530" y="654"/>
                  </a:lnTo>
                  <a:lnTo>
                    <a:pt x="530" y="652"/>
                  </a:lnTo>
                  <a:lnTo>
                    <a:pt x="528" y="652"/>
                  </a:lnTo>
                  <a:lnTo>
                    <a:pt x="528" y="652"/>
                  </a:lnTo>
                  <a:lnTo>
                    <a:pt x="528" y="652"/>
                  </a:lnTo>
                  <a:lnTo>
                    <a:pt x="528" y="650"/>
                  </a:lnTo>
                  <a:lnTo>
                    <a:pt x="528" y="650"/>
                  </a:lnTo>
                  <a:lnTo>
                    <a:pt x="528" y="650"/>
                  </a:lnTo>
                  <a:lnTo>
                    <a:pt x="528" y="647"/>
                  </a:lnTo>
                  <a:lnTo>
                    <a:pt x="528" y="647"/>
                  </a:lnTo>
                  <a:lnTo>
                    <a:pt x="528" y="647"/>
                  </a:lnTo>
                  <a:lnTo>
                    <a:pt x="528" y="645"/>
                  </a:lnTo>
                  <a:lnTo>
                    <a:pt x="528" y="645"/>
                  </a:lnTo>
                  <a:lnTo>
                    <a:pt x="528" y="645"/>
                  </a:lnTo>
                  <a:lnTo>
                    <a:pt x="525" y="645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5" y="642"/>
                  </a:lnTo>
                  <a:lnTo>
                    <a:pt x="523" y="642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3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20" y="640"/>
                  </a:lnTo>
                  <a:lnTo>
                    <a:pt x="518" y="640"/>
                  </a:lnTo>
                  <a:lnTo>
                    <a:pt x="518" y="638"/>
                  </a:lnTo>
                  <a:lnTo>
                    <a:pt x="518" y="638"/>
                  </a:lnTo>
                  <a:lnTo>
                    <a:pt x="518" y="638"/>
                  </a:lnTo>
                  <a:lnTo>
                    <a:pt x="518" y="635"/>
                  </a:lnTo>
                  <a:lnTo>
                    <a:pt x="518" y="635"/>
                  </a:lnTo>
                  <a:lnTo>
                    <a:pt x="518" y="638"/>
                  </a:lnTo>
                  <a:lnTo>
                    <a:pt x="516" y="638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5"/>
                  </a:lnTo>
                  <a:lnTo>
                    <a:pt x="516" y="638"/>
                  </a:lnTo>
                  <a:lnTo>
                    <a:pt x="513" y="638"/>
                  </a:lnTo>
                  <a:lnTo>
                    <a:pt x="513" y="638"/>
                  </a:lnTo>
                  <a:lnTo>
                    <a:pt x="513" y="640"/>
                  </a:lnTo>
                  <a:lnTo>
                    <a:pt x="513" y="640"/>
                  </a:lnTo>
                  <a:lnTo>
                    <a:pt x="513" y="642"/>
                  </a:lnTo>
                  <a:lnTo>
                    <a:pt x="513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11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2"/>
                  </a:lnTo>
                  <a:lnTo>
                    <a:pt x="509" y="640"/>
                  </a:lnTo>
                  <a:lnTo>
                    <a:pt x="506" y="640"/>
                  </a:lnTo>
                  <a:lnTo>
                    <a:pt x="506" y="640"/>
                  </a:lnTo>
                  <a:lnTo>
                    <a:pt x="506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4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501" y="640"/>
                  </a:lnTo>
                  <a:lnTo>
                    <a:pt x="499" y="640"/>
                  </a:lnTo>
                  <a:lnTo>
                    <a:pt x="499" y="640"/>
                  </a:lnTo>
                  <a:lnTo>
                    <a:pt x="497" y="640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7" y="638"/>
                  </a:lnTo>
                  <a:lnTo>
                    <a:pt x="494" y="638"/>
                  </a:lnTo>
                  <a:lnTo>
                    <a:pt x="494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38"/>
                  </a:lnTo>
                  <a:lnTo>
                    <a:pt x="492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90" y="640"/>
                  </a:lnTo>
                  <a:lnTo>
                    <a:pt x="487" y="640"/>
                  </a:lnTo>
                  <a:lnTo>
                    <a:pt x="487" y="638"/>
                  </a:lnTo>
                  <a:lnTo>
                    <a:pt x="487" y="638"/>
                  </a:lnTo>
                  <a:lnTo>
                    <a:pt x="490" y="638"/>
                  </a:lnTo>
                  <a:lnTo>
                    <a:pt x="490" y="638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5"/>
                  </a:lnTo>
                  <a:lnTo>
                    <a:pt x="490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3"/>
                  </a:lnTo>
                  <a:lnTo>
                    <a:pt x="492" y="631"/>
                  </a:lnTo>
                  <a:lnTo>
                    <a:pt x="492" y="631"/>
                  </a:lnTo>
                  <a:lnTo>
                    <a:pt x="494" y="631"/>
                  </a:lnTo>
                  <a:lnTo>
                    <a:pt x="494" y="631"/>
                  </a:lnTo>
                  <a:lnTo>
                    <a:pt x="494" y="631"/>
                  </a:lnTo>
                  <a:lnTo>
                    <a:pt x="494" y="628"/>
                  </a:lnTo>
                  <a:lnTo>
                    <a:pt x="494" y="628"/>
                  </a:lnTo>
                  <a:lnTo>
                    <a:pt x="494" y="628"/>
                  </a:lnTo>
                  <a:lnTo>
                    <a:pt x="492" y="628"/>
                  </a:lnTo>
                  <a:lnTo>
                    <a:pt x="492" y="626"/>
                  </a:lnTo>
                  <a:lnTo>
                    <a:pt x="492" y="626"/>
                  </a:lnTo>
                  <a:lnTo>
                    <a:pt x="492" y="624"/>
                  </a:lnTo>
                  <a:lnTo>
                    <a:pt x="492" y="624"/>
                  </a:lnTo>
                  <a:lnTo>
                    <a:pt x="492" y="624"/>
                  </a:lnTo>
                  <a:lnTo>
                    <a:pt x="492" y="621"/>
                  </a:lnTo>
                  <a:lnTo>
                    <a:pt x="492" y="621"/>
                  </a:lnTo>
                  <a:lnTo>
                    <a:pt x="490" y="621"/>
                  </a:lnTo>
                  <a:lnTo>
                    <a:pt x="490" y="621"/>
                  </a:lnTo>
                  <a:lnTo>
                    <a:pt x="490" y="621"/>
                  </a:lnTo>
                  <a:lnTo>
                    <a:pt x="490" y="624"/>
                  </a:lnTo>
                  <a:lnTo>
                    <a:pt x="487" y="624"/>
                  </a:lnTo>
                  <a:lnTo>
                    <a:pt x="487" y="624"/>
                  </a:lnTo>
                  <a:lnTo>
                    <a:pt x="487" y="624"/>
                  </a:lnTo>
                  <a:lnTo>
                    <a:pt x="487" y="626"/>
                  </a:lnTo>
                  <a:lnTo>
                    <a:pt x="485" y="626"/>
                  </a:lnTo>
                  <a:lnTo>
                    <a:pt x="485" y="626"/>
                  </a:lnTo>
                  <a:lnTo>
                    <a:pt x="485" y="624"/>
                  </a:lnTo>
                  <a:lnTo>
                    <a:pt x="485" y="624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5" y="621"/>
                  </a:lnTo>
                  <a:lnTo>
                    <a:pt x="487" y="621"/>
                  </a:lnTo>
                  <a:lnTo>
                    <a:pt x="487" y="619"/>
                  </a:lnTo>
                  <a:lnTo>
                    <a:pt x="487" y="619"/>
                  </a:lnTo>
                  <a:lnTo>
                    <a:pt x="490" y="619"/>
                  </a:lnTo>
                  <a:lnTo>
                    <a:pt x="490" y="619"/>
                  </a:lnTo>
                  <a:lnTo>
                    <a:pt x="490" y="619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90" y="616"/>
                  </a:lnTo>
                  <a:lnTo>
                    <a:pt x="487" y="616"/>
                  </a:lnTo>
                  <a:lnTo>
                    <a:pt x="487" y="616"/>
                  </a:lnTo>
                  <a:lnTo>
                    <a:pt x="485" y="616"/>
                  </a:lnTo>
                  <a:lnTo>
                    <a:pt x="485" y="616"/>
                  </a:lnTo>
                  <a:lnTo>
                    <a:pt x="485" y="614"/>
                  </a:lnTo>
                  <a:lnTo>
                    <a:pt x="485" y="614"/>
                  </a:lnTo>
                  <a:lnTo>
                    <a:pt x="485" y="614"/>
                  </a:lnTo>
                  <a:lnTo>
                    <a:pt x="485" y="612"/>
                  </a:lnTo>
                  <a:lnTo>
                    <a:pt x="485" y="612"/>
                  </a:lnTo>
                  <a:lnTo>
                    <a:pt x="485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2"/>
                  </a:lnTo>
                  <a:lnTo>
                    <a:pt x="483" y="614"/>
                  </a:lnTo>
                  <a:lnTo>
                    <a:pt x="480" y="614"/>
                  </a:lnTo>
                  <a:lnTo>
                    <a:pt x="480" y="614"/>
                  </a:lnTo>
                  <a:lnTo>
                    <a:pt x="480" y="614"/>
                  </a:lnTo>
                  <a:lnTo>
                    <a:pt x="478" y="614"/>
                  </a:lnTo>
                  <a:lnTo>
                    <a:pt x="478" y="614"/>
                  </a:lnTo>
                  <a:lnTo>
                    <a:pt x="478" y="614"/>
                  </a:lnTo>
                  <a:lnTo>
                    <a:pt x="475" y="614"/>
                  </a:lnTo>
                  <a:lnTo>
                    <a:pt x="475" y="616"/>
                  </a:lnTo>
                  <a:lnTo>
                    <a:pt x="475" y="616"/>
                  </a:lnTo>
                  <a:lnTo>
                    <a:pt x="475" y="619"/>
                  </a:lnTo>
                  <a:lnTo>
                    <a:pt x="475" y="619"/>
                  </a:lnTo>
                  <a:lnTo>
                    <a:pt x="475" y="619"/>
                  </a:lnTo>
                  <a:lnTo>
                    <a:pt x="473" y="619"/>
                  </a:lnTo>
                  <a:lnTo>
                    <a:pt x="473" y="619"/>
                  </a:lnTo>
                  <a:lnTo>
                    <a:pt x="473" y="619"/>
                  </a:lnTo>
                  <a:lnTo>
                    <a:pt x="471" y="619"/>
                  </a:lnTo>
                  <a:lnTo>
                    <a:pt x="471" y="619"/>
                  </a:lnTo>
                  <a:lnTo>
                    <a:pt x="471" y="621"/>
                  </a:lnTo>
                  <a:lnTo>
                    <a:pt x="471" y="621"/>
                  </a:lnTo>
                  <a:lnTo>
                    <a:pt x="471" y="619"/>
                  </a:lnTo>
                  <a:lnTo>
                    <a:pt x="468" y="619"/>
                  </a:lnTo>
                  <a:lnTo>
                    <a:pt x="468" y="621"/>
                  </a:lnTo>
                  <a:lnTo>
                    <a:pt x="468" y="621"/>
                  </a:lnTo>
                  <a:lnTo>
                    <a:pt x="468" y="621"/>
                  </a:lnTo>
                  <a:lnTo>
                    <a:pt x="466" y="621"/>
                  </a:lnTo>
                  <a:lnTo>
                    <a:pt x="466" y="621"/>
                  </a:lnTo>
                  <a:lnTo>
                    <a:pt x="466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4" y="621"/>
                  </a:lnTo>
                  <a:lnTo>
                    <a:pt x="461" y="621"/>
                  </a:lnTo>
                  <a:lnTo>
                    <a:pt x="461" y="619"/>
                  </a:lnTo>
                  <a:lnTo>
                    <a:pt x="461" y="619"/>
                  </a:lnTo>
                  <a:lnTo>
                    <a:pt x="459" y="619"/>
                  </a:lnTo>
                  <a:lnTo>
                    <a:pt x="459" y="619"/>
                  </a:lnTo>
                  <a:lnTo>
                    <a:pt x="459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7" y="619"/>
                  </a:lnTo>
                  <a:lnTo>
                    <a:pt x="454" y="619"/>
                  </a:lnTo>
                  <a:lnTo>
                    <a:pt x="454" y="616"/>
                  </a:lnTo>
                  <a:lnTo>
                    <a:pt x="454" y="616"/>
                  </a:lnTo>
                  <a:lnTo>
                    <a:pt x="454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52" y="616"/>
                  </a:lnTo>
                  <a:lnTo>
                    <a:pt x="449" y="616"/>
                  </a:lnTo>
                  <a:lnTo>
                    <a:pt x="449" y="619"/>
                  </a:lnTo>
                  <a:lnTo>
                    <a:pt x="449" y="619"/>
                  </a:lnTo>
                  <a:lnTo>
                    <a:pt x="449" y="619"/>
                  </a:lnTo>
                  <a:lnTo>
                    <a:pt x="447" y="619"/>
                  </a:lnTo>
                  <a:lnTo>
                    <a:pt x="447" y="619"/>
                  </a:lnTo>
                  <a:lnTo>
                    <a:pt x="447" y="619"/>
                  </a:lnTo>
                  <a:lnTo>
                    <a:pt x="445" y="619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5" y="621"/>
                  </a:lnTo>
                  <a:lnTo>
                    <a:pt x="442" y="621"/>
                  </a:lnTo>
                  <a:lnTo>
                    <a:pt x="442" y="621"/>
                  </a:lnTo>
                  <a:lnTo>
                    <a:pt x="442" y="621"/>
                  </a:lnTo>
                  <a:lnTo>
                    <a:pt x="442" y="624"/>
                  </a:lnTo>
                  <a:lnTo>
                    <a:pt x="442" y="624"/>
                  </a:lnTo>
                  <a:lnTo>
                    <a:pt x="442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4"/>
                  </a:lnTo>
                  <a:lnTo>
                    <a:pt x="440" y="626"/>
                  </a:lnTo>
                  <a:lnTo>
                    <a:pt x="440" y="626"/>
                  </a:lnTo>
                  <a:lnTo>
                    <a:pt x="440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28"/>
                  </a:lnTo>
                  <a:lnTo>
                    <a:pt x="438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5" y="631"/>
                  </a:lnTo>
                  <a:lnTo>
                    <a:pt x="433" y="631"/>
                  </a:lnTo>
                  <a:lnTo>
                    <a:pt x="433" y="631"/>
                  </a:lnTo>
                  <a:lnTo>
                    <a:pt x="430" y="631"/>
                  </a:lnTo>
                  <a:lnTo>
                    <a:pt x="430" y="633"/>
                  </a:lnTo>
                  <a:lnTo>
                    <a:pt x="430" y="633"/>
                  </a:lnTo>
                  <a:lnTo>
                    <a:pt x="430" y="633"/>
                  </a:lnTo>
                  <a:lnTo>
                    <a:pt x="428" y="633"/>
                  </a:lnTo>
                  <a:lnTo>
                    <a:pt x="428" y="633"/>
                  </a:lnTo>
                  <a:lnTo>
                    <a:pt x="428" y="633"/>
                  </a:lnTo>
                  <a:lnTo>
                    <a:pt x="426" y="633"/>
                  </a:lnTo>
                  <a:lnTo>
                    <a:pt x="426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3"/>
                  </a:lnTo>
                  <a:lnTo>
                    <a:pt x="423" y="635"/>
                  </a:lnTo>
                  <a:lnTo>
                    <a:pt x="421" y="635"/>
                  </a:lnTo>
                  <a:lnTo>
                    <a:pt x="421" y="635"/>
                  </a:lnTo>
                  <a:lnTo>
                    <a:pt x="423" y="635"/>
                  </a:lnTo>
                  <a:lnTo>
                    <a:pt x="423" y="638"/>
                  </a:lnTo>
                  <a:lnTo>
                    <a:pt x="423" y="638"/>
                  </a:lnTo>
                  <a:lnTo>
                    <a:pt x="423" y="640"/>
                  </a:lnTo>
                  <a:lnTo>
                    <a:pt x="421" y="640"/>
                  </a:lnTo>
                  <a:lnTo>
                    <a:pt x="421" y="640"/>
                  </a:lnTo>
                  <a:lnTo>
                    <a:pt x="421" y="640"/>
                  </a:lnTo>
                  <a:lnTo>
                    <a:pt x="419" y="640"/>
                  </a:lnTo>
                  <a:lnTo>
                    <a:pt x="419" y="640"/>
                  </a:lnTo>
                  <a:lnTo>
                    <a:pt x="419" y="640"/>
                  </a:lnTo>
                  <a:lnTo>
                    <a:pt x="419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6" y="642"/>
                  </a:lnTo>
                  <a:lnTo>
                    <a:pt x="414" y="642"/>
                  </a:lnTo>
                  <a:lnTo>
                    <a:pt x="414" y="645"/>
                  </a:lnTo>
                  <a:lnTo>
                    <a:pt x="414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12" y="645"/>
                  </a:lnTo>
                  <a:lnTo>
                    <a:pt x="409" y="645"/>
                  </a:lnTo>
                  <a:lnTo>
                    <a:pt x="409" y="647"/>
                  </a:lnTo>
                  <a:lnTo>
                    <a:pt x="409" y="647"/>
                  </a:lnTo>
                  <a:lnTo>
                    <a:pt x="412" y="647"/>
                  </a:lnTo>
                  <a:lnTo>
                    <a:pt x="412" y="650"/>
                  </a:lnTo>
                  <a:lnTo>
                    <a:pt x="412" y="650"/>
                  </a:lnTo>
                  <a:lnTo>
                    <a:pt x="409" y="650"/>
                  </a:lnTo>
                  <a:lnTo>
                    <a:pt x="409" y="650"/>
                  </a:lnTo>
                  <a:lnTo>
                    <a:pt x="409" y="650"/>
                  </a:lnTo>
                  <a:lnTo>
                    <a:pt x="407" y="650"/>
                  </a:lnTo>
                  <a:lnTo>
                    <a:pt x="407" y="650"/>
                  </a:lnTo>
                  <a:lnTo>
                    <a:pt x="404" y="650"/>
                  </a:lnTo>
                  <a:lnTo>
                    <a:pt x="404" y="650"/>
                  </a:lnTo>
                  <a:lnTo>
                    <a:pt x="404" y="650"/>
                  </a:lnTo>
                  <a:lnTo>
                    <a:pt x="402" y="650"/>
                  </a:lnTo>
                  <a:lnTo>
                    <a:pt x="402" y="650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2" y="652"/>
                  </a:lnTo>
                  <a:lnTo>
                    <a:pt x="400" y="652"/>
                  </a:lnTo>
                  <a:lnTo>
                    <a:pt x="400" y="652"/>
                  </a:lnTo>
                  <a:lnTo>
                    <a:pt x="397" y="652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7" y="654"/>
                  </a:lnTo>
                  <a:lnTo>
                    <a:pt x="395" y="654"/>
                  </a:lnTo>
                  <a:lnTo>
                    <a:pt x="395" y="657"/>
                  </a:lnTo>
                  <a:lnTo>
                    <a:pt x="395" y="657"/>
                  </a:lnTo>
                  <a:lnTo>
                    <a:pt x="395" y="654"/>
                  </a:lnTo>
                  <a:lnTo>
                    <a:pt x="395" y="654"/>
                  </a:lnTo>
                  <a:lnTo>
                    <a:pt x="395" y="657"/>
                  </a:lnTo>
                  <a:lnTo>
                    <a:pt x="393" y="657"/>
                  </a:lnTo>
                  <a:lnTo>
                    <a:pt x="393" y="654"/>
                  </a:lnTo>
                  <a:lnTo>
                    <a:pt x="393" y="654"/>
                  </a:lnTo>
                  <a:lnTo>
                    <a:pt x="390" y="654"/>
                  </a:lnTo>
                  <a:lnTo>
                    <a:pt x="390" y="654"/>
                  </a:lnTo>
                  <a:lnTo>
                    <a:pt x="390" y="654"/>
                  </a:lnTo>
                  <a:lnTo>
                    <a:pt x="388" y="654"/>
                  </a:lnTo>
                  <a:lnTo>
                    <a:pt x="388" y="654"/>
                  </a:lnTo>
                  <a:lnTo>
                    <a:pt x="388" y="652"/>
                  </a:lnTo>
                  <a:lnTo>
                    <a:pt x="388" y="652"/>
                  </a:lnTo>
                  <a:lnTo>
                    <a:pt x="390" y="652"/>
                  </a:lnTo>
                  <a:lnTo>
                    <a:pt x="390" y="652"/>
                  </a:lnTo>
                  <a:lnTo>
                    <a:pt x="388" y="652"/>
                  </a:lnTo>
                  <a:lnTo>
                    <a:pt x="388" y="652"/>
                  </a:lnTo>
                  <a:lnTo>
                    <a:pt x="386" y="652"/>
                  </a:lnTo>
                  <a:lnTo>
                    <a:pt x="386" y="652"/>
                  </a:lnTo>
                  <a:lnTo>
                    <a:pt x="386" y="650"/>
                  </a:lnTo>
                  <a:lnTo>
                    <a:pt x="386" y="650"/>
                  </a:lnTo>
                  <a:lnTo>
                    <a:pt x="383" y="650"/>
                  </a:lnTo>
                  <a:lnTo>
                    <a:pt x="383" y="650"/>
                  </a:lnTo>
                  <a:lnTo>
                    <a:pt x="383" y="650"/>
                  </a:lnTo>
                  <a:lnTo>
                    <a:pt x="383" y="647"/>
                  </a:lnTo>
                  <a:lnTo>
                    <a:pt x="383" y="647"/>
                  </a:lnTo>
                  <a:lnTo>
                    <a:pt x="381" y="647"/>
                  </a:lnTo>
                  <a:lnTo>
                    <a:pt x="381" y="647"/>
                  </a:lnTo>
                  <a:lnTo>
                    <a:pt x="381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47"/>
                  </a:lnTo>
                  <a:lnTo>
                    <a:pt x="378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6" y="650"/>
                  </a:lnTo>
                  <a:lnTo>
                    <a:pt x="374" y="650"/>
                  </a:lnTo>
                  <a:lnTo>
                    <a:pt x="374" y="650"/>
                  </a:lnTo>
                  <a:lnTo>
                    <a:pt x="374" y="647"/>
                  </a:lnTo>
                  <a:lnTo>
                    <a:pt x="371" y="647"/>
                  </a:lnTo>
                  <a:lnTo>
                    <a:pt x="371" y="647"/>
                  </a:lnTo>
                  <a:lnTo>
                    <a:pt x="371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9" y="647"/>
                  </a:lnTo>
                  <a:lnTo>
                    <a:pt x="367" y="647"/>
                  </a:lnTo>
                  <a:lnTo>
                    <a:pt x="367" y="647"/>
                  </a:lnTo>
                  <a:lnTo>
                    <a:pt x="367" y="647"/>
                  </a:lnTo>
                  <a:lnTo>
                    <a:pt x="364" y="647"/>
                  </a:lnTo>
                  <a:lnTo>
                    <a:pt x="364" y="647"/>
                  </a:lnTo>
                  <a:lnTo>
                    <a:pt x="364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7"/>
                  </a:lnTo>
                  <a:lnTo>
                    <a:pt x="362" y="645"/>
                  </a:lnTo>
                  <a:lnTo>
                    <a:pt x="362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9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5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9" y="642"/>
                  </a:lnTo>
                  <a:lnTo>
                    <a:pt x="359" y="642"/>
                  </a:lnTo>
                  <a:lnTo>
                    <a:pt x="359" y="642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7" y="642"/>
                  </a:lnTo>
                  <a:lnTo>
                    <a:pt x="355" y="642"/>
                  </a:lnTo>
                  <a:lnTo>
                    <a:pt x="355" y="642"/>
                  </a:lnTo>
                  <a:lnTo>
                    <a:pt x="352" y="642"/>
                  </a:lnTo>
                  <a:lnTo>
                    <a:pt x="352" y="640"/>
                  </a:lnTo>
                  <a:lnTo>
                    <a:pt x="352" y="640"/>
                  </a:lnTo>
                  <a:lnTo>
                    <a:pt x="352" y="642"/>
                  </a:lnTo>
                  <a:lnTo>
                    <a:pt x="352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50" y="642"/>
                  </a:lnTo>
                  <a:lnTo>
                    <a:pt x="348" y="642"/>
                  </a:lnTo>
                  <a:lnTo>
                    <a:pt x="348" y="645"/>
                  </a:lnTo>
                  <a:lnTo>
                    <a:pt x="348" y="645"/>
                  </a:lnTo>
                  <a:lnTo>
                    <a:pt x="345" y="645"/>
                  </a:lnTo>
                  <a:lnTo>
                    <a:pt x="345" y="645"/>
                  </a:lnTo>
                  <a:lnTo>
                    <a:pt x="345" y="645"/>
                  </a:lnTo>
                  <a:lnTo>
                    <a:pt x="343" y="645"/>
                  </a:lnTo>
                  <a:lnTo>
                    <a:pt x="343" y="645"/>
                  </a:lnTo>
                  <a:lnTo>
                    <a:pt x="343" y="645"/>
                  </a:lnTo>
                  <a:lnTo>
                    <a:pt x="343" y="647"/>
                  </a:lnTo>
                  <a:lnTo>
                    <a:pt x="343" y="647"/>
                  </a:lnTo>
                  <a:lnTo>
                    <a:pt x="343" y="647"/>
                  </a:lnTo>
                  <a:lnTo>
                    <a:pt x="341" y="647"/>
                  </a:lnTo>
                  <a:lnTo>
                    <a:pt x="341" y="650"/>
                  </a:lnTo>
                  <a:lnTo>
                    <a:pt x="341" y="650"/>
                  </a:lnTo>
                  <a:lnTo>
                    <a:pt x="338" y="650"/>
                  </a:lnTo>
                  <a:lnTo>
                    <a:pt x="338" y="650"/>
                  </a:lnTo>
                  <a:lnTo>
                    <a:pt x="338" y="650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8" y="652"/>
                  </a:lnTo>
                  <a:lnTo>
                    <a:pt x="336" y="652"/>
                  </a:lnTo>
                  <a:lnTo>
                    <a:pt x="336" y="654"/>
                  </a:lnTo>
                  <a:lnTo>
                    <a:pt x="336" y="654"/>
                  </a:lnTo>
                  <a:lnTo>
                    <a:pt x="336" y="654"/>
                  </a:lnTo>
                  <a:lnTo>
                    <a:pt x="336" y="657"/>
                  </a:lnTo>
                  <a:lnTo>
                    <a:pt x="336" y="657"/>
                  </a:lnTo>
                  <a:lnTo>
                    <a:pt x="336" y="657"/>
                  </a:lnTo>
                  <a:lnTo>
                    <a:pt x="336" y="659"/>
                  </a:lnTo>
                  <a:lnTo>
                    <a:pt x="333" y="659"/>
                  </a:lnTo>
                  <a:lnTo>
                    <a:pt x="333" y="659"/>
                  </a:lnTo>
                  <a:lnTo>
                    <a:pt x="331" y="659"/>
                  </a:lnTo>
                  <a:lnTo>
                    <a:pt x="331" y="659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1"/>
                  </a:lnTo>
                  <a:lnTo>
                    <a:pt x="331" y="664"/>
                  </a:lnTo>
                  <a:lnTo>
                    <a:pt x="331" y="664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31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6"/>
                  </a:lnTo>
                  <a:lnTo>
                    <a:pt x="329" y="664"/>
                  </a:lnTo>
                  <a:lnTo>
                    <a:pt x="326" y="664"/>
                  </a:lnTo>
                  <a:lnTo>
                    <a:pt x="326" y="664"/>
                  </a:lnTo>
                  <a:lnTo>
                    <a:pt x="326" y="661"/>
                  </a:lnTo>
                  <a:lnTo>
                    <a:pt x="326" y="661"/>
                  </a:lnTo>
                  <a:lnTo>
                    <a:pt x="326" y="661"/>
                  </a:lnTo>
                  <a:lnTo>
                    <a:pt x="326" y="659"/>
                  </a:lnTo>
                  <a:lnTo>
                    <a:pt x="326" y="659"/>
                  </a:lnTo>
                  <a:lnTo>
                    <a:pt x="329" y="659"/>
                  </a:lnTo>
                  <a:lnTo>
                    <a:pt x="329" y="657"/>
                  </a:lnTo>
                  <a:lnTo>
                    <a:pt x="329" y="657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4"/>
                  </a:lnTo>
                  <a:lnTo>
                    <a:pt x="329" y="652"/>
                  </a:lnTo>
                  <a:lnTo>
                    <a:pt x="331" y="652"/>
                  </a:lnTo>
                  <a:lnTo>
                    <a:pt x="331" y="652"/>
                  </a:lnTo>
                  <a:lnTo>
                    <a:pt x="329" y="652"/>
                  </a:lnTo>
                  <a:lnTo>
                    <a:pt x="329" y="652"/>
                  </a:lnTo>
                  <a:lnTo>
                    <a:pt x="329" y="652"/>
                  </a:lnTo>
                  <a:lnTo>
                    <a:pt x="329" y="650"/>
                  </a:lnTo>
                  <a:lnTo>
                    <a:pt x="329" y="650"/>
                  </a:lnTo>
                  <a:lnTo>
                    <a:pt x="329" y="650"/>
                  </a:lnTo>
                  <a:lnTo>
                    <a:pt x="329" y="647"/>
                  </a:lnTo>
                  <a:lnTo>
                    <a:pt x="326" y="647"/>
                  </a:lnTo>
                  <a:lnTo>
                    <a:pt x="326" y="647"/>
                  </a:lnTo>
                  <a:lnTo>
                    <a:pt x="326" y="647"/>
                  </a:lnTo>
                  <a:lnTo>
                    <a:pt x="324" y="647"/>
                  </a:lnTo>
                  <a:lnTo>
                    <a:pt x="324" y="647"/>
                  </a:lnTo>
                  <a:lnTo>
                    <a:pt x="324" y="645"/>
                  </a:lnTo>
                  <a:lnTo>
                    <a:pt x="324" y="645"/>
                  </a:lnTo>
                  <a:lnTo>
                    <a:pt x="324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22" y="647"/>
                  </a:lnTo>
                  <a:lnTo>
                    <a:pt x="319" y="647"/>
                  </a:lnTo>
                  <a:lnTo>
                    <a:pt x="319" y="650"/>
                  </a:lnTo>
                  <a:lnTo>
                    <a:pt x="319" y="650"/>
                  </a:lnTo>
                  <a:lnTo>
                    <a:pt x="317" y="650"/>
                  </a:lnTo>
                  <a:lnTo>
                    <a:pt x="317" y="650"/>
                  </a:lnTo>
                  <a:lnTo>
                    <a:pt x="317" y="650"/>
                  </a:lnTo>
                  <a:lnTo>
                    <a:pt x="314" y="650"/>
                  </a:lnTo>
                  <a:lnTo>
                    <a:pt x="314" y="650"/>
                  </a:lnTo>
                  <a:lnTo>
                    <a:pt x="314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2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10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5" y="650"/>
                  </a:lnTo>
                  <a:lnTo>
                    <a:pt x="305" y="647"/>
                  </a:lnTo>
                  <a:lnTo>
                    <a:pt x="305" y="647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5" y="652"/>
                  </a:lnTo>
                  <a:lnTo>
                    <a:pt x="305" y="652"/>
                  </a:lnTo>
                  <a:lnTo>
                    <a:pt x="303" y="652"/>
                  </a:lnTo>
                  <a:lnTo>
                    <a:pt x="303" y="652"/>
                  </a:lnTo>
                  <a:lnTo>
                    <a:pt x="303" y="652"/>
                  </a:lnTo>
                  <a:lnTo>
                    <a:pt x="300" y="652"/>
                  </a:lnTo>
                  <a:lnTo>
                    <a:pt x="300" y="652"/>
                  </a:lnTo>
                  <a:lnTo>
                    <a:pt x="300" y="652"/>
                  </a:lnTo>
                  <a:lnTo>
                    <a:pt x="298" y="652"/>
                  </a:lnTo>
                  <a:lnTo>
                    <a:pt x="298" y="652"/>
                  </a:lnTo>
                  <a:lnTo>
                    <a:pt x="298" y="652"/>
                  </a:lnTo>
                  <a:lnTo>
                    <a:pt x="296" y="652"/>
                  </a:lnTo>
                  <a:lnTo>
                    <a:pt x="296" y="652"/>
                  </a:lnTo>
                  <a:lnTo>
                    <a:pt x="296" y="652"/>
                  </a:lnTo>
                  <a:lnTo>
                    <a:pt x="293" y="652"/>
                  </a:lnTo>
                  <a:lnTo>
                    <a:pt x="293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2"/>
                  </a:lnTo>
                  <a:lnTo>
                    <a:pt x="291" y="650"/>
                  </a:lnTo>
                  <a:lnTo>
                    <a:pt x="288" y="650"/>
                  </a:lnTo>
                  <a:lnTo>
                    <a:pt x="288" y="650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2"/>
                  </a:lnTo>
                  <a:lnTo>
                    <a:pt x="288" y="650"/>
                  </a:lnTo>
                  <a:lnTo>
                    <a:pt x="286" y="650"/>
                  </a:lnTo>
                  <a:lnTo>
                    <a:pt x="286" y="650"/>
                  </a:lnTo>
                  <a:lnTo>
                    <a:pt x="286" y="650"/>
                  </a:lnTo>
                  <a:lnTo>
                    <a:pt x="284" y="650"/>
                  </a:lnTo>
                  <a:lnTo>
                    <a:pt x="284" y="647"/>
                  </a:lnTo>
                  <a:lnTo>
                    <a:pt x="284" y="647"/>
                  </a:lnTo>
                  <a:lnTo>
                    <a:pt x="284" y="647"/>
                  </a:lnTo>
                  <a:lnTo>
                    <a:pt x="281" y="647"/>
                  </a:lnTo>
                  <a:lnTo>
                    <a:pt x="281" y="647"/>
                  </a:lnTo>
                  <a:lnTo>
                    <a:pt x="281" y="650"/>
                  </a:lnTo>
                  <a:lnTo>
                    <a:pt x="279" y="650"/>
                  </a:lnTo>
                  <a:lnTo>
                    <a:pt x="279" y="647"/>
                  </a:lnTo>
                  <a:lnTo>
                    <a:pt x="279" y="647"/>
                  </a:lnTo>
                  <a:lnTo>
                    <a:pt x="279" y="650"/>
                  </a:lnTo>
                  <a:lnTo>
                    <a:pt x="279" y="650"/>
                  </a:lnTo>
                  <a:lnTo>
                    <a:pt x="277" y="650"/>
                  </a:lnTo>
                  <a:lnTo>
                    <a:pt x="277" y="650"/>
                  </a:lnTo>
                  <a:lnTo>
                    <a:pt x="279" y="650"/>
                  </a:lnTo>
                  <a:lnTo>
                    <a:pt x="279" y="652"/>
                  </a:lnTo>
                  <a:lnTo>
                    <a:pt x="279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2"/>
                  </a:lnTo>
                  <a:lnTo>
                    <a:pt x="277" y="650"/>
                  </a:lnTo>
                  <a:lnTo>
                    <a:pt x="274" y="650"/>
                  </a:lnTo>
                  <a:lnTo>
                    <a:pt x="274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50"/>
                  </a:lnTo>
                  <a:lnTo>
                    <a:pt x="272" y="647"/>
                  </a:lnTo>
                  <a:lnTo>
                    <a:pt x="272" y="647"/>
                  </a:lnTo>
                  <a:lnTo>
                    <a:pt x="272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5"/>
                  </a:lnTo>
                  <a:lnTo>
                    <a:pt x="270" y="647"/>
                  </a:lnTo>
                  <a:lnTo>
                    <a:pt x="270" y="647"/>
                  </a:lnTo>
                  <a:lnTo>
                    <a:pt x="270" y="650"/>
                  </a:lnTo>
                  <a:lnTo>
                    <a:pt x="270" y="650"/>
                  </a:lnTo>
                  <a:lnTo>
                    <a:pt x="270" y="650"/>
                  </a:lnTo>
                  <a:lnTo>
                    <a:pt x="270" y="652"/>
                  </a:lnTo>
                  <a:lnTo>
                    <a:pt x="270" y="652"/>
                  </a:lnTo>
                  <a:lnTo>
                    <a:pt x="267" y="652"/>
                  </a:lnTo>
                  <a:lnTo>
                    <a:pt x="267" y="652"/>
                  </a:lnTo>
                  <a:lnTo>
                    <a:pt x="265" y="652"/>
                  </a:lnTo>
                  <a:lnTo>
                    <a:pt x="265" y="650"/>
                  </a:lnTo>
                  <a:lnTo>
                    <a:pt x="265" y="650"/>
                  </a:lnTo>
                  <a:lnTo>
                    <a:pt x="265" y="650"/>
                  </a:lnTo>
                  <a:lnTo>
                    <a:pt x="265" y="647"/>
                  </a:lnTo>
                  <a:lnTo>
                    <a:pt x="265" y="647"/>
                  </a:lnTo>
                  <a:lnTo>
                    <a:pt x="265" y="647"/>
                  </a:lnTo>
                  <a:lnTo>
                    <a:pt x="265" y="645"/>
                  </a:lnTo>
                  <a:lnTo>
                    <a:pt x="265" y="645"/>
                  </a:lnTo>
                  <a:lnTo>
                    <a:pt x="262" y="645"/>
                  </a:lnTo>
                  <a:lnTo>
                    <a:pt x="262" y="645"/>
                  </a:lnTo>
                  <a:lnTo>
                    <a:pt x="262" y="642"/>
                  </a:lnTo>
                  <a:lnTo>
                    <a:pt x="262" y="642"/>
                  </a:lnTo>
                  <a:lnTo>
                    <a:pt x="260" y="642"/>
                  </a:lnTo>
                  <a:lnTo>
                    <a:pt x="260" y="642"/>
                  </a:lnTo>
                  <a:lnTo>
                    <a:pt x="260" y="642"/>
                  </a:lnTo>
                  <a:lnTo>
                    <a:pt x="258" y="642"/>
                  </a:lnTo>
                  <a:lnTo>
                    <a:pt x="258" y="642"/>
                  </a:lnTo>
                  <a:lnTo>
                    <a:pt x="258" y="642"/>
                  </a:lnTo>
                  <a:lnTo>
                    <a:pt x="258" y="640"/>
                  </a:lnTo>
                  <a:lnTo>
                    <a:pt x="258" y="640"/>
                  </a:lnTo>
                  <a:lnTo>
                    <a:pt x="255" y="640"/>
                  </a:lnTo>
                  <a:lnTo>
                    <a:pt x="255" y="640"/>
                  </a:lnTo>
                  <a:lnTo>
                    <a:pt x="255" y="640"/>
                  </a:lnTo>
                  <a:lnTo>
                    <a:pt x="255" y="642"/>
                  </a:lnTo>
                  <a:lnTo>
                    <a:pt x="253" y="642"/>
                  </a:lnTo>
                  <a:lnTo>
                    <a:pt x="253" y="642"/>
                  </a:lnTo>
                  <a:lnTo>
                    <a:pt x="251" y="642"/>
                  </a:lnTo>
                  <a:lnTo>
                    <a:pt x="251" y="642"/>
                  </a:lnTo>
                  <a:lnTo>
                    <a:pt x="251" y="640"/>
                  </a:lnTo>
                  <a:lnTo>
                    <a:pt x="251" y="640"/>
                  </a:lnTo>
                  <a:lnTo>
                    <a:pt x="248" y="640"/>
                  </a:lnTo>
                  <a:lnTo>
                    <a:pt x="248" y="640"/>
                  </a:lnTo>
                  <a:lnTo>
                    <a:pt x="248" y="640"/>
                  </a:lnTo>
                  <a:lnTo>
                    <a:pt x="248" y="638"/>
                  </a:lnTo>
                  <a:lnTo>
                    <a:pt x="248" y="638"/>
                  </a:lnTo>
                  <a:lnTo>
                    <a:pt x="248" y="638"/>
                  </a:lnTo>
                  <a:lnTo>
                    <a:pt x="248" y="635"/>
                  </a:lnTo>
                  <a:lnTo>
                    <a:pt x="248" y="635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8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6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3" y="633"/>
                  </a:lnTo>
                  <a:lnTo>
                    <a:pt x="241" y="633"/>
                  </a:lnTo>
                  <a:lnTo>
                    <a:pt x="241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3"/>
                  </a:lnTo>
                  <a:lnTo>
                    <a:pt x="239" y="631"/>
                  </a:lnTo>
                  <a:lnTo>
                    <a:pt x="239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6" y="631"/>
                  </a:lnTo>
                  <a:lnTo>
                    <a:pt x="234" y="631"/>
                  </a:lnTo>
                  <a:lnTo>
                    <a:pt x="234" y="631"/>
                  </a:lnTo>
                  <a:lnTo>
                    <a:pt x="232" y="631"/>
                  </a:lnTo>
                  <a:lnTo>
                    <a:pt x="232" y="631"/>
                  </a:lnTo>
                  <a:lnTo>
                    <a:pt x="232" y="628"/>
                  </a:lnTo>
                  <a:lnTo>
                    <a:pt x="232" y="628"/>
                  </a:lnTo>
                  <a:lnTo>
                    <a:pt x="232" y="628"/>
                  </a:lnTo>
                  <a:lnTo>
                    <a:pt x="232" y="626"/>
                  </a:lnTo>
                  <a:lnTo>
                    <a:pt x="232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9" y="626"/>
                  </a:lnTo>
                  <a:lnTo>
                    <a:pt x="227" y="626"/>
                  </a:lnTo>
                  <a:lnTo>
                    <a:pt x="227" y="624"/>
                  </a:lnTo>
                  <a:lnTo>
                    <a:pt x="227" y="624"/>
                  </a:lnTo>
                  <a:lnTo>
                    <a:pt x="227" y="624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21"/>
                  </a:lnTo>
                  <a:lnTo>
                    <a:pt x="227" y="619"/>
                  </a:lnTo>
                  <a:lnTo>
                    <a:pt x="227" y="619"/>
                  </a:lnTo>
                  <a:lnTo>
                    <a:pt x="227" y="616"/>
                  </a:lnTo>
                  <a:lnTo>
                    <a:pt x="227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5" y="616"/>
                  </a:lnTo>
                  <a:lnTo>
                    <a:pt x="222" y="616"/>
                  </a:lnTo>
                  <a:lnTo>
                    <a:pt x="222" y="616"/>
                  </a:lnTo>
                  <a:lnTo>
                    <a:pt x="222" y="616"/>
                  </a:lnTo>
                  <a:lnTo>
                    <a:pt x="220" y="616"/>
                  </a:lnTo>
                  <a:lnTo>
                    <a:pt x="220" y="616"/>
                  </a:lnTo>
                  <a:lnTo>
                    <a:pt x="220" y="616"/>
                  </a:lnTo>
                  <a:lnTo>
                    <a:pt x="217" y="616"/>
                  </a:lnTo>
                  <a:lnTo>
                    <a:pt x="217" y="616"/>
                  </a:lnTo>
                  <a:lnTo>
                    <a:pt x="217" y="619"/>
                  </a:lnTo>
                  <a:lnTo>
                    <a:pt x="217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5" y="619"/>
                  </a:lnTo>
                  <a:lnTo>
                    <a:pt x="213" y="619"/>
                  </a:lnTo>
                  <a:lnTo>
                    <a:pt x="213" y="616"/>
                  </a:lnTo>
                  <a:lnTo>
                    <a:pt x="213" y="616"/>
                  </a:lnTo>
                  <a:lnTo>
                    <a:pt x="213" y="616"/>
                  </a:lnTo>
                  <a:lnTo>
                    <a:pt x="210" y="616"/>
                  </a:lnTo>
                  <a:lnTo>
                    <a:pt x="210" y="614"/>
                  </a:lnTo>
                  <a:lnTo>
                    <a:pt x="210" y="614"/>
                  </a:lnTo>
                  <a:lnTo>
                    <a:pt x="210" y="614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10" y="612"/>
                  </a:lnTo>
                  <a:lnTo>
                    <a:pt x="208" y="612"/>
                  </a:lnTo>
                  <a:lnTo>
                    <a:pt x="208" y="612"/>
                  </a:lnTo>
                  <a:lnTo>
                    <a:pt x="208" y="609"/>
                  </a:lnTo>
                  <a:lnTo>
                    <a:pt x="208" y="609"/>
                  </a:lnTo>
                  <a:lnTo>
                    <a:pt x="206" y="609"/>
                  </a:lnTo>
                  <a:lnTo>
                    <a:pt x="206" y="609"/>
                  </a:lnTo>
                  <a:lnTo>
                    <a:pt x="206" y="607"/>
                  </a:lnTo>
                  <a:lnTo>
                    <a:pt x="206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3" y="607"/>
                  </a:lnTo>
                  <a:lnTo>
                    <a:pt x="201" y="607"/>
                  </a:lnTo>
                  <a:lnTo>
                    <a:pt x="201" y="605"/>
                  </a:lnTo>
                  <a:lnTo>
                    <a:pt x="201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9" y="605"/>
                  </a:lnTo>
                  <a:lnTo>
                    <a:pt x="196" y="605"/>
                  </a:lnTo>
                  <a:lnTo>
                    <a:pt x="196" y="605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6" y="602"/>
                  </a:lnTo>
                  <a:lnTo>
                    <a:pt x="194" y="602"/>
                  </a:lnTo>
                  <a:lnTo>
                    <a:pt x="194" y="600"/>
                  </a:lnTo>
                  <a:lnTo>
                    <a:pt x="194" y="600"/>
                  </a:lnTo>
                  <a:lnTo>
                    <a:pt x="194" y="600"/>
                  </a:lnTo>
                  <a:lnTo>
                    <a:pt x="191" y="600"/>
                  </a:lnTo>
                  <a:lnTo>
                    <a:pt x="191" y="597"/>
                  </a:lnTo>
                  <a:lnTo>
                    <a:pt x="191" y="597"/>
                  </a:lnTo>
                  <a:lnTo>
                    <a:pt x="191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9" y="597"/>
                  </a:lnTo>
                  <a:lnTo>
                    <a:pt x="187" y="597"/>
                  </a:lnTo>
                  <a:lnTo>
                    <a:pt x="187" y="597"/>
                  </a:lnTo>
                  <a:lnTo>
                    <a:pt x="184" y="597"/>
                  </a:lnTo>
                  <a:lnTo>
                    <a:pt x="184" y="597"/>
                  </a:lnTo>
                  <a:lnTo>
                    <a:pt x="184" y="595"/>
                  </a:lnTo>
                  <a:lnTo>
                    <a:pt x="184" y="595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3"/>
                  </a:lnTo>
                  <a:lnTo>
                    <a:pt x="184" y="590"/>
                  </a:lnTo>
                  <a:lnTo>
                    <a:pt x="184" y="590"/>
                  </a:lnTo>
                  <a:lnTo>
                    <a:pt x="182" y="590"/>
                  </a:lnTo>
                  <a:lnTo>
                    <a:pt x="182" y="590"/>
                  </a:lnTo>
                  <a:lnTo>
                    <a:pt x="182" y="590"/>
                  </a:lnTo>
                  <a:lnTo>
                    <a:pt x="180" y="590"/>
                  </a:lnTo>
                  <a:lnTo>
                    <a:pt x="180" y="588"/>
                  </a:lnTo>
                  <a:lnTo>
                    <a:pt x="180" y="588"/>
                  </a:lnTo>
                  <a:lnTo>
                    <a:pt x="177" y="588"/>
                  </a:lnTo>
                  <a:lnTo>
                    <a:pt x="177" y="588"/>
                  </a:lnTo>
                  <a:lnTo>
                    <a:pt x="177" y="588"/>
                  </a:lnTo>
                  <a:lnTo>
                    <a:pt x="175" y="588"/>
                  </a:lnTo>
                  <a:lnTo>
                    <a:pt x="175" y="588"/>
                  </a:lnTo>
                  <a:lnTo>
                    <a:pt x="175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2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70" y="588"/>
                  </a:lnTo>
                  <a:lnTo>
                    <a:pt x="168" y="588"/>
                  </a:lnTo>
                  <a:lnTo>
                    <a:pt x="168" y="588"/>
                  </a:lnTo>
                  <a:lnTo>
                    <a:pt x="168" y="588"/>
                  </a:lnTo>
                  <a:lnTo>
                    <a:pt x="168" y="590"/>
                  </a:lnTo>
                  <a:lnTo>
                    <a:pt x="168" y="590"/>
                  </a:lnTo>
                  <a:lnTo>
                    <a:pt x="168" y="590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8" y="593"/>
                  </a:lnTo>
                  <a:lnTo>
                    <a:pt x="165" y="593"/>
                  </a:lnTo>
                  <a:lnTo>
                    <a:pt x="165" y="593"/>
                  </a:lnTo>
                  <a:lnTo>
                    <a:pt x="165" y="595"/>
                  </a:lnTo>
                  <a:lnTo>
                    <a:pt x="165" y="595"/>
                  </a:lnTo>
                  <a:lnTo>
                    <a:pt x="165" y="595"/>
                  </a:lnTo>
                  <a:lnTo>
                    <a:pt x="165" y="597"/>
                  </a:lnTo>
                  <a:lnTo>
                    <a:pt x="163" y="597"/>
                  </a:lnTo>
                  <a:lnTo>
                    <a:pt x="163" y="597"/>
                  </a:lnTo>
                  <a:lnTo>
                    <a:pt x="163" y="597"/>
                  </a:lnTo>
                  <a:lnTo>
                    <a:pt x="161" y="597"/>
                  </a:lnTo>
                  <a:lnTo>
                    <a:pt x="161" y="595"/>
                  </a:lnTo>
                  <a:lnTo>
                    <a:pt x="161" y="595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61" y="593"/>
                  </a:lnTo>
                  <a:lnTo>
                    <a:pt x="158" y="593"/>
                  </a:lnTo>
                  <a:lnTo>
                    <a:pt x="158" y="593"/>
                  </a:lnTo>
                  <a:lnTo>
                    <a:pt x="158" y="590"/>
                  </a:lnTo>
                  <a:lnTo>
                    <a:pt x="158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90"/>
                  </a:lnTo>
                  <a:lnTo>
                    <a:pt x="156" y="588"/>
                  </a:lnTo>
                  <a:lnTo>
                    <a:pt x="154" y="588"/>
                  </a:lnTo>
                  <a:lnTo>
                    <a:pt x="154" y="588"/>
                  </a:lnTo>
                  <a:lnTo>
                    <a:pt x="154" y="588"/>
                  </a:lnTo>
                  <a:lnTo>
                    <a:pt x="151" y="588"/>
                  </a:lnTo>
                  <a:lnTo>
                    <a:pt x="151" y="586"/>
                  </a:lnTo>
                  <a:lnTo>
                    <a:pt x="151" y="586"/>
                  </a:lnTo>
                  <a:lnTo>
                    <a:pt x="151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9" y="586"/>
                  </a:lnTo>
                  <a:lnTo>
                    <a:pt x="146" y="586"/>
                  </a:lnTo>
                  <a:lnTo>
                    <a:pt x="146" y="583"/>
                  </a:lnTo>
                  <a:lnTo>
                    <a:pt x="146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2" y="583"/>
                  </a:lnTo>
                  <a:lnTo>
                    <a:pt x="142" y="583"/>
                  </a:lnTo>
                  <a:lnTo>
                    <a:pt x="142" y="581"/>
                  </a:lnTo>
                  <a:lnTo>
                    <a:pt x="142" y="581"/>
                  </a:lnTo>
                  <a:lnTo>
                    <a:pt x="144" y="581"/>
                  </a:lnTo>
                  <a:lnTo>
                    <a:pt x="144" y="578"/>
                  </a:lnTo>
                  <a:lnTo>
                    <a:pt x="142" y="578"/>
                  </a:lnTo>
                  <a:lnTo>
                    <a:pt x="142" y="578"/>
                  </a:lnTo>
                  <a:lnTo>
                    <a:pt x="142" y="578"/>
                  </a:lnTo>
                  <a:lnTo>
                    <a:pt x="139" y="578"/>
                  </a:lnTo>
                  <a:lnTo>
                    <a:pt x="139" y="578"/>
                  </a:lnTo>
                  <a:lnTo>
                    <a:pt x="139" y="578"/>
                  </a:lnTo>
                  <a:lnTo>
                    <a:pt x="139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6"/>
                  </a:lnTo>
                  <a:lnTo>
                    <a:pt x="137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5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2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1"/>
                  </a:lnTo>
                  <a:lnTo>
                    <a:pt x="128" y="571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5" y="569"/>
                  </a:lnTo>
                  <a:lnTo>
                    <a:pt x="125" y="569"/>
                  </a:lnTo>
                  <a:lnTo>
                    <a:pt x="123" y="569"/>
                  </a:lnTo>
                  <a:lnTo>
                    <a:pt x="123" y="569"/>
                  </a:lnTo>
                  <a:lnTo>
                    <a:pt x="123" y="569"/>
                  </a:lnTo>
                  <a:lnTo>
                    <a:pt x="123" y="567"/>
                  </a:lnTo>
                  <a:lnTo>
                    <a:pt x="123" y="567"/>
                  </a:lnTo>
                  <a:lnTo>
                    <a:pt x="123" y="567"/>
                  </a:lnTo>
                  <a:lnTo>
                    <a:pt x="123" y="564"/>
                  </a:lnTo>
                  <a:lnTo>
                    <a:pt x="120" y="564"/>
                  </a:lnTo>
                  <a:lnTo>
                    <a:pt x="120" y="564"/>
                  </a:lnTo>
                  <a:lnTo>
                    <a:pt x="120" y="564"/>
                  </a:lnTo>
                  <a:lnTo>
                    <a:pt x="120" y="562"/>
                  </a:lnTo>
                  <a:lnTo>
                    <a:pt x="120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8" y="562"/>
                  </a:lnTo>
                  <a:lnTo>
                    <a:pt x="116" y="562"/>
                  </a:lnTo>
                  <a:lnTo>
                    <a:pt x="116" y="562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6" y="564"/>
                  </a:lnTo>
                  <a:lnTo>
                    <a:pt x="113" y="564"/>
                  </a:lnTo>
                  <a:lnTo>
                    <a:pt x="113" y="564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2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60"/>
                  </a:lnTo>
                  <a:lnTo>
                    <a:pt x="111" y="557"/>
                  </a:lnTo>
                  <a:lnTo>
                    <a:pt x="113" y="557"/>
                  </a:lnTo>
                  <a:lnTo>
                    <a:pt x="113" y="557"/>
                  </a:lnTo>
                  <a:lnTo>
                    <a:pt x="111" y="557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5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2"/>
                  </a:lnTo>
                  <a:lnTo>
                    <a:pt x="111" y="550"/>
                  </a:lnTo>
                  <a:lnTo>
                    <a:pt x="111" y="550"/>
                  </a:lnTo>
                  <a:lnTo>
                    <a:pt x="111" y="548"/>
                  </a:lnTo>
                  <a:lnTo>
                    <a:pt x="111" y="548"/>
                  </a:lnTo>
                  <a:lnTo>
                    <a:pt x="111" y="548"/>
                  </a:lnTo>
                  <a:lnTo>
                    <a:pt x="111" y="545"/>
                  </a:lnTo>
                  <a:lnTo>
                    <a:pt x="111" y="545"/>
                  </a:lnTo>
                  <a:lnTo>
                    <a:pt x="109" y="545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9" y="543"/>
                  </a:lnTo>
                  <a:lnTo>
                    <a:pt x="106" y="543"/>
                  </a:lnTo>
                  <a:lnTo>
                    <a:pt x="106" y="543"/>
                  </a:lnTo>
                  <a:lnTo>
                    <a:pt x="106" y="541"/>
                  </a:lnTo>
                  <a:lnTo>
                    <a:pt x="106" y="541"/>
                  </a:lnTo>
                  <a:lnTo>
                    <a:pt x="106" y="538"/>
                  </a:lnTo>
                  <a:lnTo>
                    <a:pt x="104" y="538"/>
                  </a:lnTo>
                  <a:lnTo>
                    <a:pt x="104" y="538"/>
                  </a:lnTo>
                  <a:lnTo>
                    <a:pt x="104" y="536"/>
                  </a:lnTo>
                  <a:lnTo>
                    <a:pt x="104" y="536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6" y="533"/>
                  </a:lnTo>
                  <a:lnTo>
                    <a:pt x="106" y="533"/>
                  </a:lnTo>
                  <a:lnTo>
                    <a:pt x="106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09" y="531"/>
                  </a:lnTo>
                  <a:lnTo>
                    <a:pt x="111" y="531"/>
                  </a:lnTo>
                  <a:lnTo>
                    <a:pt x="111" y="529"/>
                  </a:lnTo>
                  <a:lnTo>
                    <a:pt x="111" y="529"/>
                  </a:lnTo>
                  <a:lnTo>
                    <a:pt x="111" y="531"/>
                  </a:lnTo>
                  <a:lnTo>
                    <a:pt x="111" y="531"/>
                  </a:lnTo>
                  <a:lnTo>
                    <a:pt x="111" y="531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3"/>
                  </a:lnTo>
                  <a:lnTo>
                    <a:pt x="111" y="536"/>
                  </a:lnTo>
                  <a:lnTo>
                    <a:pt x="113" y="536"/>
                  </a:lnTo>
                  <a:lnTo>
                    <a:pt x="113" y="536"/>
                  </a:lnTo>
                  <a:lnTo>
                    <a:pt x="113" y="536"/>
                  </a:lnTo>
                  <a:lnTo>
                    <a:pt x="113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6" y="538"/>
                  </a:lnTo>
                  <a:lnTo>
                    <a:pt x="118" y="538"/>
                  </a:lnTo>
                  <a:lnTo>
                    <a:pt x="118" y="538"/>
                  </a:lnTo>
                  <a:lnTo>
                    <a:pt x="118" y="538"/>
                  </a:lnTo>
                  <a:lnTo>
                    <a:pt x="118" y="536"/>
                  </a:lnTo>
                  <a:lnTo>
                    <a:pt x="118" y="536"/>
                  </a:lnTo>
                  <a:lnTo>
                    <a:pt x="118" y="533"/>
                  </a:lnTo>
                  <a:lnTo>
                    <a:pt x="120" y="533"/>
                  </a:lnTo>
                  <a:lnTo>
                    <a:pt x="120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3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5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28" y="531"/>
                  </a:lnTo>
                  <a:lnTo>
                    <a:pt x="128" y="531"/>
                  </a:lnTo>
                  <a:lnTo>
                    <a:pt x="128" y="529"/>
                  </a:lnTo>
                  <a:lnTo>
                    <a:pt x="128" y="529"/>
                  </a:lnTo>
                  <a:lnTo>
                    <a:pt x="128" y="529"/>
                  </a:lnTo>
                  <a:lnTo>
                    <a:pt x="128" y="526"/>
                  </a:lnTo>
                  <a:lnTo>
                    <a:pt x="125" y="526"/>
                  </a:lnTo>
                  <a:lnTo>
                    <a:pt x="125" y="526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4"/>
                  </a:lnTo>
                  <a:lnTo>
                    <a:pt x="125" y="522"/>
                  </a:lnTo>
                  <a:lnTo>
                    <a:pt x="123" y="522"/>
                  </a:lnTo>
                  <a:lnTo>
                    <a:pt x="123" y="522"/>
                  </a:lnTo>
                  <a:lnTo>
                    <a:pt x="125" y="522"/>
                  </a:lnTo>
                  <a:lnTo>
                    <a:pt x="125" y="519"/>
                  </a:lnTo>
                  <a:lnTo>
                    <a:pt x="125" y="519"/>
                  </a:lnTo>
                  <a:lnTo>
                    <a:pt x="125" y="519"/>
                  </a:lnTo>
                  <a:lnTo>
                    <a:pt x="125" y="517"/>
                  </a:lnTo>
                  <a:lnTo>
                    <a:pt x="125" y="517"/>
                  </a:lnTo>
                  <a:lnTo>
                    <a:pt x="125" y="517"/>
                  </a:lnTo>
                  <a:lnTo>
                    <a:pt x="123" y="517"/>
                  </a:lnTo>
                  <a:lnTo>
                    <a:pt x="123" y="517"/>
                  </a:lnTo>
                  <a:lnTo>
                    <a:pt x="123" y="517"/>
                  </a:lnTo>
                  <a:lnTo>
                    <a:pt x="120" y="517"/>
                  </a:lnTo>
                  <a:lnTo>
                    <a:pt x="120" y="517"/>
                  </a:lnTo>
                  <a:lnTo>
                    <a:pt x="118" y="517"/>
                  </a:lnTo>
                  <a:lnTo>
                    <a:pt x="118" y="517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8" y="514"/>
                  </a:lnTo>
                  <a:lnTo>
                    <a:pt x="116" y="514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2"/>
                  </a:lnTo>
                  <a:lnTo>
                    <a:pt x="116" y="510"/>
                  </a:lnTo>
                  <a:lnTo>
                    <a:pt x="116" y="510"/>
                  </a:lnTo>
                  <a:lnTo>
                    <a:pt x="116" y="510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7"/>
                  </a:lnTo>
                  <a:lnTo>
                    <a:pt x="116" y="505"/>
                  </a:lnTo>
                  <a:lnTo>
                    <a:pt x="116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5"/>
                  </a:lnTo>
                  <a:lnTo>
                    <a:pt x="118" y="503"/>
                  </a:lnTo>
                  <a:lnTo>
                    <a:pt x="118" y="503"/>
                  </a:lnTo>
                  <a:lnTo>
                    <a:pt x="116" y="503"/>
                  </a:lnTo>
                  <a:lnTo>
                    <a:pt x="116" y="503"/>
                  </a:lnTo>
                  <a:lnTo>
                    <a:pt x="116" y="500"/>
                  </a:lnTo>
                  <a:lnTo>
                    <a:pt x="116" y="500"/>
                  </a:lnTo>
                  <a:lnTo>
                    <a:pt x="116" y="500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16" y="498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6" y="496"/>
                  </a:lnTo>
                  <a:lnTo>
                    <a:pt x="118" y="496"/>
                  </a:lnTo>
                  <a:lnTo>
                    <a:pt x="118" y="496"/>
                  </a:lnTo>
                  <a:lnTo>
                    <a:pt x="118" y="496"/>
                  </a:lnTo>
                  <a:lnTo>
                    <a:pt x="120" y="496"/>
                  </a:lnTo>
                  <a:lnTo>
                    <a:pt x="120" y="496"/>
                  </a:lnTo>
                  <a:lnTo>
                    <a:pt x="123" y="496"/>
                  </a:lnTo>
                  <a:lnTo>
                    <a:pt x="123" y="496"/>
                  </a:lnTo>
                  <a:lnTo>
                    <a:pt x="123" y="496"/>
                  </a:lnTo>
                  <a:lnTo>
                    <a:pt x="125" y="496"/>
                  </a:lnTo>
                  <a:lnTo>
                    <a:pt x="125" y="496"/>
                  </a:lnTo>
                  <a:lnTo>
                    <a:pt x="125" y="496"/>
                  </a:lnTo>
                  <a:lnTo>
                    <a:pt x="125" y="493"/>
                  </a:lnTo>
                  <a:lnTo>
                    <a:pt x="125" y="493"/>
                  </a:lnTo>
                  <a:lnTo>
                    <a:pt x="125" y="493"/>
                  </a:lnTo>
                  <a:lnTo>
                    <a:pt x="128" y="493"/>
                  </a:lnTo>
                  <a:lnTo>
                    <a:pt x="128" y="493"/>
                  </a:lnTo>
                  <a:lnTo>
                    <a:pt x="128" y="491"/>
                  </a:lnTo>
                  <a:lnTo>
                    <a:pt x="128" y="491"/>
                  </a:lnTo>
                  <a:lnTo>
                    <a:pt x="128" y="491"/>
                  </a:lnTo>
                  <a:lnTo>
                    <a:pt x="130" y="491"/>
                  </a:lnTo>
                  <a:lnTo>
                    <a:pt x="130" y="488"/>
                  </a:lnTo>
                  <a:lnTo>
                    <a:pt x="128" y="488"/>
                  </a:lnTo>
                  <a:lnTo>
                    <a:pt x="128" y="488"/>
                  </a:lnTo>
                  <a:lnTo>
                    <a:pt x="128" y="486"/>
                  </a:lnTo>
                  <a:lnTo>
                    <a:pt x="128" y="486"/>
                  </a:lnTo>
                  <a:lnTo>
                    <a:pt x="128" y="484"/>
                  </a:lnTo>
                  <a:lnTo>
                    <a:pt x="130" y="484"/>
                  </a:lnTo>
                  <a:lnTo>
                    <a:pt x="130" y="484"/>
                  </a:lnTo>
                  <a:lnTo>
                    <a:pt x="130" y="486"/>
                  </a:lnTo>
                  <a:lnTo>
                    <a:pt x="130" y="486"/>
                  </a:lnTo>
                  <a:lnTo>
                    <a:pt x="132" y="486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2" y="484"/>
                  </a:lnTo>
                  <a:lnTo>
                    <a:pt x="135" y="484"/>
                  </a:lnTo>
                  <a:lnTo>
                    <a:pt x="135" y="481"/>
                  </a:lnTo>
                  <a:lnTo>
                    <a:pt x="135" y="481"/>
                  </a:lnTo>
                  <a:lnTo>
                    <a:pt x="135" y="481"/>
                  </a:lnTo>
                  <a:lnTo>
                    <a:pt x="135" y="479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9" y="479"/>
                  </a:lnTo>
                  <a:lnTo>
                    <a:pt x="139" y="479"/>
                  </a:lnTo>
                  <a:lnTo>
                    <a:pt x="139" y="479"/>
                  </a:lnTo>
                  <a:lnTo>
                    <a:pt x="139" y="477"/>
                  </a:lnTo>
                  <a:lnTo>
                    <a:pt x="139" y="477"/>
                  </a:lnTo>
                  <a:lnTo>
                    <a:pt x="139" y="477"/>
                  </a:lnTo>
                  <a:lnTo>
                    <a:pt x="139" y="474"/>
                  </a:lnTo>
                  <a:lnTo>
                    <a:pt x="142" y="474"/>
                  </a:lnTo>
                  <a:lnTo>
                    <a:pt x="142" y="474"/>
                  </a:lnTo>
                  <a:lnTo>
                    <a:pt x="142" y="474"/>
                  </a:lnTo>
                  <a:lnTo>
                    <a:pt x="142" y="472"/>
                  </a:lnTo>
                  <a:lnTo>
                    <a:pt x="142" y="472"/>
                  </a:lnTo>
                  <a:lnTo>
                    <a:pt x="142" y="469"/>
                  </a:lnTo>
                  <a:lnTo>
                    <a:pt x="142" y="469"/>
                  </a:lnTo>
                  <a:lnTo>
                    <a:pt x="142" y="469"/>
                  </a:lnTo>
                  <a:lnTo>
                    <a:pt x="142" y="467"/>
                  </a:lnTo>
                  <a:lnTo>
                    <a:pt x="144" y="467"/>
                  </a:lnTo>
                  <a:lnTo>
                    <a:pt x="144" y="467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5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0"/>
                  </a:lnTo>
                  <a:lnTo>
                    <a:pt x="144" y="460"/>
                  </a:lnTo>
                  <a:lnTo>
                    <a:pt x="146" y="460"/>
                  </a:lnTo>
                  <a:lnTo>
                    <a:pt x="146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4" y="458"/>
                  </a:lnTo>
                  <a:lnTo>
                    <a:pt x="142" y="458"/>
                  </a:lnTo>
                  <a:lnTo>
                    <a:pt x="142" y="458"/>
                  </a:lnTo>
                  <a:lnTo>
                    <a:pt x="142" y="458"/>
                  </a:lnTo>
                  <a:lnTo>
                    <a:pt x="139" y="458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9" y="460"/>
                  </a:lnTo>
                  <a:lnTo>
                    <a:pt x="137" y="460"/>
                  </a:lnTo>
                  <a:lnTo>
                    <a:pt x="137" y="460"/>
                  </a:lnTo>
                  <a:lnTo>
                    <a:pt x="137" y="458"/>
                  </a:lnTo>
                  <a:lnTo>
                    <a:pt x="137" y="458"/>
                  </a:lnTo>
                  <a:lnTo>
                    <a:pt x="137" y="458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7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135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5"/>
                  </a:lnTo>
                  <a:lnTo>
                    <a:pt x="132" y="453"/>
                  </a:lnTo>
                  <a:lnTo>
                    <a:pt x="130" y="453"/>
                  </a:lnTo>
                  <a:lnTo>
                    <a:pt x="130" y="453"/>
                  </a:lnTo>
                  <a:lnTo>
                    <a:pt x="130" y="453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30" y="451"/>
                  </a:lnTo>
                  <a:lnTo>
                    <a:pt x="130" y="448"/>
                  </a:lnTo>
                  <a:lnTo>
                    <a:pt x="128" y="448"/>
                  </a:lnTo>
                  <a:lnTo>
                    <a:pt x="128" y="448"/>
                  </a:lnTo>
                  <a:lnTo>
                    <a:pt x="125" y="448"/>
                  </a:lnTo>
                  <a:lnTo>
                    <a:pt x="125" y="448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5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6"/>
                  </a:lnTo>
                  <a:lnTo>
                    <a:pt x="123" y="448"/>
                  </a:lnTo>
                  <a:lnTo>
                    <a:pt x="120" y="448"/>
                  </a:lnTo>
                  <a:lnTo>
                    <a:pt x="120" y="446"/>
                  </a:lnTo>
                  <a:lnTo>
                    <a:pt x="120" y="446"/>
                  </a:lnTo>
                  <a:lnTo>
                    <a:pt x="118" y="446"/>
                  </a:lnTo>
                  <a:lnTo>
                    <a:pt x="118" y="446"/>
                  </a:lnTo>
                  <a:lnTo>
                    <a:pt x="118" y="446"/>
                  </a:lnTo>
                  <a:lnTo>
                    <a:pt x="116" y="446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3" y="448"/>
                  </a:lnTo>
                  <a:lnTo>
                    <a:pt x="113" y="446"/>
                  </a:lnTo>
                  <a:lnTo>
                    <a:pt x="113" y="446"/>
                  </a:lnTo>
                  <a:lnTo>
                    <a:pt x="111" y="446"/>
                  </a:lnTo>
                  <a:lnTo>
                    <a:pt x="111" y="448"/>
                  </a:lnTo>
                  <a:lnTo>
                    <a:pt x="111" y="448"/>
                  </a:lnTo>
                  <a:lnTo>
                    <a:pt x="111" y="448"/>
                  </a:lnTo>
                  <a:lnTo>
                    <a:pt x="109" y="448"/>
                  </a:lnTo>
                  <a:lnTo>
                    <a:pt x="109" y="448"/>
                  </a:lnTo>
                  <a:lnTo>
                    <a:pt x="109" y="448"/>
                  </a:lnTo>
                  <a:lnTo>
                    <a:pt x="109" y="451"/>
                  </a:lnTo>
                  <a:lnTo>
                    <a:pt x="109" y="451"/>
                  </a:lnTo>
                  <a:lnTo>
                    <a:pt x="106" y="451"/>
                  </a:lnTo>
                  <a:lnTo>
                    <a:pt x="106" y="451"/>
                  </a:lnTo>
                  <a:lnTo>
                    <a:pt x="106" y="451"/>
                  </a:lnTo>
                  <a:lnTo>
                    <a:pt x="104" y="451"/>
                  </a:lnTo>
                  <a:lnTo>
                    <a:pt x="104" y="451"/>
                  </a:lnTo>
                  <a:lnTo>
                    <a:pt x="104" y="453"/>
                  </a:lnTo>
                  <a:lnTo>
                    <a:pt x="104" y="453"/>
                  </a:lnTo>
                  <a:lnTo>
                    <a:pt x="104" y="453"/>
                  </a:lnTo>
                  <a:lnTo>
                    <a:pt x="101" y="453"/>
                  </a:lnTo>
                  <a:lnTo>
                    <a:pt x="101" y="453"/>
                  </a:lnTo>
                  <a:lnTo>
                    <a:pt x="99" y="453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9" y="455"/>
                  </a:lnTo>
                  <a:lnTo>
                    <a:pt x="97" y="455"/>
                  </a:lnTo>
                  <a:lnTo>
                    <a:pt x="97" y="458"/>
                  </a:lnTo>
                  <a:lnTo>
                    <a:pt x="97" y="458"/>
                  </a:lnTo>
                  <a:lnTo>
                    <a:pt x="97" y="455"/>
                  </a:lnTo>
                  <a:lnTo>
                    <a:pt x="97" y="455"/>
                  </a:lnTo>
                  <a:lnTo>
                    <a:pt x="94" y="455"/>
                  </a:lnTo>
                  <a:lnTo>
                    <a:pt x="94" y="455"/>
                  </a:lnTo>
                  <a:lnTo>
                    <a:pt x="94" y="458"/>
                  </a:lnTo>
                  <a:lnTo>
                    <a:pt x="94" y="458"/>
                  </a:lnTo>
                  <a:lnTo>
                    <a:pt x="92" y="458"/>
                  </a:lnTo>
                  <a:lnTo>
                    <a:pt x="92" y="458"/>
                  </a:lnTo>
                  <a:lnTo>
                    <a:pt x="92" y="458"/>
                  </a:lnTo>
                  <a:lnTo>
                    <a:pt x="90" y="458"/>
                  </a:lnTo>
                  <a:lnTo>
                    <a:pt x="90" y="458"/>
                  </a:lnTo>
                  <a:lnTo>
                    <a:pt x="90" y="458"/>
                  </a:lnTo>
                  <a:lnTo>
                    <a:pt x="87" y="458"/>
                  </a:lnTo>
                  <a:lnTo>
                    <a:pt x="87" y="458"/>
                  </a:lnTo>
                  <a:lnTo>
                    <a:pt x="87" y="460"/>
                  </a:lnTo>
                  <a:lnTo>
                    <a:pt x="85" y="460"/>
                  </a:lnTo>
                  <a:lnTo>
                    <a:pt x="85" y="458"/>
                  </a:lnTo>
                  <a:lnTo>
                    <a:pt x="85" y="458"/>
                  </a:lnTo>
                  <a:lnTo>
                    <a:pt x="85" y="458"/>
                  </a:lnTo>
                  <a:lnTo>
                    <a:pt x="85" y="460"/>
                  </a:lnTo>
                  <a:lnTo>
                    <a:pt x="83" y="460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3" y="458"/>
                  </a:lnTo>
                  <a:lnTo>
                    <a:pt x="80" y="458"/>
                  </a:lnTo>
                  <a:lnTo>
                    <a:pt x="80" y="458"/>
                  </a:lnTo>
                  <a:lnTo>
                    <a:pt x="78" y="458"/>
                  </a:lnTo>
                  <a:lnTo>
                    <a:pt x="78" y="455"/>
                  </a:lnTo>
                  <a:lnTo>
                    <a:pt x="78" y="455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8" y="458"/>
                  </a:lnTo>
                  <a:lnTo>
                    <a:pt x="75" y="458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5" y="455"/>
                  </a:lnTo>
                  <a:lnTo>
                    <a:pt x="73" y="455"/>
                  </a:lnTo>
                  <a:lnTo>
                    <a:pt x="73" y="455"/>
                  </a:lnTo>
                  <a:lnTo>
                    <a:pt x="71" y="455"/>
                  </a:lnTo>
                  <a:lnTo>
                    <a:pt x="71" y="455"/>
                  </a:lnTo>
                  <a:lnTo>
                    <a:pt x="71" y="453"/>
                  </a:lnTo>
                  <a:lnTo>
                    <a:pt x="71" y="453"/>
                  </a:lnTo>
                  <a:lnTo>
                    <a:pt x="68" y="453"/>
                  </a:lnTo>
                  <a:lnTo>
                    <a:pt x="68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6" y="453"/>
                  </a:lnTo>
                  <a:lnTo>
                    <a:pt x="64" y="453"/>
                  </a:lnTo>
                  <a:lnTo>
                    <a:pt x="64" y="451"/>
                  </a:lnTo>
                  <a:lnTo>
                    <a:pt x="64" y="451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4" y="448"/>
                  </a:lnTo>
                  <a:lnTo>
                    <a:pt x="61" y="448"/>
                  </a:lnTo>
                  <a:lnTo>
                    <a:pt x="61" y="448"/>
                  </a:lnTo>
                  <a:lnTo>
                    <a:pt x="59" y="448"/>
                  </a:lnTo>
                  <a:lnTo>
                    <a:pt x="59" y="451"/>
                  </a:lnTo>
                  <a:lnTo>
                    <a:pt x="59" y="451"/>
                  </a:lnTo>
                  <a:lnTo>
                    <a:pt x="59" y="451"/>
                  </a:lnTo>
                  <a:lnTo>
                    <a:pt x="57" y="451"/>
                  </a:lnTo>
                  <a:lnTo>
                    <a:pt x="57" y="451"/>
                  </a:lnTo>
                  <a:lnTo>
                    <a:pt x="57" y="451"/>
                  </a:lnTo>
                  <a:lnTo>
                    <a:pt x="54" y="451"/>
                  </a:lnTo>
                  <a:lnTo>
                    <a:pt x="54" y="448"/>
                  </a:lnTo>
                  <a:lnTo>
                    <a:pt x="54" y="448"/>
                  </a:lnTo>
                  <a:lnTo>
                    <a:pt x="54" y="446"/>
                  </a:lnTo>
                  <a:lnTo>
                    <a:pt x="54" y="446"/>
                  </a:lnTo>
                  <a:lnTo>
                    <a:pt x="54" y="446"/>
                  </a:lnTo>
                  <a:lnTo>
                    <a:pt x="52" y="446"/>
                  </a:lnTo>
                  <a:lnTo>
                    <a:pt x="52" y="446"/>
                  </a:lnTo>
                  <a:lnTo>
                    <a:pt x="52" y="443"/>
                  </a:lnTo>
                  <a:lnTo>
                    <a:pt x="52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3"/>
                  </a:lnTo>
                  <a:lnTo>
                    <a:pt x="54" y="441"/>
                  </a:lnTo>
                  <a:lnTo>
                    <a:pt x="52" y="441"/>
                  </a:lnTo>
                  <a:lnTo>
                    <a:pt x="52" y="441"/>
                  </a:lnTo>
                  <a:lnTo>
                    <a:pt x="54" y="441"/>
                  </a:lnTo>
                  <a:lnTo>
                    <a:pt x="54" y="441"/>
                  </a:lnTo>
                  <a:lnTo>
                    <a:pt x="54" y="439"/>
                  </a:lnTo>
                  <a:lnTo>
                    <a:pt x="54" y="439"/>
                  </a:lnTo>
                  <a:lnTo>
                    <a:pt x="52" y="439"/>
                  </a:lnTo>
                  <a:lnTo>
                    <a:pt x="52" y="439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6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4"/>
                  </a:lnTo>
                  <a:lnTo>
                    <a:pt x="52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49" y="427"/>
                  </a:lnTo>
                  <a:lnTo>
                    <a:pt x="47" y="427"/>
                  </a:lnTo>
                  <a:lnTo>
                    <a:pt x="47" y="427"/>
                  </a:lnTo>
                  <a:lnTo>
                    <a:pt x="47" y="427"/>
                  </a:lnTo>
                  <a:lnTo>
                    <a:pt x="45" y="427"/>
                  </a:lnTo>
                  <a:lnTo>
                    <a:pt x="45" y="427"/>
                  </a:lnTo>
                  <a:lnTo>
                    <a:pt x="45" y="424"/>
                  </a:lnTo>
                  <a:lnTo>
                    <a:pt x="45" y="424"/>
                  </a:lnTo>
                  <a:lnTo>
                    <a:pt x="42" y="424"/>
                  </a:lnTo>
                  <a:lnTo>
                    <a:pt x="42" y="424"/>
                  </a:lnTo>
                  <a:lnTo>
                    <a:pt x="42" y="427"/>
                  </a:lnTo>
                  <a:lnTo>
                    <a:pt x="42" y="427"/>
                  </a:lnTo>
                  <a:lnTo>
                    <a:pt x="40" y="427"/>
                  </a:lnTo>
                  <a:lnTo>
                    <a:pt x="40" y="427"/>
                  </a:lnTo>
                  <a:lnTo>
                    <a:pt x="40" y="424"/>
                  </a:lnTo>
                  <a:lnTo>
                    <a:pt x="40" y="424"/>
                  </a:lnTo>
                  <a:lnTo>
                    <a:pt x="40" y="424"/>
                  </a:lnTo>
                  <a:lnTo>
                    <a:pt x="40" y="422"/>
                  </a:lnTo>
                  <a:lnTo>
                    <a:pt x="40" y="422"/>
                  </a:lnTo>
                  <a:lnTo>
                    <a:pt x="38" y="422"/>
                  </a:lnTo>
                  <a:lnTo>
                    <a:pt x="38" y="422"/>
                  </a:lnTo>
                  <a:lnTo>
                    <a:pt x="38" y="422"/>
                  </a:lnTo>
                  <a:lnTo>
                    <a:pt x="35" y="422"/>
                  </a:lnTo>
                  <a:lnTo>
                    <a:pt x="35" y="422"/>
                  </a:lnTo>
                  <a:lnTo>
                    <a:pt x="35" y="420"/>
                  </a:lnTo>
                  <a:lnTo>
                    <a:pt x="33" y="420"/>
                  </a:lnTo>
                  <a:lnTo>
                    <a:pt x="33" y="420"/>
                  </a:lnTo>
                  <a:lnTo>
                    <a:pt x="33" y="420"/>
                  </a:lnTo>
                  <a:lnTo>
                    <a:pt x="30" y="420"/>
                  </a:lnTo>
                  <a:lnTo>
                    <a:pt x="30" y="420"/>
                  </a:lnTo>
                  <a:lnTo>
                    <a:pt x="30" y="422"/>
                  </a:lnTo>
                  <a:lnTo>
                    <a:pt x="30" y="422"/>
                  </a:lnTo>
                  <a:lnTo>
                    <a:pt x="28" y="422"/>
                  </a:lnTo>
                  <a:lnTo>
                    <a:pt x="28" y="422"/>
                  </a:lnTo>
                  <a:lnTo>
                    <a:pt x="26" y="422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6" y="420"/>
                  </a:lnTo>
                  <a:lnTo>
                    <a:pt x="23" y="420"/>
                  </a:lnTo>
                  <a:lnTo>
                    <a:pt x="23" y="417"/>
                  </a:lnTo>
                  <a:lnTo>
                    <a:pt x="23" y="417"/>
                  </a:lnTo>
                  <a:lnTo>
                    <a:pt x="23" y="417"/>
                  </a:lnTo>
                  <a:lnTo>
                    <a:pt x="23" y="420"/>
                  </a:lnTo>
                  <a:lnTo>
                    <a:pt x="21" y="420"/>
                  </a:lnTo>
                  <a:lnTo>
                    <a:pt x="21" y="420"/>
                  </a:lnTo>
                  <a:lnTo>
                    <a:pt x="21" y="417"/>
                  </a:lnTo>
                  <a:lnTo>
                    <a:pt x="19" y="417"/>
                  </a:lnTo>
                  <a:lnTo>
                    <a:pt x="19" y="417"/>
                  </a:lnTo>
                  <a:lnTo>
                    <a:pt x="19" y="417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19" y="415"/>
                  </a:lnTo>
                  <a:lnTo>
                    <a:pt x="21" y="415"/>
                  </a:lnTo>
                  <a:lnTo>
                    <a:pt x="21" y="415"/>
                  </a:lnTo>
                  <a:lnTo>
                    <a:pt x="23" y="415"/>
                  </a:lnTo>
                  <a:lnTo>
                    <a:pt x="23" y="415"/>
                  </a:lnTo>
                  <a:lnTo>
                    <a:pt x="23" y="415"/>
                  </a:lnTo>
                  <a:lnTo>
                    <a:pt x="23" y="413"/>
                  </a:lnTo>
                  <a:lnTo>
                    <a:pt x="26" y="413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6" y="415"/>
                  </a:lnTo>
                  <a:lnTo>
                    <a:pt x="28" y="415"/>
                  </a:lnTo>
                  <a:lnTo>
                    <a:pt x="28" y="415"/>
                  </a:lnTo>
                  <a:lnTo>
                    <a:pt x="28" y="415"/>
                  </a:lnTo>
                  <a:lnTo>
                    <a:pt x="28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0" y="413"/>
                  </a:lnTo>
                  <a:lnTo>
                    <a:pt x="33" y="413"/>
                  </a:lnTo>
                  <a:lnTo>
                    <a:pt x="33" y="413"/>
                  </a:lnTo>
                  <a:lnTo>
                    <a:pt x="33" y="410"/>
                  </a:lnTo>
                  <a:lnTo>
                    <a:pt x="33" y="410"/>
                  </a:lnTo>
                  <a:lnTo>
                    <a:pt x="33" y="408"/>
                  </a:lnTo>
                  <a:lnTo>
                    <a:pt x="33" y="408"/>
                  </a:lnTo>
                  <a:lnTo>
                    <a:pt x="33" y="408"/>
                  </a:lnTo>
                  <a:lnTo>
                    <a:pt x="30" y="408"/>
                  </a:lnTo>
                  <a:lnTo>
                    <a:pt x="30" y="405"/>
                  </a:lnTo>
                  <a:lnTo>
                    <a:pt x="30" y="405"/>
                  </a:lnTo>
                  <a:lnTo>
                    <a:pt x="30" y="405"/>
                  </a:lnTo>
                  <a:lnTo>
                    <a:pt x="28" y="405"/>
                  </a:lnTo>
                  <a:lnTo>
                    <a:pt x="28" y="405"/>
                  </a:lnTo>
                  <a:lnTo>
                    <a:pt x="28" y="405"/>
                  </a:lnTo>
                  <a:lnTo>
                    <a:pt x="28" y="403"/>
                  </a:lnTo>
                  <a:lnTo>
                    <a:pt x="28" y="403"/>
                  </a:lnTo>
                  <a:lnTo>
                    <a:pt x="30" y="403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401"/>
                  </a:lnTo>
                  <a:lnTo>
                    <a:pt x="30" y="398"/>
                  </a:lnTo>
                  <a:lnTo>
                    <a:pt x="28" y="398"/>
                  </a:lnTo>
                  <a:lnTo>
                    <a:pt x="28" y="398"/>
                  </a:lnTo>
                  <a:lnTo>
                    <a:pt x="28" y="396"/>
                  </a:lnTo>
                  <a:lnTo>
                    <a:pt x="28" y="396"/>
                  </a:lnTo>
                  <a:lnTo>
                    <a:pt x="28" y="396"/>
                  </a:lnTo>
                  <a:lnTo>
                    <a:pt x="28" y="394"/>
                  </a:lnTo>
                  <a:lnTo>
                    <a:pt x="28" y="394"/>
                  </a:lnTo>
                  <a:lnTo>
                    <a:pt x="26" y="394"/>
                  </a:lnTo>
                  <a:lnTo>
                    <a:pt x="26" y="394"/>
                  </a:lnTo>
                  <a:lnTo>
                    <a:pt x="26" y="391"/>
                  </a:lnTo>
                  <a:lnTo>
                    <a:pt x="26" y="391"/>
                  </a:lnTo>
                  <a:lnTo>
                    <a:pt x="26" y="391"/>
                  </a:lnTo>
                  <a:lnTo>
                    <a:pt x="26" y="389"/>
                  </a:lnTo>
                  <a:lnTo>
                    <a:pt x="26" y="389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6" y="384"/>
                  </a:lnTo>
                  <a:lnTo>
                    <a:pt x="26" y="384"/>
                  </a:lnTo>
                  <a:lnTo>
                    <a:pt x="28" y="384"/>
                  </a:lnTo>
                  <a:lnTo>
                    <a:pt x="28" y="384"/>
                  </a:lnTo>
                  <a:lnTo>
                    <a:pt x="28" y="384"/>
                  </a:lnTo>
                  <a:lnTo>
                    <a:pt x="28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3" y="382"/>
                  </a:lnTo>
                  <a:lnTo>
                    <a:pt x="23" y="382"/>
                  </a:lnTo>
                  <a:lnTo>
                    <a:pt x="23" y="379"/>
                  </a:lnTo>
                  <a:lnTo>
                    <a:pt x="23" y="379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21" y="379"/>
                  </a:lnTo>
                  <a:lnTo>
                    <a:pt x="19" y="379"/>
                  </a:lnTo>
                  <a:lnTo>
                    <a:pt x="19" y="379"/>
                  </a:lnTo>
                  <a:lnTo>
                    <a:pt x="19" y="379"/>
                  </a:lnTo>
                  <a:lnTo>
                    <a:pt x="19" y="377"/>
                  </a:lnTo>
                  <a:lnTo>
                    <a:pt x="16" y="377"/>
                  </a:lnTo>
                  <a:lnTo>
                    <a:pt x="16" y="377"/>
                  </a:lnTo>
                  <a:lnTo>
                    <a:pt x="16" y="377"/>
                  </a:lnTo>
                  <a:lnTo>
                    <a:pt x="14" y="377"/>
                  </a:lnTo>
                  <a:lnTo>
                    <a:pt x="14" y="377"/>
                  </a:lnTo>
                  <a:lnTo>
                    <a:pt x="12" y="377"/>
                  </a:lnTo>
                  <a:lnTo>
                    <a:pt x="12" y="377"/>
                  </a:lnTo>
                  <a:lnTo>
                    <a:pt x="12" y="379"/>
                  </a:lnTo>
                  <a:lnTo>
                    <a:pt x="12" y="379"/>
                  </a:lnTo>
                  <a:lnTo>
                    <a:pt x="12" y="379"/>
                  </a:lnTo>
                  <a:lnTo>
                    <a:pt x="12" y="382"/>
                  </a:lnTo>
                  <a:lnTo>
                    <a:pt x="9" y="382"/>
                  </a:lnTo>
                  <a:lnTo>
                    <a:pt x="9" y="382"/>
                  </a:lnTo>
                  <a:lnTo>
                    <a:pt x="9" y="382"/>
                  </a:lnTo>
                  <a:lnTo>
                    <a:pt x="7" y="382"/>
                  </a:lnTo>
                  <a:lnTo>
                    <a:pt x="7" y="379"/>
                  </a:lnTo>
                  <a:lnTo>
                    <a:pt x="7" y="379"/>
                  </a:lnTo>
                  <a:lnTo>
                    <a:pt x="4" y="379"/>
                  </a:lnTo>
                  <a:lnTo>
                    <a:pt x="4" y="379"/>
                  </a:lnTo>
                  <a:lnTo>
                    <a:pt x="4" y="379"/>
                  </a:lnTo>
                  <a:lnTo>
                    <a:pt x="4" y="377"/>
                  </a:lnTo>
                  <a:lnTo>
                    <a:pt x="4" y="377"/>
                  </a:lnTo>
                  <a:lnTo>
                    <a:pt x="4" y="377"/>
                  </a:lnTo>
                  <a:lnTo>
                    <a:pt x="4" y="375"/>
                  </a:lnTo>
                  <a:lnTo>
                    <a:pt x="4" y="375"/>
                  </a:lnTo>
                  <a:lnTo>
                    <a:pt x="4" y="375"/>
                  </a:lnTo>
                  <a:lnTo>
                    <a:pt x="2" y="375"/>
                  </a:lnTo>
                  <a:lnTo>
                    <a:pt x="2" y="372"/>
                  </a:lnTo>
                  <a:lnTo>
                    <a:pt x="2" y="372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4" y="372"/>
                  </a:lnTo>
                  <a:lnTo>
                    <a:pt x="4" y="370"/>
                  </a:lnTo>
                  <a:lnTo>
                    <a:pt x="4" y="370"/>
                  </a:lnTo>
                  <a:lnTo>
                    <a:pt x="4" y="368"/>
                  </a:lnTo>
                  <a:lnTo>
                    <a:pt x="4" y="368"/>
                  </a:lnTo>
                  <a:lnTo>
                    <a:pt x="4" y="368"/>
                  </a:lnTo>
                  <a:lnTo>
                    <a:pt x="2" y="368"/>
                  </a:lnTo>
                  <a:lnTo>
                    <a:pt x="2" y="368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5"/>
                  </a:lnTo>
                  <a:lnTo>
                    <a:pt x="2" y="363"/>
                  </a:lnTo>
                  <a:lnTo>
                    <a:pt x="0" y="363"/>
                  </a:lnTo>
                  <a:lnTo>
                    <a:pt x="0" y="363"/>
                  </a:lnTo>
                  <a:lnTo>
                    <a:pt x="2" y="363"/>
                  </a:lnTo>
                  <a:lnTo>
                    <a:pt x="2" y="360"/>
                  </a:lnTo>
                  <a:lnTo>
                    <a:pt x="2" y="360"/>
                  </a:lnTo>
                  <a:lnTo>
                    <a:pt x="2" y="360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2" y="358"/>
                  </a:lnTo>
                  <a:lnTo>
                    <a:pt x="4" y="358"/>
                  </a:lnTo>
                  <a:lnTo>
                    <a:pt x="4" y="358"/>
                  </a:lnTo>
                  <a:lnTo>
                    <a:pt x="4" y="358"/>
                  </a:lnTo>
                  <a:lnTo>
                    <a:pt x="7" y="358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7" y="356"/>
                  </a:lnTo>
                  <a:lnTo>
                    <a:pt x="9" y="356"/>
                  </a:lnTo>
                  <a:lnTo>
                    <a:pt x="9" y="353"/>
                  </a:lnTo>
                  <a:lnTo>
                    <a:pt x="7" y="353"/>
                  </a:lnTo>
                  <a:lnTo>
                    <a:pt x="7" y="353"/>
                  </a:lnTo>
                  <a:lnTo>
                    <a:pt x="7" y="351"/>
                  </a:lnTo>
                  <a:lnTo>
                    <a:pt x="7" y="351"/>
                  </a:lnTo>
                  <a:lnTo>
                    <a:pt x="7" y="351"/>
                  </a:lnTo>
                  <a:lnTo>
                    <a:pt x="4" y="351"/>
                  </a:lnTo>
                  <a:lnTo>
                    <a:pt x="4" y="349"/>
                  </a:lnTo>
                  <a:lnTo>
                    <a:pt x="4" y="349"/>
                  </a:lnTo>
                  <a:lnTo>
                    <a:pt x="7" y="349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7" y="346"/>
                  </a:lnTo>
                  <a:lnTo>
                    <a:pt x="9" y="346"/>
                  </a:lnTo>
                  <a:lnTo>
                    <a:pt x="9" y="344"/>
                  </a:lnTo>
                  <a:lnTo>
                    <a:pt x="9" y="344"/>
                  </a:lnTo>
                  <a:lnTo>
                    <a:pt x="9" y="344"/>
                  </a:lnTo>
                  <a:lnTo>
                    <a:pt x="9" y="341"/>
                  </a:lnTo>
                  <a:lnTo>
                    <a:pt x="9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2" y="341"/>
                  </a:lnTo>
                  <a:lnTo>
                    <a:pt x="14" y="341"/>
                  </a:lnTo>
                  <a:lnTo>
                    <a:pt x="14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6" y="341"/>
                  </a:lnTo>
                  <a:lnTo>
                    <a:pt x="19" y="341"/>
                  </a:lnTo>
                  <a:lnTo>
                    <a:pt x="19" y="341"/>
                  </a:lnTo>
                  <a:lnTo>
                    <a:pt x="19" y="339"/>
                  </a:lnTo>
                  <a:lnTo>
                    <a:pt x="19" y="339"/>
                  </a:lnTo>
                  <a:lnTo>
                    <a:pt x="19" y="339"/>
                  </a:lnTo>
                  <a:lnTo>
                    <a:pt x="21" y="339"/>
                  </a:lnTo>
                  <a:lnTo>
                    <a:pt x="21" y="337"/>
                  </a:lnTo>
                  <a:lnTo>
                    <a:pt x="21" y="337"/>
                  </a:lnTo>
                  <a:lnTo>
                    <a:pt x="21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3" y="337"/>
                  </a:lnTo>
                  <a:lnTo>
                    <a:pt x="26" y="337"/>
                  </a:lnTo>
                  <a:lnTo>
                    <a:pt x="26" y="337"/>
                  </a:lnTo>
                  <a:lnTo>
                    <a:pt x="26" y="337"/>
                  </a:lnTo>
                  <a:lnTo>
                    <a:pt x="28" y="337"/>
                  </a:lnTo>
                  <a:lnTo>
                    <a:pt x="28" y="334"/>
                  </a:lnTo>
                  <a:lnTo>
                    <a:pt x="26" y="334"/>
                  </a:lnTo>
                  <a:lnTo>
                    <a:pt x="26" y="334"/>
                  </a:lnTo>
                  <a:lnTo>
                    <a:pt x="26" y="334"/>
                  </a:lnTo>
                  <a:lnTo>
                    <a:pt x="26" y="332"/>
                  </a:lnTo>
                  <a:lnTo>
                    <a:pt x="26" y="332"/>
                  </a:lnTo>
                  <a:lnTo>
                    <a:pt x="26" y="332"/>
                  </a:lnTo>
                  <a:lnTo>
                    <a:pt x="26" y="330"/>
                  </a:lnTo>
                  <a:lnTo>
                    <a:pt x="28" y="330"/>
                  </a:lnTo>
                  <a:lnTo>
                    <a:pt x="28" y="332"/>
                  </a:lnTo>
                  <a:lnTo>
                    <a:pt x="28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0" y="332"/>
                  </a:lnTo>
                  <a:lnTo>
                    <a:pt x="33" y="332"/>
                  </a:lnTo>
                  <a:lnTo>
                    <a:pt x="33" y="332"/>
                  </a:lnTo>
                  <a:lnTo>
                    <a:pt x="33" y="332"/>
                  </a:lnTo>
                  <a:lnTo>
                    <a:pt x="35" y="332"/>
                  </a:lnTo>
                  <a:lnTo>
                    <a:pt x="35" y="332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38" y="330"/>
                  </a:lnTo>
                  <a:lnTo>
                    <a:pt x="38" y="330"/>
                  </a:lnTo>
                  <a:lnTo>
                    <a:pt x="40" y="330"/>
                  </a:lnTo>
                  <a:lnTo>
                    <a:pt x="40" y="330"/>
                  </a:lnTo>
                  <a:lnTo>
                    <a:pt x="40" y="330"/>
                  </a:lnTo>
                  <a:lnTo>
                    <a:pt x="40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2" y="327"/>
                  </a:lnTo>
                  <a:lnTo>
                    <a:pt x="45" y="327"/>
                  </a:lnTo>
                  <a:lnTo>
                    <a:pt x="45" y="330"/>
                  </a:lnTo>
                  <a:lnTo>
                    <a:pt x="45" y="330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2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5" y="337"/>
                  </a:lnTo>
                  <a:lnTo>
                    <a:pt x="45" y="337"/>
                  </a:lnTo>
                  <a:lnTo>
                    <a:pt x="45" y="337"/>
                  </a:lnTo>
                  <a:lnTo>
                    <a:pt x="47" y="337"/>
                  </a:lnTo>
                  <a:lnTo>
                    <a:pt x="47" y="337"/>
                  </a:lnTo>
                  <a:lnTo>
                    <a:pt x="47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49" y="337"/>
                  </a:lnTo>
                  <a:lnTo>
                    <a:pt x="52" y="337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2" y="334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4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4"/>
                  </a:lnTo>
                  <a:lnTo>
                    <a:pt x="57" y="332"/>
                  </a:lnTo>
                  <a:lnTo>
                    <a:pt x="59" y="332"/>
                  </a:lnTo>
                  <a:lnTo>
                    <a:pt x="59" y="332"/>
                  </a:lnTo>
                  <a:lnTo>
                    <a:pt x="59" y="334"/>
                  </a:lnTo>
                  <a:lnTo>
                    <a:pt x="59" y="334"/>
                  </a:lnTo>
                  <a:lnTo>
                    <a:pt x="59" y="334"/>
                  </a:lnTo>
                  <a:lnTo>
                    <a:pt x="61" y="334"/>
                  </a:lnTo>
                  <a:lnTo>
                    <a:pt x="61" y="334"/>
                  </a:lnTo>
                  <a:lnTo>
                    <a:pt x="61" y="334"/>
                  </a:lnTo>
                  <a:lnTo>
                    <a:pt x="64" y="334"/>
                  </a:lnTo>
                  <a:lnTo>
                    <a:pt x="64" y="332"/>
                  </a:lnTo>
                  <a:lnTo>
                    <a:pt x="64" y="332"/>
                  </a:lnTo>
                  <a:lnTo>
                    <a:pt x="64" y="332"/>
                  </a:lnTo>
                  <a:lnTo>
                    <a:pt x="64" y="330"/>
                  </a:lnTo>
                  <a:lnTo>
                    <a:pt x="64" y="330"/>
                  </a:lnTo>
                  <a:lnTo>
                    <a:pt x="64" y="330"/>
                  </a:lnTo>
                  <a:lnTo>
                    <a:pt x="66" y="330"/>
                  </a:lnTo>
                  <a:lnTo>
                    <a:pt x="66" y="327"/>
                  </a:lnTo>
                  <a:lnTo>
                    <a:pt x="66" y="327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5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68" y="323"/>
                  </a:lnTo>
                  <a:lnTo>
                    <a:pt x="68" y="323"/>
                  </a:lnTo>
                  <a:lnTo>
                    <a:pt x="68" y="320"/>
                  </a:lnTo>
                  <a:lnTo>
                    <a:pt x="68" y="320"/>
                  </a:lnTo>
                  <a:lnTo>
                    <a:pt x="71" y="320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3" y="318"/>
                  </a:lnTo>
                  <a:lnTo>
                    <a:pt x="73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5" y="318"/>
                  </a:lnTo>
                  <a:lnTo>
                    <a:pt x="78" y="318"/>
                  </a:lnTo>
                  <a:lnTo>
                    <a:pt x="78" y="318"/>
                  </a:lnTo>
                  <a:lnTo>
                    <a:pt x="78" y="318"/>
                  </a:lnTo>
                  <a:lnTo>
                    <a:pt x="80" y="318"/>
                  </a:lnTo>
                  <a:lnTo>
                    <a:pt x="80" y="318"/>
                  </a:lnTo>
                  <a:lnTo>
                    <a:pt x="83" y="318"/>
                  </a:lnTo>
                  <a:lnTo>
                    <a:pt x="83" y="318"/>
                  </a:lnTo>
                  <a:lnTo>
                    <a:pt x="83" y="320"/>
                  </a:lnTo>
                  <a:lnTo>
                    <a:pt x="83" y="320"/>
                  </a:lnTo>
                  <a:lnTo>
                    <a:pt x="83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5" y="318"/>
                  </a:lnTo>
                  <a:lnTo>
                    <a:pt x="87" y="318"/>
                  </a:lnTo>
                  <a:lnTo>
                    <a:pt x="87" y="318"/>
                  </a:lnTo>
                  <a:lnTo>
                    <a:pt x="90" y="318"/>
                  </a:lnTo>
                  <a:lnTo>
                    <a:pt x="90" y="318"/>
                  </a:lnTo>
                  <a:lnTo>
                    <a:pt x="90" y="318"/>
                  </a:lnTo>
                  <a:lnTo>
                    <a:pt x="92" y="318"/>
                  </a:lnTo>
                  <a:lnTo>
                    <a:pt x="92" y="315"/>
                  </a:lnTo>
                  <a:lnTo>
                    <a:pt x="92" y="315"/>
                  </a:lnTo>
                  <a:lnTo>
                    <a:pt x="92" y="315"/>
                  </a:lnTo>
                  <a:lnTo>
                    <a:pt x="94" y="315"/>
                  </a:lnTo>
                  <a:lnTo>
                    <a:pt x="94" y="315"/>
                  </a:lnTo>
                  <a:lnTo>
                    <a:pt x="94" y="318"/>
                  </a:lnTo>
                  <a:lnTo>
                    <a:pt x="97" y="318"/>
                  </a:lnTo>
                  <a:lnTo>
                    <a:pt x="97" y="318"/>
                  </a:lnTo>
                  <a:lnTo>
                    <a:pt x="97" y="318"/>
                  </a:lnTo>
                  <a:lnTo>
                    <a:pt x="97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5"/>
                  </a:lnTo>
                  <a:lnTo>
                    <a:pt x="99" y="313"/>
                  </a:lnTo>
                  <a:lnTo>
                    <a:pt x="101" y="313"/>
                  </a:lnTo>
                  <a:lnTo>
                    <a:pt x="101" y="313"/>
                  </a:lnTo>
                  <a:lnTo>
                    <a:pt x="101" y="313"/>
                  </a:lnTo>
                  <a:lnTo>
                    <a:pt x="104" y="313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4" y="308"/>
                  </a:lnTo>
                  <a:lnTo>
                    <a:pt x="106" y="308"/>
                  </a:lnTo>
                  <a:lnTo>
                    <a:pt x="106" y="306"/>
                  </a:lnTo>
                  <a:lnTo>
                    <a:pt x="106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09" y="306"/>
                  </a:lnTo>
                  <a:lnTo>
                    <a:pt x="111" y="306"/>
                  </a:lnTo>
                  <a:lnTo>
                    <a:pt x="111" y="306"/>
                  </a:lnTo>
                  <a:lnTo>
                    <a:pt x="111" y="306"/>
                  </a:lnTo>
                  <a:lnTo>
                    <a:pt x="111" y="304"/>
                  </a:lnTo>
                  <a:lnTo>
                    <a:pt x="113" y="304"/>
                  </a:lnTo>
                  <a:lnTo>
                    <a:pt x="113" y="304"/>
                  </a:lnTo>
                  <a:lnTo>
                    <a:pt x="113" y="304"/>
                  </a:lnTo>
                  <a:lnTo>
                    <a:pt x="116" y="304"/>
                  </a:lnTo>
                  <a:lnTo>
                    <a:pt x="116" y="301"/>
                  </a:lnTo>
                  <a:lnTo>
                    <a:pt x="116" y="301"/>
                  </a:lnTo>
                  <a:lnTo>
                    <a:pt x="116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301"/>
                  </a:lnTo>
                  <a:lnTo>
                    <a:pt x="118" y="299"/>
                  </a:lnTo>
                  <a:lnTo>
                    <a:pt x="120" y="299"/>
                  </a:lnTo>
                  <a:lnTo>
                    <a:pt x="120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3" y="299"/>
                  </a:lnTo>
                  <a:lnTo>
                    <a:pt x="125" y="299"/>
                  </a:lnTo>
                  <a:lnTo>
                    <a:pt x="125" y="296"/>
                  </a:lnTo>
                  <a:lnTo>
                    <a:pt x="125" y="296"/>
                  </a:lnTo>
                  <a:lnTo>
                    <a:pt x="125" y="296"/>
                  </a:lnTo>
                  <a:lnTo>
                    <a:pt x="128" y="296"/>
                  </a:lnTo>
                  <a:lnTo>
                    <a:pt x="128" y="299"/>
                  </a:lnTo>
                  <a:lnTo>
                    <a:pt x="128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30" y="299"/>
                  </a:lnTo>
                  <a:lnTo>
                    <a:pt x="132" y="299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6"/>
                  </a:lnTo>
                  <a:lnTo>
                    <a:pt x="132" y="294"/>
                  </a:lnTo>
                  <a:lnTo>
                    <a:pt x="135" y="294"/>
                  </a:lnTo>
                  <a:lnTo>
                    <a:pt x="135" y="296"/>
                  </a:lnTo>
                  <a:lnTo>
                    <a:pt x="135" y="296"/>
                  </a:lnTo>
                  <a:lnTo>
                    <a:pt x="137" y="296"/>
                  </a:lnTo>
                  <a:lnTo>
                    <a:pt x="137" y="294"/>
                  </a:lnTo>
                  <a:lnTo>
                    <a:pt x="137" y="294"/>
                  </a:lnTo>
                  <a:lnTo>
                    <a:pt x="137" y="292"/>
                  </a:lnTo>
                  <a:lnTo>
                    <a:pt x="137" y="292"/>
                  </a:lnTo>
                  <a:lnTo>
                    <a:pt x="137" y="292"/>
                  </a:lnTo>
                  <a:lnTo>
                    <a:pt x="139" y="292"/>
                  </a:lnTo>
                  <a:lnTo>
                    <a:pt x="139" y="292"/>
                  </a:lnTo>
                  <a:lnTo>
                    <a:pt x="139" y="292"/>
                  </a:lnTo>
                  <a:lnTo>
                    <a:pt x="142" y="292"/>
                  </a:lnTo>
                  <a:lnTo>
                    <a:pt x="142" y="292"/>
                  </a:lnTo>
                  <a:lnTo>
                    <a:pt x="144" y="292"/>
                  </a:lnTo>
                  <a:lnTo>
                    <a:pt x="144" y="292"/>
                  </a:lnTo>
                  <a:lnTo>
                    <a:pt x="144" y="289"/>
                  </a:lnTo>
                  <a:lnTo>
                    <a:pt x="144" y="289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7"/>
                  </a:lnTo>
                  <a:lnTo>
                    <a:pt x="144" y="285"/>
                  </a:lnTo>
                  <a:lnTo>
                    <a:pt x="144" y="285"/>
                  </a:lnTo>
                  <a:lnTo>
                    <a:pt x="142" y="285"/>
                  </a:lnTo>
                  <a:lnTo>
                    <a:pt x="142" y="282"/>
                  </a:lnTo>
                  <a:lnTo>
                    <a:pt x="142" y="282"/>
                  </a:lnTo>
                  <a:lnTo>
                    <a:pt x="142" y="280"/>
                  </a:lnTo>
                  <a:lnTo>
                    <a:pt x="144" y="280"/>
                  </a:lnTo>
                  <a:lnTo>
                    <a:pt x="144" y="280"/>
                  </a:lnTo>
                  <a:lnTo>
                    <a:pt x="142" y="280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8"/>
                  </a:lnTo>
                  <a:lnTo>
                    <a:pt x="142" y="275"/>
                  </a:lnTo>
                  <a:lnTo>
                    <a:pt x="142" y="275"/>
                  </a:lnTo>
                  <a:lnTo>
                    <a:pt x="144" y="275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4" y="273"/>
                  </a:lnTo>
                  <a:lnTo>
                    <a:pt x="146" y="273"/>
                  </a:lnTo>
                  <a:lnTo>
                    <a:pt x="146" y="273"/>
                  </a:lnTo>
                  <a:lnTo>
                    <a:pt x="149" y="273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51" y="270"/>
                  </a:lnTo>
                  <a:lnTo>
                    <a:pt x="151" y="270"/>
                  </a:lnTo>
                  <a:lnTo>
                    <a:pt x="149" y="270"/>
                  </a:lnTo>
                  <a:lnTo>
                    <a:pt x="149" y="270"/>
                  </a:lnTo>
                  <a:lnTo>
                    <a:pt x="149" y="268"/>
                  </a:lnTo>
                  <a:lnTo>
                    <a:pt x="149" y="268"/>
                  </a:lnTo>
                  <a:lnTo>
                    <a:pt x="146" y="268"/>
                  </a:lnTo>
                  <a:lnTo>
                    <a:pt x="146" y="268"/>
                  </a:lnTo>
                  <a:lnTo>
                    <a:pt x="146" y="268"/>
                  </a:lnTo>
                  <a:lnTo>
                    <a:pt x="146" y="266"/>
                  </a:lnTo>
                  <a:lnTo>
                    <a:pt x="146" y="266"/>
                  </a:lnTo>
                  <a:lnTo>
                    <a:pt x="146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49" y="266"/>
                  </a:lnTo>
                  <a:lnTo>
                    <a:pt x="151" y="266"/>
                  </a:lnTo>
                  <a:lnTo>
                    <a:pt x="151" y="266"/>
                  </a:lnTo>
                  <a:lnTo>
                    <a:pt x="151" y="266"/>
                  </a:lnTo>
                  <a:lnTo>
                    <a:pt x="154" y="266"/>
                  </a:lnTo>
                  <a:lnTo>
                    <a:pt x="154" y="266"/>
                  </a:lnTo>
                  <a:lnTo>
                    <a:pt x="154" y="263"/>
                  </a:lnTo>
                  <a:lnTo>
                    <a:pt x="156" y="263"/>
                  </a:lnTo>
                  <a:lnTo>
                    <a:pt x="156" y="263"/>
                  </a:lnTo>
                  <a:lnTo>
                    <a:pt x="156" y="261"/>
                  </a:lnTo>
                  <a:lnTo>
                    <a:pt x="154" y="261"/>
                  </a:lnTo>
                  <a:lnTo>
                    <a:pt x="154" y="261"/>
                  </a:lnTo>
                  <a:lnTo>
                    <a:pt x="154" y="261"/>
                  </a:lnTo>
                  <a:lnTo>
                    <a:pt x="151" y="261"/>
                  </a:lnTo>
                  <a:lnTo>
                    <a:pt x="151" y="259"/>
                  </a:lnTo>
                  <a:lnTo>
                    <a:pt x="154" y="259"/>
                  </a:lnTo>
                  <a:lnTo>
                    <a:pt x="154" y="259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6"/>
                  </a:lnTo>
                  <a:lnTo>
                    <a:pt x="154" y="254"/>
                  </a:lnTo>
                  <a:lnTo>
                    <a:pt x="154" y="254"/>
                  </a:lnTo>
                  <a:lnTo>
                    <a:pt x="151" y="254"/>
                  </a:lnTo>
                  <a:lnTo>
                    <a:pt x="151" y="251"/>
                  </a:lnTo>
                  <a:lnTo>
                    <a:pt x="151" y="251"/>
                  </a:lnTo>
                  <a:lnTo>
                    <a:pt x="151" y="251"/>
                  </a:lnTo>
                  <a:lnTo>
                    <a:pt x="151" y="249"/>
                  </a:lnTo>
                  <a:lnTo>
                    <a:pt x="151" y="249"/>
                  </a:lnTo>
                  <a:lnTo>
                    <a:pt x="151" y="249"/>
                  </a:lnTo>
                  <a:lnTo>
                    <a:pt x="151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7"/>
                  </a:lnTo>
                  <a:lnTo>
                    <a:pt x="149" y="244"/>
                  </a:lnTo>
                  <a:lnTo>
                    <a:pt x="149" y="244"/>
                  </a:lnTo>
                  <a:lnTo>
                    <a:pt x="149" y="244"/>
                  </a:lnTo>
                  <a:lnTo>
                    <a:pt x="149" y="242"/>
                  </a:lnTo>
                  <a:lnTo>
                    <a:pt x="149" y="242"/>
                  </a:lnTo>
                  <a:lnTo>
                    <a:pt x="149" y="240"/>
                  </a:lnTo>
                  <a:lnTo>
                    <a:pt x="146" y="240"/>
                  </a:lnTo>
                  <a:lnTo>
                    <a:pt x="146" y="240"/>
                  </a:lnTo>
                  <a:lnTo>
                    <a:pt x="146" y="237"/>
                  </a:lnTo>
                  <a:lnTo>
                    <a:pt x="146" y="237"/>
                  </a:lnTo>
                  <a:lnTo>
                    <a:pt x="146" y="237"/>
                  </a:lnTo>
                  <a:lnTo>
                    <a:pt x="146" y="235"/>
                  </a:lnTo>
                  <a:lnTo>
                    <a:pt x="146" y="235"/>
                  </a:lnTo>
                  <a:lnTo>
                    <a:pt x="146" y="235"/>
                  </a:lnTo>
                  <a:lnTo>
                    <a:pt x="146" y="232"/>
                  </a:lnTo>
                  <a:lnTo>
                    <a:pt x="146" y="232"/>
                  </a:lnTo>
                  <a:lnTo>
                    <a:pt x="146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6" y="230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5"/>
                  </a:lnTo>
                  <a:lnTo>
                    <a:pt x="146" y="225"/>
                  </a:lnTo>
                  <a:lnTo>
                    <a:pt x="146" y="225"/>
                  </a:lnTo>
                  <a:lnTo>
                    <a:pt x="149" y="225"/>
                  </a:lnTo>
                  <a:lnTo>
                    <a:pt x="149" y="225"/>
                  </a:lnTo>
                  <a:lnTo>
                    <a:pt x="149" y="223"/>
                  </a:lnTo>
                  <a:lnTo>
                    <a:pt x="149" y="223"/>
                  </a:lnTo>
                  <a:lnTo>
                    <a:pt x="146" y="223"/>
                  </a:lnTo>
                  <a:lnTo>
                    <a:pt x="146" y="223"/>
                  </a:lnTo>
                  <a:lnTo>
                    <a:pt x="146" y="223"/>
                  </a:lnTo>
                  <a:lnTo>
                    <a:pt x="144" y="223"/>
                  </a:lnTo>
                  <a:lnTo>
                    <a:pt x="144" y="221"/>
                  </a:lnTo>
                  <a:lnTo>
                    <a:pt x="144" y="221"/>
                  </a:lnTo>
                  <a:lnTo>
                    <a:pt x="144" y="221"/>
                  </a:lnTo>
                  <a:lnTo>
                    <a:pt x="142" y="221"/>
                  </a:lnTo>
                  <a:lnTo>
                    <a:pt x="142" y="221"/>
                  </a:lnTo>
                  <a:lnTo>
                    <a:pt x="139" y="221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7" y="223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21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37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39" y="216"/>
                  </a:lnTo>
                  <a:lnTo>
                    <a:pt x="142" y="216"/>
                  </a:lnTo>
                  <a:lnTo>
                    <a:pt x="142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4" y="216"/>
                  </a:lnTo>
                  <a:lnTo>
                    <a:pt x="146" y="216"/>
                  </a:lnTo>
                  <a:lnTo>
                    <a:pt x="146" y="216"/>
                  </a:lnTo>
                  <a:lnTo>
                    <a:pt x="146" y="216"/>
                  </a:lnTo>
                  <a:lnTo>
                    <a:pt x="149" y="216"/>
                  </a:lnTo>
                  <a:lnTo>
                    <a:pt x="149" y="214"/>
                  </a:lnTo>
                  <a:lnTo>
                    <a:pt x="149" y="214"/>
                  </a:lnTo>
                  <a:lnTo>
                    <a:pt x="149" y="214"/>
                  </a:lnTo>
                  <a:lnTo>
                    <a:pt x="151" y="214"/>
                  </a:lnTo>
                  <a:lnTo>
                    <a:pt x="151" y="214"/>
                  </a:lnTo>
                  <a:lnTo>
                    <a:pt x="151" y="214"/>
                  </a:lnTo>
                  <a:lnTo>
                    <a:pt x="154" y="214"/>
                  </a:lnTo>
                  <a:lnTo>
                    <a:pt x="154" y="214"/>
                  </a:lnTo>
                  <a:lnTo>
                    <a:pt x="154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6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58" y="214"/>
                  </a:lnTo>
                  <a:lnTo>
                    <a:pt x="161" y="214"/>
                  </a:lnTo>
                  <a:lnTo>
                    <a:pt x="161" y="214"/>
                  </a:lnTo>
                  <a:lnTo>
                    <a:pt x="161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3" y="211"/>
                  </a:lnTo>
                  <a:lnTo>
                    <a:pt x="165" y="211"/>
                  </a:lnTo>
                  <a:lnTo>
                    <a:pt x="165" y="211"/>
                  </a:lnTo>
                  <a:lnTo>
                    <a:pt x="165" y="211"/>
                  </a:lnTo>
                  <a:lnTo>
                    <a:pt x="168" y="211"/>
                  </a:lnTo>
                  <a:lnTo>
                    <a:pt x="168" y="209"/>
                  </a:lnTo>
                  <a:lnTo>
                    <a:pt x="168" y="209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9"/>
                  </a:lnTo>
                  <a:lnTo>
                    <a:pt x="172" y="206"/>
                  </a:lnTo>
                  <a:lnTo>
                    <a:pt x="175" y="206"/>
                  </a:lnTo>
                  <a:lnTo>
                    <a:pt x="175" y="209"/>
                  </a:lnTo>
                  <a:lnTo>
                    <a:pt x="175" y="209"/>
                  </a:lnTo>
                  <a:lnTo>
                    <a:pt x="177" y="209"/>
                  </a:lnTo>
                  <a:lnTo>
                    <a:pt x="177" y="209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77" y="211"/>
                  </a:lnTo>
                  <a:lnTo>
                    <a:pt x="180" y="211"/>
                  </a:lnTo>
                  <a:lnTo>
                    <a:pt x="180" y="214"/>
                  </a:lnTo>
                  <a:lnTo>
                    <a:pt x="180" y="214"/>
                  </a:lnTo>
                  <a:lnTo>
                    <a:pt x="182" y="214"/>
                  </a:lnTo>
                  <a:lnTo>
                    <a:pt x="182" y="214"/>
                  </a:lnTo>
                  <a:lnTo>
                    <a:pt x="182" y="214"/>
                  </a:lnTo>
                  <a:lnTo>
                    <a:pt x="182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4" y="211"/>
                  </a:lnTo>
                  <a:lnTo>
                    <a:pt x="187" y="211"/>
                  </a:lnTo>
                  <a:lnTo>
                    <a:pt x="187" y="211"/>
                  </a:lnTo>
                  <a:lnTo>
                    <a:pt x="187" y="211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9" y="214"/>
                  </a:lnTo>
                  <a:lnTo>
                    <a:pt x="189" y="214"/>
                  </a:lnTo>
                  <a:lnTo>
                    <a:pt x="189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4"/>
                  </a:lnTo>
                  <a:lnTo>
                    <a:pt x="191" y="211"/>
                  </a:lnTo>
                  <a:lnTo>
                    <a:pt x="194" y="211"/>
                  </a:lnTo>
                  <a:lnTo>
                    <a:pt x="194" y="211"/>
                  </a:lnTo>
                  <a:lnTo>
                    <a:pt x="194" y="209"/>
                  </a:lnTo>
                  <a:lnTo>
                    <a:pt x="194" y="209"/>
                  </a:lnTo>
                  <a:lnTo>
                    <a:pt x="194" y="209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4" y="206"/>
                  </a:lnTo>
                  <a:lnTo>
                    <a:pt x="191" y="206"/>
                  </a:lnTo>
                  <a:lnTo>
                    <a:pt x="191" y="206"/>
                  </a:lnTo>
                  <a:lnTo>
                    <a:pt x="191" y="206"/>
                  </a:lnTo>
                  <a:lnTo>
                    <a:pt x="189" y="206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9" y="204"/>
                  </a:lnTo>
                  <a:lnTo>
                    <a:pt x="187" y="204"/>
                  </a:lnTo>
                  <a:lnTo>
                    <a:pt x="187" y="202"/>
                  </a:lnTo>
                  <a:lnTo>
                    <a:pt x="187" y="202"/>
                  </a:lnTo>
                  <a:lnTo>
                    <a:pt x="187" y="199"/>
                  </a:lnTo>
                  <a:lnTo>
                    <a:pt x="189" y="199"/>
                  </a:lnTo>
                  <a:lnTo>
                    <a:pt x="189" y="199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7"/>
                  </a:lnTo>
                  <a:lnTo>
                    <a:pt x="189" y="195"/>
                  </a:lnTo>
                  <a:lnTo>
                    <a:pt x="191" y="195"/>
                  </a:lnTo>
                  <a:lnTo>
                    <a:pt x="191" y="195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2"/>
                  </a:lnTo>
                  <a:lnTo>
                    <a:pt x="191" y="190"/>
                  </a:lnTo>
                  <a:lnTo>
                    <a:pt x="191" y="190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7"/>
                  </a:lnTo>
                  <a:lnTo>
                    <a:pt x="191" y="185"/>
                  </a:lnTo>
                  <a:lnTo>
                    <a:pt x="194" y="185"/>
                  </a:lnTo>
                  <a:lnTo>
                    <a:pt x="194" y="185"/>
                  </a:lnTo>
                  <a:lnTo>
                    <a:pt x="194" y="183"/>
                  </a:lnTo>
                  <a:lnTo>
                    <a:pt x="194" y="183"/>
                  </a:lnTo>
                  <a:lnTo>
                    <a:pt x="194" y="183"/>
                  </a:lnTo>
                  <a:lnTo>
                    <a:pt x="196" y="183"/>
                  </a:lnTo>
                  <a:lnTo>
                    <a:pt x="196" y="180"/>
                  </a:lnTo>
                  <a:lnTo>
                    <a:pt x="196" y="180"/>
                  </a:lnTo>
                  <a:lnTo>
                    <a:pt x="196" y="180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8"/>
                  </a:lnTo>
                  <a:lnTo>
                    <a:pt x="196" y="176"/>
                  </a:lnTo>
                  <a:lnTo>
                    <a:pt x="199" y="176"/>
                  </a:lnTo>
                  <a:lnTo>
                    <a:pt x="199" y="176"/>
                  </a:lnTo>
                  <a:lnTo>
                    <a:pt x="199" y="173"/>
                  </a:lnTo>
                  <a:lnTo>
                    <a:pt x="199" y="173"/>
                  </a:lnTo>
                  <a:lnTo>
                    <a:pt x="199" y="173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68"/>
                  </a:lnTo>
                  <a:lnTo>
                    <a:pt x="201" y="166"/>
                  </a:lnTo>
                  <a:lnTo>
                    <a:pt x="201" y="166"/>
                  </a:lnTo>
                  <a:lnTo>
                    <a:pt x="201" y="166"/>
                  </a:lnTo>
                  <a:lnTo>
                    <a:pt x="203" y="166"/>
                  </a:lnTo>
                  <a:lnTo>
                    <a:pt x="203" y="164"/>
                  </a:lnTo>
                  <a:lnTo>
                    <a:pt x="203" y="164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3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8" y="161"/>
                  </a:lnTo>
                  <a:lnTo>
                    <a:pt x="208" y="161"/>
                  </a:lnTo>
                  <a:lnTo>
                    <a:pt x="210" y="161"/>
                  </a:lnTo>
                  <a:lnTo>
                    <a:pt x="210" y="161"/>
                  </a:lnTo>
                  <a:lnTo>
                    <a:pt x="210" y="164"/>
                  </a:lnTo>
                  <a:lnTo>
                    <a:pt x="210" y="164"/>
                  </a:lnTo>
                  <a:lnTo>
                    <a:pt x="213" y="164"/>
                  </a:lnTo>
                  <a:lnTo>
                    <a:pt x="213" y="164"/>
                  </a:lnTo>
                  <a:lnTo>
                    <a:pt x="213" y="164"/>
                  </a:lnTo>
                  <a:lnTo>
                    <a:pt x="215" y="164"/>
                  </a:lnTo>
                  <a:lnTo>
                    <a:pt x="215" y="164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20" y="166"/>
                  </a:lnTo>
                  <a:lnTo>
                    <a:pt x="220" y="166"/>
                  </a:lnTo>
                  <a:lnTo>
                    <a:pt x="220" y="166"/>
                  </a:lnTo>
                  <a:lnTo>
                    <a:pt x="222" y="166"/>
                  </a:lnTo>
                  <a:lnTo>
                    <a:pt x="222" y="166"/>
                  </a:lnTo>
                  <a:lnTo>
                    <a:pt x="222" y="166"/>
                  </a:lnTo>
                  <a:lnTo>
                    <a:pt x="225" y="166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7" y="168"/>
                  </a:lnTo>
                  <a:lnTo>
                    <a:pt x="227" y="166"/>
                  </a:lnTo>
                  <a:lnTo>
                    <a:pt x="227" y="166"/>
                  </a:lnTo>
                  <a:lnTo>
                    <a:pt x="229" y="166"/>
                  </a:lnTo>
                  <a:lnTo>
                    <a:pt x="229" y="166"/>
                  </a:lnTo>
                  <a:lnTo>
                    <a:pt x="229" y="166"/>
                  </a:lnTo>
                  <a:lnTo>
                    <a:pt x="232" y="166"/>
                  </a:lnTo>
                  <a:lnTo>
                    <a:pt x="232" y="166"/>
                  </a:lnTo>
                  <a:lnTo>
                    <a:pt x="232" y="166"/>
                  </a:lnTo>
                  <a:lnTo>
                    <a:pt x="234" y="166"/>
                  </a:lnTo>
                  <a:lnTo>
                    <a:pt x="234" y="166"/>
                  </a:lnTo>
                  <a:lnTo>
                    <a:pt x="236" y="166"/>
                  </a:lnTo>
                  <a:lnTo>
                    <a:pt x="236" y="166"/>
                  </a:lnTo>
                  <a:lnTo>
                    <a:pt x="236" y="166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68"/>
                  </a:lnTo>
                  <a:lnTo>
                    <a:pt x="239" y="171"/>
                  </a:lnTo>
                  <a:lnTo>
                    <a:pt x="239" y="171"/>
                  </a:lnTo>
                  <a:lnTo>
                    <a:pt x="241" y="171"/>
                  </a:lnTo>
                  <a:lnTo>
                    <a:pt x="241" y="171"/>
                  </a:lnTo>
                  <a:lnTo>
                    <a:pt x="243" y="171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8" y="168"/>
                  </a:lnTo>
                  <a:lnTo>
                    <a:pt x="248" y="166"/>
                  </a:lnTo>
                  <a:lnTo>
                    <a:pt x="248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1" y="166"/>
                  </a:lnTo>
                  <a:lnTo>
                    <a:pt x="253" y="166"/>
                  </a:lnTo>
                  <a:lnTo>
                    <a:pt x="253" y="166"/>
                  </a:lnTo>
                  <a:lnTo>
                    <a:pt x="255" y="166"/>
                  </a:lnTo>
                  <a:lnTo>
                    <a:pt x="255" y="164"/>
                  </a:lnTo>
                  <a:lnTo>
                    <a:pt x="255" y="164"/>
                  </a:lnTo>
                  <a:lnTo>
                    <a:pt x="255" y="164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58" y="161"/>
                  </a:lnTo>
                  <a:lnTo>
                    <a:pt x="258" y="161"/>
                  </a:lnTo>
                  <a:lnTo>
                    <a:pt x="258" y="161"/>
                  </a:lnTo>
                  <a:lnTo>
                    <a:pt x="260" y="161"/>
                  </a:lnTo>
                  <a:lnTo>
                    <a:pt x="260" y="161"/>
                  </a:lnTo>
                  <a:lnTo>
                    <a:pt x="260" y="159"/>
                  </a:lnTo>
                  <a:lnTo>
                    <a:pt x="260" y="159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7"/>
                  </a:lnTo>
                  <a:lnTo>
                    <a:pt x="260" y="154"/>
                  </a:lnTo>
                  <a:lnTo>
                    <a:pt x="258" y="154"/>
                  </a:lnTo>
                  <a:lnTo>
                    <a:pt x="258" y="154"/>
                  </a:lnTo>
                  <a:lnTo>
                    <a:pt x="258" y="152"/>
                  </a:lnTo>
                  <a:lnTo>
                    <a:pt x="258" y="152"/>
                  </a:lnTo>
                  <a:lnTo>
                    <a:pt x="258" y="150"/>
                  </a:lnTo>
                  <a:lnTo>
                    <a:pt x="258" y="150"/>
                  </a:lnTo>
                  <a:lnTo>
                    <a:pt x="258" y="150"/>
                  </a:lnTo>
                  <a:lnTo>
                    <a:pt x="258" y="147"/>
                  </a:lnTo>
                  <a:lnTo>
                    <a:pt x="258" y="147"/>
                  </a:lnTo>
                  <a:lnTo>
                    <a:pt x="258" y="147"/>
                  </a:lnTo>
                  <a:lnTo>
                    <a:pt x="258" y="145"/>
                  </a:lnTo>
                  <a:lnTo>
                    <a:pt x="258" y="145"/>
                  </a:lnTo>
                  <a:lnTo>
                    <a:pt x="258" y="145"/>
                  </a:lnTo>
                  <a:lnTo>
                    <a:pt x="258" y="142"/>
                  </a:lnTo>
                  <a:lnTo>
                    <a:pt x="258" y="142"/>
                  </a:lnTo>
                  <a:lnTo>
                    <a:pt x="258" y="140"/>
                  </a:lnTo>
                  <a:lnTo>
                    <a:pt x="258" y="140"/>
                  </a:lnTo>
                  <a:lnTo>
                    <a:pt x="258" y="140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8" y="135"/>
                  </a:lnTo>
                  <a:lnTo>
                    <a:pt x="260" y="135"/>
                  </a:lnTo>
                  <a:lnTo>
                    <a:pt x="260" y="135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2" y="131"/>
                  </a:lnTo>
                  <a:lnTo>
                    <a:pt x="265" y="131"/>
                  </a:lnTo>
                  <a:lnTo>
                    <a:pt x="265" y="131"/>
                  </a:lnTo>
                  <a:lnTo>
                    <a:pt x="265" y="131"/>
                  </a:lnTo>
                  <a:lnTo>
                    <a:pt x="265" y="128"/>
                  </a:lnTo>
                  <a:lnTo>
                    <a:pt x="267" y="128"/>
                  </a:lnTo>
                  <a:lnTo>
                    <a:pt x="267" y="128"/>
                  </a:lnTo>
                  <a:lnTo>
                    <a:pt x="270" y="128"/>
                  </a:lnTo>
                  <a:lnTo>
                    <a:pt x="270" y="128"/>
                  </a:lnTo>
                  <a:lnTo>
                    <a:pt x="270" y="128"/>
                  </a:lnTo>
                  <a:lnTo>
                    <a:pt x="270" y="131"/>
                  </a:lnTo>
                  <a:lnTo>
                    <a:pt x="272" y="131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7" y="128"/>
                  </a:lnTo>
                  <a:lnTo>
                    <a:pt x="279" y="128"/>
                  </a:lnTo>
                  <a:lnTo>
                    <a:pt x="279" y="128"/>
                  </a:lnTo>
                  <a:lnTo>
                    <a:pt x="279" y="126"/>
                  </a:lnTo>
                  <a:lnTo>
                    <a:pt x="279" y="126"/>
                  </a:lnTo>
                  <a:lnTo>
                    <a:pt x="279" y="126"/>
                  </a:lnTo>
                  <a:lnTo>
                    <a:pt x="281" y="126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4" y="123"/>
                  </a:lnTo>
                  <a:lnTo>
                    <a:pt x="284" y="123"/>
                  </a:lnTo>
                  <a:lnTo>
                    <a:pt x="284" y="121"/>
                  </a:lnTo>
                  <a:lnTo>
                    <a:pt x="284" y="121"/>
                  </a:lnTo>
                  <a:lnTo>
                    <a:pt x="284" y="121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4" y="119"/>
                  </a:lnTo>
                  <a:lnTo>
                    <a:pt x="281" y="119"/>
                  </a:lnTo>
                  <a:lnTo>
                    <a:pt x="281" y="116"/>
                  </a:lnTo>
                  <a:lnTo>
                    <a:pt x="281" y="116"/>
                  </a:lnTo>
                  <a:lnTo>
                    <a:pt x="284" y="116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4" y="114"/>
                  </a:lnTo>
                  <a:lnTo>
                    <a:pt x="286" y="114"/>
                  </a:lnTo>
                  <a:lnTo>
                    <a:pt x="286" y="112"/>
                  </a:lnTo>
                  <a:lnTo>
                    <a:pt x="286" y="112"/>
                  </a:lnTo>
                  <a:lnTo>
                    <a:pt x="286" y="114"/>
                  </a:lnTo>
                  <a:lnTo>
                    <a:pt x="288" y="114"/>
                  </a:lnTo>
                  <a:lnTo>
                    <a:pt x="288" y="114"/>
                  </a:lnTo>
                  <a:lnTo>
                    <a:pt x="288" y="112"/>
                  </a:lnTo>
                  <a:lnTo>
                    <a:pt x="288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1" y="112"/>
                  </a:lnTo>
                  <a:lnTo>
                    <a:pt x="293" y="112"/>
                  </a:lnTo>
                  <a:lnTo>
                    <a:pt x="293" y="112"/>
                  </a:lnTo>
                  <a:lnTo>
                    <a:pt x="296" y="112"/>
                  </a:lnTo>
                  <a:lnTo>
                    <a:pt x="296" y="112"/>
                  </a:lnTo>
                  <a:lnTo>
                    <a:pt x="296" y="112"/>
                  </a:lnTo>
                  <a:lnTo>
                    <a:pt x="296" y="114"/>
                  </a:lnTo>
                  <a:lnTo>
                    <a:pt x="298" y="114"/>
                  </a:lnTo>
                  <a:lnTo>
                    <a:pt x="298" y="114"/>
                  </a:lnTo>
                  <a:lnTo>
                    <a:pt x="298" y="114"/>
                  </a:lnTo>
                  <a:lnTo>
                    <a:pt x="298" y="112"/>
                  </a:lnTo>
                  <a:lnTo>
                    <a:pt x="300" y="112"/>
                  </a:lnTo>
                  <a:lnTo>
                    <a:pt x="300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3" y="112"/>
                  </a:lnTo>
                  <a:lnTo>
                    <a:pt x="305" y="112"/>
                  </a:lnTo>
                  <a:lnTo>
                    <a:pt x="305" y="112"/>
                  </a:lnTo>
                  <a:lnTo>
                    <a:pt x="305" y="112"/>
                  </a:lnTo>
                  <a:lnTo>
                    <a:pt x="307" y="112"/>
                  </a:lnTo>
                  <a:lnTo>
                    <a:pt x="307" y="112"/>
                  </a:lnTo>
                  <a:lnTo>
                    <a:pt x="307" y="114"/>
                  </a:lnTo>
                  <a:lnTo>
                    <a:pt x="307" y="114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7" y="116"/>
                  </a:lnTo>
                  <a:lnTo>
                    <a:pt x="305" y="116"/>
                  </a:lnTo>
                  <a:lnTo>
                    <a:pt x="305" y="116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5" y="121"/>
                  </a:lnTo>
                  <a:lnTo>
                    <a:pt x="307" y="121"/>
                  </a:lnTo>
                  <a:lnTo>
                    <a:pt x="307" y="121"/>
                  </a:lnTo>
                  <a:lnTo>
                    <a:pt x="307" y="121"/>
                  </a:lnTo>
                  <a:lnTo>
                    <a:pt x="310" y="121"/>
                  </a:lnTo>
                  <a:lnTo>
                    <a:pt x="310" y="121"/>
                  </a:lnTo>
                  <a:lnTo>
                    <a:pt x="310" y="121"/>
                  </a:lnTo>
                  <a:lnTo>
                    <a:pt x="310" y="123"/>
                  </a:lnTo>
                  <a:lnTo>
                    <a:pt x="312" y="123"/>
                  </a:lnTo>
                  <a:lnTo>
                    <a:pt x="312" y="123"/>
                  </a:lnTo>
                  <a:lnTo>
                    <a:pt x="310" y="123"/>
                  </a:lnTo>
                  <a:lnTo>
                    <a:pt x="310" y="123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19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8"/>
                  </a:lnTo>
                  <a:lnTo>
                    <a:pt x="324" y="138"/>
                  </a:lnTo>
                  <a:lnTo>
                    <a:pt x="326" y="138"/>
                  </a:lnTo>
                  <a:lnTo>
                    <a:pt x="326" y="138"/>
                  </a:lnTo>
                  <a:lnTo>
                    <a:pt x="326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29" y="138"/>
                  </a:lnTo>
                  <a:lnTo>
                    <a:pt x="331" y="138"/>
                  </a:lnTo>
                  <a:lnTo>
                    <a:pt x="331" y="138"/>
                  </a:lnTo>
                  <a:lnTo>
                    <a:pt x="331" y="140"/>
                  </a:lnTo>
                  <a:lnTo>
                    <a:pt x="331" y="140"/>
                  </a:lnTo>
                  <a:lnTo>
                    <a:pt x="331" y="140"/>
                  </a:lnTo>
                  <a:lnTo>
                    <a:pt x="331" y="142"/>
                  </a:lnTo>
                  <a:lnTo>
                    <a:pt x="333" y="142"/>
                  </a:lnTo>
                  <a:lnTo>
                    <a:pt x="333" y="142"/>
                  </a:lnTo>
                  <a:lnTo>
                    <a:pt x="336" y="142"/>
                  </a:lnTo>
                  <a:lnTo>
                    <a:pt x="336" y="142"/>
                  </a:lnTo>
                  <a:lnTo>
                    <a:pt x="336" y="142"/>
                  </a:lnTo>
                  <a:lnTo>
                    <a:pt x="336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38" y="140"/>
                  </a:lnTo>
                  <a:lnTo>
                    <a:pt x="341" y="140"/>
                  </a:lnTo>
                  <a:lnTo>
                    <a:pt x="341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0"/>
                  </a:lnTo>
                  <a:lnTo>
                    <a:pt x="343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2"/>
                  </a:lnTo>
                  <a:lnTo>
                    <a:pt x="345" y="145"/>
                  </a:lnTo>
                  <a:lnTo>
                    <a:pt x="348" y="145"/>
                  </a:lnTo>
                  <a:lnTo>
                    <a:pt x="348" y="145"/>
                  </a:lnTo>
                  <a:lnTo>
                    <a:pt x="348" y="145"/>
                  </a:lnTo>
                  <a:lnTo>
                    <a:pt x="350" y="145"/>
                  </a:lnTo>
                  <a:lnTo>
                    <a:pt x="350" y="145"/>
                  </a:lnTo>
                  <a:lnTo>
                    <a:pt x="350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2" y="145"/>
                  </a:lnTo>
                  <a:lnTo>
                    <a:pt x="355" y="145"/>
                  </a:lnTo>
                  <a:lnTo>
                    <a:pt x="355" y="145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5" y="147"/>
                  </a:lnTo>
                  <a:lnTo>
                    <a:pt x="357" y="147"/>
                  </a:lnTo>
                  <a:lnTo>
                    <a:pt x="357" y="147"/>
                  </a:lnTo>
                  <a:lnTo>
                    <a:pt x="357" y="147"/>
                  </a:lnTo>
                  <a:lnTo>
                    <a:pt x="357" y="150"/>
                  </a:lnTo>
                  <a:lnTo>
                    <a:pt x="359" y="150"/>
                  </a:lnTo>
                  <a:lnTo>
                    <a:pt x="359" y="150"/>
                  </a:lnTo>
                  <a:lnTo>
                    <a:pt x="359" y="150"/>
                  </a:lnTo>
                  <a:lnTo>
                    <a:pt x="359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4"/>
                  </a:lnTo>
                  <a:lnTo>
                    <a:pt x="362" y="154"/>
                  </a:lnTo>
                  <a:lnTo>
                    <a:pt x="362" y="154"/>
                  </a:lnTo>
                  <a:lnTo>
                    <a:pt x="362" y="157"/>
                  </a:lnTo>
                  <a:lnTo>
                    <a:pt x="364" y="157"/>
                  </a:lnTo>
                  <a:lnTo>
                    <a:pt x="364" y="157"/>
                  </a:lnTo>
                  <a:lnTo>
                    <a:pt x="364" y="157"/>
                  </a:lnTo>
                  <a:lnTo>
                    <a:pt x="364" y="159"/>
                  </a:lnTo>
                  <a:lnTo>
                    <a:pt x="364" y="159"/>
                  </a:lnTo>
                  <a:lnTo>
                    <a:pt x="364" y="159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4" y="161"/>
                  </a:lnTo>
                  <a:lnTo>
                    <a:pt x="367" y="161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9" y="164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71" y="166"/>
                  </a:lnTo>
                  <a:lnTo>
                    <a:pt x="371" y="166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4" y="168"/>
                  </a:lnTo>
                  <a:lnTo>
                    <a:pt x="374" y="168"/>
                  </a:lnTo>
                  <a:lnTo>
                    <a:pt x="374" y="171"/>
                  </a:lnTo>
                  <a:lnTo>
                    <a:pt x="374" y="171"/>
                  </a:lnTo>
                  <a:lnTo>
                    <a:pt x="374" y="171"/>
                  </a:lnTo>
                  <a:lnTo>
                    <a:pt x="374" y="173"/>
                  </a:lnTo>
                  <a:lnTo>
                    <a:pt x="376" y="173"/>
                  </a:lnTo>
                  <a:lnTo>
                    <a:pt x="376" y="173"/>
                  </a:lnTo>
                  <a:lnTo>
                    <a:pt x="376" y="176"/>
                  </a:lnTo>
                  <a:lnTo>
                    <a:pt x="376" y="176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78"/>
                  </a:lnTo>
                  <a:lnTo>
                    <a:pt x="376" y="180"/>
                  </a:lnTo>
                  <a:lnTo>
                    <a:pt x="374" y="180"/>
                  </a:lnTo>
                  <a:lnTo>
                    <a:pt x="374" y="180"/>
                  </a:lnTo>
                  <a:lnTo>
                    <a:pt x="374" y="183"/>
                  </a:lnTo>
                  <a:lnTo>
                    <a:pt x="374" y="183"/>
                  </a:lnTo>
                  <a:lnTo>
                    <a:pt x="374" y="183"/>
                  </a:lnTo>
                  <a:lnTo>
                    <a:pt x="371" y="183"/>
                  </a:lnTo>
                  <a:lnTo>
                    <a:pt x="371" y="185"/>
                  </a:lnTo>
                  <a:lnTo>
                    <a:pt x="371" y="185"/>
                  </a:lnTo>
                  <a:lnTo>
                    <a:pt x="374" y="185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87"/>
                  </a:lnTo>
                  <a:lnTo>
                    <a:pt x="374" y="190"/>
                  </a:lnTo>
                  <a:lnTo>
                    <a:pt x="374" y="190"/>
                  </a:lnTo>
                  <a:lnTo>
                    <a:pt x="374" y="192"/>
                  </a:lnTo>
                  <a:lnTo>
                    <a:pt x="374" y="192"/>
                  </a:lnTo>
                  <a:lnTo>
                    <a:pt x="374" y="192"/>
                  </a:lnTo>
                  <a:lnTo>
                    <a:pt x="371" y="192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5"/>
                  </a:lnTo>
                  <a:lnTo>
                    <a:pt x="371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7"/>
                  </a:lnTo>
                  <a:lnTo>
                    <a:pt x="369" y="199"/>
                  </a:lnTo>
                  <a:lnTo>
                    <a:pt x="369" y="199"/>
                  </a:lnTo>
                  <a:lnTo>
                    <a:pt x="369" y="202"/>
                  </a:lnTo>
                  <a:lnTo>
                    <a:pt x="369" y="202"/>
                  </a:lnTo>
                  <a:lnTo>
                    <a:pt x="367" y="202"/>
                  </a:lnTo>
                  <a:lnTo>
                    <a:pt x="367" y="204"/>
                  </a:lnTo>
                  <a:lnTo>
                    <a:pt x="367" y="204"/>
                  </a:lnTo>
                  <a:lnTo>
                    <a:pt x="369" y="204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6"/>
                  </a:lnTo>
                  <a:lnTo>
                    <a:pt x="369" y="209"/>
                  </a:lnTo>
                  <a:lnTo>
                    <a:pt x="369" y="209"/>
                  </a:lnTo>
                  <a:lnTo>
                    <a:pt x="371" y="209"/>
                  </a:lnTo>
                  <a:lnTo>
                    <a:pt x="371" y="209"/>
                  </a:lnTo>
                  <a:lnTo>
                    <a:pt x="371" y="211"/>
                  </a:lnTo>
                  <a:lnTo>
                    <a:pt x="371" y="211"/>
                  </a:lnTo>
                  <a:lnTo>
                    <a:pt x="371" y="211"/>
                  </a:lnTo>
                  <a:lnTo>
                    <a:pt x="371" y="214"/>
                  </a:lnTo>
                  <a:lnTo>
                    <a:pt x="374" y="214"/>
                  </a:lnTo>
                  <a:lnTo>
                    <a:pt x="374" y="211"/>
                  </a:lnTo>
                  <a:lnTo>
                    <a:pt x="374" y="211"/>
                  </a:lnTo>
                  <a:lnTo>
                    <a:pt x="376" y="211"/>
                  </a:lnTo>
                  <a:lnTo>
                    <a:pt x="376" y="211"/>
                  </a:lnTo>
                  <a:lnTo>
                    <a:pt x="376" y="211"/>
                  </a:lnTo>
                  <a:lnTo>
                    <a:pt x="378" y="211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78" y="214"/>
                  </a:lnTo>
                  <a:lnTo>
                    <a:pt x="381" y="214"/>
                  </a:lnTo>
                  <a:lnTo>
                    <a:pt x="381" y="214"/>
                  </a:lnTo>
                  <a:lnTo>
                    <a:pt x="383" y="214"/>
                  </a:lnTo>
                  <a:lnTo>
                    <a:pt x="383" y="214"/>
                  </a:lnTo>
                  <a:lnTo>
                    <a:pt x="383" y="214"/>
                  </a:lnTo>
                  <a:lnTo>
                    <a:pt x="386" y="214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6" y="216"/>
                  </a:lnTo>
                  <a:lnTo>
                    <a:pt x="388" y="216"/>
                  </a:lnTo>
                  <a:lnTo>
                    <a:pt x="388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0" y="216"/>
                  </a:lnTo>
                  <a:lnTo>
                    <a:pt x="393" y="216"/>
                  </a:lnTo>
                  <a:lnTo>
                    <a:pt x="393" y="216"/>
                  </a:lnTo>
                  <a:lnTo>
                    <a:pt x="395" y="216"/>
                  </a:lnTo>
                  <a:lnTo>
                    <a:pt x="395" y="216"/>
                  </a:lnTo>
                  <a:lnTo>
                    <a:pt x="395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397" y="216"/>
                  </a:lnTo>
                  <a:lnTo>
                    <a:pt x="400" y="216"/>
                  </a:lnTo>
                  <a:lnTo>
                    <a:pt x="400" y="216"/>
                  </a:lnTo>
                  <a:lnTo>
                    <a:pt x="402" y="216"/>
                  </a:lnTo>
                  <a:lnTo>
                    <a:pt x="402" y="216"/>
                  </a:lnTo>
                  <a:lnTo>
                    <a:pt x="402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4" y="216"/>
                  </a:lnTo>
                  <a:lnTo>
                    <a:pt x="407" y="216"/>
                  </a:lnTo>
                  <a:lnTo>
                    <a:pt x="407" y="216"/>
                  </a:lnTo>
                  <a:lnTo>
                    <a:pt x="409" y="216"/>
                  </a:lnTo>
                  <a:lnTo>
                    <a:pt x="409" y="216"/>
                  </a:lnTo>
                  <a:lnTo>
                    <a:pt x="409" y="216"/>
                  </a:lnTo>
                  <a:lnTo>
                    <a:pt x="412" y="216"/>
                  </a:lnTo>
                  <a:lnTo>
                    <a:pt x="412" y="216"/>
                  </a:lnTo>
                  <a:lnTo>
                    <a:pt x="412" y="216"/>
                  </a:lnTo>
                  <a:lnTo>
                    <a:pt x="414" y="216"/>
                  </a:lnTo>
                  <a:lnTo>
                    <a:pt x="414" y="216"/>
                  </a:lnTo>
                  <a:lnTo>
                    <a:pt x="416" y="216"/>
                  </a:lnTo>
                  <a:lnTo>
                    <a:pt x="416" y="216"/>
                  </a:lnTo>
                  <a:lnTo>
                    <a:pt x="416" y="216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21" y="216"/>
                  </a:lnTo>
                  <a:lnTo>
                    <a:pt x="421" y="216"/>
                  </a:lnTo>
                  <a:lnTo>
                    <a:pt x="423" y="216"/>
                  </a:lnTo>
                  <a:lnTo>
                    <a:pt x="423" y="216"/>
                  </a:lnTo>
                  <a:lnTo>
                    <a:pt x="423" y="216"/>
                  </a:lnTo>
                  <a:lnTo>
                    <a:pt x="426" y="216"/>
                  </a:lnTo>
                  <a:lnTo>
                    <a:pt x="426" y="218"/>
                  </a:lnTo>
                  <a:lnTo>
                    <a:pt x="426" y="218"/>
                  </a:lnTo>
                  <a:lnTo>
                    <a:pt x="428" y="218"/>
                  </a:lnTo>
                  <a:lnTo>
                    <a:pt x="428" y="218"/>
                  </a:lnTo>
                  <a:lnTo>
                    <a:pt x="428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0" y="218"/>
                  </a:lnTo>
                  <a:lnTo>
                    <a:pt x="433" y="218"/>
                  </a:lnTo>
                  <a:lnTo>
                    <a:pt x="433" y="221"/>
                  </a:lnTo>
                  <a:lnTo>
                    <a:pt x="433" y="221"/>
                  </a:lnTo>
                  <a:lnTo>
                    <a:pt x="433" y="221"/>
                  </a:lnTo>
                  <a:lnTo>
                    <a:pt x="435" y="221"/>
                  </a:lnTo>
                  <a:lnTo>
                    <a:pt x="435" y="221"/>
                  </a:lnTo>
                  <a:lnTo>
                    <a:pt x="435" y="223"/>
                  </a:lnTo>
                  <a:lnTo>
                    <a:pt x="435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38" y="223"/>
                  </a:lnTo>
                  <a:lnTo>
                    <a:pt x="440" y="223"/>
                  </a:lnTo>
                  <a:lnTo>
                    <a:pt x="440" y="225"/>
                  </a:lnTo>
                  <a:lnTo>
                    <a:pt x="440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5"/>
                  </a:lnTo>
                  <a:lnTo>
                    <a:pt x="442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28"/>
                  </a:lnTo>
                  <a:lnTo>
                    <a:pt x="445" y="230"/>
                  </a:lnTo>
                  <a:lnTo>
                    <a:pt x="447" y="230"/>
                  </a:lnTo>
                  <a:lnTo>
                    <a:pt x="447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49" y="230"/>
                  </a:lnTo>
                  <a:lnTo>
                    <a:pt x="452" y="230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2" y="232"/>
                  </a:lnTo>
                  <a:lnTo>
                    <a:pt x="454" y="232"/>
                  </a:lnTo>
                  <a:lnTo>
                    <a:pt x="454" y="235"/>
                  </a:lnTo>
                  <a:lnTo>
                    <a:pt x="454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7" y="235"/>
                  </a:lnTo>
                  <a:lnTo>
                    <a:pt x="459" y="235"/>
                  </a:lnTo>
                  <a:lnTo>
                    <a:pt x="459" y="235"/>
                  </a:lnTo>
                  <a:lnTo>
                    <a:pt x="459" y="237"/>
                  </a:lnTo>
                  <a:lnTo>
                    <a:pt x="459" y="237"/>
                  </a:lnTo>
                  <a:lnTo>
                    <a:pt x="461" y="237"/>
                  </a:lnTo>
                  <a:lnTo>
                    <a:pt x="461" y="237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6" y="237"/>
                  </a:lnTo>
                  <a:lnTo>
                    <a:pt x="466" y="235"/>
                  </a:lnTo>
                  <a:lnTo>
                    <a:pt x="466" y="235"/>
                  </a:lnTo>
                  <a:lnTo>
                    <a:pt x="468" y="235"/>
                  </a:lnTo>
                  <a:lnTo>
                    <a:pt x="468" y="235"/>
                  </a:lnTo>
                  <a:lnTo>
                    <a:pt x="468" y="235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37"/>
                  </a:lnTo>
                  <a:lnTo>
                    <a:pt x="468" y="240"/>
                  </a:lnTo>
                  <a:lnTo>
                    <a:pt x="468" y="240"/>
                  </a:lnTo>
                  <a:lnTo>
                    <a:pt x="468" y="240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68" y="242"/>
                  </a:lnTo>
                  <a:lnTo>
                    <a:pt x="471" y="242"/>
                  </a:lnTo>
                  <a:lnTo>
                    <a:pt x="471" y="242"/>
                  </a:lnTo>
                  <a:lnTo>
                    <a:pt x="471" y="242"/>
                  </a:lnTo>
                  <a:lnTo>
                    <a:pt x="471" y="244"/>
                  </a:lnTo>
                  <a:lnTo>
                    <a:pt x="473" y="244"/>
                  </a:lnTo>
                  <a:lnTo>
                    <a:pt x="473" y="244"/>
                  </a:lnTo>
                  <a:lnTo>
                    <a:pt x="473" y="247"/>
                  </a:lnTo>
                  <a:lnTo>
                    <a:pt x="473" y="247"/>
                  </a:lnTo>
                  <a:lnTo>
                    <a:pt x="473" y="247"/>
                  </a:lnTo>
                  <a:lnTo>
                    <a:pt x="475" y="247"/>
                  </a:lnTo>
                  <a:lnTo>
                    <a:pt x="475" y="247"/>
                  </a:lnTo>
                  <a:lnTo>
                    <a:pt x="475" y="249"/>
                  </a:lnTo>
                  <a:lnTo>
                    <a:pt x="475" y="249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1"/>
                  </a:lnTo>
                  <a:lnTo>
                    <a:pt x="475" y="254"/>
                  </a:lnTo>
                  <a:lnTo>
                    <a:pt x="475" y="254"/>
                  </a:lnTo>
                  <a:lnTo>
                    <a:pt x="478" y="254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6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8" y="261"/>
                  </a:lnTo>
                  <a:lnTo>
                    <a:pt x="480" y="261"/>
                  </a:lnTo>
                  <a:lnTo>
                    <a:pt x="480" y="263"/>
                  </a:lnTo>
                  <a:lnTo>
                    <a:pt x="480" y="263"/>
                  </a:lnTo>
                  <a:lnTo>
                    <a:pt x="483" y="263"/>
                  </a:lnTo>
                  <a:lnTo>
                    <a:pt x="483" y="263"/>
                  </a:lnTo>
                  <a:lnTo>
                    <a:pt x="483" y="263"/>
                  </a:lnTo>
                  <a:lnTo>
                    <a:pt x="483" y="266"/>
                  </a:lnTo>
                  <a:lnTo>
                    <a:pt x="483" y="266"/>
                  </a:lnTo>
                  <a:lnTo>
                    <a:pt x="483" y="266"/>
                  </a:lnTo>
                  <a:lnTo>
                    <a:pt x="485" y="266"/>
                  </a:lnTo>
                  <a:lnTo>
                    <a:pt x="485" y="266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5" y="268"/>
                  </a:lnTo>
                  <a:lnTo>
                    <a:pt x="487" y="268"/>
                  </a:lnTo>
                  <a:lnTo>
                    <a:pt x="487" y="270"/>
                  </a:lnTo>
                  <a:lnTo>
                    <a:pt x="487" y="270"/>
                  </a:lnTo>
                  <a:lnTo>
                    <a:pt x="487" y="270"/>
                  </a:lnTo>
                  <a:lnTo>
                    <a:pt x="490" y="270"/>
                  </a:lnTo>
                  <a:lnTo>
                    <a:pt x="490" y="273"/>
                  </a:lnTo>
                  <a:lnTo>
                    <a:pt x="490" y="273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0" y="275"/>
                  </a:lnTo>
                  <a:lnTo>
                    <a:pt x="492" y="275"/>
                  </a:lnTo>
                  <a:lnTo>
                    <a:pt x="492" y="275"/>
                  </a:lnTo>
                  <a:lnTo>
                    <a:pt x="492" y="275"/>
                  </a:lnTo>
                  <a:lnTo>
                    <a:pt x="494" y="275"/>
                  </a:lnTo>
                  <a:lnTo>
                    <a:pt x="494" y="275"/>
                  </a:lnTo>
                  <a:lnTo>
                    <a:pt x="494" y="275"/>
                  </a:lnTo>
                  <a:lnTo>
                    <a:pt x="497" y="275"/>
                  </a:lnTo>
                  <a:lnTo>
                    <a:pt x="497" y="275"/>
                  </a:lnTo>
                  <a:lnTo>
                    <a:pt x="497" y="275"/>
                  </a:lnTo>
                  <a:lnTo>
                    <a:pt x="499" y="275"/>
                  </a:lnTo>
                  <a:lnTo>
                    <a:pt x="499" y="275"/>
                  </a:lnTo>
                  <a:lnTo>
                    <a:pt x="499" y="275"/>
                  </a:lnTo>
                  <a:lnTo>
                    <a:pt x="501" y="275"/>
                  </a:lnTo>
                  <a:lnTo>
                    <a:pt x="501" y="275"/>
                  </a:lnTo>
                  <a:lnTo>
                    <a:pt x="501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4" y="275"/>
                  </a:lnTo>
                  <a:lnTo>
                    <a:pt x="506" y="275"/>
                  </a:lnTo>
                  <a:lnTo>
                    <a:pt x="506" y="273"/>
                  </a:lnTo>
                  <a:lnTo>
                    <a:pt x="506" y="273"/>
                  </a:lnTo>
                  <a:lnTo>
                    <a:pt x="509" y="273"/>
                  </a:lnTo>
                  <a:lnTo>
                    <a:pt x="509" y="275"/>
                  </a:lnTo>
                  <a:lnTo>
                    <a:pt x="509" y="275"/>
                  </a:lnTo>
                  <a:lnTo>
                    <a:pt x="509" y="275"/>
                  </a:lnTo>
                  <a:lnTo>
                    <a:pt x="511" y="275"/>
                  </a:lnTo>
                  <a:lnTo>
                    <a:pt x="511" y="275"/>
                  </a:lnTo>
                  <a:lnTo>
                    <a:pt x="511" y="275"/>
                  </a:lnTo>
                  <a:lnTo>
                    <a:pt x="513" y="275"/>
                  </a:lnTo>
                  <a:lnTo>
                    <a:pt x="513" y="275"/>
                  </a:lnTo>
                  <a:lnTo>
                    <a:pt x="513" y="275"/>
                  </a:lnTo>
                  <a:lnTo>
                    <a:pt x="516" y="275"/>
                  </a:lnTo>
                  <a:lnTo>
                    <a:pt x="516" y="275"/>
                  </a:lnTo>
                  <a:lnTo>
                    <a:pt x="516" y="275"/>
                  </a:lnTo>
                  <a:lnTo>
                    <a:pt x="518" y="275"/>
                  </a:lnTo>
                  <a:lnTo>
                    <a:pt x="518" y="275"/>
                  </a:lnTo>
                  <a:lnTo>
                    <a:pt x="518" y="275"/>
                  </a:lnTo>
                  <a:lnTo>
                    <a:pt x="520" y="275"/>
                  </a:lnTo>
                  <a:lnTo>
                    <a:pt x="520" y="275"/>
                  </a:lnTo>
                  <a:lnTo>
                    <a:pt x="523" y="275"/>
                  </a:lnTo>
                  <a:lnTo>
                    <a:pt x="523" y="275"/>
                  </a:lnTo>
                  <a:lnTo>
                    <a:pt x="523" y="275"/>
                  </a:lnTo>
                  <a:lnTo>
                    <a:pt x="523" y="278"/>
                  </a:lnTo>
                  <a:lnTo>
                    <a:pt x="525" y="278"/>
                  </a:lnTo>
                  <a:lnTo>
                    <a:pt x="525" y="278"/>
                  </a:lnTo>
                  <a:lnTo>
                    <a:pt x="525" y="278"/>
                  </a:lnTo>
                  <a:lnTo>
                    <a:pt x="528" y="278"/>
                  </a:lnTo>
                  <a:lnTo>
                    <a:pt x="528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0" y="278"/>
                  </a:lnTo>
                  <a:lnTo>
                    <a:pt x="532" y="278"/>
                  </a:lnTo>
                  <a:lnTo>
                    <a:pt x="532" y="278"/>
                  </a:lnTo>
                  <a:lnTo>
                    <a:pt x="532" y="278"/>
                  </a:lnTo>
                  <a:lnTo>
                    <a:pt x="535" y="278"/>
                  </a:lnTo>
                  <a:lnTo>
                    <a:pt x="535" y="278"/>
                  </a:lnTo>
                  <a:lnTo>
                    <a:pt x="537" y="278"/>
                  </a:lnTo>
                  <a:lnTo>
                    <a:pt x="537" y="278"/>
                  </a:lnTo>
                  <a:lnTo>
                    <a:pt x="537" y="278"/>
                  </a:lnTo>
                  <a:lnTo>
                    <a:pt x="539" y="278"/>
                  </a:lnTo>
                  <a:lnTo>
                    <a:pt x="539" y="278"/>
                  </a:lnTo>
                  <a:lnTo>
                    <a:pt x="542" y="278"/>
                  </a:lnTo>
                  <a:lnTo>
                    <a:pt x="542" y="278"/>
                  </a:lnTo>
                  <a:lnTo>
                    <a:pt x="542" y="278"/>
                  </a:lnTo>
                  <a:lnTo>
                    <a:pt x="544" y="278"/>
                  </a:lnTo>
                  <a:lnTo>
                    <a:pt x="544" y="278"/>
                  </a:lnTo>
                  <a:lnTo>
                    <a:pt x="544" y="278"/>
                  </a:lnTo>
                  <a:lnTo>
                    <a:pt x="546" y="278"/>
                  </a:lnTo>
                  <a:lnTo>
                    <a:pt x="546" y="278"/>
                  </a:lnTo>
                  <a:lnTo>
                    <a:pt x="546" y="278"/>
                  </a:lnTo>
                  <a:lnTo>
                    <a:pt x="549" y="278"/>
                  </a:lnTo>
                  <a:lnTo>
                    <a:pt x="549" y="278"/>
                  </a:lnTo>
                  <a:lnTo>
                    <a:pt x="549" y="278"/>
                  </a:lnTo>
                  <a:lnTo>
                    <a:pt x="551" y="278"/>
                  </a:lnTo>
                  <a:lnTo>
                    <a:pt x="551" y="278"/>
                  </a:lnTo>
                  <a:lnTo>
                    <a:pt x="551" y="278"/>
                  </a:lnTo>
                  <a:lnTo>
                    <a:pt x="554" y="278"/>
                  </a:lnTo>
                  <a:lnTo>
                    <a:pt x="554" y="278"/>
                  </a:lnTo>
                  <a:lnTo>
                    <a:pt x="556" y="278"/>
                  </a:lnTo>
                  <a:lnTo>
                    <a:pt x="556" y="278"/>
                  </a:lnTo>
                  <a:lnTo>
                    <a:pt x="556" y="278"/>
                  </a:lnTo>
                  <a:lnTo>
                    <a:pt x="558" y="278"/>
                  </a:lnTo>
                  <a:lnTo>
                    <a:pt x="558" y="278"/>
                  </a:lnTo>
                  <a:lnTo>
                    <a:pt x="558" y="278"/>
                  </a:lnTo>
                  <a:lnTo>
                    <a:pt x="561" y="278"/>
                  </a:lnTo>
                  <a:lnTo>
                    <a:pt x="561" y="278"/>
                  </a:lnTo>
                  <a:lnTo>
                    <a:pt x="561" y="278"/>
                  </a:lnTo>
                  <a:lnTo>
                    <a:pt x="563" y="278"/>
                  </a:lnTo>
                  <a:lnTo>
                    <a:pt x="563" y="278"/>
                  </a:lnTo>
                  <a:lnTo>
                    <a:pt x="563" y="278"/>
                  </a:lnTo>
                  <a:lnTo>
                    <a:pt x="565" y="278"/>
                  </a:lnTo>
                  <a:lnTo>
                    <a:pt x="565" y="278"/>
                  </a:lnTo>
                  <a:lnTo>
                    <a:pt x="565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68" y="278"/>
                  </a:lnTo>
                  <a:lnTo>
                    <a:pt x="570" y="278"/>
                  </a:lnTo>
                  <a:lnTo>
                    <a:pt x="570" y="278"/>
                  </a:lnTo>
                  <a:lnTo>
                    <a:pt x="570" y="278"/>
                  </a:lnTo>
                  <a:lnTo>
                    <a:pt x="572" y="278"/>
                  </a:lnTo>
                  <a:lnTo>
                    <a:pt x="572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5" y="278"/>
                  </a:lnTo>
                  <a:lnTo>
                    <a:pt x="577" y="278"/>
                  </a:lnTo>
                  <a:lnTo>
                    <a:pt x="577" y="278"/>
                  </a:lnTo>
                  <a:lnTo>
                    <a:pt x="577" y="278"/>
                  </a:lnTo>
                  <a:lnTo>
                    <a:pt x="580" y="278"/>
                  </a:lnTo>
                  <a:lnTo>
                    <a:pt x="580" y="278"/>
                  </a:lnTo>
                  <a:lnTo>
                    <a:pt x="582" y="278"/>
                  </a:lnTo>
                  <a:lnTo>
                    <a:pt x="582" y="278"/>
                  </a:lnTo>
                  <a:lnTo>
                    <a:pt x="582" y="278"/>
                  </a:lnTo>
                  <a:lnTo>
                    <a:pt x="584" y="278"/>
                  </a:lnTo>
                  <a:lnTo>
                    <a:pt x="584" y="278"/>
                  </a:lnTo>
                  <a:lnTo>
                    <a:pt x="584" y="278"/>
                  </a:lnTo>
                  <a:lnTo>
                    <a:pt x="587" y="278"/>
                  </a:lnTo>
                  <a:lnTo>
                    <a:pt x="587" y="278"/>
                  </a:lnTo>
                  <a:lnTo>
                    <a:pt x="587" y="278"/>
                  </a:lnTo>
                  <a:lnTo>
                    <a:pt x="589" y="278"/>
                  </a:lnTo>
                  <a:lnTo>
                    <a:pt x="589" y="278"/>
                  </a:lnTo>
                  <a:lnTo>
                    <a:pt x="589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1" y="278"/>
                  </a:lnTo>
                  <a:lnTo>
                    <a:pt x="594" y="278"/>
                  </a:lnTo>
                  <a:lnTo>
                    <a:pt x="594" y="278"/>
                  </a:lnTo>
                  <a:lnTo>
                    <a:pt x="596" y="278"/>
                  </a:lnTo>
                  <a:lnTo>
                    <a:pt x="596" y="278"/>
                  </a:lnTo>
                  <a:lnTo>
                    <a:pt x="596" y="280"/>
                  </a:lnTo>
                  <a:lnTo>
                    <a:pt x="596" y="280"/>
                  </a:lnTo>
                  <a:lnTo>
                    <a:pt x="599" y="280"/>
                  </a:lnTo>
                  <a:lnTo>
                    <a:pt x="599" y="280"/>
                  </a:lnTo>
                  <a:lnTo>
                    <a:pt x="599" y="280"/>
                  </a:lnTo>
                  <a:lnTo>
                    <a:pt x="601" y="280"/>
                  </a:lnTo>
                  <a:lnTo>
                    <a:pt x="601" y="280"/>
                  </a:lnTo>
                  <a:lnTo>
                    <a:pt x="601" y="280"/>
                  </a:lnTo>
                  <a:lnTo>
                    <a:pt x="603" y="280"/>
                  </a:lnTo>
                  <a:lnTo>
                    <a:pt x="603" y="280"/>
                  </a:lnTo>
                  <a:lnTo>
                    <a:pt x="603" y="280"/>
                  </a:lnTo>
                  <a:lnTo>
                    <a:pt x="606" y="280"/>
                  </a:lnTo>
                  <a:lnTo>
                    <a:pt x="606" y="280"/>
                  </a:lnTo>
                  <a:lnTo>
                    <a:pt x="606" y="282"/>
                  </a:lnTo>
                  <a:lnTo>
                    <a:pt x="608" y="282"/>
                  </a:lnTo>
                  <a:lnTo>
                    <a:pt x="608" y="282"/>
                  </a:lnTo>
                  <a:lnTo>
                    <a:pt x="608" y="282"/>
                  </a:lnTo>
                  <a:lnTo>
                    <a:pt x="608" y="285"/>
                  </a:lnTo>
                  <a:lnTo>
                    <a:pt x="608" y="285"/>
                  </a:lnTo>
                  <a:lnTo>
                    <a:pt x="608" y="285"/>
                  </a:lnTo>
                  <a:lnTo>
                    <a:pt x="610" y="285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0" y="287"/>
                  </a:lnTo>
                  <a:lnTo>
                    <a:pt x="613" y="287"/>
                  </a:lnTo>
                  <a:lnTo>
                    <a:pt x="613" y="287"/>
                  </a:lnTo>
                  <a:lnTo>
                    <a:pt x="615" y="287"/>
                  </a:lnTo>
                  <a:lnTo>
                    <a:pt x="615" y="287"/>
                  </a:lnTo>
                  <a:lnTo>
                    <a:pt x="615" y="289"/>
                  </a:lnTo>
                  <a:lnTo>
                    <a:pt x="615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17" y="289"/>
                  </a:lnTo>
                  <a:lnTo>
                    <a:pt x="620" y="289"/>
                  </a:lnTo>
                  <a:lnTo>
                    <a:pt x="620" y="289"/>
                  </a:lnTo>
                  <a:lnTo>
                    <a:pt x="622" y="289"/>
                  </a:lnTo>
                  <a:lnTo>
                    <a:pt x="622" y="289"/>
                  </a:lnTo>
                  <a:lnTo>
                    <a:pt x="622" y="289"/>
                  </a:lnTo>
                  <a:lnTo>
                    <a:pt x="625" y="289"/>
                  </a:lnTo>
                  <a:lnTo>
                    <a:pt x="625" y="289"/>
                  </a:lnTo>
                  <a:lnTo>
                    <a:pt x="625" y="289"/>
                  </a:lnTo>
                  <a:lnTo>
                    <a:pt x="627" y="289"/>
                  </a:lnTo>
                  <a:lnTo>
                    <a:pt x="627" y="289"/>
                  </a:lnTo>
                  <a:lnTo>
                    <a:pt x="627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29" y="292"/>
                  </a:lnTo>
                  <a:lnTo>
                    <a:pt x="632" y="292"/>
                  </a:lnTo>
                  <a:lnTo>
                    <a:pt x="632" y="292"/>
                  </a:lnTo>
                  <a:lnTo>
                    <a:pt x="632" y="294"/>
                  </a:lnTo>
                  <a:lnTo>
                    <a:pt x="632" y="294"/>
                  </a:lnTo>
                  <a:lnTo>
                    <a:pt x="634" y="294"/>
                  </a:lnTo>
                  <a:lnTo>
                    <a:pt x="634" y="294"/>
                  </a:lnTo>
                  <a:lnTo>
                    <a:pt x="634" y="294"/>
                  </a:lnTo>
                  <a:lnTo>
                    <a:pt x="636" y="294"/>
                  </a:lnTo>
                  <a:lnTo>
                    <a:pt x="636" y="294"/>
                  </a:lnTo>
                  <a:lnTo>
                    <a:pt x="636" y="294"/>
                  </a:lnTo>
                  <a:lnTo>
                    <a:pt x="636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39" y="296"/>
                  </a:lnTo>
                  <a:lnTo>
                    <a:pt x="641" y="296"/>
                  </a:lnTo>
                  <a:lnTo>
                    <a:pt x="641" y="296"/>
                  </a:lnTo>
                  <a:lnTo>
                    <a:pt x="644" y="296"/>
                  </a:lnTo>
                  <a:lnTo>
                    <a:pt x="644" y="296"/>
                  </a:lnTo>
                  <a:lnTo>
                    <a:pt x="644" y="296"/>
                  </a:lnTo>
                  <a:lnTo>
                    <a:pt x="646" y="296"/>
                  </a:lnTo>
                  <a:lnTo>
                    <a:pt x="646" y="296"/>
                  </a:lnTo>
                  <a:lnTo>
                    <a:pt x="646" y="296"/>
                  </a:lnTo>
                  <a:lnTo>
                    <a:pt x="648" y="296"/>
                  </a:lnTo>
                  <a:lnTo>
                    <a:pt x="648" y="296"/>
                  </a:lnTo>
                  <a:lnTo>
                    <a:pt x="648" y="296"/>
                  </a:lnTo>
                  <a:lnTo>
                    <a:pt x="651" y="296"/>
                  </a:lnTo>
                  <a:lnTo>
                    <a:pt x="651" y="299"/>
                  </a:lnTo>
                  <a:lnTo>
                    <a:pt x="651" y="299"/>
                  </a:lnTo>
                  <a:lnTo>
                    <a:pt x="651" y="299"/>
                  </a:lnTo>
                  <a:lnTo>
                    <a:pt x="653" y="299"/>
                  </a:lnTo>
                  <a:lnTo>
                    <a:pt x="653" y="299"/>
                  </a:lnTo>
                  <a:lnTo>
                    <a:pt x="655" y="299"/>
                  </a:lnTo>
                  <a:lnTo>
                    <a:pt x="655" y="296"/>
                  </a:lnTo>
                  <a:lnTo>
                    <a:pt x="655" y="296"/>
                  </a:lnTo>
                  <a:lnTo>
                    <a:pt x="655" y="296"/>
                  </a:lnTo>
                  <a:lnTo>
                    <a:pt x="658" y="296"/>
                  </a:lnTo>
                  <a:lnTo>
                    <a:pt x="658" y="296"/>
                  </a:lnTo>
                  <a:lnTo>
                    <a:pt x="658" y="296"/>
                  </a:lnTo>
                  <a:lnTo>
                    <a:pt x="660" y="296"/>
                  </a:lnTo>
                  <a:lnTo>
                    <a:pt x="660" y="296"/>
                  </a:lnTo>
                  <a:lnTo>
                    <a:pt x="660" y="296"/>
                  </a:lnTo>
                  <a:lnTo>
                    <a:pt x="662" y="296"/>
                  </a:lnTo>
                  <a:lnTo>
                    <a:pt x="662" y="296"/>
                  </a:lnTo>
                  <a:lnTo>
                    <a:pt x="662" y="296"/>
                  </a:lnTo>
                  <a:lnTo>
                    <a:pt x="665" y="296"/>
                  </a:lnTo>
                  <a:lnTo>
                    <a:pt x="665" y="296"/>
                  </a:lnTo>
                  <a:lnTo>
                    <a:pt x="665" y="296"/>
                  </a:lnTo>
                  <a:lnTo>
                    <a:pt x="665" y="299"/>
                  </a:lnTo>
                  <a:lnTo>
                    <a:pt x="665" y="299"/>
                  </a:lnTo>
                  <a:lnTo>
                    <a:pt x="665" y="301"/>
                  </a:lnTo>
                  <a:lnTo>
                    <a:pt x="665" y="301"/>
                  </a:lnTo>
                  <a:lnTo>
                    <a:pt x="665" y="301"/>
                  </a:lnTo>
                  <a:lnTo>
                    <a:pt x="667" y="301"/>
                  </a:lnTo>
                  <a:lnTo>
                    <a:pt x="667" y="301"/>
                  </a:lnTo>
                  <a:lnTo>
                    <a:pt x="670" y="301"/>
                  </a:lnTo>
                  <a:lnTo>
                    <a:pt x="670" y="304"/>
                  </a:lnTo>
                  <a:lnTo>
                    <a:pt x="670" y="304"/>
                  </a:lnTo>
                  <a:lnTo>
                    <a:pt x="670" y="304"/>
                  </a:lnTo>
                  <a:lnTo>
                    <a:pt x="672" y="304"/>
                  </a:lnTo>
                  <a:lnTo>
                    <a:pt x="672" y="304"/>
                  </a:lnTo>
                  <a:lnTo>
                    <a:pt x="672" y="304"/>
                  </a:lnTo>
                  <a:lnTo>
                    <a:pt x="674" y="304"/>
                  </a:lnTo>
                  <a:lnTo>
                    <a:pt x="674" y="304"/>
                  </a:lnTo>
                  <a:lnTo>
                    <a:pt x="674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4"/>
                  </a:lnTo>
                  <a:lnTo>
                    <a:pt x="677" y="301"/>
                  </a:lnTo>
                  <a:lnTo>
                    <a:pt x="679" y="301"/>
                  </a:lnTo>
                  <a:lnTo>
                    <a:pt x="679" y="301"/>
                  </a:lnTo>
                  <a:lnTo>
                    <a:pt x="679" y="301"/>
                  </a:lnTo>
                  <a:lnTo>
                    <a:pt x="681" y="301"/>
                  </a:lnTo>
                  <a:lnTo>
                    <a:pt x="681" y="299"/>
                  </a:lnTo>
                  <a:lnTo>
                    <a:pt x="681" y="299"/>
                  </a:lnTo>
                  <a:lnTo>
                    <a:pt x="681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9"/>
                  </a:lnTo>
                  <a:lnTo>
                    <a:pt x="684" y="296"/>
                  </a:lnTo>
                  <a:lnTo>
                    <a:pt x="686" y="296"/>
                  </a:lnTo>
                  <a:lnTo>
                    <a:pt x="686" y="296"/>
                  </a:lnTo>
                  <a:lnTo>
                    <a:pt x="686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88" y="296"/>
                  </a:lnTo>
                  <a:lnTo>
                    <a:pt x="691" y="296"/>
                  </a:lnTo>
                  <a:lnTo>
                    <a:pt x="691" y="296"/>
                  </a:lnTo>
                  <a:lnTo>
                    <a:pt x="691" y="294"/>
                  </a:lnTo>
                  <a:lnTo>
                    <a:pt x="691" y="294"/>
                  </a:lnTo>
                  <a:lnTo>
                    <a:pt x="693" y="294"/>
                  </a:lnTo>
                  <a:lnTo>
                    <a:pt x="693" y="294"/>
                  </a:lnTo>
                  <a:lnTo>
                    <a:pt x="693" y="294"/>
                  </a:lnTo>
                  <a:lnTo>
                    <a:pt x="696" y="294"/>
                  </a:lnTo>
                  <a:lnTo>
                    <a:pt x="696" y="294"/>
                  </a:lnTo>
                  <a:lnTo>
                    <a:pt x="696" y="294"/>
                  </a:lnTo>
                  <a:lnTo>
                    <a:pt x="696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698" y="292"/>
                  </a:lnTo>
                  <a:lnTo>
                    <a:pt x="700" y="292"/>
                  </a:lnTo>
                  <a:lnTo>
                    <a:pt x="700" y="292"/>
                  </a:lnTo>
                  <a:lnTo>
                    <a:pt x="703" y="292"/>
                  </a:lnTo>
                  <a:lnTo>
                    <a:pt x="703" y="289"/>
                  </a:lnTo>
                  <a:lnTo>
                    <a:pt x="703" y="289"/>
                  </a:lnTo>
                  <a:lnTo>
                    <a:pt x="703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5" y="289"/>
                  </a:lnTo>
                  <a:lnTo>
                    <a:pt x="707" y="289"/>
                  </a:lnTo>
                  <a:lnTo>
                    <a:pt x="707" y="287"/>
                  </a:lnTo>
                  <a:lnTo>
                    <a:pt x="707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0" y="287"/>
                  </a:lnTo>
                  <a:lnTo>
                    <a:pt x="712" y="287"/>
                  </a:lnTo>
                  <a:lnTo>
                    <a:pt x="712" y="287"/>
                  </a:lnTo>
                  <a:lnTo>
                    <a:pt x="712" y="287"/>
                  </a:lnTo>
                  <a:lnTo>
                    <a:pt x="715" y="287"/>
                  </a:lnTo>
                  <a:lnTo>
                    <a:pt x="715" y="287"/>
                  </a:lnTo>
                  <a:lnTo>
                    <a:pt x="715" y="287"/>
                  </a:lnTo>
                  <a:lnTo>
                    <a:pt x="717" y="287"/>
                  </a:lnTo>
                  <a:lnTo>
                    <a:pt x="717" y="287"/>
                  </a:lnTo>
                  <a:lnTo>
                    <a:pt x="717" y="287"/>
                  </a:lnTo>
                  <a:lnTo>
                    <a:pt x="717" y="285"/>
                  </a:lnTo>
                  <a:lnTo>
                    <a:pt x="719" y="285"/>
                  </a:lnTo>
                  <a:lnTo>
                    <a:pt x="719" y="285"/>
                  </a:lnTo>
                  <a:lnTo>
                    <a:pt x="722" y="285"/>
                  </a:lnTo>
                  <a:lnTo>
                    <a:pt x="722" y="285"/>
                  </a:lnTo>
                  <a:lnTo>
                    <a:pt x="722" y="285"/>
                  </a:lnTo>
                  <a:lnTo>
                    <a:pt x="724" y="285"/>
                  </a:lnTo>
                  <a:lnTo>
                    <a:pt x="724" y="285"/>
                  </a:lnTo>
                  <a:lnTo>
                    <a:pt x="724" y="285"/>
                  </a:lnTo>
                  <a:lnTo>
                    <a:pt x="724" y="282"/>
                  </a:lnTo>
                  <a:lnTo>
                    <a:pt x="724" y="282"/>
                  </a:lnTo>
                  <a:lnTo>
                    <a:pt x="726" y="282"/>
                  </a:lnTo>
                  <a:lnTo>
                    <a:pt x="726" y="282"/>
                  </a:lnTo>
                  <a:lnTo>
                    <a:pt x="726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29" y="282"/>
                  </a:lnTo>
                  <a:lnTo>
                    <a:pt x="731" y="282"/>
                  </a:lnTo>
                  <a:lnTo>
                    <a:pt x="731" y="282"/>
                  </a:lnTo>
                  <a:lnTo>
                    <a:pt x="731" y="282"/>
                  </a:lnTo>
                  <a:lnTo>
                    <a:pt x="733" y="282"/>
                  </a:lnTo>
                  <a:lnTo>
                    <a:pt x="733" y="282"/>
                  </a:lnTo>
                  <a:lnTo>
                    <a:pt x="736" y="282"/>
                  </a:lnTo>
                  <a:lnTo>
                    <a:pt x="736" y="282"/>
                  </a:lnTo>
                  <a:lnTo>
                    <a:pt x="736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38" y="282"/>
                  </a:lnTo>
                  <a:lnTo>
                    <a:pt x="741" y="282"/>
                  </a:lnTo>
                  <a:lnTo>
                    <a:pt x="741" y="282"/>
                  </a:lnTo>
                  <a:lnTo>
                    <a:pt x="743" y="282"/>
                  </a:lnTo>
                  <a:lnTo>
                    <a:pt x="743" y="282"/>
                  </a:lnTo>
                  <a:lnTo>
                    <a:pt x="743" y="282"/>
                  </a:lnTo>
                  <a:lnTo>
                    <a:pt x="745" y="282"/>
                  </a:lnTo>
                  <a:lnTo>
                    <a:pt x="745" y="282"/>
                  </a:lnTo>
                  <a:lnTo>
                    <a:pt x="745" y="282"/>
                  </a:lnTo>
                  <a:lnTo>
                    <a:pt x="748" y="282"/>
                  </a:lnTo>
                  <a:lnTo>
                    <a:pt x="748" y="282"/>
                  </a:lnTo>
                  <a:lnTo>
                    <a:pt x="750" y="282"/>
                  </a:lnTo>
                  <a:lnTo>
                    <a:pt x="750" y="282"/>
                  </a:lnTo>
                  <a:lnTo>
                    <a:pt x="750" y="282"/>
                  </a:lnTo>
                  <a:lnTo>
                    <a:pt x="752" y="282"/>
                  </a:lnTo>
                  <a:lnTo>
                    <a:pt x="752" y="282"/>
                  </a:lnTo>
                  <a:lnTo>
                    <a:pt x="752" y="282"/>
                  </a:lnTo>
                  <a:lnTo>
                    <a:pt x="755" y="282"/>
                  </a:lnTo>
                  <a:lnTo>
                    <a:pt x="755" y="282"/>
                  </a:lnTo>
                  <a:lnTo>
                    <a:pt x="755" y="282"/>
                  </a:lnTo>
                  <a:lnTo>
                    <a:pt x="757" y="282"/>
                  </a:lnTo>
                  <a:lnTo>
                    <a:pt x="757" y="285"/>
                  </a:lnTo>
                  <a:lnTo>
                    <a:pt x="757" y="285"/>
                  </a:lnTo>
                  <a:lnTo>
                    <a:pt x="757" y="282"/>
                  </a:lnTo>
                  <a:lnTo>
                    <a:pt x="757" y="282"/>
                  </a:lnTo>
                  <a:lnTo>
                    <a:pt x="759" y="282"/>
                  </a:lnTo>
                  <a:lnTo>
                    <a:pt x="759" y="282"/>
                  </a:lnTo>
                  <a:lnTo>
                    <a:pt x="759" y="282"/>
                  </a:lnTo>
                  <a:lnTo>
                    <a:pt x="762" y="282"/>
                  </a:lnTo>
                  <a:lnTo>
                    <a:pt x="762" y="282"/>
                  </a:lnTo>
                  <a:lnTo>
                    <a:pt x="762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4" y="282"/>
                  </a:lnTo>
                  <a:lnTo>
                    <a:pt x="767" y="282"/>
                  </a:lnTo>
                  <a:lnTo>
                    <a:pt x="767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69" y="282"/>
                  </a:lnTo>
                  <a:lnTo>
                    <a:pt x="771" y="282"/>
                  </a:lnTo>
                  <a:lnTo>
                    <a:pt x="771" y="282"/>
                  </a:lnTo>
                  <a:lnTo>
                    <a:pt x="771" y="282"/>
                  </a:lnTo>
                  <a:lnTo>
                    <a:pt x="771" y="280"/>
                  </a:lnTo>
                  <a:lnTo>
                    <a:pt x="774" y="280"/>
                  </a:lnTo>
                  <a:lnTo>
                    <a:pt x="774" y="280"/>
                  </a:lnTo>
                  <a:lnTo>
                    <a:pt x="774" y="280"/>
                  </a:lnTo>
                  <a:lnTo>
                    <a:pt x="776" y="280"/>
                  </a:lnTo>
                  <a:lnTo>
                    <a:pt x="776" y="280"/>
                  </a:lnTo>
                  <a:lnTo>
                    <a:pt x="776" y="278"/>
                  </a:lnTo>
                  <a:lnTo>
                    <a:pt x="776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78" y="278"/>
                  </a:lnTo>
                  <a:lnTo>
                    <a:pt x="781" y="278"/>
                  </a:lnTo>
                  <a:lnTo>
                    <a:pt x="781" y="278"/>
                  </a:lnTo>
                  <a:lnTo>
                    <a:pt x="783" y="278"/>
                  </a:lnTo>
                  <a:lnTo>
                    <a:pt x="783" y="278"/>
                  </a:lnTo>
                  <a:lnTo>
                    <a:pt x="783" y="278"/>
                  </a:lnTo>
                  <a:lnTo>
                    <a:pt x="786" y="278"/>
                  </a:lnTo>
                  <a:lnTo>
                    <a:pt x="786" y="278"/>
                  </a:lnTo>
                  <a:lnTo>
                    <a:pt x="786" y="278"/>
                  </a:lnTo>
                  <a:lnTo>
                    <a:pt x="788" y="278"/>
                  </a:lnTo>
                  <a:lnTo>
                    <a:pt x="788" y="278"/>
                  </a:lnTo>
                  <a:lnTo>
                    <a:pt x="788" y="275"/>
                  </a:lnTo>
                  <a:lnTo>
                    <a:pt x="788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5"/>
                  </a:lnTo>
                  <a:lnTo>
                    <a:pt x="790" y="273"/>
                  </a:lnTo>
                  <a:lnTo>
                    <a:pt x="793" y="273"/>
                  </a:lnTo>
                  <a:lnTo>
                    <a:pt x="793" y="273"/>
                  </a:lnTo>
                  <a:lnTo>
                    <a:pt x="793" y="270"/>
                  </a:lnTo>
                  <a:lnTo>
                    <a:pt x="793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70"/>
                  </a:lnTo>
                  <a:lnTo>
                    <a:pt x="795" y="268"/>
                  </a:lnTo>
                  <a:lnTo>
                    <a:pt x="797" y="268"/>
                  </a:lnTo>
                  <a:lnTo>
                    <a:pt x="797" y="268"/>
                  </a:lnTo>
                  <a:lnTo>
                    <a:pt x="797" y="268"/>
                  </a:lnTo>
                  <a:lnTo>
                    <a:pt x="797" y="266"/>
                  </a:lnTo>
                  <a:lnTo>
                    <a:pt x="797" y="266"/>
                  </a:lnTo>
                  <a:lnTo>
                    <a:pt x="797" y="266"/>
                  </a:lnTo>
                  <a:lnTo>
                    <a:pt x="800" y="266"/>
                  </a:lnTo>
                  <a:lnTo>
                    <a:pt x="800" y="266"/>
                  </a:lnTo>
                  <a:lnTo>
                    <a:pt x="800" y="266"/>
                  </a:lnTo>
                  <a:lnTo>
                    <a:pt x="800" y="263"/>
                  </a:lnTo>
                  <a:lnTo>
                    <a:pt x="802" y="263"/>
                  </a:lnTo>
                  <a:lnTo>
                    <a:pt x="802" y="263"/>
                  </a:lnTo>
                  <a:lnTo>
                    <a:pt x="802" y="263"/>
                  </a:lnTo>
                  <a:lnTo>
                    <a:pt x="802" y="261"/>
                  </a:lnTo>
                  <a:lnTo>
                    <a:pt x="802" y="261"/>
                  </a:lnTo>
                  <a:lnTo>
                    <a:pt x="802" y="261"/>
                  </a:lnTo>
                  <a:lnTo>
                    <a:pt x="804" y="261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4" y="259"/>
                  </a:lnTo>
                  <a:lnTo>
                    <a:pt x="807" y="259"/>
                  </a:lnTo>
                  <a:lnTo>
                    <a:pt x="807" y="259"/>
                  </a:lnTo>
                  <a:lnTo>
                    <a:pt x="809" y="259"/>
                  </a:lnTo>
                  <a:lnTo>
                    <a:pt x="809" y="256"/>
                  </a:lnTo>
                  <a:lnTo>
                    <a:pt x="809" y="256"/>
                  </a:lnTo>
                  <a:lnTo>
                    <a:pt x="809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2" y="256"/>
                  </a:lnTo>
                  <a:lnTo>
                    <a:pt x="814" y="256"/>
                  </a:lnTo>
                  <a:lnTo>
                    <a:pt x="814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6"/>
                  </a:lnTo>
                  <a:lnTo>
                    <a:pt x="816" y="254"/>
                  </a:lnTo>
                  <a:lnTo>
                    <a:pt x="819" y="254"/>
                  </a:lnTo>
                  <a:lnTo>
                    <a:pt x="819" y="254"/>
                  </a:lnTo>
                  <a:lnTo>
                    <a:pt x="819" y="254"/>
                  </a:lnTo>
                  <a:lnTo>
                    <a:pt x="819" y="251"/>
                  </a:lnTo>
                  <a:lnTo>
                    <a:pt x="819" y="251"/>
                  </a:lnTo>
                  <a:lnTo>
                    <a:pt x="821" y="251"/>
                  </a:lnTo>
                  <a:lnTo>
                    <a:pt x="821" y="249"/>
                  </a:lnTo>
                  <a:lnTo>
                    <a:pt x="821" y="249"/>
                  </a:lnTo>
                  <a:lnTo>
                    <a:pt x="821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3" y="249"/>
                  </a:lnTo>
                  <a:lnTo>
                    <a:pt x="826" y="249"/>
                  </a:lnTo>
                  <a:lnTo>
                    <a:pt x="826" y="247"/>
                  </a:lnTo>
                  <a:lnTo>
                    <a:pt x="826" y="247"/>
                  </a:lnTo>
                  <a:lnTo>
                    <a:pt x="823" y="247"/>
                  </a:lnTo>
                  <a:lnTo>
                    <a:pt x="823" y="247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4"/>
                  </a:lnTo>
                  <a:lnTo>
                    <a:pt x="823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21" y="242"/>
                  </a:lnTo>
                  <a:lnTo>
                    <a:pt x="819" y="242"/>
                  </a:lnTo>
                  <a:lnTo>
                    <a:pt x="819" y="242"/>
                  </a:lnTo>
                  <a:lnTo>
                    <a:pt x="816" y="242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40"/>
                  </a:lnTo>
                  <a:lnTo>
                    <a:pt x="816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7"/>
                  </a:lnTo>
                  <a:lnTo>
                    <a:pt x="814" y="235"/>
                  </a:lnTo>
                  <a:lnTo>
                    <a:pt x="812" y="235"/>
                  </a:lnTo>
                  <a:lnTo>
                    <a:pt x="812" y="235"/>
                  </a:lnTo>
                  <a:lnTo>
                    <a:pt x="812" y="235"/>
                  </a:lnTo>
                  <a:lnTo>
                    <a:pt x="812" y="232"/>
                  </a:lnTo>
                  <a:lnTo>
                    <a:pt x="812" y="232"/>
                  </a:lnTo>
                  <a:lnTo>
                    <a:pt x="812" y="232"/>
                  </a:lnTo>
                  <a:lnTo>
                    <a:pt x="812" y="230"/>
                  </a:lnTo>
                  <a:lnTo>
                    <a:pt x="814" y="230"/>
                  </a:lnTo>
                  <a:lnTo>
                    <a:pt x="814" y="230"/>
                  </a:lnTo>
                  <a:lnTo>
                    <a:pt x="814" y="228"/>
                  </a:lnTo>
                  <a:lnTo>
                    <a:pt x="814" y="228"/>
                  </a:lnTo>
                  <a:lnTo>
                    <a:pt x="814" y="228"/>
                  </a:lnTo>
                  <a:lnTo>
                    <a:pt x="816" y="228"/>
                  </a:lnTo>
                  <a:lnTo>
                    <a:pt x="816" y="228"/>
                  </a:lnTo>
                  <a:lnTo>
                    <a:pt x="816" y="225"/>
                  </a:lnTo>
                  <a:lnTo>
                    <a:pt x="816" y="225"/>
                  </a:lnTo>
                  <a:lnTo>
                    <a:pt x="816" y="225"/>
                  </a:lnTo>
                  <a:lnTo>
                    <a:pt x="816" y="223"/>
                  </a:lnTo>
                  <a:lnTo>
                    <a:pt x="816" y="223"/>
                  </a:lnTo>
                  <a:lnTo>
                    <a:pt x="816" y="223"/>
                  </a:lnTo>
                  <a:lnTo>
                    <a:pt x="816" y="221"/>
                  </a:lnTo>
                  <a:lnTo>
                    <a:pt x="819" y="221"/>
                  </a:lnTo>
                  <a:lnTo>
                    <a:pt x="819" y="221"/>
                  </a:lnTo>
                  <a:lnTo>
                    <a:pt x="819" y="221"/>
                  </a:lnTo>
                  <a:lnTo>
                    <a:pt x="819" y="218"/>
                  </a:lnTo>
                  <a:lnTo>
                    <a:pt x="819" y="218"/>
                  </a:lnTo>
                  <a:lnTo>
                    <a:pt x="821" y="218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1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3" y="216"/>
                  </a:lnTo>
                  <a:lnTo>
                    <a:pt x="826" y="216"/>
                  </a:lnTo>
                  <a:lnTo>
                    <a:pt x="826" y="216"/>
                  </a:lnTo>
                  <a:lnTo>
                    <a:pt x="828" y="216"/>
                  </a:lnTo>
                  <a:lnTo>
                    <a:pt x="828" y="216"/>
                  </a:lnTo>
                  <a:lnTo>
                    <a:pt x="828" y="216"/>
                  </a:lnTo>
                  <a:lnTo>
                    <a:pt x="830" y="216"/>
                  </a:lnTo>
                  <a:lnTo>
                    <a:pt x="830" y="216"/>
                  </a:lnTo>
                  <a:lnTo>
                    <a:pt x="830" y="216"/>
                  </a:lnTo>
                  <a:lnTo>
                    <a:pt x="833" y="216"/>
                  </a:lnTo>
                  <a:lnTo>
                    <a:pt x="833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5" y="216"/>
                  </a:lnTo>
                  <a:lnTo>
                    <a:pt x="838" y="216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38" y="218"/>
                  </a:lnTo>
                  <a:lnTo>
                    <a:pt x="840" y="218"/>
                  </a:lnTo>
                  <a:lnTo>
                    <a:pt x="840" y="218"/>
                  </a:lnTo>
                  <a:lnTo>
                    <a:pt x="840" y="221"/>
                  </a:lnTo>
                  <a:lnTo>
                    <a:pt x="842" y="221"/>
                  </a:lnTo>
                  <a:lnTo>
                    <a:pt x="842" y="221"/>
                  </a:lnTo>
                  <a:lnTo>
                    <a:pt x="842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5" y="221"/>
                  </a:lnTo>
                  <a:lnTo>
                    <a:pt x="847" y="221"/>
                  </a:lnTo>
                  <a:lnTo>
                    <a:pt x="847" y="221"/>
                  </a:lnTo>
                  <a:lnTo>
                    <a:pt x="849" y="221"/>
                  </a:lnTo>
                  <a:lnTo>
                    <a:pt x="849" y="223"/>
                  </a:lnTo>
                  <a:lnTo>
                    <a:pt x="849" y="223"/>
                  </a:lnTo>
                  <a:lnTo>
                    <a:pt x="849" y="223"/>
                  </a:lnTo>
                  <a:lnTo>
                    <a:pt x="852" y="223"/>
                  </a:lnTo>
                  <a:lnTo>
                    <a:pt x="852" y="223"/>
                  </a:lnTo>
                  <a:lnTo>
                    <a:pt x="852" y="223"/>
                  </a:lnTo>
                  <a:lnTo>
                    <a:pt x="854" y="223"/>
                  </a:lnTo>
                  <a:lnTo>
                    <a:pt x="854" y="223"/>
                  </a:lnTo>
                  <a:lnTo>
                    <a:pt x="857" y="223"/>
                  </a:lnTo>
                  <a:lnTo>
                    <a:pt x="857" y="223"/>
                  </a:lnTo>
                  <a:lnTo>
                    <a:pt x="857" y="223"/>
                  </a:lnTo>
                  <a:lnTo>
                    <a:pt x="859" y="223"/>
                  </a:lnTo>
                  <a:lnTo>
                    <a:pt x="859" y="223"/>
                  </a:lnTo>
                  <a:lnTo>
                    <a:pt x="859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3"/>
                  </a:lnTo>
                  <a:lnTo>
                    <a:pt x="861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4" y="221"/>
                  </a:lnTo>
                  <a:lnTo>
                    <a:pt x="866" y="221"/>
                  </a:lnTo>
                  <a:lnTo>
                    <a:pt x="866" y="221"/>
                  </a:lnTo>
                  <a:lnTo>
                    <a:pt x="866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68" y="218"/>
                  </a:lnTo>
                  <a:lnTo>
                    <a:pt x="871" y="218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1" y="216"/>
                  </a:lnTo>
                  <a:lnTo>
                    <a:pt x="873" y="216"/>
                  </a:lnTo>
                  <a:lnTo>
                    <a:pt x="873" y="216"/>
                  </a:lnTo>
                  <a:lnTo>
                    <a:pt x="873" y="216"/>
                  </a:lnTo>
                  <a:lnTo>
                    <a:pt x="875" y="216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5" y="214"/>
                  </a:lnTo>
                  <a:lnTo>
                    <a:pt x="878" y="214"/>
                  </a:lnTo>
                  <a:lnTo>
                    <a:pt x="878" y="211"/>
                  </a:lnTo>
                  <a:lnTo>
                    <a:pt x="878" y="211"/>
                  </a:lnTo>
                  <a:lnTo>
                    <a:pt x="878" y="211"/>
                  </a:lnTo>
                  <a:lnTo>
                    <a:pt x="878" y="209"/>
                  </a:lnTo>
                  <a:lnTo>
                    <a:pt x="878" y="209"/>
                  </a:lnTo>
                  <a:lnTo>
                    <a:pt x="878" y="209"/>
                  </a:lnTo>
                  <a:lnTo>
                    <a:pt x="878" y="206"/>
                  </a:lnTo>
                  <a:lnTo>
                    <a:pt x="880" y="206"/>
                  </a:lnTo>
                  <a:lnTo>
                    <a:pt x="880" y="206"/>
                  </a:lnTo>
                  <a:lnTo>
                    <a:pt x="880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3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5" y="206"/>
                  </a:lnTo>
                  <a:lnTo>
                    <a:pt x="887" y="206"/>
                  </a:lnTo>
                  <a:lnTo>
                    <a:pt x="887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0" y="206"/>
                  </a:lnTo>
                  <a:lnTo>
                    <a:pt x="892" y="206"/>
                  </a:lnTo>
                  <a:lnTo>
                    <a:pt x="892" y="206"/>
                  </a:lnTo>
                  <a:lnTo>
                    <a:pt x="894" y="206"/>
                  </a:lnTo>
                  <a:lnTo>
                    <a:pt x="894" y="206"/>
                  </a:lnTo>
                  <a:lnTo>
                    <a:pt x="894" y="206"/>
                  </a:lnTo>
                  <a:lnTo>
                    <a:pt x="897" y="206"/>
                  </a:lnTo>
                  <a:lnTo>
                    <a:pt x="897" y="206"/>
                  </a:lnTo>
                  <a:lnTo>
                    <a:pt x="897" y="206"/>
                  </a:lnTo>
                  <a:lnTo>
                    <a:pt x="899" y="206"/>
                  </a:lnTo>
                  <a:lnTo>
                    <a:pt x="899" y="206"/>
                  </a:lnTo>
                  <a:lnTo>
                    <a:pt x="899" y="206"/>
                  </a:lnTo>
                  <a:lnTo>
                    <a:pt x="901" y="206"/>
                  </a:lnTo>
                  <a:lnTo>
                    <a:pt x="901" y="206"/>
                  </a:lnTo>
                  <a:lnTo>
                    <a:pt x="901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4" y="206"/>
                  </a:lnTo>
                  <a:lnTo>
                    <a:pt x="906" y="206"/>
                  </a:lnTo>
                  <a:lnTo>
                    <a:pt x="906" y="204"/>
                  </a:lnTo>
                  <a:lnTo>
                    <a:pt x="906" y="204"/>
                  </a:lnTo>
                  <a:lnTo>
                    <a:pt x="906" y="204"/>
                  </a:lnTo>
                  <a:lnTo>
                    <a:pt x="909" y="204"/>
                  </a:lnTo>
                  <a:lnTo>
                    <a:pt x="909" y="204"/>
                  </a:lnTo>
                  <a:lnTo>
                    <a:pt x="909" y="202"/>
                  </a:lnTo>
                  <a:lnTo>
                    <a:pt x="909" y="202"/>
                  </a:lnTo>
                  <a:lnTo>
                    <a:pt x="909" y="202"/>
                  </a:lnTo>
                  <a:lnTo>
                    <a:pt x="911" y="202"/>
                  </a:lnTo>
                  <a:lnTo>
                    <a:pt x="911" y="202"/>
                  </a:lnTo>
                  <a:lnTo>
                    <a:pt x="911" y="199"/>
                  </a:lnTo>
                  <a:lnTo>
                    <a:pt x="911" y="199"/>
                  </a:lnTo>
                  <a:lnTo>
                    <a:pt x="913" y="199"/>
                  </a:lnTo>
                  <a:lnTo>
                    <a:pt x="913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9"/>
                  </a:lnTo>
                  <a:lnTo>
                    <a:pt x="916" y="197"/>
                  </a:lnTo>
                  <a:lnTo>
                    <a:pt x="918" y="197"/>
                  </a:lnTo>
                  <a:lnTo>
                    <a:pt x="918" y="197"/>
                  </a:lnTo>
                  <a:lnTo>
                    <a:pt x="918" y="197"/>
                  </a:lnTo>
                  <a:lnTo>
                    <a:pt x="916" y="197"/>
                  </a:lnTo>
                  <a:lnTo>
                    <a:pt x="916" y="195"/>
                  </a:lnTo>
                  <a:lnTo>
                    <a:pt x="916" y="195"/>
                  </a:lnTo>
                  <a:lnTo>
                    <a:pt x="916" y="192"/>
                  </a:lnTo>
                  <a:lnTo>
                    <a:pt x="918" y="192"/>
                  </a:lnTo>
                  <a:lnTo>
                    <a:pt x="918" y="192"/>
                  </a:lnTo>
                  <a:lnTo>
                    <a:pt x="918" y="192"/>
                  </a:lnTo>
                  <a:lnTo>
                    <a:pt x="918" y="190"/>
                  </a:lnTo>
                  <a:lnTo>
                    <a:pt x="918" y="190"/>
                  </a:lnTo>
                  <a:lnTo>
                    <a:pt x="918" y="190"/>
                  </a:lnTo>
                  <a:lnTo>
                    <a:pt x="918" y="187"/>
                  </a:lnTo>
                  <a:lnTo>
                    <a:pt x="920" y="187"/>
                  </a:lnTo>
                  <a:lnTo>
                    <a:pt x="920" y="187"/>
                  </a:lnTo>
                  <a:lnTo>
                    <a:pt x="920" y="187"/>
                  </a:lnTo>
                  <a:lnTo>
                    <a:pt x="923" y="187"/>
                  </a:lnTo>
                  <a:lnTo>
                    <a:pt x="923" y="187"/>
                  </a:lnTo>
                  <a:lnTo>
                    <a:pt x="923" y="187"/>
                  </a:lnTo>
                  <a:lnTo>
                    <a:pt x="923" y="185"/>
                  </a:lnTo>
                  <a:lnTo>
                    <a:pt x="923" y="185"/>
                  </a:lnTo>
                  <a:lnTo>
                    <a:pt x="923" y="185"/>
                  </a:lnTo>
                  <a:lnTo>
                    <a:pt x="925" y="185"/>
                  </a:lnTo>
                  <a:lnTo>
                    <a:pt x="925" y="185"/>
                  </a:lnTo>
                  <a:lnTo>
                    <a:pt x="928" y="185"/>
                  </a:lnTo>
                  <a:lnTo>
                    <a:pt x="928" y="185"/>
                  </a:lnTo>
                  <a:lnTo>
                    <a:pt x="928" y="183"/>
                  </a:lnTo>
                  <a:lnTo>
                    <a:pt x="928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0" y="183"/>
                  </a:lnTo>
                  <a:lnTo>
                    <a:pt x="932" y="183"/>
                  </a:lnTo>
                  <a:lnTo>
                    <a:pt x="932" y="183"/>
                  </a:lnTo>
                  <a:lnTo>
                    <a:pt x="935" y="183"/>
                  </a:lnTo>
                  <a:lnTo>
                    <a:pt x="935" y="183"/>
                  </a:lnTo>
                  <a:lnTo>
                    <a:pt x="935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7" y="183"/>
                  </a:lnTo>
                  <a:lnTo>
                    <a:pt x="939" y="183"/>
                  </a:lnTo>
                  <a:lnTo>
                    <a:pt x="939" y="183"/>
                  </a:lnTo>
                  <a:lnTo>
                    <a:pt x="939" y="183"/>
                  </a:lnTo>
                  <a:lnTo>
                    <a:pt x="942" y="183"/>
                  </a:lnTo>
                  <a:lnTo>
                    <a:pt x="942" y="183"/>
                  </a:lnTo>
                  <a:lnTo>
                    <a:pt x="942" y="180"/>
                  </a:lnTo>
                  <a:lnTo>
                    <a:pt x="942" y="180"/>
                  </a:lnTo>
                  <a:lnTo>
                    <a:pt x="942" y="180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2" y="178"/>
                  </a:lnTo>
                  <a:lnTo>
                    <a:pt x="944" y="178"/>
                  </a:lnTo>
                  <a:lnTo>
                    <a:pt x="944" y="178"/>
                  </a:lnTo>
                  <a:lnTo>
                    <a:pt x="944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6" y="178"/>
                  </a:lnTo>
                  <a:lnTo>
                    <a:pt x="949" y="178"/>
                  </a:lnTo>
                  <a:lnTo>
                    <a:pt x="949" y="178"/>
                  </a:lnTo>
                  <a:lnTo>
                    <a:pt x="949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1" y="178"/>
                  </a:lnTo>
                  <a:lnTo>
                    <a:pt x="954" y="178"/>
                  </a:lnTo>
                  <a:lnTo>
                    <a:pt x="954" y="176"/>
                  </a:lnTo>
                  <a:lnTo>
                    <a:pt x="954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6"/>
                  </a:lnTo>
                  <a:lnTo>
                    <a:pt x="956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3"/>
                  </a:lnTo>
                  <a:lnTo>
                    <a:pt x="958" y="171"/>
                  </a:lnTo>
                  <a:lnTo>
                    <a:pt x="961" y="171"/>
                  </a:lnTo>
                  <a:lnTo>
                    <a:pt x="961" y="171"/>
                  </a:lnTo>
                  <a:lnTo>
                    <a:pt x="963" y="171"/>
                  </a:lnTo>
                  <a:lnTo>
                    <a:pt x="963" y="171"/>
                  </a:lnTo>
                  <a:lnTo>
                    <a:pt x="963" y="171"/>
                  </a:lnTo>
                  <a:lnTo>
                    <a:pt x="965" y="171"/>
                  </a:lnTo>
                  <a:lnTo>
                    <a:pt x="965" y="171"/>
                  </a:lnTo>
                  <a:lnTo>
                    <a:pt x="968" y="171"/>
                  </a:lnTo>
                  <a:lnTo>
                    <a:pt x="968" y="173"/>
                  </a:lnTo>
                  <a:lnTo>
                    <a:pt x="968" y="173"/>
                  </a:lnTo>
                  <a:lnTo>
                    <a:pt x="968" y="171"/>
                  </a:lnTo>
                  <a:lnTo>
                    <a:pt x="968" y="171"/>
                  </a:lnTo>
                  <a:lnTo>
                    <a:pt x="970" y="171"/>
                  </a:lnTo>
                  <a:lnTo>
                    <a:pt x="970" y="171"/>
                  </a:lnTo>
                  <a:lnTo>
                    <a:pt x="970" y="171"/>
                  </a:lnTo>
                  <a:lnTo>
                    <a:pt x="973" y="171"/>
                  </a:lnTo>
                  <a:lnTo>
                    <a:pt x="973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7" y="171"/>
                  </a:lnTo>
                  <a:lnTo>
                    <a:pt x="977" y="171"/>
                  </a:lnTo>
                  <a:lnTo>
                    <a:pt x="977" y="173"/>
                  </a:lnTo>
                  <a:lnTo>
                    <a:pt x="977" y="173"/>
                  </a:lnTo>
                  <a:lnTo>
                    <a:pt x="977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0" y="173"/>
                  </a:lnTo>
                  <a:lnTo>
                    <a:pt x="982" y="173"/>
                  </a:lnTo>
                  <a:lnTo>
                    <a:pt x="982" y="173"/>
                  </a:lnTo>
                  <a:lnTo>
                    <a:pt x="982" y="176"/>
                  </a:lnTo>
                  <a:lnTo>
                    <a:pt x="982" y="176"/>
                  </a:lnTo>
                  <a:lnTo>
                    <a:pt x="984" y="176"/>
                  </a:lnTo>
                  <a:lnTo>
                    <a:pt x="984" y="176"/>
                  </a:lnTo>
                  <a:lnTo>
                    <a:pt x="984" y="176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78"/>
                  </a:lnTo>
                  <a:lnTo>
                    <a:pt x="984" y="180"/>
                  </a:lnTo>
                  <a:lnTo>
                    <a:pt x="984" y="180"/>
                  </a:lnTo>
                  <a:lnTo>
                    <a:pt x="984" y="180"/>
                  </a:lnTo>
                  <a:lnTo>
                    <a:pt x="987" y="180"/>
                  </a:lnTo>
                  <a:lnTo>
                    <a:pt x="987" y="180"/>
                  </a:lnTo>
                  <a:lnTo>
                    <a:pt x="987" y="180"/>
                  </a:lnTo>
                  <a:lnTo>
                    <a:pt x="987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89" y="178"/>
                  </a:lnTo>
                  <a:lnTo>
                    <a:pt x="991" y="178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1" y="176"/>
                  </a:lnTo>
                  <a:lnTo>
                    <a:pt x="994" y="176"/>
                  </a:lnTo>
                  <a:lnTo>
                    <a:pt x="994" y="173"/>
                  </a:lnTo>
                  <a:lnTo>
                    <a:pt x="994" y="173"/>
                  </a:lnTo>
                  <a:lnTo>
                    <a:pt x="994" y="173"/>
                  </a:lnTo>
                  <a:lnTo>
                    <a:pt x="996" y="173"/>
                  </a:lnTo>
                  <a:lnTo>
                    <a:pt x="996" y="171"/>
                  </a:lnTo>
                  <a:lnTo>
                    <a:pt x="994" y="171"/>
                  </a:lnTo>
                  <a:lnTo>
                    <a:pt x="994" y="171"/>
                  </a:lnTo>
                  <a:lnTo>
                    <a:pt x="994" y="168"/>
                  </a:lnTo>
                  <a:lnTo>
                    <a:pt x="994" y="168"/>
                  </a:lnTo>
                  <a:lnTo>
                    <a:pt x="994" y="168"/>
                  </a:lnTo>
                  <a:lnTo>
                    <a:pt x="991" y="168"/>
                  </a:lnTo>
                  <a:lnTo>
                    <a:pt x="991" y="168"/>
                  </a:lnTo>
                  <a:lnTo>
                    <a:pt x="994" y="168"/>
                  </a:lnTo>
                  <a:lnTo>
                    <a:pt x="994" y="166"/>
                  </a:lnTo>
                  <a:lnTo>
                    <a:pt x="991" y="166"/>
                  </a:lnTo>
                  <a:lnTo>
                    <a:pt x="991" y="166"/>
                  </a:lnTo>
                  <a:lnTo>
                    <a:pt x="994" y="166"/>
                  </a:lnTo>
                  <a:lnTo>
                    <a:pt x="994" y="164"/>
                  </a:lnTo>
                  <a:lnTo>
                    <a:pt x="994" y="164"/>
                  </a:lnTo>
                  <a:lnTo>
                    <a:pt x="991" y="164"/>
                  </a:lnTo>
                  <a:lnTo>
                    <a:pt x="991" y="164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1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61"/>
                  </a:lnTo>
                  <a:lnTo>
                    <a:pt x="994" y="159"/>
                  </a:lnTo>
                  <a:lnTo>
                    <a:pt x="994" y="159"/>
                  </a:lnTo>
                  <a:lnTo>
                    <a:pt x="991" y="159"/>
                  </a:lnTo>
                  <a:lnTo>
                    <a:pt x="991" y="159"/>
                  </a:lnTo>
                  <a:lnTo>
                    <a:pt x="991" y="157"/>
                  </a:lnTo>
                  <a:lnTo>
                    <a:pt x="991" y="157"/>
                  </a:lnTo>
                  <a:lnTo>
                    <a:pt x="989" y="157"/>
                  </a:lnTo>
                  <a:lnTo>
                    <a:pt x="989" y="157"/>
                  </a:lnTo>
                  <a:lnTo>
                    <a:pt x="989" y="157"/>
                  </a:lnTo>
                  <a:lnTo>
                    <a:pt x="987" y="157"/>
                  </a:lnTo>
                  <a:lnTo>
                    <a:pt x="987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4" y="157"/>
                  </a:lnTo>
                  <a:lnTo>
                    <a:pt x="982" y="157"/>
                  </a:lnTo>
                  <a:lnTo>
                    <a:pt x="982" y="154"/>
                  </a:lnTo>
                  <a:lnTo>
                    <a:pt x="982" y="154"/>
                  </a:lnTo>
                  <a:lnTo>
                    <a:pt x="982" y="152"/>
                  </a:lnTo>
                  <a:lnTo>
                    <a:pt x="982" y="152"/>
                  </a:lnTo>
                  <a:lnTo>
                    <a:pt x="982" y="152"/>
                  </a:lnTo>
                  <a:lnTo>
                    <a:pt x="980" y="152"/>
                  </a:lnTo>
                  <a:lnTo>
                    <a:pt x="980" y="152"/>
                  </a:lnTo>
                  <a:lnTo>
                    <a:pt x="980" y="152"/>
                  </a:lnTo>
                  <a:lnTo>
                    <a:pt x="980" y="150"/>
                  </a:lnTo>
                  <a:lnTo>
                    <a:pt x="977" y="150"/>
                  </a:lnTo>
                  <a:lnTo>
                    <a:pt x="977" y="150"/>
                  </a:lnTo>
                  <a:lnTo>
                    <a:pt x="977" y="147"/>
                  </a:lnTo>
                  <a:lnTo>
                    <a:pt x="977" y="147"/>
                  </a:lnTo>
                  <a:lnTo>
                    <a:pt x="977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5" y="147"/>
                  </a:lnTo>
                  <a:lnTo>
                    <a:pt x="973" y="147"/>
                  </a:lnTo>
                  <a:lnTo>
                    <a:pt x="973" y="147"/>
                  </a:lnTo>
                  <a:lnTo>
                    <a:pt x="973" y="147"/>
                  </a:lnTo>
                  <a:lnTo>
                    <a:pt x="970" y="147"/>
                  </a:lnTo>
                  <a:lnTo>
                    <a:pt x="970" y="147"/>
                  </a:lnTo>
                  <a:lnTo>
                    <a:pt x="970" y="145"/>
                  </a:lnTo>
                  <a:lnTo>
                    <a:pt x="970" y="145"/>
                  </a:lnTo>
                  <a:lnTo>
                    <a:pt x="970" y="145"/>
                  </a:lnTo>
                  <a:lnTo>
                    <a:pt x="968" y="145"/>
                  </a:lnTo>
                  <a:lnTo>
                    <a:pt x="968" y="145"/>
                  </a:lnTo>
                  <a:lnTo>
                    <a:pt x="968" y="142"/>
                  </a:lnTo>
                  <a:lnTo>
                    <a:pt x="968" y="142"/>
                  </a:lnTo>
                  <a:lnTo>
                    <a:pt x="968" y="142"/>
                  </a:lnTo>
                  <a:lnTo>
                    <a:pt x="965" y="142"/>
                  </a:lnTo>
                  <a:lnTo>
                    <a:pt x="965" y="142"/>
                  </a:lnTo>
                  <a:lnTo>
                    <a:pt x="965" y="140"/>
                  </a:lnTo>
                  <a:lnTo>
                    <a:pt x="963" y="140"/>
                  </a:lnTo>
                  <a:lnTo>
                    <a:pt x="963" y="140"/>
                  </a:lnTo>
                  <a:lnTo>
                    <a:pt x="963" y="140"/>
                  </a:lnTo>
                  <a:lnTo>
                    <a:pt x="961" y="140"/>
                  </a:lnTo>
                  <a:lnTo>
                    <a:pt x="961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8" y="140"/>
                  </a:lnTo>
                  <a:lnTo>
                    <a:pt x="956" y="140"/>
                  </a:lnTo>
                  <a:lnTo>
                    <a:pt x="956" y="140"/>
                  </a:lnTo>
                  <a:lnTo>
                    <a:pt x="956" y="140"/>
                  </a:lnTo>
                  <a:lnTo>
                    <a:pt x="954" y="140"/>
                  </a:lnTo>
                  <a:lnTo>
                    <a:pt x="954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51" y="140"/>
                  </a:lnTo>
                  <a:lnTo>
                    <a:pt x="949" y="140"/>
                  </a:lnTo>
                  <a:lnTo>
                    <a:pt x="949" y="140"/>
                  </a:lnTo>
                  <a:lnTo>
                    <a:pt x="949" y="142"/>
                  </a:lnTo>
                  <a:lnTo>
                    <a:pt x="949" y="142"/>
                  </a:lnTo>
                  <a:lnTo>
                    <a:pt x="949" y="142"/>
                  </a:lnTo>
                  <a:lnTo>
                    <a:pt x="946" y="142"/>
                  </a:lnTo>
                  <a:lnTo>
                    <a:pt x="946" y="145"/>
                  </a:lnTo>
                  <a:lnTo>
                    <a:pt x="946" y="145"/>
                  </a:lnTo>
                  <a:lnTo>
                    <a:pt x="946" y="145"/>
                  </a:lnTo>
                  <a:lnTo>
                    <a:pt x="944" y="145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4" y="147"/>
                  </a:lnTo>
                  <a:lnTo>
                    <a:pt x="942" y="147"/>
                  </a:lnTo>
                  <a:lnTo>
                    <a:pt x="942" y="147"/>
                  </a:lnTo>
                  <a:lnTo>
                    <a:pt x="942" y="147"/>
                  </a:lnTo>
                  <a:lnTo>
                    <a:pt x="942" y="150"/>
                  </a:lnTo>
                  <a:lnTo>
                    <a:pt x="942" y="150"/>
                  </a:lnTo>
                  <a:lnTo>
                    <a:pt x="939" y="150"/>
                  </a:lnTo>
                  <a:lnTo>
                    <a:pt x="939" y="150"/>
                  </a:lnTo>
                  <a:lnTo>
                    <a:pt x="939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7" y="147"/>
                  </a:lnTo>
                  <a:lnTo>
                    <a:pt x="935" y="147"/>
                  </a:lnTo>
                  <a:lnTo>
                    <a:pt x="935" y="147"/>
                  </a:lnTo>
                  <a:lnTo>
                    <a:pt x="935" y="145"/>
                  </a:lnTo>
                  <a:lnTo>
                    <a:pt x="935" y="145"/>
                  </a:lnTo>
                  <a:lnTo>
                    <a:pt x="932" y="145"/>
                  </a:lnTo>
                  <a:lnTo>
                    <a:pt x="932" y="145"/>
                  </a:lnTo>
                  <a:lnTo>
                    <a:pt x="932" y="145"/>
                  </a:lnTo>
                  <a:lnTo>
                    <a:pt x="930" y="145"/>
                  </a:lnTo>
                  <a:lnTo>
                    <a:pt x="930" y="145"/>
                  </a:lnTo>
                  <a:lnTo>
                    <a:pt x="930" y="145"/>
                  </a:lnTo>
                  <a:lnTo>
                    <a:pt x="930" y="142"/>
                  </a:lnTo>
                  <a:lnTo>
                    <a:pt x="928" y="142"/>
                  </a:lnTo>
                  <a:lnTo>
                    <a:pt x="928" y="142"/>
                  </a:lnTo>
                  <a:lnTo>
                    <a:pt x="928" y="142"/>
                  </a:lnTo>
                  <a:lnTo>
                    <a:pt x="928" y="145"/>
                  </a:lnTo>
                  <a:lnTo>
                    <a:pt x="925" y="145"/>
                  </a:lnTo>
                  <a:lnTo>
                    <a:pt x="925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3" y="145"/>
                  </a:lnTo>
                  <a:lnTo>
                    <a:pt x="920" y="145"/>
                  </a:lnTo>
                  <a:lnTo>
                    <a:pt x="920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8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6" y="145"/>
                  </a:lnTo>
                  <a:lnTo>
                    <a:pt x="913" y="145"/>
                  </a:lnTo>
                  <a:lnTo>
                    <a:pt x="913" y="147"/>
                  </a:lnTo>
                  <a:lnTo>
                    <a:pt x="913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47"/>
                  </a:lnTo>
                  <a:lnTo>
                    <a:pt x="911" y="150"/>
                  </a:lnTo>
                  <a:lnTo>
                    <a:pt x="909" y="150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9" y="147"/>
                  </a:lnTo>
                  <a:lnTo>
                    <a:pt x="906" y="147"/>
                  </a:lnTo>
                  <a:lnTo>
                    <a:pt x="906" y="147"/>
                  </a:lnTo>
                  <a:lnTo>
                    <a:pt x="906" y="147"/>
                  </a:lnTo>
                  <a:lnTo>
                    <a:pt x="906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5"/>
                  </a:lnTo>
                  <a:lnTo>
                    <a:pt x="904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901" y="142"/>
                  </a:lnTo>
                  <a:lnTo>
                    <a:pt x="899" y="142"/>
                  </a:lnTo>
                  <a:lnTo>
                    <a:pt x="899" y="140"/>
                  </a:lnTo>
                  <a:lnTo>
                    <a:pt x="901" y="140"/>
                  </a:lnTo>
                  <a:lnTo>
                    <a:pt x="901" y="140"/>
                  </a:lnTo>
                  <a:lnTo>
                    <a:pt x="901" y="140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8"/>
                  </a:lnTo>
                  <a:lnTo>
                    <a:pt x="901" y="135"/>
                  </a:lnTo>
                  <a:lnTo>
                    <a:pt x="901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4" y="135"/>
                  </a:lnTo>
                  <a:lnTo>
                    <a:pt x="906" y="135"/>
                  </a:lnTo>
                  <a:lnTo>
                    <a:pt x="906" y="135"/>
                  </a:lnTo>
                  <a:lnTo>
                    <a:pt x="909" y="135"/>
                  </a:lnTo>
                  <a:lnTo>
                    <a:pt x="909" y="133"/>
                  </a:lnTo>
                  <a:lnTo>
                    <a:pt x="909" y="133"/>
                  </a:lnTo>
                  <a:lnTo>
                    <a:pt x="909" y="131"/>
                  </a:lnTo>
                  <a:lnTo>
                    <a:pt x="909" y="131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8"/>
                  </a:lnTo>
                  <a:lnTo>
                    <a:pt x="909" y="126"/>
                  </a:lnTo>
                  <a:lnTo>
                    <a:pt x="909" y="126"/>
                  </a:lnTo>
                  <a:lnTo>
                    <a:pt x="909" y="126"/>
                  </a:lnTo>
                  <a:lnTo>
                    <a:pt x="911" y="126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3"/>
                  </a:lnTo>
                  <a:lnTo>
                    <a:pt x="911" y="121"/>
                  </a:lnTo>
                  <a:lnTo>
                    <a:pt x="913" y="121"/>
                  </a:lnTo>
                  <a:lnTo>
                    <a:pt x="913" y="121"/>
                  </a:lnTo>
                  <a:lnTo>
                    <a:pt x="913" y="121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9"/>
                  </a:lnTo>
                  <a:lnTo>
                    <a:pt x="913" y="116"/>
                  </a:lnTo>
                  <a:lnTo>
                    <a:pt x="913" y="116"/>
                  </a:lnTo>
                  <a:lnTo>
                    <a:pt x="913" y="116"/>
                  </a:lnTo>
                  <a:lnTo>
                    <a:pt x="916" y="116"/>
                  </a:lnTo>
                  <a:lnTo>
                    <a:pt x="916" y="114"/>
                  </a:lnTo>
                  <a:lnTo>
                    <a:pt x="916" y="114"/>
                  </a:lnTo>
                  <a:lnTo>
                    <a:pt x="916" y="114"/>
                  </a:lnTo>
                  <a:lnTo>
                    <a:pt x="916" y="112"/>
                  </a:lnTo>
                  <a:lnTo>
                    <a:pt x="916" y="112"/>
                  </a:lnTo>
                  <a:lnTo>
                    <a:pt x="916" y="112"/>
                  </a:lnTo>
                  <a:lnTo>
                    <a:pt x="916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9"/>
                  </a:lnTo>
                  <a:lnTo>
                    <a:pt x="918" y="107"/>
                  </a:lnTo>
                  <a:lnTo>
                    <a:pt x="918" y="107"/>
                  </a:lnTo>
                  <a:lnTo>
                    <a:pt x="918" y="107"/>
                  </a:lnTo>
                  <a:lnTo>
                    <a:pt x="918" y="105"/>
                  </a:lnTo>
                  <a:lnTo>
                    <a:pt x="920" y="105"/>
                  </a:lnTo>
                  <a:lnTo>
                    <a:pt x="920" y="105"/>
                  </a:lnTo>
                  <a:lnTo>
                    <a:pt x="920" y="105"/>
                  </a:lnTo>
                  <a:lnTo>
                    <a:pt x="920" y="102"/>
                  </a:lnTo>
                  <a:lnTo>
                    <a:pt x="923" y="102"/>
                  </a:lnTo>
                  <a:lnTo>
                    <a:pt x="923" y="102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100"/>
                  </a:lnTo>
                  <a:lnTo>
                    <a:pt x="923" y="97"/>
                  </a:lnTo>
                  <a:lnTo>
                    <a:pt x="923" y="97"/>
                  </a:lnTo>
                  <a:lnTo>
                    <a:pt x="925" y="97"/>
                  </a:lnTo>
                  <a:lnTo>
                    <a:pt x="925" y="97"/>
                  </a:lnTo>
                  <a:lnTo>
                    <a:pt x="925" y="97"/>
                  </a:lnTo>
                  <a:lnTo>
                    <a:pt x="925" y="95"/>
                  </a:lnTo>
                  <a:lnTo>
                    <a:pt x="925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28" y="95"/>
                  </a:lnTo>
                  <a:lnTo>
                    <a:pt x="930" y="95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0" y="97"/>
                  </a:lnTo>
                  <a:lnTo>
                    <a:pt x="932" y="97"/>
                  </a:lnTo>
                  <a:lnTo>
                    <a:pt x="932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5" y="97"/>
                  </a:lnTo>
                  <a:lnTo>
                    <a:pt x="937" y="97"/>
                  </a:lnTo>
                  <a:lnTo>
                    <a:pt x="937" y="97"/>
                  </a:lnTo>
                  <a:lnTo>
                    <a:pt x="937" y="100"/>
                  </a:lnTo>
                  <a:lnTo>
                    <a:pt x="937" y="100"/>
                  </a:lnTo>
                  <a:lnTo>
                    <a:pt x="939" y="100"/>
                  </a:lnTo>
                  <a:lnTo>
                    <a:pt x="939" y="100"/>
                  </a:lnTo>
                  <a:lnTo>
                    <a:pt x="942" y="100"/>
                  </a:lnTo>
                  <a:lnTo>
                    <a:pt x="942" y="100"/>
                  </a:lnTo>
                  <a:lnTo>
                    <a:pt x="942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4" y="100"/>
                  </a:lnTo>
                  <a:lnTo>
                    <a:pt x="946" y="100"/>
                  </a:lnTo>
                  <a:lnTo>
                    <a:pt x="946" y="100"/>
                  </a:lnTo>
                  <a:lnTo>
                    <a:pt x="946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49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1" y="102"/>
                  </a:lnTo>
                  <a:lnTo>
                    <a:pt x="954" y="102"/>
                  </a:lnTo>
                  <a:lnTo>
                    <a:pt x="954" y="100"/>
                  </a:lnTo>
                  <a:lnTo>
                    <a:pt x="954" y="100"/>
                  </a:lnTo>
                  <a:lnTo>
                    <a:pt x="954" y="100"/>
                  </a:lnTo>
                  <a:lnTo>
                    <a:pt x="956" y="100"/>
                  </a:lnTo>
                  <a:lnTo>
                    <a:pt x="956" y="100"/>
                  </a:lnTo>
                  <a:lnTo>
                    <a:pt x="956" y="97"/>
                  </a:lnTo>
                  <a:lnTo>
                    <a:pt x="956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58" y="97"/>
                  </a:lnTo>
                  <a:lnTo>
                    <a:pt x="961" y="97"/>
                  </a:lnTo>
                  <a:lnTo>
                    <a:pt x="961" y="97"/>
                  </a:lnTo>
                  <a:lnTo>
                    <a:pt x="961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3" y="95"/>
                  </a:lnTo>
                  <a:lnTo>
                    <a:pt x="965" y="95"/>
                  </a:lnTo>
                  <a:lnTo>
                    <a:pt x="965" y="93"/>
                  </a:lnTo>
                  <a:lnTo>
                    <a:pt x="965" y="93"/>
                  </a:lnTo>
                  <a:lnTo>
                    <a:pt x="965" y="93"/>
                  </a:lnTo>
                  <a:lnTo>
                    <a:pt x="968" y="93"/>
                  </a:lnTo>
                  <a:lnTo>
                    <a:pt x="968" y="93"/>
                  </a:lnTo>
                  <a:lnTo>
                    <a:pt x="968" y="90"/>
                  </a:lnTo>
                  <a:lnTo>
                    <a:pt x="968" y="90"/>
                  </a:lnTo>
                  <a:lnTo>
                    <a:pt x="970" y="90"/>
                  </a:lnTo>
                  <a:lnTo>
                    <a:pt x="970" y="90"/>
                  </a:lnTo>
                  <a:lnTo>
                    <a:pt x="970" y="90"/>
                  </a:lnTo>
                  <a:lnTo>
                    <a:pt x="973" y="90"/>
                  </a:lnTo>
                  <a:lnTo>
                    <a:pt x="973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5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77" y="90"/>
                  </a:lnTo>
                  <a:lnTo>
                    <a:pt x="980" y="90"/>
                  </a:lnTo>
                  <a:lnTo>
                    <a:pt x="980" y="90"/>
                  </a:lnTo>
                  <a:lnTo>
                    <a:pt x="980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8"/>
                  </a:lnTo>
                  <a:lnTo>
                    <a:pt x="982" y="86"/>
                  </a:lnTo>
                  <a:lnTo>
                    <a:pt x="984" y="86"/>
                  </a:lnTo>
                  <a:lnTo>
                    <a:pt x="984" y="86"/>
                  </a:lnTo>
                  <a:lnTo>
                    <a:pt x="982" y="86"/>
                  </a:lnTo>
                  <a:lnTo>
                    <a:pt x="982" y="83"/>
                  </a:lnTo>
                  <a:lnTo>
                    <a:pt x="982" y="83"/>
                  </a:lnTo>
                  <a:lnTo>
                    <a:pt x="982" y="81"/>
                  </a:lnTo>
                  <a:lnTo>
                    <a:pt x="982" y="81"/>
                  </a:lnTo>
                  <a:lnTo>
                    <a:pt x="982" y="81"/>
                  </a:lnTo>
                  <a:lnTo>
                    <a:pt x="980" y="81"/>
                  </a:lnTo>
                  <a:lnTo>
                    <a:pt x="980" y="81"/>
                  </a:lnTo>
                  <a:lnTo>
                    <a:pt x="980" y="81"/>
                  </a:lnTo>
                  <a:lnTo>
                    <a:pt x="977" y="81"/>
                  </a:lnTo>
                  <a:lnTo>
                    <a:pt x="977" y="78"/>
                  </a:lnTo>
                  <a:lnTo>
                    <a:pt x="980" y="78"/>
                  </a:lnTo>
                  <a:lnTo>
                    <a:pt x="980" y="78"/>
                  </a:lnTo>
                  <a:lnTo>
                    <a:pt x="980" y="78"/>
                  </a:lnTo>
                  <a:lnTo>
                    <a:pt x="982" y="78"/>
                  </a:lnTo>
                  <a:lnTo>
                    <a:pt x="982" y="78"/>
                  </a:lnTo>
                  <a:lnTo>
                    <a:pt x="982" y="76"/>
                  </a:lnTo>
                  <a:lnTo>
                    <a:pt x="982" y="76"/>
                  </a:lnTo>
                  <a:lnTo>
                    <a:pt x="982" y="76"/>
                  </a:lnTo>
                  <a:lnTo>
                    <a:pt x="982" y="74"/>
                  </a:lnTo>
                  <a:lnTo>
                    <a:pt x="982" y="74"/>
                  </a:lnTo>
                  <a:lnTo>
                    <a:pt x="984" y="74"/>
                  </a:lnTo>
                  <a:lnTo>
                    <a:pt x="984" y="74"/>
                  </a:lnTo>
                  <a:lnTo>
                    <a:pt x="984" y="74"/>
                  </a:lnTo>
                  <a:lnTo>
                    <a:pt x="984" y="71"/>
                  </a:lnTo>
                  <a:lnTo>
                    <a:pt x="984" y="71"/>
                  </a:lnTo>
                  <a:lnTo>
                    <a:pt x="984" y="71"/>
                  </a:lnTo>
                  <a:lnTo>
                    <a:pt x="987" y="71"/>
                  </a:lnTo>
                  <a:lnTo>
                    <a:pt x="987" y="69"/>
                  </a:lnTo>
                  <a:lnTo>
                    <a:pt x="987" y="69"/>
                  </a:lnTo>
                  <a:lnTo>
                    <a:pt x="987" y="69"/>
                  </a:lnTo>
                  <a:lnTo>
                    <a:pt x="987" y="67"/>
                  </a:lnTo>
                  <a:lnTo>
                    <a:pt x="987" y="67"/>
                  </a:lnTo>
                  <a:lnTo>
                    <a:pt x="987" y="67"/>
                  </a:lnTo>
                  <a:lnTo>
                    <a:pt x="989" y="67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89" y="64"/>
                  </a:lnTo>
                  <a:lnTo>
                    <a:pt x="991" y="64"/>
                  </a:lnTo>
                  <a:lnTo>
                    <a:pt x="991" y="62"/>
                  </a:lnTo>
                  <a:lnTo>
                    <a:pt x="991" y="62"/>
                  </a:lnTo>
                  <a:lnTo>
                    <a:pt x="991" y="62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9"/>
                  </a:lnTo>
                  <a:lnTo>
                    <a:pt x="991" y="57"/>
                  </a:lnTo>
                  <a:lnTo>
                    <a:pt x="994" y="57"/>
                  </a:lnTo>
                  <a:lnTo>
                    <a:pt x="994" y="57"/>
                  </a:lnTo>
                  <a:lnTo>
                    <a:pt x="994" y="57"/>
                  </a:lnTo>
                  <a:lnTo>
                    <a:pt x="996" y="57"/>
                  </a:lnTo>
                  <a:lnTo>
                    <a:pt x="996" y="55"/>
                  </a:lnTo>
                  <a:lnTo>
                    <a:pt x="996" y="55"/>
                  </a:lnTo>
                  <a:lnTo>
                    <a:pt x="996" y="55"/>
                  </a:lnTo>
                  <a:lnTo>
                    <a:pt x="996" y="52"/>
                  </a:lnTo>
                  <a:lnTo>
                    <a:pt x="996" y="52"/>
                  </a:lnTo>
                  <a:lnTo>
                    <a:pt x="996" y="52"/>
                  </a:lnTo>
                  <a:lnTo>
                    <a:pt x="996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50"/>
                  </a:lnTo>
                  <a:lnTo>
                    <a:pt x="999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1" y="48"/>
                  </a:lnTo>
                  <a:lnTo>
                    <a:pt x="1003" y="48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3" y="45"/>
                  </a:lnTo>
                  <a:lnTo>
                    <a:pt x="1006" y="45"/>
                  </a:lnTo>
                  <a:lnTo>
                    <a:pt x="1006" y="43"/>
                  </a:lnTo>
                  <a:lnTo>
                    <a:pt x="1006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3"/>
                  </a:lnTo>
                  <a:lnTo>
                    <a:pt x="1008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41"/>
                  </a:lnTo>
                  <a:lnTo>
                    <a:pt x="1010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8"/>
                  </a:lnTo>
                  <a:lnTo>
                    <a:pt x="1013" y="36"/>
                  </a:lnTo>
                  <a:lnTo>
                    <a:pt x="1013" y="36"/>
                  </a:lnTo>
                  <a:lnTo>
                    <a:pt x="1013" y="33"/>
                  </a:lnTo>
                  <a:lnTo>
                    <a:pt x="1013" y="33"/>
                  </a:lnTo>
                  <a:lnTo>
                    <a:pt x="1013" y="33"/>
                  </a:lnTo>
                  <a:lnTo>
                    <a:pt x="1013" y="31"/>
                  </a:lnTo>
                  <a:lnTo>
                    <a:pt x="1010" y="31"/>
                  </a:lnTo>
                  <a:lnTo>
                    <a:pt x="1010" y="31"/>
                  </a:lnTo>
                  <a:lnTo>
                    <a:pt x="1010" y="31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9"/>
                  </a:lnTo>
                  <a:lnTo>
                    <a:pt x="1010" y="26"/>
                  </a:lnTo>
                  <a:lnTo>
                    <a:pt x="1013" y="26"/>
                  </a:lnTo>
                  <a:lnTo>
                    <a:pt x="1013" y="26"/>
                  </a:lnTo>
                  <a:lnTo>
                    <a:pt x="1010" y="26"/>
                  </a:lnTo>
                  <a:lnTo>
                    <a:pt x="1010" y="26"/>
                  </a:lnTo>
                  <a:lnTo>
                    <a:pt x="1010" y="24"/>
                  </a:lnTo>
                  <a:lnTo>
                    <a:pt x="1010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8" y="24"/>
                  </a:lnTo>
                  <a:lnTo>
                    <a:pt x="1006" y="24"/>
                  </a:lnTo>
                  <a:lnTo>
                    <a:pt x="1006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3" y="24"/>
                  </a:lnTo>
                  <a:lnTo>
                    <a:pt x="1001" y="24"/>
                  </a:lnTo>
                  <a:lnTo>
                    <a:pt x="1001" y="24"/>
                  </a:lnTo>
                  <a:lnTo>
                    <a:pt x="1001" y="24"/>
                  </a:lnTo>
                  <a:lnTo>
                    <a:pt x="999" y="24"/>
                  </a:lnTo>
                  <a:lnTo>
                    <a:pt x="999" y="24"/>
                  </a:lnTo>
                  <a:lnTo>
                    <a:pt x="999" y="24"/>
                  </a:lnTo>
                  <a:lnTo>
                    <a:pt x="999" y="22"/>
                  </a:lnTo>
                  <a:lnTo>
                    <a:pt x="999" y="22"/>
                  </a:lnTo>
                  <a:lnTo>
                    <a:pt x="999" y="19"/>
                  </a:lnTo>
                  <a:lnTo>
                    <a:pt x="999" y="19"/>
                  </a:lnTo>
                  <a:lnTo>
                    <a:pt x="999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1" y="19"/>
                  </a:lnTo>
                  <a:lnTo>
                    <a:pt x="1003" y="19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7"/>
                  </a:lnTo>
                  <a:lnTo>
                    <a:pt x="1003" y="14"/>
                  </a:lnTo>
                  <a:lnTo>
                    <a:pt x="1006" y="14"/>
                  </a:lnTo>
                  <a:lnTo>
                    <a:pt x="1006" y="14"/>
                  </a:lnTo>
                  <a:lnTo>
                    <a:pt x="1006" y="14"/>
                  </a:lnTo>
                  <a:lnTo>
                    <a:pt x="1008" y="14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08" y="12"/>
                  </a:lnTo>
                  <a:lnTo>
                    <a:pt x="1010" y="12"/>
                  </a:lnTo>
                  <a:lnTo>
                    <a:pt x="1010" y="12"/>
                  </a:lnTo>
                  <a:lnTo>
                    <a:pt x="1010" y="10"/>
                  </a:lnTo>
                  <a:lnTo>
                    <a:pt x="1010" y="10"/>
                  </a:lnTo>
                  <a:lnTo>
                    <a:pt x="1010" y="10"/>
                  </a:lnTo>
                  <a:lnTo>
                    <a:pt x="1013" y="10"/>
                  </a:lnTo>
                  <a:lnTo>
                    <a:pt x="1013" y="10"/>
                  </a:lnTo>
                  <a:lnTo>
                    <a:pt x="1013" y="10"/>
                  </a:lnTo>
                  <a:lnTo>
                    <a:pt x="1015" y="10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5" y="7"/>
                  </a:lnTo>
                  <a:lnTo>
                    <a:pt x="1017" y="7"/>
                  </a:lnTo>
                  <a:lnTo>
                    <a:pt x="1017" y="7"/>
                  </a:lnTo>
                  <a:lnTo>
                    <a:pt x="1017" y="7"/>
                  </a:lnTo>
                  <a:lnTo>
                    <a:pt x="1020" y="7"/>
                  </a:lnTo>
                  <a:lnTo>
                    <a:pt x="1020" y="7"/>
                  </a:lnTo>
                  <a:lnTo>
                    <a:pt x="1022" y="7"/>
                  </a:lnTo>
                  <a:lnTo>
                    <a:pt x="1022" y="7"/>
                  </a:lnTo>
                  <a:lnTo>
                    <a:pt x="1022" y="7"/>
                  </a:lnTo>
                  <a:lnTo>
                    <a:pt x="1025" y="7"/>
                  </a:lnTo>
                  <a:lnTo>
                    <a:pt x="1025" y="7"/>
                  </a:lnTo>
                  <a:lnTo>
                    <a:pt x="1025" y="5"/>
                  </a:lnTo>
                  <a:lnTo>
                    <a:pt x="1025" y="5"/>
                  </a:lnTo>
                  <a:lnTo>
                    <a:pt x="1027" y="5"/>
                  </a:lnTo>
                  <a:lnTo>
                    <a:pt x="1027" y="5"/>
                  </a:lnTo>
                  <a:lnTo>
                    <a:pt x="1029" y="5"/>
                  </a:lnTo>
                  <a:lnTo>
                    <a:pt x="1029" y="5"/>
                  </a:lnTo>
                  <a:lnTo>
                    <a:pt x="1029" y="5"/>
                  </a:lnTo>
                  <a:lnTo>
                    <a:pt x="1032" y="5"/>
                  </a:lnTo>
                  <a:lnTo>
                    <a:pt x="1032" y="5"/>
                  </a:lnTo>
                  <a:lnTo>
                    <a:pt x="1032" y="5"/>
                  </a:lnTo>
                  <a:lnTo>
                    <a:pt x="1034" y="5"/>
                  </a:lnTo>
                  <a:lnTo>
                    <a:pt x="1034" y="5"/>
                  </a:lnTo>
                  <a:lnTo>
                    <a:pt x="1034" y="5"/>
                  </a:lnTo>
                  <a:lnTo>
                    <a:pt x="1034" y="3"/>
                  </a:lnTo>
                  <a:lnTo>
                    <a:pt x="1036" y="3"/>
                  </a:lnTo>
                  <a:lnTo>
                    <a:pt x="1036" y="3"/>
                  </a:lnTo>
                  <a:lnTo>
                    <a:pt x="1036" y="3"/>
                  </a:lnTo>
                  <a:lnTo>
                    <a:pt x="1039" y="3"/>
                  </a:lnTo>
                  <a:lnTo>
                    <a:pt x="1039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1" y="3"/>
                  </a:lnTo>
                  <a:lnTo>
                    <a:pt x="1044" y="3"/>
                  </a:lnTo>
                  <a:lnTo>
                    <a:pt x="1044" y="3"/>
                  </a:lnTo>
                  <a:lnTo>
                    <a:pt x="1044" y="3"/>
                  </a:lnTo>
                  <a:lnTo>
                    <a:pt x="1046" y="3"/>
                  </a:lnTo>
                  <a:lnTo>
                    <a:pt x="1046" y="3"/>
                  </a:lnTo>
                  <a:lnTo>
                    <a:pt x="1046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048" y="3"/>
                  </a:lnTo>
                  <a:lnTo>
                    <a:pt x="1048" y="3"/>
                  </a:lnTo>
                  <a:lnTo>
                    <a:pt x="1051" y="3"/>
                  </a:lnTo>
                  <a:lnTo>
                    <a:pt x="1051" y="3"/>
                  </a:lnTo>
                  <a:lnTo>
                    <a:pt x="1051" y="3"/>
                  </a:lnTo>
                  <a:lnTo>
                    <a:pt x="1053" y="3"/>
                  </a:lnTo>
                  <a:lnTo>
                    <a:pt x="1053" y="3"/>
                  </a:lnTo>
                  <a:lnTo>
                    <a:pt x="1055" y="3"/>
                  </a:lnTo>
                  <a:lnTo>
                    <a:pt x="1055" y="3"/>
                  </a:lnTo>
                  <a:lnTo>
                    <a:pt x="1055" y="3"/>
                  </a:lnTo>
                  <a:lnTo>
                    <a:pt x="1058" y="3"/>
                  </a:lnTo>
                  <a:lnTo>
                    <a:pt x="1058" y="3"/>
                  </a:lnTo>
                  <a:lnTo>
                    <a:pt x="1058" y="3"/>
                  </a:lnTo>
                  <a:lnTo>
                    <a:pt x="1060" y="3"/>
                  </a:lnTo>
                  <a:lnTo>
                    <a:pt x="1060" y="0"/>
                  </a:lnTo>
                  <a:lnTo>
                    <a:pt x="1060" y="0"/>
                  </a:lnTo>
                  <a:lnTo>
                    <a:pt x="1062" y="0"/>
                  </a:lnTo>
                  <a:lnTo>
                    <a:pt x="1062" y="0"/>
                  </a:lnTo>
                  <a:lnTo>
                    <a:pt x="1062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5" y="0"/>
                  </a:lnTo>
                  <a:lnTo>
                    <a:pt x="1067" y="0"/>
                  </a:lnTo>
                  <a:lnTo>
                    <a:pt x="1067" y="0"/>
                  </a:lnTo>
                  <a:lnTo>
                    <a:pt x="1070" y="0"/>
                  </a:lnTo>
                  <a:lnTo>
                    <a:pt x="1070" y="0"/>
                  </a:lnTo>
                  <a:lnTo>
                    <a:pt x="1070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4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7" y="0"/>
                  </a:lnTo>
                  <a:lnTo>
                    <a:pt x="1079" y="0"/>
                  </a:lnTo>
                  <a:lnTo>
                    <a:pt x="1079" y="0"/>
                  </a:lnTo>
                  <a:lnTo>
                    <a:pt x="1081" y="0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1" y="3"/>
                  </a:lnTo>
                  <a:lnTo>
                    <a:pt x="1084" y="3"/>
                  </a:lnTo>
                  <a:lnTo>
                    <a:pt x="1084" y="3"/>
                  </a:lnTo>
                  <a:lnTo>
                    <a:pt x="1084" y="5"/>
                  </a:lnTo>
                  <a:lnTo>
                    <a:pt x="1084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6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88" y="5"/>
                  </a:lnTo>
                  <a:lnTo>
                    <a:pt x="1091" y="5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7"/>
                  </a:lnTo>
                  <a:lnTo>
                    <a:pt x="1091" y="10"/>
                  </a:lnTo>
                  <a:lnTo>
                    <a:pt x="1093" y="10"/>
                  </a:lnTo>
                  <a:lnTo>
                    <a:pt x="1093" y="10"/>
                  </a:lnTo>
                  <a:lnTo>
                    <a:pt x="1096" y="10"/>
                  </a:lnTo>
                  <a:lnTo>
                    <a:pt x="1096" y="10"/>
                  </a:lnTo>
                  <a:lnTo>
                    <a:pt x="1096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098" y="10"/>
                  </a:lnTo>
                  <a:lnTo>
                    <a:pt x="1100" y="10"/>
                  </a:lnTo>
                  <a:lnTo>
                    <a:pt x="1100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3" y="10"/>
                  </a:lnTo>
                  <a:lnTo>
                    <a:pt x="1105" y="10"/>
                  </a:lnTo>
                  <a:lnTo>
                    <a:pt x="1105" y="10"/>
                  </a:lnTo>
                  <a:lnTo>
                    <a:pt x="1107" y="10"/>
                  </a:lnTo>
                  <a:lnTo>
                    <a:pt x="1107" y="10"/>
                  </a:lnTo>
                  <a:lnTo>
                    <a:pt x="1107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0" y="10"/>
                  </a:lnTo>
                  <a:lnTo>
                    <a:pt x="1112" y="10"/>
                  </a:lnTo>
                  <a:lnTo>
                    <a:pt x="1112" y="10"/>
                  </a:lnTo>
                  <a:lnTo>
                    <a:pt x="1115" y="10"/>
                  </a:lnTo>
                  <a:lnTo>
                    <a:pt x="1115" y="10"/>
                  </a:lnTo>
                  <a:lnTo>
                    <a:pt x="1115" y="12"/>
                  </a:lnTo>
                  <a:lnTo>
                    <a:pt x="1115" y="12"/>
                  </a:lnTo>
                  <a:lnTo>
                    <a:pt x="1115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7" y="12"/>
                  </a:lnTo>
                  <a:lnTo>
                    <a:pt x="1119" y="12"/>
                  </a:lnTo>
                  <a:lnTo>
                    <a:pt x="1119" y="14"/>
                  </a:lnTo>
                  <a:lnTo>
                    <a:pt x="1119" y="14"/>
                  </a:lnTo>
                  <a:lnTo>
                    <a:pt x="1119" y="14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19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2" y="17"/>
                  </a:lnTo>
                  <a:lnTo>
                    <a:pt x="1124" y="17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4" y="19"/>
                  </a:lnTo>
                  <a:lnTo>
                    <a:pt x="1126" y="19"/>
                  </a:lnTo>
                  <a:lnTo>
                    <a:pt x="1126" y="19"/>
                  </a:lnTo>
                  <a:lnTo>
                    <a:pt x="1126" y="19"/>
                  </a:lnTo>
                  <a:lnTo>
                    <a:pt x="1129" y="19"/>
                  </a:lnTo>
                  <a:lnTo>
                    <a:pt x="1129" y="19"/>
                  </a:lnTo>
                  <a:lnTo>
                    <a:pt x="1126" y="19"/>
                  </a:lnTo>
                  <a:lnTo>
                    <a:pt x="1126" y="22"/>
                  </a:lnTo>
                  <a:lnTo>
                    <a:pt x="1126" y="22"/>
                  </a:lnTo>
                  <a:lnTo>
                    <a:pt x="1126" y="22"/>
                  </a:lnTo>
                  <a:lnTo>
                    <a:pt x="1124" y="22"/>
                  </a:lnTo>
                  <a:lnTo>
                    <a:pt x="1124" y="24"/>
                  </a:lnTo>
                  <a:lnTo>
                    <a:pt x="1126" y="24"/>
                  </a:lnTo>
                  <a:lnTo>
                    <a:pt x="1126" y="24"/>
                  </a:lnTo>
                  <a:lnTo>
                    <a:pt x="1126" y="24"/>
                  </a:lnTo>
                  <a:lnTo>
                    <a:pt x="1129" y="24"/>
                  </a:lnTo>
                  <a:lnTo>
                    <a:pt x="1129" y="24"/>
                  </a:lnTo>
                  <a:lnTo>
                    <a:pt x="1129" y="24"/>
                  </a:lnTo>
                  <a:lnTo>
                    <a:pt x="1129" y="26"/>
                  </a:lnTo>
                  <a:lnTo>
                    <a:pt x="1131" y="26"/>
                  </a:lnTo>
                  <a:lnTo>
                    <a:pt x="1131" y="26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1" y="29"/>
                  </a:lnTo>
                  <a:lnTo>
                    <a:pt x="1133" y="29"/>
                  </a:lnTo>
                  <a:lnTo>
                    <a:pt x="1133" y="29"/>
                  </a:lnTo>
                  <a:lnTo>
                    <a:pt x="1133" y="31"/>
                  </a:lnTo>
                  <a:lnTo>
                    <a:pt x="1133" y="31"/>
                  </a:lnTo>
                  <a:lnTo>
                    <a:pt x="1133" y="31"/>
                  </a:lnTo>
                  <a:lnTo>
                    <a:pt x="1136" y="31"/>
                  </a:lnTo>
                  <a:lnTo>
                    <a:pt x="1136" y="33"/>
                  </a:lnTo>
                  <a:lnTo>
                    <a:pt x="1133" y="33"/>
                  </a:lnTo>
                  <a:lnTo>
                    <a:pt x="1133" y="33"/>
                  </a:lnTo>
                  <a:lnTo>
                    <a:pt x="1131" y="33"/>
                  </a:lnTo>
                  <a:lnTo>
                    <a:pt x="1131" y="33"/>
                  </a:lnTo>
                  <a:lnTo>
                    <a:pt x="1133" y="33"/>
                  </a:lnTo>
                  <a:lnTo>
                    <a:pt x="1133" y="36"/>
                  </a:lnTo>
                  <a:lnTo>
                    <a:pt x="1133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6" y="36"/>
                  </a:lnTo>
                  <a:lnTo>
                    <a:pt x="1138" y="36"/>
                  </a:lnTo>
                  <a:lnTo>
                    <a:pt x="1138" y="38"/>
                  </a:lnTo>
                  <a:lnTo>
                    <a:pt x="1138" y="38"/>
                  </a:lnTo>
                  <a:lnTo>
                    <a:pt x="1136" y="38"/>
                  </a:lnTo>
                  <a:lnTo>
                    <a:pt x="1136" y="38"/>
                  </a:lnTo>
                  <a:lnTo>
                    <a:pt x="1136" y="38"/>
                  </a:lnTo>
                  <a:lnTo>
                    <a:pt x="1136" y="41"/>
                  </a:lnTo>
                  <a:lnTo>
                    <a:pt x="1136" y="41"/>
                  </a:lnTo>
                  <a:lnTo>
                    <a:pt x="1136" y="41"/>
                  </a:lnTo>
                  <a:lnTo>
                    <a:pt x="1138" y="41"/>
                  </a:lnTo>
                  <a:lnTo>
                    <a:pt x="1138" y="43"/>
                  </a:lnTo>
                  <a:lnTo>
                    <a:pt x="1138" y="43"/>
                  </a:lnTo>
                  <a:lnTo>
                    <a:pt x="1138" y="43"/>
                  </a:lnTo>
                  <a:lnTo>
                    <a:pt x="1138" y="45"/>
                  </a:lnTo>
                  <a:lnTo>
                    <a:pt x="1141" y="45"/>
                  </a:lnTo>
                  <a:lnTo>
                    <a:pt x="1141" y="45"/>
                  </a:lnTo>
                  <a:lnTo>
                    <a:pt x="1141" y="45"/>
                  </a:lnTo>
                  <a:lnTo>
                    <a:pt x="1141" y="48"/>
                  </a:lnTo>
                  <a:lnTo>
                    <a:pt x="1141" y="48"/>
                  </a:lnTo>
                  <a:lnTo>
                    <a:pt x="1141" y="48"/>
                  </a:lnTo>
                  <a:lnTo>
                    <a:pt x="1143" y="48"/>
                  </a:lnTo>
                  <a:lnTo>
                    <a:pt x="1143" y="50"/>
                  </a:lnTo>
                  <a:lnTo>
                    <a:pt x="1141" y="50"/>
                  </a:lnTo>
                  <a:lnTo>
                    <a:pt x="1141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0"/>
                  </a:lnTo>
                  <a:lnTo>
                    <a:pt x="1143" y="52"/>
                  </a:lnTo>
                  <a:lnTo>
                    <a:pt x="1143" y="52"/>
                  </a:lnTo>
                  <a:lnTo>
                    <a:pt x="1143" y="52"/>
                  </a:lnTo>
                  <a:lnTo>
                    <a:pt x="1143" y="55"/>
                  </a:lnTo>
                  <a:lnTo>
                    <a:pt x="1143" y="55"/>
                  </a:lnTo>
                  <a:lnTo>
                    <a:pt x="1145" y="55"/>
                  </a:lnTo>
                  <a:lnTo>
                    <a:pt x="1145" y="55"/>
                  </a:lnTo>
                  <a:lnTo>
                    <a:pt x="1145" y="55"/>
                  </a:lnTo>
                  <a:lnTo>
                    <a:pt x="1145" y="57"/>
                  </a:lnTo>
                  <a:lnTo>
                    <a:pt x="1148" y="57"/>
                  </a:lnTo>
                  <a:lnTo>
                    <a:pt x="1148" y="57"/>
                  </a:lnTo>
                  <a:lnTo>
                    <a:pt x="1148" y="59"/>
                  </a:lnTo>
                  <a:lnTo>
                    <a:pt x="1145" y="59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234"/>
            <p:cNvSpPr>
              <a:spLocks/>
            </p:cNvSpPr>
            <p:nvPr/>
          </p:nvSpPr>
          <p:spPr bwMode="auto">
            <a:xfrm>
              <a:off x="4343400" y="3230563"/>
              <a:ext cx="112713" cy="63500"/>
            </a:xfrm>
            <a:custGeom>
              <a:avLst/>
              <a:gdLst/>
              <a:ahLst/>
              <a:cxnLst>
                <a:cxn ang="0">
                  <a:pos x="36" y="7"/>
                </a:cxn>
                <a:cxn ang="0">
                  <a:pos x="41" y="7"/>
                </a:cxn>
                <a:cxn ang="0">
                  <a:pos x="43" y="7"/>
                </a:cxn>
                <a:cxn ang="0">
                  <a:pos x="48" y="7"/>
                </a:cxn>
                <a:cxn ang="0">
                  <a:pos x="50" y="10"/>
                </a:cxn>
                <a:cxn ang="0">
                  <a:pos x="52" y="7"/>
                </a:cxn>
                <a:cxn ang="0">
                  <a:pos x="55" y="7"/>
                </a:cxn>
                <a:cxn ang="0">
                  <a:pos x="57" y="10"/>
                </a:cxn>
                <a:cxn ang="0">
                  <a:pos x="62" y="12"/>
                </a:cxn>
                <a:cxn ang="0">
                  <a:pos x="62" y="12"/>
                </a:cxn>
                <a:cxn ang="0">
                  <a:pos x="62" y="17"/>
                </a:cxn>
                <a:cxn ang="0">
                  <a:pos x="62" y="21"/>
                </a:cxn>
                <a:cxn ang="0">
                  <a:pos x="64" y="24"/>
                </a:cxn>
                <a:cxn ang="0">
                  <a:pos x="69" y="21"/>
                </a:cxn>
                <a:cxn ang="0">
                  <a:pos x="71" y="24"/>
                </a:cxn>
                <a:cxn ang="0">
                  <a:pos x="71" y="29"/>
                </a:cxn>
                <a:cxn ang="0">
                  <a:pos x="71" y="31"/>
                </a:cxn>
                <a:cxn ang="0">
                  <a:pos x="71" y="36"/>
                </a:cxn>
                <a:cxn ang="0">
                  <a:pos x="71" y="38"/>
                </a:cxn>
                <a:cxn ang="0">
                  <a:pos x="67" y="38"/>
                </a:cxn>
                <a:cxn ang="0">
                  <a:pos x="64" y="40"/>
                </a:cxn>
                <a:cxn ang="0">
                  <a:pos x="60" y="40"/>
                </a:cxn>
                <a:cxn ang="0">
                  <a:pos x="57" y="40"/>
                </a:cxn>
                <a:cxn ang="0">
                  <a:pos x="52" y="38"/>
                </a:cxn>
                <a:cxn ang="0">
                  <a:pos x="50" y="38"/>
                </a:cxn>
                <a:cxn ang="0">
                  <a:pos x="48" y="40"/>
                </a:cxn>
                <a:cxn ang="0">
                  <a:pos x="43" y="40"/>
                </a:cxn>
                <a:cxn ang="0">
                  <a:pos x="38" y="40"/>
                </a:cxn>
                <a:cxn ang="0">
                  <a:pos x="36" y="38"/>
                </a:cxn>
                <a:cxn ang="0">
                  <a:pos x="33" y="38"/>
                </a:cxn>
                <a:cxn ang="0">
                  <a:pos x="31" y="40"/>
                </a:cxn>
                <a:cxn ang="0">
                  <a:pos x="26" y="40"/>
                </a:cxn>
                <a:cxn ang="0">
                  <a:pos x="24" y="40"/>
                </a:cxn>
                <a:cxn ang="0">
                  <a:pos x="19" y="40"/>
                </a:cxn>
                <a:cxn ang="0">
                  <a:pos x="17" y="40"/>
                </a:cxn>
                <a:cxn ang="0">
                  <a:pos x="15" y="40"/>
                </a:cxn>
                <a:cxn ang="0">
                  <a:pos x="12" y="38"/>
                </a:cxn>
                <a:cxn ang="0">
                  <a:pos x="7" y="40"/>
                </a:cxn>
                <a:cxn ang="0">
                  <a:pos x="5" y="36"/>
                </a:cxn>
                <a:cxn ang="0">
                  <a:pos x="3" y="33"/>
                </a:cxn>
                <a:cxn ang="0">
                  <a:pos x="3" y="31"/>
                </a:cxn>
                <a:cxn ang="0">
                  <a:pos x="3" y="29"/>
                </a:cxn>
                <a:cxn ang="0">
                  <a:pos x="5" y="26"/>
                </a:cxn>
                <a:cxn ang="0">
                  <a:pos x="5" y="21"/>
                </a:cxn>
                <a:cxn ang="0">
                  <a:pos x="5" y="19"/>
                </a:cxn>
                <a:cxn ang="0">
                  <a:pos x="10" y="17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2" y="10"/>
                </a:cxn>
                <a:cxn ang="0">
                  <a:pos x="17" y="7"/>
                </a:cxn>
                <a:cxn ang="0">
                  <a:pos x="19" y="5"/>
                </a:cxn>
                <a:cxn ang="0">
                  <a:pos x="22" y="2"/>
                </a:cxn>
                <a:cxn ang="0">
                  <a:pos x="24" y="2"/>
                </a:cxn>
                <a:cxn ang="0">
                  <a:pos x="26" y="2"/>
                </a:cxn>
                <a:cxn ang="0">
                  <a:pos x="31" y="2"/>
                </a:cxn>
                <a:cxn ang="0">
                  <a:pos x="31" y="2"/>
                </a:cxn>
                <a:cxn ang="0">
                  <a:pos x="33" y="5"/>
                </a:cxn>
              </a:cxnLst>
              <a:rect l="0" t="0" r="r" b="b"/>
              <a:pathLst>
                <a:path w="71" h="40">
                  <a:moveTo>
                    <a:pt x="36" y="5"/>
                  </a:moveTo>
                  <a:lnTo>
                    <a:pt x="36" y="5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8" y="7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2"/>
                  </a:lnTo>
                  <a:lnTo>
                    <a:pt x="60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4"/>
                  </a:lnTo>
                  <a:lnTo>
                    <a:pt x="67" y="24"/>
                  </a:lnTo>
                  <a:lnTo>
                    <a:pt x="67" y="24"/>
                  </a:lnTo>
                  <a:lnTo>
                    <a:pt x="67" y="21"/>
                  </a:lnTo>
                  <a:lnTo>
                    <a:pt x="69" y="21"/>
                  </a:lnTo>
                  <a:lnTo>
                    <a:pt x="69" y="21"/>
                  </a:lnTo>
                  <a:lnTo>
                    <a:pt x="69" y="21"/>
                  </a:lnTo>
                  <a:lnTo>
                    <a:pt x="71" y="21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31"/>
                  </a:lnTo>
                  <a:lnTo>
                    <a:pt x="71" y="31"/>
                  </a:lnTo>
                  <a:lnTo>
                    <a:pt x="71" y="31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5" y="40"/>
                  </a:lnTo>
                  <a:lnTo>
                    <a:pt x="55" y="40"/>
                  </a:lnTo>
                  <a:lnTo>
                    <a:pt x="55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40"/>
                  </a:lnTo>
                  <a:lnTo>
                    <a:pt x="50" y="40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1" y="40"/>
                  </a:lnTo>
                  <a:lnTo>
                    <a:pt x="41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3" y="36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38"/>
                  </a:lnTo>
                  <a:lnTo>
                    <a:pt x="15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40"/>
                  </a:lnTo>
                  <a:lnTo>
                    <a:pt x="7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5" y="38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3" y="36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2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6" y="5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235"/>
            <p:cNvSpPr>
              <a:spLocks/>
            </p:cNvSpPr>
            <p:nvPr/>
          </p:nvSpPr>
          <p:spPr bwMode="auto">
            <a:xfrm>
              <a:off x="4343400" y="3230563"/>
              <a:ext cx="112713" cy="63500"/>
            </a:xfrm>
            <a:custGeom>
              <a:avLst/>
              <a:gdLst/>
              <a:ahLst/>
              <a:cxnLst>
                <a:cxn ang="0">
                  <a:pos x="36" y="7"/>
                </a:cxn>
                <a:cxn ang="0">
                  <a:pos x="41" y="7"/>
                </a:cxn>
                <a:cxn ang="0">
                  <a:pos x="43" y="7"/>
                </a:cxn>
                <a:cxn ang="0">
                  <a:pos x="48" y="7"/>
                </a:cxn>
                <a:cxn ang="0">
                  <a:pos x="50" y="10"/>
                </a:cxn>
                <a:cxn ang="0">
                  <a:pos x="52" y="7"/>
                </a:cxn>
                <a:cxn ang="0">
                  <a:pos x="55" y="7"/>
                </a:cxn>
                <a:cxn ang="0">
                  <a:pos x="57" y="10"/>
                </a:cxn>
                <a:cxn ang="0">
                  <a:pos x="62" y="12"/>
                </a:cxn>
                <a:cxn ang="0">
                  <a:pos x="62" y="12"/>
                </a:cxn>
                <a:cxn ang="0">
                  <a:pos x="62" y="17"/>
                </a:cxn>
                <a:cxn ang="0">
                  <a:pos x="62" y="21"/>
                </a:cxn>
                <a:cxn ang="0">
                  <a:pos x="64" y="24"/>
                </a:cxn>
                <a:cxn ang="0">
                  <a:pos x="69" y="21"/>
                </a:cxn>
                <a:cxn ang="0">
                  <a:pos x="71" y="24"/>
                </a:cxn>
                <a:cxn ang="0">
                  <a:pos x="71" y="29"/>
                </a:cxn>
                <a:cxn ang="0">
                  <a:pos x="71" y="31"/>
                </a:cxn>
                <a:cxn ang="0">
                  <a:pos x="71" y="36"/>
                </a:cxn>
                <a:cxn ang="0">
                  <a:pos x="71" y="38"/>
                </a:cxn>
                <a:cxn ang="0">
                  <a:pos x="67" y="38"/>
                </a:cxn>
                <a:cxn ang="0">
                  <a:pos x="64" y="40"/>
                </a:cxn>
                <a:cxn ang="0">
                  <a:pos x="60" y="40"/>
                </a:cxn>
                <a:cxn ang="0">
                  <a:pos x="57" y="40"/>
                </a:cxn>
                <a:cxn ang="0">
                  <a:pos x="52" y="38"/>
                </a:cxn>
                <a:cxn ang="0">
                  <a:pos x="50" y="38"/>
                </a:cxn>
                <a:cxn ang="0">
                  <a:pos x="48" y="40"/>
                </a:cxn>
                <a:cxn ang="0">
                  <a:pos x="43" y="40"/>
                </a:cxn>
                <a:cxn ang="0">
                  <a:pos x="38" y="40"/>
                </a:cxn>
                <a:cxn ang="0">
                  <a:pos x="36" y="38"/>
                </a:cxn>
                <a:cxn ang="0">
                  <a:pos x="33" y="38"/>
                </a:cxn>
                <a:cxn ang="0">
                  <a:pos x="31" y="40"/>
                </a:cxn>
                <a:cxn ang="0">
                  <a:pos x="26" y="40"/>
                </a:cxn>
                <a:cxn ang="0">
                  <a:pos x="24" y="40"/>
                </a:cxn>
                <a:cxn ang="0">
                  <a:pos x="19" y="40"/>
                </a:cxn>
                <a:cxn ang="0">
                  <a:pos x="17" y="40"/>
                </a:cxn>
                <a:cxn ang="0">
                  <a:pos x="15" y="40"/>
                </a:cxn>
                <a:cxn ang="0">
                  <a:pos x="12" y="38"/>
                </a:cxn>
                <a:cxn ang="0">
                  <a:pos x="7" y="40"/>
                </a:cxn>
                <a:cxn ang="0">
                  <a:pos x="5" y="36"/>
                </a:cxn>
                <a:cxn ang="0">
                  <a:pos x="3" y="33"/>
                </a:cxn>
                <a:cxn ang="0">
                  <a:pos x="3" y="31"/>
                </a:cxn>
                <a:cxn ang="0">
                  <a:pos x="3" y="29"/>
                </a:cxn>
                <a:cxn ang="0">
                  <a:pos x="5" y="26"/>
                </a:cxn>
                <a:cxn ang="0">
                  <a:pos x="5" y="21"/>
                </a:cxn>
                <a:cxn ang="0">
                  <a:pos x="5" y="19"/>
                </a:cxn>
                <a:cxn ang="0">
                  <a:pos x="10" y="17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2" y="10"/>
                </a:cxn>
                <a:cxn ang="0">
                  <a:pos x="17" y="7"/>
                </a:cxn>
                <a:cxn ang="0">
                  <a:pos x="19" y="5"/>
                </a:cxn>
                <a:cxn ang="0">
                  <a:pos x="22" y="2"/>
                </a:cxn>
                <a:cxn ang="0">
                  <a:pos x="24" y="2"/>
                </a:cxn>
                <a:cxn ang="0">
                  <a:pos x="26" y="2"/>
                </a:cxn>
                <a:cxn ang="0">
                  <a:pos x="31" y="2"/>
                </a:cxn>
                <a:cxn ang="0">
                  <a:pos x="31" y="2"/>
                </a:cxn>
                <a:cxn ang="0">
                  <a:pos x="33" y="5"/>
                </a:cxn>
              </a:cxnLst>
              <a:rect l="0" t="0" r="r" b="b"/>
              <a:pathLst>
                <a:path w="71" h="40">
                  <a:moveTo>
                    <a:pt x="36" y="5"/>
                  </a:moveTo>
                  <a:lnTo>
                    <a:pt x="36" y="5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6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8" y="7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2" y="10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57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2"/>
                  </a:lnTo>
                  <a:lnTo>
                    <a:pt x="60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2" y="12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7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2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1"/>
                  </a:lnTo>
                  <a:lnTo>
                    <a:pt x="64" y="24"/>
                  </a:lnTo>
                  <a:lnTo>
                    <a:pt x="67" y="24"/>
                  </a:lnTo>
                  <a:lnTo>
                    <a:pt x="67" y="24"/>
                  </a:lnTo>
                  <a:lnTo>
                    <a:pt x="67" y="21"/>
                  </a:lnTo>
                  <a:lnTo>
                    <a:pt x="69" y="21"/>
                  </a:lnTo>
                  <a:lnTo>
                    <a:pt x="69" y="21"/>
                  </a:lnTo>
                  <a:lnTo>
                    <a:pt x="69" y="21"/>
                  </a:lnTo>
                  <a:lnTo>
                    <a:pt x="71" y="21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29"/>
                  </a:lnTo>
                  <a:lnTo>
                    <a:pt x="71" y="31"/>
                  </a:lnTo>
                  <a:lnTo>
                    <a:pt x="71" y="31"/>
                  </a:lnTo>
                  <a:lnTo>
                    <a:pt x="71" y="31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3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6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5" y="40"/>
                  </a:lnTo>
                  <a:lnTo>
                    <a:pt x="55" y="40"/>
                  </a:lnTo>
                  <a:lnTo>
                    <a:pt x="55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40"/>
                  </a:lnTo>
                  <a:lnTo>
                    <a:pt x="50" y="40"/>
                  </a:lnTo>
                  <a:lnTo>
                    <a:pt x="50" y="38"/>
                  </a:lnTo>
                  <a:lnTo>
                    <a:pt x="50" y="38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3" y="40"/>
                  </a:lnTo>
                  <a:lnTo>
                    <a:pt x="41" y="40"/>
                  </a:lnTo>
                  <a:lnTo>
                    <a:pt x="41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3" y="36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31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4" y="40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7" y="40"/>
                  </a:lnTo>
                  <a:lnTo>
                    <a:pt x="15" y="40"/>
                  </a:lnTo>
                  <a:lnTo>
                    <a:pt x="15" y="38"/>
                  </a:lnTo>
                  <a:lnTo>
                    <a:pt x="15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40"/>
                  </a:lnTo>
                  <a:lnTo>
                    <a:pt x="7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5" y="38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3" y="36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0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3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2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6" y="5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236"/>
            <p:cNvSpPr>
              <a:spLocks/>
            </p:cNvSpPr>
            <p:nvPr/>
          </p:nvSpPr>
          <p:spPr bwMode="auto">
            <a:xfrm>
              <a:off x="5211763" y="4167188"/>
              <a:ext cx="38100" cy="46037"/>
            </a:xfrm>
            <a:custGeom>
              <a:avLst/>
              <a:gdLst/>
              <a:ahLst/>
              <a:cxnLst>
                <a:cxn ang="0">
                  <a:pos x="21" y="3"/>
                </a:cxn>
                <a:cxn ang="0">
                  <a:pos x="21" y="5"/>
                </a:cxn>
                <a:cxn ang="0">
                  <a:pos x="21" y="7"/>
                </a:cxn>
                <a:cxn ang="0">
                  <a:pos x="21" y="10"/>
                </a:cxn>
                <a:cxn ang="0">
                  <a:pos x="21" y="12"/>
                </a:cxn>
                <a:cxn ang="0">
                  <a:pos x="24" y="14"/>
                </a:cxn>
                <a:cxn ang="0">
                  <a:pos x="24" y="14"/>
                </a:cxn>
                <a:cxn ang="0">
                  <a:pos x="24" y="17"/>
                </a:cxn>
                <a:cxn ang="0">
                  <a:pos x="24" y="22"/>
                </a:cxn>
                <a:cxn ang="0">
                  <a:pos x="21" y="19"/>
                </a:cxn>
                <a:cxn ang="0">
                  <a:pos x="21" y="19"/>
                </a:cxn>
                <a:cxn ang="0">
                  <a:pos x="19" y="17"/>
                </a:cxn>
                <a:cxn ang="0">
                  <a:pos x="19" y="14"/>
                </a:cxn>
                <a:cxn ang="0">
                  <a:pos x="17" y="12"/>
                </a:cxn>
                <a:cxn ang="0">
                  <a:pos x="17" y="10"/>
                </a:cxn>
                <a:cxn ang="0">
                  <a:pos x="19" y="7"/>
                </a:cxn>
                <a:cxn ang="0">
                  <a:pos x="17" y="5"/>
                </a:cxn>
                <a:cxn ang="0">
                  <a:pos x="17" y="7"/>
                </a:cxn>
                <a:cxn ang="0">
                  <a:pos x="14" y="7"/>
                </a:cxn>
                <a:cxn ang="0">
                  <a:pos x="12" y="10"/>
                </a:cxn>
                <a:cxn ang="0">
                  <a:pos x="12" y="12"/>
                </a:cxn>
                <a:cxn ang="0">
                  <a:pos x="12" y="14"/>
                </a:cxn>
                <a:cxn ang="0">
                  <a:pos x="12" y="17"/>
                </a:cxn>
                <a:cxn ang="0">
                  <a:pos x="14" y="19"/>
                </a:cxn>
                <a:cxn ang="0">
                  <a:pos x="12" y="22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0" y="26"/>
                </a:cxn>
                <a:cxn ang="0">
                  <a:pos x="10" y="29"/>
                </a:cxn>
                <a:cxn ang="0">
                  <a:pos x="7" y="26"/>
                </a:cxn>
                <a:cxn ang="0">
                  <a:pos x="5" y="24"/>
                </a:cxn>
                <a:cxn ang="0">
                  <a:pos x="5" y="24"/>
                </a:cxn>
                <a:cxn ang="0">
                  <a:pos x="2" y="22"/>
                </a:cxn>
                <a:cxn ang="0">
                  <a:pos x="2" y="19"/>
                </a:cxn>
                <a:cxn ang="0">
                  <a:pos x="2" y="17"/>
                </a:cxn>
                <a:cxn ang="0">
                  <a:pos x="2" y="14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7" y="7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2" y="5"/>
                </a:cxn>
                <a:cxn ang="0">
                  <a:pos x="14" y="3"/>
                </a:cxn>
                <a:cxn ang="0">
                  <a:pos x="17" y="3"/>
                </a:cxn>
                <a:cxn ang="0">
                  <a:pos x="17" y="0"/>
                </a:cxn>
              </a:cxnLst>
              <a:rect l="0" t="0" r="r" b="b"/>
              <a:pathLst>
                <a:path w="24" h="29">
                  <a:moveTo>
                    <a:pt x="19" y="0"/>
                  </a:move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2" y="7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14" y="17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2" y="19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237"/>
            <p:cNvSpPr>
              <a:spLocks/>
            </p:cNvSpPr>
            <p:nvPr/>
          </p:nvSpPr>
          <p:spPr bwMode="auto">
            <a:xfrm>
              <a:off x="5211763" y="4167188"/>
              <a:ext cx="38100" cy="46037"/>
            </a:xfrm>
            <a:custGeom>
              <a:avLst/>
              <a:gdLst/>
              <a:ahLst/>
              <a:cxnLst>
                <a:cxn ang="0">
                  <a:pos x="21" y="3"/>
                </a:cxn>
                <a:cxn ang="0">
                  <a:pos x="21" y="5"/>
                </a:cxn>
                <a:cxn ang="0">
                  <a:pos x="21" y="7"/>
                </a:cxn>
                <a:cxn ang="0">
                  <a:pos x="21" y="10"/>
                </a:cxn>
                <a:cxn ang="0">
                  <a:pos x="21" y="12"/>
                </a:cxn>
                <a:cxn ang="0">
                  <a:pos x="24" y="14"/>
                </a:cxn>
                <a:cxn ang="0">
                  <a:pos x="24" y="14"/>
                </a:cxn>
                <a:cxn ang="0">
                  <a:pos x="24" y="17"/>
                </a:cxn>
                <a:cxn ang="0">
                  <a:pos x="24" y="22"/>
                </a:cxn>
                <a:cxn ang="0">
                  <a:pos x="21" y="19"/>
                </a:cxn>
                <a:cxn ang="0">
                  <a:pos x="21" y="19"/>
                </a:cxn>
                <a:cxn ang="0">
                  <a:pos x="19" y="17"/>
                </a:cxn>
                <a:cxn ang="0">
                  <a:pos x="19" y="14"/>
                </a:cxn>
                <a:cxn ang="0">
                  <a:pos x="17" y="12"/>
                </a:cxn>
                <a:cxn ang="0">
                  <a:pos x="17" y="10"/>
                </a:cxn>
                <a:cxn ang="0">
                  <a:pos x="19" y="7"/>
                </a:cxn>
                <a:cxn ang="0">
                  <a:pos x="17" y="5"/>
                </a:cxn>
                <a:cxn ang="0">
                  <a:pos x="17" y="7"/>
                </a:cxn>
                <a:cxn ang="0">
                  <a:pos x="14" y="7"/>
                </a:cxn>
                <a:cxn ang="0">
                  <a:pos x="12" y="10"/>
                </a:cxn>
                <a:cxn ang="0">
                  <a:pos x="12" y="12"/>
                </a:cxn>
                <a:cxn ang="0">
                  <a:pos x="12" y="14"/>
                </a:cxn>
                <a:cxn ang="0">
                  <a:pos x="12" y="17"/>
                </a:cxn>
                <a:cxn ang="0">
                  <a:pos x="14" y="19"/>
                </a:cxn>
                <a:cxn ang="0">
                  <a:pos x="12" y="22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0" y="26"/>
                </a:cxn>
                <a:cxn ang="0">
                  <a:pos x="10" y="29"/>
                </a:cxn>
                <a:cxn ang="0">
                  <a:pos x="7" y="26"/>
                </a:cxn>
                <a:cxn ang="0">
                  <a:pos x="5" y="24"/>
                </a:cxn>
                <a:cxn ang="0">
                  <a:pos x="5" y="24"/>
                </a:cxn>
                <a:cxn ang="0">
                  <a:pos x="2" y="22"/>
                </a:cxn>
                <a:cxn ang="0">
                  <a:pos x="2" y="19"/>
                </a:cxn>
                <a:cxn ang="0">
                  <a:pos x="2" y="17"/>
                </a:cxn>
                <a:cxn ang="0">
                  <a:pos x="2" y="14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7" y="7"/>
                </a:cxn>
                <a:cxn ang="0">
                  <a:pos x="10" y="5"/>
                </a:cxn>
                <a:cxn ang="0">
                  <a:pos x="10" y="5"/>
                </a:cxn>
                <a:cxn ang="0">
                  <a:pos x="12" y="5"/>
                </a:cxn>
                <a:cxn ang="0">
                  <a:pos x="14" y="3"/>
                </a:cxn>
                <a:cxn ang="0">
                  <a:pos x="17" y="3"/>
                </a:cxn>
                <a:cxn ang="0">
                  <a:pos x="17" y="0"/>
                </a:cxn>
              </a:cxnLst>
              <a:rect l="0" t="0" r="r" b="b"/>
              <a:pathLst>
                <a:path w="24" h="29">
                  <a:moveTo>
                    <a:pt x="19" y="0"/>
                  </a:moveTo>
                  <a:lnTo>
                    <a:pt x="19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1" y="14"/>
                  </a:lnTo>
                  <a:lnTo>
                    <a:pt x="21" y="14"/>
                  </a:lnTo>
                  <a:lnTo>
                    <a:pt x="24" y="14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7" y="14"/>
                  </a:lnTo>
                  <a:lnTo>
                    <a:pt x="17" y="12"/>
                  </a:lnTo>
                  <a:lnTo>
                    <a:pt x="17" y="12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2" y="7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14" y="17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2" y="19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4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9" y="0"/>
                  </a:lnTo>
                  <a:lnTo>
                    <a:pt x="19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6" name="Freeform 238"/>
            <p:cNvSpPr>
              <a:spLocks/>
            </p:cNvSpPr>
            <p:nvPr/>
          </p:nvSpPr>
          <p:spPr bwMode="auto">
            <a:xfrm>
              <a:off x="3032125" y="3313113"/>
              <a:ext cx="15875" cy="19050"/>
            </a:xfrm>
            <a:custGeom>
              <a:avLst/>
              <a:gdLst/>
              <a:ahLst/>
              <a:cxnLst>
                <a:cxn ang="0">
                  <a:pos x="7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3" y="10"/>
                </a:cxn>
                <a:cxn ang="0">
                  <a:pos x="3" y="10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3" y="3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10" y="0"/>
                </a:cxn>
                <a:cxn ang="0">
                  <a:pos x="10" y="3"/>
                </a:cxn>
                <a:cxn ang="0">
                  <a:pos x="10" y="3"/>
                </a:cxn>
                <a:cxn ang="0">
                  <a:pos x="10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2"/>
                </a:cxn>
                <a:cxn ang="0">
                  <a:pos x="7" y="12"/>
                </a:cxn>
              </a:cxnLst>
              <a:rect l="0" t="0" r="r" b="b"/>
              <a:pathLst>
                <a:path w="10" h="12">
                  <a:moveTo>
                    <a:pt x="7" y="12"/>
                  </a:move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7" name="Freeform 239"/>
            <p:cNvSpPr>
              <a:spLocks/>
            </p:cNvSpPr>
            <p:nvPr/>
          </p:nvSpPr>
          <p:spPr bwMode="auto">
            <a:xfrm>
              <a:off x="3032125" y="3313113"/>
              <a:ext cx="15875" cy="19050"/>
            </a:xfrm>
            <a:custGeom>
              <a:avLst/>
              <a:gdLst/>
              <a:ahLst/>
              <a:cxnLst>
                <a:cxn ang="0">
                  <a:pos x="7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2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3" y="10"/>
                </a:cxn>
                <a:cxn ang="0">
                  <a:pos x="3" y="10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3" y="3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10" y="0"/>
                </a:cxn>
                <a:cxn ang="0">
                  <a:pos x="10" y="3"/>
                </a:cxn>
                <a:cxn ang="0">
                  <a:pos x="10" y="3"/>
                </a:cxn>
                <a:cxn ang="0">
                  <a:pos x="10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0"/>
                </a:cxn>
                <a:cxn ang="0">
                  <a:pos x="7" y="12"/>
                </a:cxn>
                <a:cxn ang="0">
                  <a:pos x="7" y="12"/>
                </a:cxn>
              </a:cxnLst>
              <a:rect l="0" t="0" r="r" b="b"/>
              <a:pathLst>
                <a:path w="10" h="12">
                  <a:moveTo>
                    <a:pt x="7" y="12"/>
                  </a:move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8" name="Freeform 240"/>
            <p:cNvSpPr>
              <a:spLocks/>
            </p:cNvSpPr>
            <p:nvPr/>
          </p:nvSpPr>
          <p:spPr bwMode="auto">
            <a:xfrm>
              <a:off x="4318000" y="3298825"/>
              <a:ext cx="157163" cy="239712"/>
            </a:xfrm>
            <a:custGeom>
              <a:avLst/>
              <a:gdLst/>
              <a:ahLst/>
              <a:cxnLst>
                <a:cxn ang="0">
                  <a:pos x="92" y="87"/>
                </a:cxn>
                <a:cxn ang="0">
                  <a:pos x="94" y="99"/>
                </a:cxn>
                <a:cxn ang="0">
                  <a:pos x="99" y="111"/>
                </a:cxn>
                <a:cxn ang="0">
                  <a:pos x="99" y="125"/>
                </a:cxn>
                <a:cxn ang="0">
                  <a:pos x="99" y="137"/>
                </a:cxn>
                <a:cxn ang="0">
                  <a:pos x="92" y="132"/>
                </a:cxn>
                <a:cxn ang="0">
                  <a:pos x="92" y="144"/>
                </a:cxn>
                <a:cxn ang="0">
                  <a:pos x="90" y="147"/>
                </a:cxn>
                <a:cxn ang="0">
                  <a:pos x="87" y="137"/>
                </a:cxn>
                <a:cxn ang="0">
                  <a:pos x="83" y="128"/>
                </a:cxn>
                <a:cxn ang="0">
                  <a:pos x="83" y="116"/>
                </a:cxn>
                <a:cxn ang="0">
                  <a:pos x="78" y="106"/>
                </a:cxn>
                <a:cxn ang="0">
                  <a:pos x="71" y="102"/>
                </a:cxn>
                <a:cxn ang="0">
                  <a:pos x="76" y="109"/>
                </a:cxn>
                <a:cxn ang="0">
                  <a:pos x="68" y="106"/>
                </a:cxn>
                <a:cxn ang="0">
                  <a:pos x="66" y="116"/>
                </a:cxn>
                <a:cxn ang="0">
                  <a:pos x="61" y="109"/>
                </a:cxn>
                <a:cxn ang="0">
                  <a:pos x="59" y="118"/>
                </a:cxn>
                <a:cxn ang="0">
                  <a:pos x="52" y="125"/>
                </a:cxn>
                <a:cxn ang="0">
                  <a:pos x="42" y="123"/>
                </a:cxn>
                <a:cxn ang="0">
                  <a:pos x="35" y="125"/>
                </a:cxn>
                <a:cxn ang="0">
                  <a:pos x="26" y="128"/>
                </a:cxn>
                <a:cxn ang="0">
                  <a:pos x="23" y="121"/>
                </a:cxn>
                <a:cxn ang="0">
                  <a:pos x="21" y="109"/>
                </a:cxn>
                <a:cxn ang="0">
                  <a:pos x="21" y="97"/>
                </a:cxn>
                <a:cxn ang="0">
                  <a:pos x="19" y="87"/>
                </a:cxn>
                <a:cxn ang="0">
                  <a:pos x="16" y="80"/>
                </a:cxn>
                <a:cxn ang="0">
                  <a:pos x="12" y="71"/>
                </a:cxn>
                <a:cxn ang="0">
                  <a:pos x="16" y="61"/>
                </a:cxn>
                <a:cxn ang="0">
                  <a:pos x="7" y="57"/>
                </a:cxn>
                <a:cxn ang="0">
                  <a:pos x="0" y="50"/>
                </a:cxn>
                <a:cxn ang="0">
                  <a:pos x="7" y="45"/>
                </a:cxn>
                <a:cxn ang="0">
                  <a:pos x="12" y="38"/>
                </a:cxn>
                <a:cxn ang="0">
                  <a:pos x="21" y="35"/>
                </a:cxn>
                <a:cxn ang="0">
                  <a:pos x="14" y="28"/>
                </a:cxn>
                <a:cxn ang="0">
                  <a:pos x="7" y="23"/>
                </a:cxn>
                <a:cxn ang="0">
                  <a:pos x="2" y="14"/>
                </a:cxn>
                <a:cxn ang="0">
                  <a:pos x="12" y="7"/>
                </a:cxn>
                <a:cxn ang="0">
                  <a:pos x="9" y="2"/>
                </a:cxn>
                <a:cxn ang="0">
                  <a:pos x="16" y="9"/>
                </a:cxn>
                <a:cxn ang="0">
                  <a:pos x="21" y="7"/>
                </a:cxn>
                <a:cxn ang="0">
                  <a:pos x="23" y="12"/>
                </a:cxn>
                <a:cxn ang="0">
                  <a:pos x="33" y="16"/>
                </a:cxn>
                <a:cxn ang="0">
                  <a:pos x="38" y="14"/>
                </a:cxn>
                <a:cxn ang="0">
                  <a:pos x="40" y="26"/>
                </a:cxn>
                <a:cxn ang="0">
                  <a:pos x="42" y="35"/>
                </a:cxn>
                <a:cxn ang="0">
                  <a:pos x="54" y="38"/>
                </a:cxn>
                <a:cxn ang="0">
                  <a:pos x="68" y="38"/>
                </a:cxn>
                <a:cxn ang="0">
                  <a:pos x="78" y="38"/>
                </a:cxn>
                <a:cxn ang="0">
                  <a:pos x="90" y="38"/>
                </a:cxn>
                <a:cxn ang="0">
                  <a:pos x="94" y="45"/>
                </a:cxn>
                <a:cxn ang="0">
                  <a:pos x="90" y="54"/>
                </a:cxn>
                <a:cxn ang="0">
                  <a:pos x="85" y="61"/>
                </a:cxn>
                <a:cxn ang="0">
                  <a:pos x="78" y="66"/>
                </a:cxn>
                <a:cxn ang="0">
                  <a:pos x="68" y="68"/>
                </a:cxn>
                <a:cxn ang="0">
                  <a:pos x="68" y="80"/>
                </a:cxn>
                <a:cxn ang="0">
                  <a:pos x="73" y="90"/>
                </a:cxn>
                <a:cxn ang="0">
                  <a:pos x="76" y="92"/>
                </a:cxn>
                <a:cxn ang="0">
                  <a:pos x="80" y="87"/>
                </a:cxn>
                <a:cxn ang="0">
                  <a:pos x="85" y="76"/>
                </a:cxn>
              </a:cxnLst>
              <a:rect l="0" t="0" r="r" b="b"/>
              <a:pathLst>
                <a:path w="99" h="151">
                  <a:moveTo>
                    <a:pt x="92" y="76"/>
                  </a:move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80"/>
                  </a:lnTo>
                  <a:lnTo>
                    <a:pt x="92" y="80"/>
                  </a:lnTo>
                  <a:lnTo>
                    <a:pt x="92" y="83"/>
                  </a:lnTo>
                  <a:lnTo>
                    <a:pt x="92" y="83"/>
                  </a:lnTo>
                  <a:lnTo>
                    <a:pt x="94" y="83"/>
                  </a:lnTo>
                  <a:lnTo>
                    <a:pt x="94" y="85"/>
                  </a:lnTo>
                  <a:lnTo>
                    <a:pt x="94" y="85"/>
                  </a:lnTo>
                  <a:lnTo>
                    <a:pt x="94" y="87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2" y="90"/>
                  </a:lnTo>
                  <a:lnTo>
                    <a:pt x="94" y="90"/>
                  </a:lnTo>
                  <a:lnTo>
                    <a:pt x="94" y="90"/>
                  </a:lnTo>
                  <a:lnTo>
                    <a:pt x="94" y="92"/>
                  </a:lnTo>
                  <a:lnTo>
                    <a:pt x="94" y="92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9"/>
                  </a:lnTo>
                  <a:lnTo>
                    <a:pt x="97" y="99"/>
                  </a:lnTo>
                  <a:lnTo>
                    <a:pt x="97" y="99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7" y="104"/>
                  </a:lnTo>
                  <a:lnTo>
                    <a:pt x="97" y="104"/>
                  </a:lnTo>
                  <a:lnTo>
                    <a:pt x="97" y="104"/>
                  </a:lnTo>
                  <a:lnTo>
                    <a:pt x="97" y="106"/>
                  </a:lnTo>
                  <a:lnTo>
                    <a:pt x="97" y="106"/>
                  </a:lnTo>
                  <a:lnTo>
                    <a:pt x="97" y="106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9" y="109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4"/>
                  </a:lnTo>
                  <a:lnTo>
                    <a:pt x="99" y="114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99" y="121"/>
                  </a:lnTo>
                  <a:lnTo>
                    <a:pt x="99" y="121"/>
                  </a:lnTo>
                  <a:lnTo>
                    <a:pt x="99" y="123"/>
                  </a:lnTo>
                  <a:lnTo>
                    <a:pt x="99" y="123"/>
                  </a:lnTo>
                  <a:lnTo>
                    <a:pt x="99" y="125"/>
                  </a:lnTo>
                  <a:lnTo>
                    <a:pt x="99" y="125"/>
                  </a:lnTo>
                  <a:lnTo>
                    <a:pt x="99" y="125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4" y="135"/>
                  </a:lnTo>
                  <a:lnTo>
                    <a:pt x="94" y="135"/>
                  </a:lnTo>
                  <a:lnTo>
                    <a:pt x="94" y="135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5"/>
                  </a:lnTo>
                  <a:lnTo>
                    <a:pt x="92" y="135"/>
                  </a:lnTo>
                  <a:lnTo>
                    <a:pt x="90" y="135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2" y="144"/>
                  </a:lnTo>
                  <a:lnTo>
                    <a:pt x="92" y="144"/>
                  </a:lnTo>
                  <a:lnTo>
                    <a:pt x="92" y="144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4" y="149"/>
                  </a:lnTo>
                  <a:lnTo>
                    <a:pt x="94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2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4"/>
                  </a:lnTo>
                  <a:lnTo>
                    <a:pt x="90" y="144"/>
                  </a:lnTo>
                  <a:lnTo>
                    <a:pt x="87" y="144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0"/>
                  </a:lnTo>
                  <a:lnTo>
                    <a:pt x="87" y="140"/>
                  </a:lnTo>
                  <a:lnTo>
                    <a:pt x="87" y="140"/>
                  </a:lnTo>
                  <a:lnTo>
                    <a:pt x="87" y="137"/>
                  </a:lnTo>
                  <a:lnTo>
                    <a:pt x="87" y="137"/>
                  </a:lnTo>
                  <a:lnTo>
                    <a:pt x="87" y="137"/>
                  </a:lnTo>
                  <a:lnTo>
                    <a:pt x="85" y="137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5" y="132"/>
                  </a:lnTo>
                  <a:lnTo>
                    <a:pt x="85" y="132"/>
                  </a:lnTo>
                  <a:lnTo>
                    <a:pt x="85" y="132"/>
                  </a:lnTo>
                  <a:lnTo>
                    <a:pt x="83" y="132"/>
                  </a:lnTo>
                  <a:lnTo>
                    <a:pt x="83" y="132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5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80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1"/>
                  </a:lnTo>
                  <a:lnTo>
                    <a:pt x="80" y="111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6"/>
                  </a:lnTo>
                  <a:lnTo>
                    <a:pt x="80" y="106"/>
                  </a:lnTo>
                  <a:lnTo>
                    <a:pt x="78" y="106"/>
                  </a:lnTo>
                  <a:lnTo>
                    <a:pt x="78" y="106"/>
                  </a:lnTo>
                  <a:lnTo>
                    <a:pt x="78" y="106"/>
                  </a:lnTo>
                  <a:lnTo>
                    <a:pt x="78" y="104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1" y="99"/>
                  </a:lnTo>
                  <a:lnTo>
                    <a:pt x="71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6" y="102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3" y="109"/>
                  </a:lnTo>
                  <a:lnTo>
                    <a:pt x="73" y="109"/>
                  </a:lnTo>
                  <a:lnTo>
                    <a:pt x="73" y="109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4"/>
                  </a:lnTo>
                  <a:lnTo>
                    <a:pt x="73" y="104"/>
                  </a:lnTo>
                  <a:lnTo>
                    <a:pt x="71" y="104"/>
                  </a:lnTo>
                  <a:lnTo>
                    <a:pt x="71" y="104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4"/>
                  </a:lnTo>
                  <a:lnTo>
                    <a:pt x="68" y="114"/>
                  </a:lnTo>
                  <a:lnTo>
                    <a:pt x="68" y="114"/>
                  </a:lnTo>
                  <a:lnTo>
                    <a:pt x="68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1"/>
                  </a:lnTo>
                  <a:lnTo>
                    <a:pt x="61" y="111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11"/>
                  </a:lnTo>
                  <a:lnTo>
                    <a:pt x="61" y="111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21"/>
                  </a:lnTo>
                  <a:lnTo>
                    <a:pt x="59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54" y="123"/>
                  </a:lnTo>
                  <a:lnTo>
                    <a:pt x="54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5"/>
                  </a:lnTo>
                  <a:lnTo>
                    <a:pt x="52" y="125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7" y="125"/>
                  </a:lnTo>
                  <a:lnTo>
                    <a:pt x="47" y="125"/>
                  </a:lnTo>
                  <a:lnTo>
                    <a:pt x="45" y="125"/>
                  </a:lnTo>
                  <a:lnTo>
                    <a:pt x="45" y="123"/>
                  </a:lnTo>
                  <a:lnTo>
                    <a:pt x="45" y="123"/>
                  </a:lnTo>
                  <a:lnTo>
                    <a:pt x="42" y="123"/>
                  </a:lnTo>
                  <a:lnTo>
                    <a:pt x="42" y="123"/>
                  </a:lnTo>
                  <a:lnTo>
                    <a:pt x="42" y="123"/>
                  </a:lnTo>
                  <a:lnTo>
                    <a:pt x="42" y="121"/>
                  </a:lnTo>
                  <a:lnTo>
                    <a:pt x="42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3"/>
                  </a:lnTo>
                  <a:lnTo>
                    <a:pt x="40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8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8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28" y="125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5"/>
                  </a:lnTo>
                  <a:lnTo>
                    <a:pt x="23" y="125"/>
                  </a:lnTo>
                  <a:lnTo>
                    <a:pt x="23" y="125"/>
                  </a:lnTo>
                  <a:lnTo>
                    <a:pt x="23" y="125"/>
                  </a:lnTo>
                  <a:lnTo>
                    <a:pt x="21" y="125"/>
                  </a:lnTo>
                  <a:lnTo>
                    <a:pt x="21" y="123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3" y="121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23" y="121"/>
                  </a:lnTo>
                  <a:lnTo>
                    <a:pt x="23" y="118"/>
                  </a:lnTo>
                  <a:lnTo>
                    <a:pt x="23" y="118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3" y="116"/>
                  </a:lnTo>
                  <a:lnTo>
                    <a:pt x="23" y="114"/>
                  </a:lnTo>
                  <a:lnTo>
                    <a:pt x="23" y="114"/>
                  </a:lnTo>
                  <a:lnTo>
                    <a:pt x="21" y="114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09"/>
                  </a:lnTo>
                  <a:lnTo>
                    <a:pt x="21" y="109"/>
                  </a:lnTo>
                  <a:lnTo>
                    <a:pt x="21" y="109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2"/>
                  </a:lnTo>
                  <a:lnTo>
                    <a:pt x="21" y="102"/>
                  </a:lnTo>
                  <a:lnTo>
                    <a:pt x="21" y="99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21" y="99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19" y="97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87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6" y="87"/>
                  </a:lnTo>
                  <a:lnTo>
                    <a:pt x="16" y="87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4" y="80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2" y="78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4" y="73"/>
                  </a:lnTo>
                  <a:lnTo>
                    <a:pt x="14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68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4" y="66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1"/>
                  </a:lnTo>
                  <a:lnTo>
                    <a:pt x="16" y="61"/>
                  </a:lnTo>
                  <a:lnTo>
                    <a:pt x="16" y="61"/>
                  </a:lnTo>
                  <a:lnTo>
                    <a:pt x="16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9" y="59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2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21" y="38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28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9" y="28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4" y="14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2" y="2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1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40" y="23"/>
                  </a:lnTo>
                  <a:lnTo>
                    <a:pt x="40" y="23"/>
                  </a:lnTo>
                  <a:lnTo>
                    <a:pt x="40" y="26"/>
                  </a:lnTo>
                  <a:lnTo>
                    <a:pt x="40" y="26"/>
                  </a:lnTo>
                  <a:lnTo>
                    <a:pt x="40" y="26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40" y="33"/>
                  </a:lnTo>
                  <a:lnTo>
                    <a:pt x="40" y="33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5" y="35"/>
                  </a:lnTo>
                  <a:lnTo>
                    <a:pt x="45" y="35"/>
                  </a:lnTo>
                  <a:lnTo>
                    <a:pt x="45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4" y="40"/>
                  </a:lnTo>
                  <a:lnTo>
                    <a:pt x="94" y="40"/>
                  </a:lnTo>
                  <a:lnTo>
                    <a:pt x="94" y="42"/>
                  </a:lnTo>
                  <a:lnTo>
                    <a:pt x="94" y="42"/>
                  </a:lnTo>
                  <a:lnTo>
                    <a:pt x="94" y="42"/>
                  </a:lnTo>
                  <a:lnTo>
                    <a:pt x="94" y="45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4" y="45"/>
                  </a:lnTo>
                  <a:lnTo>
                    <a:pt x="94" y="45"/>
                  </a:lnTo>
                  <a:lnTo>
                    <a:pt x="94" y="45"/>
                  </a:lnTo>
                  <a:lnTo>
                    <a:pt x="92" y="45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50"/>
                  </a:lnTo>
                  <a:lnTo>
                    <a:pt x="92" y="50"/>
                  </a:lnTo>
                  <a:lnTo>
                    <a:pt x="90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87" y="54"/>
                  </a:lnTo>
                  <a:lnTo>
                    <a:pt x="87" y="54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4"/>
                  </a:lnTo>
                  <a:lnTo>
                    <a:pt x="83" y="64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4"/>
                  </a:lnTo>
                  <a:lnTo>
                    <a:pt x="73" y="64"/>
                  </a:lnTo>
                  <a:lnTo>
                    <a:pt x="73" y="64"/>
                  </a:lnTo>
                  <a:lnTo>
                    <a:pt x="73" y="66"/>
                  </a:lnTo>
                  <a:lnTo>
                    <a:pt x="73" y="66"/>
                  </a:lnTo>
                  <a:lnTo>
                    <a:pt x="73" y="66"/>
                  </a:lnTo>
                  <a:lnTo>
                    <a:pt x="73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8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6" y="87"/>
                  </a:lnTo>
                  <a:lnTo>
                    <a:pt x="76" y="87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8" y="95"/>
                  </a:lnTo>
                  <a:lnTo>
                    <a:pt x="78" y="95"/>
                  </a:lnTo>
                  <a:lnTo>
                    <a:pt x="80" y="95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0"/>
                  </a:lnTo>
                  <a:lnTo>
                    <a:pt x="83" y="90"/>
                  </a:lnTo>
                  <a:lnTo>
                    <a:pt x="83" y="90"/>
                  </a:lnTo>
                  <a:lnTo>
                    <a:pt x="80" y="90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5"/>
                  </a:lnTo>
                  <a:lnTo>
                    <a:pt x="80" y="85"/>
                  </a:lnTo>
                  <a:lnTo>
                    <a:pt x="83" y="85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5" y="83"/>
                  </a:lnTo>
                  <a:lnTo>
                    <a:pt x="85" y="80"/>
                  </a:lnTo>
                  <a:lnTo>
                    <a:pt x="85" y="80"/>
                  </a:lnTo>
                  <a:lnTo>
                    <a:pt x="85" y="80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7" y="76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2" y="76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9" name="Freeform 241"/>
            <p:cNvSpPr>
              <a:spLocks/>
            </p:cNvSpPr>
            <p:nvPr/>
          </p:nvSpPr>
          <p:spPr bwMode="auto">
            <a:xfrm>
              <a:off x="4318000" y="3298825"/>
              <a:ext cx="157163" cy="239712"/>
            </a:xfrm>
            <a:custGeom>
              <a:avLst/>
              <a:gdLst/>
              <a:ahLst/>
              <a:cxnLst>
                <a:cxn ang="0">
                  <a:pos x="92" y="87"/>
                </a:cxn>
                <a:cxn ang="0">
                  <a:pos x="94" y="99"/>
                </a:cxn>
                <a:cxn ang="0">
                  <a:pos x="99" y="111"/>
                </a:cxn>
                <a:cxn ang="0">
                  <a:pos x="99" y="125"/>
                </a:cxn>
                <a:cxn ang="0">
                  <a:pos x="99" y="137"/>
                </a:cxn>
                <a:cxn ang="0">
                  <a:pos x="92" y="132"/>
                </a:cxn>
                <a:cxn ang="0">
                  <a:pos x="92" y="144"/>
                </a:cxn>
                <a:cxn ang="0">
                  <a:pos x="90" y="147"/>
                </a:cxn>
                <a:cxn ang="0">
                  <a:pos x="87" y="137"/>
                </a:cxn>
                <a:cxn ang="0">
                  <a:pos x="83" y="128"/>
                </a:cxn>
                <a:cxn ang="0">
                  <a:pos x="83" y="116"/>
                </a:cxn>
                <a:cxn ang="0">
                  <a:pos x="78" y="106"/>
                </a:cxn>
                <a:cxn ang="0">
                  <a:pos x="71" y="102"/>
                </a:cxn>
                <a:cxn ang="0">
                  <a:pos x="76" y="109"/>
                </a:cxn>
                <a:cxn ang="0">
                  <a:pos x="68" y="106"/>
                </a:cxn>
                <a:cxn ang="0">
                  <a:pos x="66" y="116"/>
                </a:cxn>
                <a:cxn ang="0">
                  <a:pos x="61" y="109"/>
                </a:cxn>
                <a:cxn ang="0">
                  <a:pos x="59" y="118"/>
                </a:cxn>
                <a:cxn ang="0">
                  <a:pos x="52" y="125"/>
                </a:cxn>
                <a:cxn ang="0">
                  <a:pos x="42" y="123"/>
                </a:cxn>
                <a:cxn ang="0">
                  <a:pos x="35" y="125"/>
                </a:cxn>
                <a:cxn ang="0">
                  <a:pos x="26" y="128"/>
                </a:cxn>
                <a:cxn ang="0">
                  <a:pos x="23" y="121"/>
                </a:cxn>
                <a:cxn ang="0">
                  <a:pos x="21" y="109"/>
                </a:cxn>
                <a:cxn ang="0">
                  <a:pos x="21" y="97"/>
                </a:cxn>
                <a:cxn ang="0">
                  <a:pos x="19" y="87"/>
                </a:cxn>
                <a:cxn ang="0">
                  <a:pos x="16" y="80"/>
                </a:cxn>
                <a:cxn ang="0">
                  <a:pos x="12" y="71"/>
                </a:cxn>
                <a:cxn ang="0">
                  <a:pos x="16" y="61"/>
                </a:cxn>
                <a:cxn ang="0">
                  <a:pos x="7" y="57"/>
                </a:cxn>
                <a:cxn ang="0">
                  <a:pos x="0" y="50"/>
                </a:cxn>
                <a:cxn ang="0">
                  <a:pos x="7" y="45"/>
                </a:cxn>
                <a:cxn ang="0">
                  <a:pos x="12" y="38"/>
                </a:cxn>
                <a:cxn ang="0">
                  <a:pos x="21" y="35"/>
                </a:cxn>
                <a:cxn ang="0">
                  <a:pos x="14" y="28"/>
                </a:cxn>
                <a:cxn ang="0">
                  <a:pos x="7" y="23"/>
                </a:cxn>
                <a:cxn ang="0">
                  <a:pos x="2" y="14"/>
                </a:cxn>
                <a:cxn ang="0">
                  <a:pos x="12" y="7"/>
                </a:cxn>
                <a:cxn ang="0">
                  <a:pos x="9" y="2"/>
                </a:cxn>
                <a:cxn ang="0">
                  <a:pos x="16" y="9"/>
                </a:cxn>
                <a:cxn ang="0">
                  <a:pos x="21" y="7"/>
                </a:cxn>
                <a:cxn ang="0">
                  <a:pos x="23" y="12"/>
                </a:cxn>
                <a:cxn ang="0">
                  <a:pos x="33" y="16"/>
                </a:cxn>
                <a:cxn ang="0">
                  <a:pos x="38" y="14"/>
                </a:cxn>
                <a:cxn ang="0">
                  <a:pos x="40" y="26"/>
                </a:cxn>
                <a:cxn ang="0">
                  <a:pos x="42" y="35"/>
                </a:cxn>
                <a:cxn ang="0">
                  <a:pos x="54" y="38"/>
                </a:cxn>
                <a:cxn ang="0">
                  <a:pos x="68" y="38"/>
                </a:cxn>
                <a:cxn ang="0">
                  <a:pos x="78" y="38"/>
                </a:cxn>
                <a:cxn ang="0">
                  <a:pos x="90" y="38"/>
                </a:cxn>
                <a:cxn ang="0">
                  <a:pos x="94" y="45"/>
                </a:cxn>
                <a:cxn ang="0">
                  <a:pos x="90" y="54"/>
                </a:cxn>
                <a:cxn ang="0">
                  <a:pos x="85" y="61"/>
                </a:cxn>
                <a:cxn ang="0">
                  <a:pos x="78" y="66"/>
                </a:cxn>
                <a:cxn ang="0">
                  <a:pos x="68" y="68"/>
                </a:cxn>
                <a:cxn ang="0">
                  <a:pos x="68" y="80"/>
                </a:cxn>
                <a:cxn ang="0">
                  <a:pos x="73" y="90"/>
                </a:cxn>
                <a:cxn ang="0">
                  <a:pos x="76" y="92"/>
                </a:cxn>
                <a:cxn ang="0">
                  <a:pos x="80" y="87"/>
                </a:cxn>
                <a:cxn ang="0">
                  <a:pos x="85" y="76"/>
                </a:cxn>
              </a:cxnLst>
              <a:rect l="0" t="0" r="r" b="b"/>
              <a:pathLst>
                <a:path w="99" h="151">
                  <a:moveTo>
                    <a:pt x="92" y="76"/>
                  </a:move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78"/>
                  </a:lnTo>
                  <a:lnTo>
                    <a:pt x="92" y="80"/>
                  </a:lnTo>
                  <a:lnTo>
                    <a:pt x="92" y="80"/>
                  </a:lnTo>
                  <a:lnTo>
                    <a:pt x="92" y="83"/>
                  </a:lnTo>
                  <a:lnTo>
                    <a:pt x="92" y="83"/>
                  </a:lnTo>
                  <a:lnTo>
                    <a:pt x="94" y="83"/>
                  </a:lnTo>
                  <a:lnTo>
                    <a:pt x="94" y="85"/>
                  </a:lnTo>
                  <a:lnTo>
                    <a:pt x="94" y="85"/>
                  </a:lnTo>
                  <a:lnTo>
                    <a:pt x="94" y="87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92" y="90"/>
                  </a:lnTo>
                  <a:lnTo>
                    <a:pt x="94" y="90"/>
                  </a:lnTo>
                  <a:lnTo>
                    <a:pt x="94" y="90"/>
                  </a:lnTo>
                  <a:lnTo>
                    <a:pt x="94" y="92"/>
                  </a:lnTo>
                  <a:lnTo>
                    <a:pt x="94" y="92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4" y="99"/>
                  </a:lnTo>
                  <a:lnTo>
                    <a:pt x="97" y="99"/>
                  </a:lnTo>
                  <a:lnTo>
                    <a:pt x="97" y="99"/>
                  </a:lnTo>
                  <a:lnTo>
                    <a:pt x="97" y="102"/>
                  </a:lnTo>
                  <a:lnTo>
                    <a:pt x="97" y="102"/>
                  </a:lnTo>
                  <a:lnTo>
                    <a:pt x="97" y="104"/>
                  </a:lnTo>
                  <a:lnTo>
                    <a:pt x="97" y="104"/>
                  </a:lnTo>
                  <a:lnTo>
                    <a:pt x="97" y="104"/>
                  </a:lnTo>
                  <a:lnTo>
                    <a:pt x="97" y="106"/>
                  </a:lnTo>
                  <a:lnTo>
                    <a:pt x="97" y="106"/>
                  </a:lnTo>
                  <a:lnTo>
                    <a:pt x="97" y="106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9" y="109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4"/>
                  </a:lnTo>
                  <a:lnTo>
                    <a:pt x="99" y="114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6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99" y="118"/>
                  </a:lnTo>
                  <a:lnTo>
                    <a:pt x="99" y="121"/>
                  </a:lnTo>
                  <a:lnTo>
                    <a:pt x="99" y="121"/>
                  </a:lnTo>
                  <a:lnTo>
                    <a:pt x="99" y="123"/>
                  </a:lnTo>
                  <a:lnTo>
                    <a:pt x="99" y="123"/>
                  </a:lnTo>
                  <a:lnTo>
                    <a:pt x="99" y="125"/>
                  </a:lnTo>
                  <a:lnTo>
                    <a:pt x="99" y="125"/>
                  </a:lnTo>
                  <a:lnTo>
                    <a:pt x="99" y="125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4" y="135"/>
                  </a:lnTo>
                  <a:lnTo>
                    <a:pt x="94" y="135"/>
                  </a:lnTo>
                  <a:lnTo>
                    <a:pt x="94" y="135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2"/>
                  </a:lnTo>
                  <a:lnTo>
                    <a:pt x="92" y="135"/>
                  </a:lnTo>
                  <a:lnTo>
                    <a:pt x="92" y="135"/>
                  </a:lnTo>
                  <a:lnTo>
                    <a:pt x="90" y="135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37"/>
                  </a:lnTo>
                  <a:lnTo>
                    <a:pt x="90" y="140"/>
                  </a:lnTo>
                  <a:lnTo>
                    <a:pt x="90" y="140"/>
                  </a:lnTo>
                  <a:lnTo>
                    <a:pt x="90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2" y="144"/>
                  </a:lnTo>
                  <a:lnTo>
                    <a:pt x="92" y="144"/>
                  </a:lnTo>
                  <a:lnTo>
                    <a:pt x="92" y="144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7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4" y="149"/>
                  </a:lnTo>
                  <a:lnTo>
                    <a:pt x="94" y="151"/>
                  </a:lnTo>
                  <a:lnTo>
                    <a:pt x="92" y="151"/>
                  </a:lnTo>
                  <a:lnTo>
                    <a:pt x="92" y="151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2" y="149"/>
                  </a:lnTo>
                  <a:lnTo>
                    <a:pt x="92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7"/>
                  </a:lnTo>
                  <a:lnTo>
                    <a:pt x="90" y="144"/>
                  </a:lnTo>
                  <a:lnTo>
                    <a:pt x="90" y="144"/>
                  </a:lnTo>
                  <a:lnTo>
                    <a:pt x="87" y="144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0"/>
                  </a:lnTo>
                  <a:lnTo>
                    <a:pt x="87" y="140"/>
                  </a:lnTo>
                  <a:lnTo>
                    <a:pt x="87" y="140"/>
                  </a:lnTo>
                  <a:lnTo>
                    <a:pt x="87" y="137"/>
                  </a:lnTo>
                  <a:lnTo>
                    <a:pt x="87" y="137"/>
                  </a:lnTo>
                  <a:lnTo>
                    <a:pt x="87" y="137"/>
                  </a:lnTo>
                  <a:lnTo>
                    <a:pt x="85" y="137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5" y="132"/>
                  </a:lnTo>
                  <a:lnTo>
                    <a:pt x="85" y="132"/>
                  </a:lnTo>
                  <a:lnTo>
                    <a:pt x="85" y="132"/>
                  </a:lnTo>
                  <a:lnTo>
                    <a:pt x="83" y="132"/>
                  </a:lnTo>
                  <a:lnTo>
                    <a:pt x="83" y="132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30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8"/>
                  </a:lnTo>
                  <a:lnTo>
                    <a:pt x="83" y="125"/>
                  </a:lnTo>
                  <a:lnTo>
                    <a:pt x="80" y="125"/>
                  </a:lnTo>
                  <a:lnTo>
                    <a:pt x="80" y="125"/>
                  </a:lnTo>
                  <a:lnTo>
                    <a:pt x="80" y="123"/>
                  </a:lnTo>
                  <a:lnTo>
                    <a:pt x="83" y="123"/>
                  </a:lnTo>
                  <a:lnTo>
                    <a:pt x="83" y="123"/>
                  </a:lnTo>
                  <a:lnTo>
                    <a:pt x="83" y="121"/>
                  </a:lnTo>
                  <a:lnTo>
                    <a:pt x="83" y="121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8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3" y="116"/>
                  </a:lnTo>
                  <a:lnTo>
                    <a:pt x="80" y="116"/>
                  </a:lnTo>
                  <a:lnTo>
                    <a:pt x="80" y="116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4"/>
                  </a:lnTo>
                  <a:lnTo>
                    <a:pt x="80" y="111"/>
                  </a:lnTo>
                  <a:lnTo>
                    <a:pt x="80" y="111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6"/>
                  </a:lnTo>
                  <a:lnTo>
                    <a:pt x="80" y="106"/>
                  </a:lnTo>
                  <a:lnTo>
                    <a:pt x="78" y="106"/>
                  </a:lnTo>
                  <a:lnTo>
                    <a:pt x="78" y="106"/>
                  </a:lnTo>
                  <a:lnTo>
                    <a:pt x="78" y="106"/>
                  </a:lnTo>
                  <a:lnTo>
                    <a:pt x="78" y="104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102"/>
                  </a:lnTo>
                  <a:lnTo>
                    <a:pt x="76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1" y="99"/>
                  </a:lnTo>
                  <a:lnTo>
                    <a:pt x="71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3" y="102"/>
                  </a:lnTo>
                  <a:lnTo>
                    <a:pt x="76" y="102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4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6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3" y="109"/>
                  </a:lnTo>
                  <a:lnTo>
                    <a:pt x="73" y="109"/>
                  </a:lnTo>
                  <a:lnTo>
                    <a:pt x="73" y="109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3" y="104"/>
                  </a:lnTo>
                  <a:lnTo>
                    <a:pt x="73" y="104"/>
                  </a:lnTo>
                  <a:lnTo>
                    <a:pt x="71" y="104"/>
                  </a:lnTo>
                  <a:lnTo>
                    <a:pt x="71" y="104"/>
                  </a:lnTo>
                  <a:lnTo>
                    <a:pt x="71" y="106"/>
                  </a:lnTo>
                  <a:lnTo>
                    <a:pt x="71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6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4"/>
                  </a:lnTo>
                  <a:lnTo>
                    <a:pt x="68" y="114"/>
                  </a:lnTo>
                  <a:lnTo>
                    <a:pt x="68" y="114"/>
                  </a:lnTo>
                  <a:lnTo>
                    <a:pt x="68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6"/>
                  </a:lnTo>
                  <a:lnTo>
                    <a:pt x="64" y="116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1"/>
                  </a:lnTo>
                  <a:lnTo>
                    <a:pt x="61" y="111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11"/>
                  </a:lnTo>
                  <a:lnTo>
                    <a:pt x="61" y="111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4"/>
                  </a:lnTo>
                  <a:lnTo>
                    <a:pt x="61" y="116"/>
                  </a:lnTo>
                  <a:lnTo>
                    <a:pt x="61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18"/>
                  </a:lnTo>
                  <a:lnTo>
                    <a:pt x="59" y="121"/>
                  </a:lnTo>
                  <a:lnTo>
                    <a:pt x="59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7" y="121"/>
                  </a:lnTo>
                  <a:lnTo>
                    <a:pt x="54" y="121"/>
                  </a:lnTo>
                  <a:lnTo>
                    <a:pt x="54" y="121"/>
                  </a:lnTo>
                  <a:lnTo>
                    <a:pt x="54" y="123"/>
                  </a:lnTo>
                  <a:lnTo>
                    <a:pt x="54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5"/>
                  </a:lnTo>
                  <a:lnTo>
                    <a:pt x="52" y="125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9" y="123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7" y="125"/>
                  </a:lnTo>
                  <a:lnTo>
                    <a:pt x="47" y="125"/>
                  </a:lnTo>
                  <a:lnTo>
                    <a:pt x="45" y="125"/>
                  </a:lnTo>
                  <a:lnTo>
                    <a:pt x="45" y="123"/>
                  </a:lnTo>
                  <a:lnTo>
                    <a:pt x="45" y="123"/>
                  </a:lnTo>
                  <a:lnTo>
                    <a:pt x="42" y="123"/>
                  </a:lnTo>
                  <a:lnTo>
                    <a:pt x="42" y="123"/>
                  </a:lnTo>
                  <a:lnTo>
                    <a:pt x="42" y="123"/>
                  </a:lnTo>
                  <a:lnTo>
                    <a:pt x="42" y="121"/>
                  </a:lnTo>
                  <a:lnTo>
                    <a:pt x="42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3"/>
                  </a:lnTo>
                  <a:lnTo>
                    <a:pt x="40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38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5"/>
                  </a:lnTo>
                  <a:lnTo>
                    <a:pt x="35" y="128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3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31" y="125"/>
                  </a:lnTo>
                  <a:lnTo>
                    <a:pt x="28" y="125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8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5"/>
                  </a:lnTo>
                  <a:lnTo>
                    <a:pt x="23" y="125"/>
                  </a:lnTo>
                  <a:lnTo>
                    <a:pt x="23" y="125"/>
                  </a:lnTo>
                  <a:lnTo>
                    <a:pt x="23" y="125"/>
                  </a:lnTo>
                  <a:lnTo>
                    <a:pt x="21" y="125"/>
                  </a:lnTo>
                  <a:lnTo>
                    <a:pt x="21" y="123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3" y="121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23" y="121"/>
                  </a:lnTo>
                  <a:lnTo>
                    <a:pt x="23" y="118"/>
                  </a:lnTo>
                  <a:lnTo>
                    <a:pt x="23" y="118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3" y="116"/>
                  </a:lnTo>
                  <a:lnTo>
                    <a:pt x="23" y="114"/>
                  </a:lnTo>
                  <a:lnTo>
                    <a:pt x="23" y="114"/>
                  </a:lnTo>
                  <a:lnTo>
                    <a:pt x="21" y="114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11"/>
                  </a:lnTo>
                  <a:lnTo>
                    <a:pt x="21" y="109"/>
                  </a:lnTo>
                  <a:lnTo>
                    <a:pt x="21" y="109"/>
                  </a:lnTo>
                  <a:lnTo>
                    <a:pt x="21" y="109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6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4"/>
                  </a:lnTo>
                  <a:lnTo>
                    <a:pt x="21" y="102"/>
                  </a:lnTo>
                  <a:lnTo>
                    <a:pt x="21" y="102"/>
                  </a:lnTo>
                  <a:lnTo>
                    <a:pt x="21" y="99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21" y="99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19" y="97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90"/>
                  </a:lnTo>
                  <a:lnTo>
                    <a:pt x="19" y="87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9" y="87"/>
                  </a:lnTo>
                  <a:lnTo>
                    <a:pt x="16" y="87"/>
                  </a:lnTo>
                  <a:lnTo>
                    <a:pt x="16" y="87"/>
                  </a:lnTo>
                  <a:lnTo>
                    <a:pt x="14" y="87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6" y="85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6" y="80"/>
                  </a:lnTo>
                  <a:lnTo>
                    <a:pt x="14" y="80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2" y="78"/>
                  </a:lnTo>
                  <a:lnTo>
                    <a:pt x="12" y="76"/>
                  </a:lnTo>
                  <a:lnTo>
                    <a:pt x="12" y="76"/>
                  </a:lnTo>
                  <a:lnTo>
                    <a:pt x="12" y="73"/>
                  </a:lnTo>
                  <a:lnTo>
                    <a:pt x="12" y="73"/>
                  </a:lnTo>
                  <a:lnTo>
                    <a:pt x="14" y="73"/>
                  </a:lnTo>
                  <a:lnTo>
                    <a:pt x="14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68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6" y="68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4" y="66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1"/>
                  </a:lnTo>
                  <a:lnTo>
                    <a:pt x="16" y="61"/>
                  </a:lnTo>
                  <a:lnTo>
                    <a:pt x="16" y="61"/>
                  </a:lnTo>
                  <a:lnTo>
                    <a:pt x="16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9" y="59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2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21" y="38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9" y="28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9" y="28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4" y="14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2" y="2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1" y="7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12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1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6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3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5" y="12"/>
                  </a:lnTo>
                  <a:lnTo>
                    <a:pt x="38" y="12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40" y="23"/>
                  </a:lnTo>
                  <a:lnTo>
                    <a:pt x="40" y="23"/>
                  </a:lnTo>
                  <a:lnTo>
                    <a:pt x="40" y="26"/>
                  </a:lnTo>
                  <a:lnTo>
                    <a:pt x="40" y="26"/>
                  </a:lnTo>
                  <a:lnTo>
                    <a:pt x="40" y="26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40" y="33"/>
                  </a:lnTo>
                  <a:lnTo>
                    <a:pt x="40" y="33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5" y="35"/>
                  </a:lnTo>
                  <a:lnTo>
                    <a:pt x="45" y="35"/>
                  </a:lnTo>
                  <a:lnTo>
                    <a:pt x="45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7" y="38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68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78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83" y="38"/>
                  </a:lnTo>
                  <a:lnTo>
                    <a:pt x="83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4" y="40"/>
                  </a:lnTo>
                  <a:lnTo>
                    <a:pt x="94" y="40"/>
                  </a:lnTo>
                  <a:lnTo>
                    <a:pt x="94" y="42"/>
                  </a:lnTo>
                  <a:lnTo>
                    <a:pt x="94" y="42"/>
                  </a:lnTo>
                  <a:lnTo>
                    <a:pt x="94" y="42"/>
                  </a:lnTo>
                  <a:lnTo>
                    <a:pt x="94" y="45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4" y="45"/>
                  </a:lnTo>
                  <a:lnTo>
                    <a:pt x="94" y="45"/>
                  </a:lnTo>
                  <a:lnTo>
                    <a:pt x="94" y="45"/>
                  </a:lnTo>
                  <a:lnTo>
                    <a:pt x="92" y="45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47"/>
                  </a:lnTo>
                  <a:lnTo>
                    <a:pt x="92" y="50"/>
                  </a:lnTo>
                  <a:lnTo>
                    <a:pt x="92" y="50"/>
                  </a:lnTo>
                  <a:lnTo>
                    <a:pt x="90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4"/>
                  </a:lnTo>
                  <a:lnTo>
                    <a:pt x="87" y="54"/>
                  </a:lnTo>
                  <a:lnTo>
                    <a:pt x="87" y="54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5" y="57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1"/>
                  </a:lnTo>
                  <a:lnTo>
                    <a:pt x="85" y="64"/>
                  </a:lnTo>
                  <a:lnTo>
                    <a:pt x="83" y="64"/>
                  </a:lnTo>
                  <a:lnTo>
                    <a:pt x="83" y="61"/>
                  </a:lnTo>
                  <a:lnTo>
                    <a:pt x="83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1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6"/>
                  </a:lnTo>
                  <a:lnTo>
                    <a:pt x="76" y="64"/>
                  </a:lnTo>
                  <a:lnTo>
                    <a:pt x="73" y="64"/>
                  </a:lnTo>
                  <a:lnTo>
                    <a:pt x="73" y="64"/>
                  </a:lnTo>
                  <a:lnTo>
                    <a:pt x="73" y="66"/>
                  </a:lnTo>
                  <a:lnTo>
                    <a:pt x="73" y="66"/>
                  </a:lnTo>
                  <a:lnTo>
                    <a:pt x="73" y="66"/>
                  </a:lnTo>
                  <a:lnTo>
                    <a:pt x="73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71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71"/>
                  </a:lnTo>
                  <a:lnTo>
                    <a:pt x="68" y="71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3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78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8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87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3" y="87"/>
                  </a:lnTo>
                  <a:lnTo>
                    <a:pt x="76" y="87"/>
                  </a:lnTo>
                  <a:lnTo>
                    <a:pt x="76" y="87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2"/>
                  </a:lnTo>
                  <a:lnTo>
                    <a:pt x="76" y="92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8" y="95"/>
                  </a:lnTo>
                  <a:lnTo>
                    <a:pt x="78" y="95"/>
                  </a:lnTo>
                  <a:lnTo>
                    <a:pt x="80" y="95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2"/>
                  </a:lnTo>
                  <a:lnTo>
                    <a:pt x="80" y="90"/>
                  </a:lnTo>
                  <a:lnTo>
                    <a:pt x="83" y="90"/>
                  </a:lnTo>
                  <a:lnTo>
                    <a:pt x="83" y="90"/>
                  </a:lnTo>
                  <a:lnTo>
                    <a:pt x="80" y="90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5"/>
                  </a:lnTo>
                  <a:lnTo>
                    <a:pt x="80" y="85"/>
                  </a:lnTo>
                  <a:lnTo>
                    <a:pt x="83" y="85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5" y="83"/>
                  </a:lnTo>
                  <a:lnTo>
                    <a:pt x="85" y="80"/>
                  </a:lnTo>
                  <a:lnTo>
                    <a:pt x="85" y="80"/>
                  </a:lnTo>
                  <a:lnTo>
                    <a:pt x="85" y="80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7" y="76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2" y="76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0" name="Freeform 242"/>
            <p:cNvSpPr>
              <a:spLocks/>
            </p:cNvSpPr>
            <p:nvPr/>
          </p:nvSpPr>
          <p:spPr bwMode="auto">
            <a:xfrm>
              <a:off x="3036888" y="2744788"/>
              <a:ext cx="3175" cy="1587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1" name="Freeform 243"/>
            <p:cNvSpPr>
              <a:spLocks/>
            </p:cNvSpPr>
            <p:nvPr/>
          </p:nvSpPr>
          <p:spPr bwMode="auto">
            <a:xfrm>
              <a:off x="3036888" y="2744788"/>
              <a:ext cx="3175" cy="1587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2" name="Freeform 244"/>
            <p:cNvSpPr>
              <a:spLocks/>
            </p:cNvSpPr>
            <p:nvPr/>
          </p:nvSpPr>
          <p:spPr bwMode="auto">
            <a:xfrm>
              <a:off x="3006725" y="2755900"/>
              <a:ext cx="3175" cy="7937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</a:cxnLst>
              <a:rect l="0" t="0" r="r" b="b"/>
              <a:pathLst>
                <a:path w="2" h="5">
                  <a:moveTo>
                    <a:pt x="2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3" name="Freeform 245"/>
            <p:cNvSpPr>
              <a:spLocks/>
            </p:cNvSpPr>
            <p:nvPr/>
          </p:nvSpPr>
          <p:spPr bwMode="auto">
            <a:xfrm>
              <a:off x="3006725" y="2755900"/>
              <a:ext cx="3175" cy="7937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</a:cxnLst>
              <a:rect l="0" t="0" r="r" b="b"/>
              <a:pathLst>
                <a:path w="2" h="5">
                  <a:moveTo>
                    <a:pt x="2" y="3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4" name="Freeform 246"/>
            <p:cNvSpPr>
              <a:spLocks/>
            </p:cNvSpPr>
            <p:nvPr/>
          </p:nvSpPr>
          <p:spPr bwMode="auto">
            <a:xfrm>
              <a:off x="3040063" y="2744788"/>
              <a:ext cx="3175" cy="47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5" name="Freeform 247"/>
            <p:cNvSpPr>
              <a:spLocks/>
            </p:cNvSpPr>
            <p:nvPr/>
          </p:nvSpPr>
          <p:spPr bwMode="auto">
            <a:xfrm>
              <a:off x="3040063" y="2744788"/>
              <a:ext cx="3175" cy="47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6" name="Freeform 248"/>
            <p:cNvSpPr>
              <a:spLocks/>
            </p:cNvSpPr>
            <p:nvPr/>
          </p:nvSpPr>
          <p:spPr bwMode="auto">
            <a:xfrm>
              <a:off x="2844800" y="2768600"/>
              <a:ext cx="44450" cy="41275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9" y="4"/>
                </a:cxn>
                <a:cxn ang="0">
                  <a:pos x="9" y="7"/>
                </a:cxn>
                <a:cxn ang="0">
                  <a:pos x="9" y="4"/>
                </a:cxn>
                <a:cxn ang="0">
                  <a:pos x="9" y="7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6" y="7"/>
                </a:cxn>
                <a:cxn ang="0">
                  <a:pos x="16" y="7"/>
                </a:cxn>
                <a:cxn ang="0">
                  <a:pos x="19" y="7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9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24" y="11"/>
                </a:cxn>
                <a:cxn ang="0">
                  <a:pos x="24" y="11"/>
                </a:cxn>
                <a:cxn ang="0">
                  <a:pos x="26" y="1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9"/>
                </a:cxn>
                <a:cxn ang="0">
                  <a:pos x="28" y="19"/>
                </a:cxn>
                <a:cxn ang="0">
                  <a:pos x="28" y="21"/>
                </a:cxn>
                <a:cxn ang="0">
                  <a:pos x="28" y="23"/>
                </a:cxn>
                <a:cxn ang="0">
                  <a:pos x="28" y="23"/>
                </a:cxn>
                <a:cxn ang="0">
                  <a:pos x="26" y="26"/>
                </a:cxn>
                <a:cxn ang="0">
                  <a:pos x="26" y="23"/>
                </a:cxn>
                <a:cxn ang="0">
                  <a:pos x="24" y="23"/>
                </a:cxn>
                <a:cxn ang="0">
                  <a:pos x="21" y="23"/>
                </a:cxn>
                <a:cxn ang="0">
                  <a:pos x="21" y="23"/>
                </a:cxn>
                <a:cxn ang="0">
                  <a:pos x="19" y="23"/>
                </a:cxn>
                <a:cxn ang="0">
                  <a:pos x="19" y="21"/>
                </a:cxn>
                <a:cxn ang="0">
                  <a:pos x="16" y="21"/>
                </a:cxn>
                <a:cxn ang="0">
                  <a:pos x="14" y="21"/>
                </a:cxn>
                <a:cxn ang="0">
                  <a:pos x="14" y="21"/>
                </a:cxn>
                <a:cxn ang="0">
                  <a:pos x="12" y="19"/>
                </a:cxn>
                <a:cxn ang="0">
                  <a:pos x="12" y="19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9" y="16"/>
                </a:cxn>
                <a:cxn ang="0">
                  <a:pos x="7" y="16"/>
                </a:cxn>
                <a:cxn ang="0">
                  <a:pos x="7" y="14"/>
                </a:cxn>
                <a:cxn ang="0">
                  <a:pos x="7" y="11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5" y="2"/>
                </a:cxn>
                <a:cxn ang="0">
                  <a:pos x="5" y="0"/>
                </a:cxn>
              </a:cxnLst>
              <a:rect l="0" t="0" r="r" b="b"/>
              <a:pathLst>
                <a:path w="28" h="26">
                  <a:moveTo>
                    <a:pt x="7" y="0"/>
                  </a:move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7" name="Freeform 249"/>
            <p:cNvSpPr>
              <a:spLocks/>
            </p:cNvSpPr>
            <p:nvPr/>
          </p:nvSpPr>
          <p:spPr bwMode="auto">
            <a:xfrm>
              <a:off x="2844800" y="2768600"/>
              <a:ext cx="44450" cy="41275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9" y="4"/>
                </a:cxn>
                <a:cxn ang="0">
                  <a:pos x="9" y="7"/>
                </a:cxn>
                <a:cxn ang="0">
                  <a:pos x="9" y="4"/>
                </a:cxn>
                <a:cxn ang="0">
                  <a:pos x="9" y="7"/>
                </a:cxn>
                <a:cxn ang="0">
                  <a:pos x="12" y="7"/>
                </a:cxn>
                <a:cxn ang="0">
                  <a:pos x="12" y="7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6" y="7"/>
                </a:cxn>
                <a:cxn ang="0">
                  <a:pos x="16" y="7"/>
                </a:cxn>
                <a:cxn ang="0">
                  <a:pos x="19" y="7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9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24" y="11"/>
                </a:cxn>
                <a:cxn ang="0">
                  <a:pos x="24" y="11"/>
                </a:cxn>
                <a:cxn ang="0">
                  <a:pos x="26" y="1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9"/>
                </a:cxn>
                <a:cxn ang="0">
                  <a:pos x="28" y="19"/>
                </a:cxn>
                <a:cxn ang="0">
                  <a:pos x="28" y="21"/>
                </a:cxn>
                <a:cxn ang="0">
                  <a:pos x="28" y="23"/>
                </a:cxn>
                <a:cxn ang="0">
                  <a:pos x="28" y="23"/>
                </a:cxn>
                <a:cxn ang="0">
                  <a:pos x="26" y="26"/>
                </a:cxn>
                <a:cxn ang="0">
                  <a:pos x="26" y="23"/>
                </a:cxn>
                <a:cxn ang="0">
                  <a:pos x="24" y="23"/>
                </a:cxn>
                <a:cxn ang="0">
                  <a:pos x="21" y="23"/>
                </a:cxn>
                <a:cxn ang="0">
                  <a:pos x="21" y="23"/>
                </a:cxn>
                <a:cxn ang="0">
                  <a:pos x="19" y="23"/>
                </a:cxn>
                <a:cxn ang="0">
                  <a:pos x="19" y="21"/>
                </a:cxn>
                <a:cxn ang="0">
                  <a:pos x="16" y="21"/>
                </a:cxn>
                <a:cxn ang="0">
                  <a:pos x="14" y="21"/>
                </a:cxn>
                <a:cxn ang="0">
                  <a:pos x="14" y="21"/>
                </a:cxn>
                <a:cxn ang="0">
                  <a:pos x="12" y="19"/>
                </a:cxn>
                <a:cxn ang="0">
                  <a:pos x="12" y="19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9" y="16"/>
                </a:cxn>
                <a:cxn ang="0">
                  <a:pos x="7" y="16"/>
                </a:cxn>
                <a:cxn ang="0">
                  <a:pos x="7" y="14"/>
                </a:cxn>
                <a:cxn ang="0">
                  <a:pos x="7" y="11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5" y="2"/>
                </a:cxn>
                <a:cxn ang="0">
                  <a:pos x="5" y="0"/>
                </a:cxn>
              </a:cxnLst>
              <a:rect l="0" t="0" r="r" b="b"/>
              <a:pathLst>
                <a:path w="28" h="26">
                  <a:moveTo>
                    <a:pt x="7" y="0"/>
                  </a:move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1"/>
                  </a:lnTo>
                  <a:lnTo>
                    <a:pt x="24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1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6" y="23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4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9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8" name="Freeform 250"/>
            <p:cNvSpPr>
              <a:spLocks/>
            </p:cNvSpPr>
            <p:nvPr/>
          </p:nvSpPr>
          <p:spPr bwMode="auto">
            <a:xfrm>
              <a:off x="2852738" y="2684463"/>
              <a:ext cx="179388" cy="139700"/>
            </a:xfrm>
            <a:custGeom>
              <a:avLst/>
              <a:gdLst/>
              <a:ahLst/>
              <a:cxnLst>
                <a:cxn ang="0">
                  <a:pos x="80" y="5"/>
                </a:cxn>
                <a:cxn ang="0">
                  <a:pos x="85" y="10"/>
                </a:cxn>
                <a:cxn ang="0">
                  <a:pos x="90" y="19"/>
                </a:cxn>
                <a:cxn ang="0">
                  <a:pos x="92" y="24"/>
                </a:cxn>
                <a:cxn ang="0">
                  <a:pos x="97" y="31"/>
                </a:cxn>
                <a:cxn ang="0">
                  <a:pos x="104" y="31"/>
                </a:cxn>
                <a:cxn ang="0">
                  <a:pos x="111" y="36"/>
                </a:cxn>
                <a:cxn ang="0">
                  <a:pos x="113" y="43"/>
                </a:cxn>
                <a:cxn ang="0">
                  <a:pos x="109" y="41"/>
                </a:cxn>
                <a:cxn ang="0">
                  <a:pos x="101" y="41"/>
                </a:cxn>
                <a:cxn ang="0">
                  <a:pos x="97" y="45"/>
                </a:cxn>
                <a:cxn ang="0">
                  <a:pos x="94" y="53"/>
                </a:cxn>
                <a:cxn ang="0">
                  <a:pos x="92" y="60"/>
                </a:cxn>
                <a:cxn ang="0">
                  <a:pos x="92" y="67"/>
                </a:cxn>
                <a:cxn ang="0">
                  <a:pos x="90" y="72"/>
                </a:cxn>
                <a:cxn ang="0">
                  <a:pos x="87" y="74"/>
                </a:cxn>
                <a:cxn ang="0">
                  <a:pos x="85" y="69"/>
                </a:cxn>
                <a:cxn ang="0">
                  <a:pos x="83" y="79"/>
                </a:cxn>
                <a:cxn ang="0">
                  <a:pos x="80" y="88"/>
                </a:cxn>
                <a:cxn ang="0">
                  <a:pos x="73" y="86"/>
                </a:cxn>
                <a:cxn ang="0">
                  <a:pos x="68" y="81"/>
                </a:cxn>
                <a:cxn ang="0">
                  <a:pos x="64" y="76"/>
                </a:cxn>
                <a:cxn ang="0">
                  <a:pos x="71" y="74"/>
                </a:cxn>
                <a:cxn ang="0">
                  <a:pos x="66" y="69"/>
                </a:cxn>
                <a:cxn ang="0">
                  <a:pos x="71" y="62"/>
                </a:cxn>
                <a:cxn ang="0">
                  <a:pos x="66" y="57"/>
                </a:cxn>
                <a:cxn ang="0">
                  <a:pos x="59" y="60"/>
                </a:cxn>
                <a:cxn ang="0">
                  <a:pos x="52" y="62"/>
                </a:cxn>
                <a:cxn ang="0">
                  <a:pos x="45" y="67"/>
                </a:cxn>
                <a:cxn ang="0">
                  <a:pos x="40" y="69"/>
                </a:cxn>
                <a:cxn ang="0">
                  <a:pos x="33" y="74"/>
                </a:cxn>
                <a:cxn ang="0">
                  <a:pos x="33" y="72"/>
                </a:cxn>
                <a:cxn ang="0">
                  <a:pos x="33" y="67"/>
                </a:cxn>
                <a:cxn ang="0">
                  <a:pos x="30" y="62"/>
                </a:cxn>
                <a:cxn ang="0">
                  <a:pos x="26" y="57"/>
                </a:cxn>
                <a:cxn ang="0">
                  <a:pos x="21" y="55"/>
                </a:cxn>
                <a:cxn ang="0">
                  <a:pos x="16" y="50"/>
                </a:cxn>
                <a:cxn ang="0">
                  <a:pos x="16" y="48"/>
                </a:cxn>
                <a:cxn ang="0">
                  <a:pos x="19" y="43"/>
                </a:cxn>
                <a:cxn ang="0">
                  <a:pos x="14" y="38"/>
                </a:cxn>
                <a:cxn ang="0">
                  <a:pos x="7" y="34"/>
                </a:cxn>
                <a:cxn ang="0">
                  <a:pos x="11" y="27"/>
                </a:cxn>
                <a:cxn ang="0">
                  <a:pos x="7" y="22"/>
                </a:cxn>
                <a:cxn ang="0">
                  <a:pos x="2" y="19"/>
                </a:cxn>
                <a:cxn ang="0">
                  <a:pos x="2" y="19"/>
                </a:cxn>
                <a:cxn ang="0">
                  <a:pos x="2" y="12"/>
                </a:cxn>
                <a:cxn ang="0">
                  <a:pos x="9" y="10"/>
                </a:cxn>
                <a:cxn ang="0">
                  <a:pos x="14" y="15"/>
                </a:cxn>
                <a:cxn ang="0">
                  <a:pos x="21" y="19"/>
                </a:cxn>
                <a:cxn ang="0">
                  <a:pos x="28" y="19"/>
                </a:cxn>
                <a:cxn ang="0">
                  <a:pos x="33" y="19"/>
                </a:cxn>
                <a:cxn ang="0">
                  <a:pos x="33" y="12"/>
                </a:cxn>
                <a:cxn ang="0">
                  <a:pos x="26" y="10"/>
                </a:cxn>
                <a:cxn ang="0">
                  <a:pos x="28" y="0"/>
                </a:cxn>
                <a:cxn ang="0">
                  <a:pos x="35" y="0"/>
                </a:cxn>
                <a:cxn ang="0">
                  <a:pos x="40" y="5"/>
                </a:cxn>
                <a:cxn ang="0">
                  <a:pos x="45" y="10"/>
                </a:cxn>
                <a:cxn ang="0">
                  <a:pos x="49" y="15"/>
                </a:cxn>
                <a:cxn ang="0">
                  <a:pos x="56" y="17"/>
                </a:cxn>
                <a:cxn ang="0">
                  <a:pos x="64" y="12"/>
                </a:cxn>
                <a:cxn ang="0">
                  <a:pos x="71" y="10"/>
                </a:cxn>
                <a:cxn ang="0">
                  <a:pos x="73" y="3"/>
                </a:cxn>
              </a:cxnLst>
              <a:rect l="0" t="0" r="r" b="b"/>
              <a:pathLst>
                <a:path w="113" h="88">
                  <a:moveTo>
                    <a:pt x="75" y="0"/>
                  </a:moveTo>
                  <a:lnTo>
                    <a:pt x="75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80" y="3"/>
                  </a:lnTo>
                  <a:lnTo>
                    <a:pt x="80" y="3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3" y="5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2"/>
                  </a:lnTo>
                  <a:lnTo>
                    <a:pt x="87" y="12"/>
                  </a:lnTo>
                  <a:lnTo>
                    <a:pt x="87" y="12"/>
                  </a:lnTo>
                  <a:lnTo>
                    <a:pt x="87" y="12"/>
                  </a:lnTo>
                  <a:lnTo>
                    <a:pt x="87" y="15"/>
                  </a:lnTo>
                  <a:lnTo>
                    <a:pt x="87" y="15"/>
                  </a:lnTo>
                  <a:lnTo>
                    <a:pt x="90" y="15"/>
                  </a:lnTo>
                  <a:lnTo>
                    <a:pt x="90" y="17"/>
                  </a:lnTo>
                  <a:lnTo>
                    <a:pt x="90" y="17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2" y="22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4" y="24"/>
                  </a:lnTo>
                  <a:lnTo>
                    <a:pt x="94" y="27"/>
                  </a:lnTo>
                  <a:lnTo>
                    <a:pt x="94" y="27"/>
                  </a:lnTo>
                  <a:lnTo>
                    <a:pt x="97" y="27"/>
                  </a:lnTo>
                  <a:lnTo>
                    <a:pt x="97" y="27"/>
                  </a:lnTo>
                  <a:lnTo>
                    <a:pt x="97" y="27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4"/>
                  </a:lnTo>
                  <a:lnTo>
                    <a:pt x="101" y="34"/>
                  </a:lnTo>
                  <a:lnTo>
                    <a:pt x="101" y="34"/>
                  </a:lnTo>
                  <a:lnTo>
                    <a:pt x="104" y="34"/>
                  </a:lnTo>
                  <a:lnTo>
                    <a:pt x="104" y="34"/>
                  </a:lnTo>
                  <a:lnTo>
                    <a:pt x="104" y="34"/>
                  </a:lnTo>
                  <a:lnTo>
                    <a:pt x="104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9" y="31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11" y="34"/>
                  </a:lnTo>
                  <a:lnTo>
                    <a:pt x="111" y="34"/>
                  </a:lnTo>
                  <a:lnTo>
                    <a:pt x="111" y="34"/>
                  </a:lnTo>
                  <a:lnTo>
                    <a:pt x="111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1" y="41"/>
                  </a:lnTo>
                  <a:lnTo>
                    <a:pt x="101" y="41"/>
                  </a:lnTo>
                  <a:lnTo>
                    <a:pt x="101" y="41"/>
                  </a:lnTo>
                  <a:lnTo>
                    <a:pt x="99" y="41"/>
                  </a:lnTo>
                  <a:lnTo>
                    <a:pt x="99" y="41"/>
                  </a:lnTo>
                  <a:lnTo>
                    <a:pt x="99" y="43"/>
                  </a:lnTo>
                  <a:lnTo>
                    <a:pt x="99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4" y="45"/>
                  </a:lnTo>
                  <a:lnTo>
                    <a:pt x="94" y="48"/>
                  </a:lnTo>
                  <a:lnTo>
                    <a:pt x="97" y="48"/>
                  </a:lnTo>
                  <a:lnTo>
                    <a:pt x="97" y="48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4" y="50"/>
                  </a:lnTo>
                  <a:lnTo>
                    <a:pt x="94" y="50"/>
                  </a:lnTo>
                  <a:lnTo>
                    <a:pt x="94" y="53"/>
                  </a:lnTo>
                  <a:lnTo>
                    <a:pt x="94" y="53"/>
                  </a:lnTo>
                  <a:lnTo>
                    <a:pt x="94" y="53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4" y="57"/>
                  </a:lnTo>
                  <a:lnTo>
                    <a:pt x="94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60"/>
                  </a:lnTo>
                  <a:lnTo>
                    <a:pt x="92" y="60"/>
                  </a:lnTo>
                  <a:lnTo>
                    <a:pt x="92" y="60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4" y="62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0" y="67"/>
                  </a:lnTo>
                  <a:lnTo>
                    <a:pt x="90" y="67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6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85" y="76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7" y="74"/>
                  </a:lnTo>
                  <a:lnTo>
                    <a:pt x="87" y="74"/>
                  </a:lnTo>
                  <a:lnTo>
                    <a:pt x="87" y="72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87" y="72"/>
                  </a:lnTo>
                  <a:lnTo>
                    <a:pt x="87" y="72"/>
                  </a:lnTo>
                  <a:lnTo>
                    <a:pt x="87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72"/>
                  </a:lnTo>
                  <a:lnTo>
                    <a:pt x="85" y="72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3" y="76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81"/>
                  </a:lnTo>
                  <a:lnTo>
                    <a:pt x="83" y="81"/>
                  </a:lnTo>
                  <a:lnTo>
                    <a:pt x="83" y="81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6"/>
                  </a:lnTo>
                  <a:lnTo>
                    <a:pt x="83" y="86"/>
                  </a:lnTo>
                  <a:lnTo>
                    <a:pt x="83" y="88"/>
                  </a:lnTo>
                  <a:lnTo>
                    <a:pt x="83" y="88"/>
                  </a:lnTo>
                  <a:lnTo>
                    <a:pt x="83" y="88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78" y="88"/>
                  </a:lnTo>
                  <a:lnTo>
                    <a:pt x="78" y="88"/>
                  </a:lnTo>
                  <a:lnTo>
                    <a:pt x="78" y="88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1"/>
                  </a:lnTo>
                  <a:lnTo>
                    <a:pt x="68" y="81"/>
                  </a:lnTo>
                  <a:lnTo>
                    <a:pt x="68" y="81"/>
                  </a:lnTo>
                  <a:lnTo>
                    <a:pt x="68" y="79"/>
                  </a:lnTo>
                  <a:lnTo>
                    <a:pt x="68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6" y="76"/>
                  </a:lnTo>
                  <a:lnTo>
                    <a:pt x="66" y="74"/>
                  </a:lnTo>
                  <a:lnTo>
                    <a:pt x="66" y="74"/>
                  </a:lnTo>
                  <a:lnTo>
                    <a:pt x="66" y="74"/>
                  </a:lnTo>
                  <a:lnTo>
                    <a:pt x="68" y="74"/>
                  </a:lnTo>
                  <a:lnTo>
                    <a:pt x="68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69"/>
                  </a:lnTo>
                  <a:lnTo>
                    <a:pt x="68" y="69"/>
                  </a:lnTo>
                  <a:lnTo>
                    <a:pt x="68" y="69"/>
                  </a:lnTo>
                  <a:lnTo>
                    <a:pt x="68" y="69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8" y="67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8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1" y="57"/>
                  </a:lnTo>
                  <a:lnTo>
                    <a:pt x="61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2" y="60"/>
                  </a:lnTo>
                  <a:lnTo>
                    <a:pt x="52" y="60"/>
                  </a:lnTo>
                  <a:lnTo>
                    <a:pt x="52" y="62"/>
                  </a:lnTo>
                  <a:lnTo>
                    <a:pt x="52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4"/>
                  </a:lnTo>
                  <a:lnTo>
                    <a:pt x="49" y="64"/>
                  </a:lnTo>
                  <a:lnTo>
                    <a:pt x="49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2" y="67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38" y="69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4"/>
                  </a:lnTo>
                  <a:lnTo>
                    <a:pt x="35" y="74"/>
                  </a:lnTo>
                  <a:lnTo>
                    <a:pt x="35" y="74"/>
                  </a:lnTo>
                  <a:lnTo>
                    <a:pt x="35" y="74"/>
                  </a:lnTo>
                  <a:lnTo>
                    <a:pt x="33" y="74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0" y="76"/>
                  </a:lnTo>
                  <a:lnTo>
                    <a:pt x="30" y="74"/>
                  </a:lnTo>
                  <a:lnTo>
                    <a:pt x="33" y="74"/>
                  </a:lnTo>
                  <a:lnTo>
                    <a:pt x="33" y="74"/>
                  </a:lnTo>
                  <a:lnTo>
                    <a:pt x="33" y="72"/>
                  </a:lnTo>
                  <a:lnTo>
                    <a:pt x="33" y="72"/>
                  </a:lnTo>
                  <a:lnTo>
                    <a:pt x="30" y="72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0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26" y="60"/>
                  </a:lnTo>
                  <a:lnTo>
                    <a:pt x="23" y="60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5"/>
                  </a:lnTo>
                  <a:lnTo>
                    <a:pt x="21" y="55"/>
                  </a:lnTo>
                  <a:lnTo>
                    <a:pt x="21" y="55"/>
                  </a:lnTo>
                  <a:lnTo>
                    <a:pt x="21" y="55"/>
                  </a:lnTo>
                  <a:lnTo>
                    <a:pt x="21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6" y="53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1" y="50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3"/>
                  </a:lnTo>
                  <a:lnTo>
                    <a:pt x="19" y="43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7" y="34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11" y="29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2" y="22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0"/>
                  </a:lnTo>
                  <a:lnTo>
                    <a:pt x="9" y="10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30" y="19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6" y="10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0" y="3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8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7" y="10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9" y="17"/>
                  </a:lnTo>
                  <a:lnTo>
                    <a:pt x="59" y="17"/>
                  </a:lnTo>
                  <a:lnTo>
                    <a:pt x="59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5"/>
                  </a:lnTo>
                  <a:lnTo>
                    <a:pt x="61" y="15"/>
                  </a:lnTo>
                  <a:lnTo>
                    <a:pt x="64" y="15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71" y="10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3" y="8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9" name="Freeform 251"/>
            <p:cNvSpPr>
              <a:spLocks/>
            </p:cNvSpPr>
            <p:nvPr/>
          </p:nvSpPr>
          <p:spPr bwMode="auto">
            <a:xfrm>
              <a:off x="2852738" y="2684463"/>
              <a:ext cx="179388" cy="139700"/>
            </a:xfrm>
            <a:custGeom>
              <a:avLst/>
              <a:gdLst/>
              <a:ahLst/>
              <a:cxnLst>
                <a:cxn ang="0">
                  <a:pos x="80" y="5"/>
                </a:cxn>
                <a:cxn ang="0">
                  <a:pos x="85" y="10"/>
                </a:cxn>
                <a:cxn ang="0">
                  <a:pos x="90" y="19"/>
                </a:cxn>
                <a:cxn ang="0">
                  <a:pos x="92" y="24"/>
                </a:cxn>
                <a:cxn ang="0">
                  <a:pos x="97" y="31"/>
                </a:cxn>
                <a:cxn ang="0">
                  <a:pos x="104" y="31"/>
                </a:cxn>
                <a:cxn ang="0">
                  <a:pos x="111" y="36"/>
                </a:cxn>
                <a:cxn ang="0">
                  <a:pos x="113" y="43"/>
                </a:cxn>
                <a:cxn ang="0">
                  <a:pos x="109" y="41"/>
                </a:cxn>
                <a:cxn ang="0">
                  <a:pos x="101" y="41"/>
                </a:cxn>
                <a:cxn ang="0">
                  <a:pos x="97" y="45"/>
                </a:cxn>
                <a:cxn ang="0">
                  <a:pos x="94" y="53"/>
                </a:cxn>
                <a:cxn ang="0">
                  <a:pos x="92" y="60"/>
                </a:cxn>
                <a:cxn ang="0">
                  <a:pos x="92" y="67"/>
                </a:cxn>
                <a:cxn ang="0">
                  <a:pos x="90" y="72"/>
                </a:cxn>
                <a:cxn ang="0">
                  <a:pos x="87" y="74"/>
                </a:cxn>
                <a:cxn ang="0">
                  <a:pos x="85" y="69"/>
                </a:cxn>
                <a:cxn ang="0">
                  <a:pos x="83" y="79"/>
                </a:cxn>
                <a:cxn ang="0">
                  <a:pos x="80" y="88"/>
                </a:cxn>
                <a:cxn ang="0">
                  <a:pos x="73" y="86"/>
                </a:cxn>
                <a:cxn ang="0">
                  <a:pos x="68" y="81"/>
                </a:cxn>
                <a:cxn ang="0">
                  <a:pos x="64" y="76"/>
                </a:cxn>
                <a:cxn ang="0">
                  <a:pos x="71" y="74"/>
                </a:cxn>
                <a:cxn ang="0">
                  <a:pos x="66" y="69"/>
                </a:cxn>
                <a:cxn ang="0">
                  <a:pos x="71" y="62"/>
                </a:cxn>
                <a:cxn ang="0">
                  <a:pos x="66" y="57"/>
                </a:cxn>
                <a:cxn ang="0">
                  <a:pos x="59" y="60"/>
                </a:cxn>
                <a:cxn ang="0">
                  <a:pos x="52" y="62"/>
                </a:cxn>
                <a:cxn ang="0">
                  <a:pos x="45" y="67"/>
                </a:cxn>
                <a:cxn ang="0">
                  <a:pos x="40" y="69"/>
                </a:cxn>
                <a:cxn ang="0">
                  <a:pos x="33" y="74"/>
                </a:cxn>
                <a:cxn ang="0">
                  <a:pos x="33" y="72"/>
                </a:cxn>
                <a:cxn ang="0">
                  <a:pos x="33" y="67"/>
                </a:cxn>
                <a:cxn ang="0">
                  <a:pos x="30" y="62"/>
                </a:cxn>
                <a:cxn ang="0">
                  <a:pos x="26" y="57"/>
                </a:cxn>
                <a:cxn ang="0">
                  <a:pos x="21" y="55"/>
                </a:cxn>
                <a:cxn ang="0">
                  <a:pos x="16" y="50"/>
                </a:cxn>
                <a:cxn ang="0">
                  <a:pos x="16" y="48"/>
                </a:cxn>
                <a:cxn ang="0">
                  <a:pos x="19" y="43"/>
                </a:cxn>
                <a:cxn ang="0">
                  <a:pos x="14" y="38"/>
                </a:cxn>
                <a:cxn ang="0">
                  <a:pos x="7" y="34"/>
                </a:cxn>
                <a:cxn ang="0">
                  <a:pos x="11" y="27"/>
                </a:cxn>
                <a:cxn ang="0">
                  <a:pos x="7" y="22"/>
                </a:cxn>
                <a:cxn ang="0">
                  <a:pos x="2" y="19"/>
                </a:cxn>
                <a:cxn ang="0">
                  <a:pos x="2" y="19"/>
                </a:cxn>
                <a:cxn ang="0">
                  <a:pos x="2" y="12"/>
                </a:cxn>
                <a:cxn ang="0">
                  <a:pos x="9" y="10"/>
                </a:cxn>
                <a:cxn ang="0">
                  <a:pos x="14" y="15"/>
                </a:cxn>
                <a:cxn ang="0">
                  <a:pos x="21" y="19"/>
                </a:cxn>
                <a:cxn ang="0">
                  <a:pos x="28" y="19"/>
                </a:cxn>
                <a:cxn ang="0">
                  <a:pos x="33" y="19"/>
                </a:cxn>
                <a:cxn ang="0">
                  <a:pos x="33" y="12"/>
                </a:cxn>
                <a:cxn ang="0">
                  <a:pos x="26" y="10"/>
                </a:cxn>
                <a:cxn ang="0">
                  <a:pos x="28" y="0"/>
                </a:cxn>
                <a:cxn ang="0">
                  <a:pos x="35" y="0"/>
                </a:cxn>
                <a:cxn ang="0">
                  <a:pos x="40" y="5"/>
                </a:cxn>
                <a:cxn ang="0">
                  <a:pos x="45" y="10"/>
                </a:cxn>
                <a:cxn ang="0">
                  <a:pos x="49" y="15"/>
                </a:cxn>
                <a:cxn ang="0">
                  <a:pos x="56" y="17"/>
                </a:cxn>
                <a:cxn ang="0">
                  <a:pos x="64" y="12"/>
                </a:cxn>
                <a:cxn ang="0">
                  <a:pos x="71" y="10"/>
                </a:cxn>
                <a:cxn ang="0">
                  <a:pos x="73" y="3"/>
                </a:cxn>
              </a:cxnLst>
              <a:rect l="0" t="0" r="r" b="b"/>
              <a:pathLst>
                <a:path w="113" h="88">
                  <a:moveTo>
                    <a:pt x="75" y="0"/>
                  </a:moveTo>
                  <a:lnTo>
                    <a:pt x="75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80" y="3"/>
                  </a:lnTo>
                  <a:lnTo>
                    <a:pt x="80" y="3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3" y="5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0"/>
                  </a:lnTo>
                  <a:lnTo>
                    <a:pt x="85" y="12"/>
                  </a:lnTo>
                  <a:lnTo>
                    <a:pt x="87" y="12"/>
                  </a:lnTo>
                  <a:lnTo>
                    <a:pt x="87" y="12"/>
                  </a:lnTo>
                  <a:lnTo>
                    <a:pt x="87" y="12"/>
                  </a:lnTo>
                  <a:lnTo>
                    <a:pt x="87" y="15"/>
                  </a:lnTo>
                  <a:lnTo>
                    <a:pt x="87" y="15"/>
                  </a:lnTo>
                  <a:lnTo>
                    <a:pt x="90" y="15"/>
                  </a:lnTo>
                  <a:lnTo>
                    <a:pt x="90" y="17"/>
                  </a:lnTo>
                  <a:lnTo>
                    <a:pt x="90" y="17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2" y="22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4" y="24"/>
                  </a:lnTo>
                  <a:lnTo>
                    <a:pt x="94" y="27"/>
                  </a:lnTo>
                  <a:lnTo>
                    <a:pt x="94" y="27"/>
                  </a:lnTo>
                  <a:lnTo>
                    <a:pt x="97" y="27"/>
                  </a:lnTo>
                  <a:lnTo>
                    <a:pt x="97" y="27"/>
                  </a:lnTo>
                  <a:lnTo>
                    <a:pt x="97" y="27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4"/>
                  </a:lnTo>
                  <a:lnTo>
                    <a:pt x="101" y="34"/>
                  </a:lnTo>
                  <a:lnTo>
                    <a:pt x="101" y="34"/>
                  </a:lnTo>
                  <a:lnTo>
                    <a:pt x="104" y="34"/>
                  </a:lnTo>
                  <a:lnTo>
                    <a:pt x="104" y="34"/>
                  </a:lnTo>
                  <a:lnTo>
                    <a:pt x="104" y="34"/>
                  </a:lnTo>
                  <a:lnTo>
                    <a:pt x="104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9" y="31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09" y="34"/>
                  </a:lnTo>
                  <a:lnTo>
                    <a:pt x="111" y="34"/>
                  </a:lnTo>
                  <a:lnTo>
                    <a:pt x="111" y="34"/>
                  </a:lnTo>
                  <a:lnTo>
                    <a:pt x="111" y="34"/>
                  </a:lnTo>
                  <a:lnTo>
                    <a:pt x="111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13" y="38"/>
                  </a:lnTo>
                  <a:lnTo>
                    <a:pt x="113" y="38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3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3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09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6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4" y="41"/>
                  </a:lnTo>
                  <a:lnTo>
                    <a:pt x="101" y="41"/>
                  </a:lnTo>
                  <a:lnTo>
                    <a:pt x="101" y="41"/>
                  </a:lnTo>
                  <a:lnTo>
                    <a:pt x="101" y="41"/>
                  </a:lnTo>
                  <a:lnTo>
                    <a:pt x="99" y="41"/>
                  </a:lnTo>
                  <a:lnTo>
                    <a:pt x="99" y="41"/>
                  </a:lnTo>
                  <a:lnTo>
                    <a:pt x="99" y="43"/>
                  </a:lnTo>
                  <a:lnTo>
                    <a:pt x="99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3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4" y="45"/>
                  </a:lnTo>
                  <a:lnTo>
                    <a:pt x="94" y="48"/>
                  </a:lnTo>
                  <a:lnTo>
                    <a:pt x="97" y="48"/>
                  </a:lnTo>
                  <a:lnTo>
                    <a:pt x="97" y="48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4" y="50"/>
                  </a:lnTo>
                  <a:lnTo>
                    <a:pt x="94" y="50"/>
                  </a:lnTo>
                  <a:lnTo>
                    <a:pt x="94" y="53"/>
                  </a:lnTo>
                  <a:lnTo>
                    <a:pt x="94" y="53"/>
                  </a:lnTo>
                  <a:lnTo>
                    <a:pt x="94" y="53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4" y="57"/>
                  </a:lnTo>
                  <a:lnTo>
                    <a:pt x="94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57"/>
                  </a:lnTo>
                  <a:lnTo>
                    <a:pt x="92" y="60"/>
                  </a:lnTo>
                  <a:lnTo>
                    <a:pt x="92" y="60"/>
                  </a:lnTo>
                  <a:lnTo>
                    <a:pt x="92" y="60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2" y="62"/>
                  </a:lnTo>
                  <a:lnTo>
                    <a:pt x="94" y="62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4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94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2" y="67"/>
                  </a:lnTo>
                  <a:lnTo>
                    <a:pt x="90" y="67"/>
                  </a:lnTo>
                  <a:lnTo>
                    <a:pt x="90" y="67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76"/>
                  </a:lnTo>
                  <a:lnTo>
                    <a:pt x="87" y="76"/>
                  </a:lnTo>
                  <a:lnTo>
                    <a:pt x="87" y="76"/>
                  </a:lnTo>
                  <a:lnTo>
                    <a:pt x="85" y="76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7" y="74"/>
                  </a:lnTo>
                  <a:lnTo>
                    <a:pt x="87" y="74"/>
                  </a:lnTo>
                  <a:lnTo>
                    <a:pt x="87" y="72"/>
                  </a:lnTo>
                  <a:lnTo>
                    <a:pt x="90" y="72"/>
                  </a:lnTo>
                  <a:lnTo>
                    <a:pt x="90" y="72"/>
                  </a:lnTo>
                  <a:lnTo>
                    <a:pt x="87" y="72"/>
                  </a:lnTo>
                  <a:lnTo>
                    <a:pt x="87" y="72"/>
                  </a:lnTo>
                  <a:lnTo>
                    <a:pt x="87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72"/>
                  </a:lnTo>
                  <a:lnTo>
                    <a:pt x="85" y="72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3" y="76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79"/>
                  </a:lnTo>
                  <a:lnTo>
                    <a:pt x="83" y="81"/>
                  </a:lnTo>
                  <a:lnTo>
                    <a:pt x="83" y="81"/>
                  </a:lnTo>
                  <a:lnTo>
                    <a:pt x="83" y="81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83" y="86"/>
                  </a:lnTo>
                  <a:lnTo>
                    <a:pt x="83" y="86"/>
                  </a:lnTo>
                  <a:lnTo>
                    <a:pt x="83" y="88"/>
                  </a:lnTo>
                  <a:lnTo>
                    <a:pt x="83" y="88"/>
                  </a:lnTo>
                  <a:lnTo>
                    <a:pt x="83" y="88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80" y="88"/>
                  </a:lnTo>
                  <a:lnTo>
                    <a:pt x="78" y="88"/>
                  </a:lnTo>
                  <a:lnTo>
                    <a:pt x="78" y="88"/>
                  </a:lnTo>
                  <a:lnTo>
                    <a:pt x="78" y="88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3"/>
                  </a:lnTo>
                  <a:lnTo>
                    <a:pt x="71" y="81"/>
                  </a:lnTo>
                  <a:lnTo>
                    <a:pt x="68" y="81"/>
                  </a:lnTo>
                  <a:lnTo>
                    <a:pt x="68" y="81"/>
                  </a:lnTo>
                  <a:lnTo>
                    <a:pt x="68" y="79"/>
                  </a:lnTo>
                  <a:lnTo>
                    <a:pt x="68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6" y="76"/>
                  </a:lnTo>
                  <a:lnTo>
                    <a:pt x="66" y="74"/>
                  </a:lnTo>
                  <a:lnTo>
                    <a:pt x="66" y="74"/>
                  </a:lnTo>
                  <a:lnTo>
                    <a:pt x="66" y="74"/>
                  </a:lnTo>
                  <a:lnTo>
                    <a:pt x="68" y="74"/>
                  </a:lnTo>
                  <a:lnTo>
                    <a:pt x="68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4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72"/>
                  </a:lnTo>
                  <a:lnTo>
                    <a:pt x="71" y="69"/>
                  </a:lnTo>
                  <a:lnTo>
                    <a:pt x="68" y="69"/>
                  </a:lnTo>
                  <a:lnTo>
                    <a:pt x="68" y="69"/>
                  </a:lnTo>
                  <a:lnTo>
                    <a:pt x="68" y="69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8" y="67"/>
                  </a:lnTo>
                  <a:lnTo>
                    <a:pt x="68" y="64"/>
                  </a:lnTo>
                  <a:lnTo>
                    <a:pt x="68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4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68" y="62"/>
                  </a:lnTo>
                  <a:lnTo>
                    <a:pt x="68" y="62"/>
                  </a:lnTo>
                  <a:lnTo>
                    <a:pt x="68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6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4" y="57"/>
                  </a:lnTo>
                  <a:lnTo>
                    <a:pt x="61" y="57"/>
                  </a:lnTo>
                  <a:lnTo>
                    <a:pt x="61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59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4" y="60"/>
                  </a:lnTo>
                  <a:lnTo>
                    <a:pt x="52" y="60"/>
                  </a:lnTo>
                  <a:lnTo>
                    <a:pt x="52" y="60"/>
                  </a:lnTo>
                  <a:lnTo>
                    <a:pt x="52" y="62"/>
                  </a:lnTo>
                  <a:lnTo>
                    <a:pt x="52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4"/>
                  </a:lnTo>
                  <a:lnTo>
                    <a:pt x="49" y="64"/>
                  </a:lnTo>
                  <a:lnTo>
                    <a:pt x="49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5" y="67"/>
                  </a:lnTo>
                  <a:lnTo>
                    <a:pt x="42" y="67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38" y="69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38" y="74"/>
                  </a:lnTo>
                  <a:lnTo>
                    <a:pt x="35" y="74"/>
                  </a:lnTo>
                  <a:lnTo>
                    <a:pt x="35" y="74"/>
                  </a:lnTo>
                  <a:lnTo>
                    <a:pt x="35" y="74"/>
                  </a:lnTo>
                  <a:lnTo>
                    <a:pt x="33" y="74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0" y="76"/>
                  </a:lnTo>
                  <a:lnTo>
                    <a:pt x="30" y="74"/>
                  </a:lnTo>
                  <a:lnTo>
                    <a:pt x="33" y="74"/>
                  </a:lnTo>
                  <a:lnTo>
                    <a:pt x="33" y="74"/>
                  </a:lnTo>
                  <a:lnTo>
                    <a:pt x="33" y="72"/>
                  </a:lnTo>
                  <a:lnTo>
                    <a:pt x="33" y="72"/>
                  </a:lnTo>
                  <a:lnTo>
                    <a:pt x="30" y="72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2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0" y="60"/>
                  </a:lnTo>
                  <a:lnTo>
                    <a:pt x="30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26" y="57"/>
                  </a:lnTo>
                  <a:lnTo>
                    <a:pt x="26" y="60"/>
                  </a:lnTo>
                  <a:lnTo>
                    <a:pt x="23" y="60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5"/>
                  </a:lnTo>
                  <a:lnTo>
                    <a:pt x="21" y="55"/>
                  </a:lnTo>
                  <a:lnTo>
                    <a:pt x="21" y="55"/>
                  </a:lnTo>
                  <a:lnTo>
                    <a:pt x="21" y="55"/>
                  </a:lnTo>
                  <a:lnTo>
                    <a:pt x="21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6" y="53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1" y="50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5"/>
                  </a:lnTo>
                  <a:lnTo>
                    <a:pt x="19" y="43"/>
                  </a:lnTo>
                  <a:lnTo>
                    <a:pt x="19" y="43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9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16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9" y="36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7" y="34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11" y="29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2" y="22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0"/>
                  </a:lnTo>
                  <a:lnTo>
                    <a:pt x="9" y="10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3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30" y="19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19"/>
                  </a:lnTo>
                  <a:lnTo>
                    <a:pt x="33" y="19"/>
                  </a:lnTo>
                  <a:lnTo>
                    <a:pt x="35" y="19"/>
                  </a:lnTo>
                  <a:lnTo>
                    <a:pt x="35" y="19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3" y="1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6" y="10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5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8" y="3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40" y="3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8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7" y="10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2"/>
                  </a:lnTo>
                  <a:lnTo>
                    <a:pt x="47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49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9" y="17"/>
                  </a:lnTo>
                  <a:lnTo>
                    <a:pt x="59" y="17"/>
                  </a:lnTo>
                  <a:lnTo>
                    <a:pt x="59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7"/>
                  </a:lnTo>
                  <a:lnTo>
                    <a:pt x="61" y="15"/>
                  </a:lnTo>
                  <a:lnTo>
                    <a:pt x="61" y="15"/>
                  </a:lnTo>
                  <a:lnTo>
                    <a:pt x="64" y="15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2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71" y="10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1" y="8"/>
                  </a:lnTo>
                  <a:lnTo>
                    <a:pt x="73" y="8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3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75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0" name="Freeform 252"/>
            <p:cNvSpPr>
              <a:spLocks/>
            </p:cNvSpPr>
            <p:nvPr/>
          </p:nvSpPr>
          <p:spPr bwMode="auto">
            <a:xfrm>
              <a:off x="2800350" y="2708275"/>
              <a:ext cx="104775" cy="101600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3" y="4"/>
                </a:cxn>
                <a:cxn ang="0">
                  <a:pos x="35" y="4"/>
                </a:cxn>
                <a:cxn ang="0">
                  <a:pos x="37" y="7"/>
                </a:cxn>
                <a:cxn ang="0">
                  <a:pos x="40" y="7"/>
                </a:cxn>
                <a:cxn ang="0">
                  <a:pos x="44" y="9"/>
                </a:cxn>
                <a:cxn ang="0">
                  <a:pos x="42" y="14"/>
                </a:cxn>
                <a:cxn ang="0">
                  <a:pos x="40" y="16"/>
                </a:cxn>
                <a:cxn ang="0">
                  <a:pos x="42" y="21"/>
                </a:cxn>
                <a:cxn ang="0">
                  <a:pos x="44" y="23"/>
                </a:cxn>
                <a:cxn ang="0">
                  <a:pos x="49" y="26"/>
                </a:cxn>
                <a:cxn ang="0">
                  <a:pos x="52" y="26"/>
                </a:cxn>
                <a:cxn ang="0">
                  <a:pos x="52" y="30"/>
                </a:cxn>
                <a:cxn ang="0">
                  <a:pos x="49" y="33"/>
                </a:cxn>
                <a:cxn ang="0">
                  <a:pos x="44" y="33"/>
                </a:cxn>
                <a:cxn ang="0">
                  <a:pos x="49" y="35"/>
                </a:cxn>
                <a:cxn ang="0">
                  <a:pos x="52" y="38"/>
                </a:cxn>
                <a:cxn ang="0">
                  <a:pos x="56" y="40"/>
                </a:cxn>
                <a:cxn ang="0">
                  <a:pos x="59" y="45"/>
                </a:cxn>
                <a:cxn ang="0">
                  <a:pos x="63" y="42"/>
                </a:cxn>
                <a:cxn ang="0">
                  <a:pos x="63" y="45"/>
                </a:cxn>
                <a:cxn ang="0">
                  <a:pos x="63" y="49"/>
                </a:cxn>
                <a:cxn ang="0">
                  <a:pos x="66" y="52"/>
                </a:cxn>
                <a:cxn ang="0">
                  <a:pos x="63" y="54"/>
                </a:cxn>
                <a:cxn ang="0">
                  <a:pos x="66" y="57"/>
                </a:cxn>
                <a:cxn ang="0">
                  <a:pos x="66" y="61"/>
                </a:cxn>
                <a:cxn ang="0">
                  <a:pos x="61" y="61"/>
                </a:cxn>
                <a:cxn ang="0">
                  <a:pos x="59" y="64"/>
                </a:cxn>
                <a:cxn ang="0">
                  <a:pos x="56" y="59"/>
                </a:cxn>
                <a:cxn ang="0">
                  <a:pos x="54" y="54"/>
                </a:cxn>
                <a:cxn ang="0">
                  <a:pos x="52" y="49"/>
                </a:cxn>
                <a:cxn ang="0">
                  <a:pos x="49" y="47"/>
                </a:cxn>
                <a:cxn ang="0">
                  <a:pos x="49" y="45"/>
                </a:cxn>
                <a:cxn ang="0">
                  <a:pos x="44" y="45"/>
                </a:cxn>
                <a:cxn ang="0">
                  <a:pos x="40" y="45"/>
                </a:cxn>
                <a:cxn ang="0">
                  <a:pos x="37" y="42"/>
                </a:cxn>
                <a:cxn ang="0">
                  <a:pos x="35" y="40"/>
                </a:cxn>
                <a:cxn ang="0">
                  <a:pos x="33" y="40"/>
                </a:cxn>
                <a:cxn ang="0">
                  <a:pos x="30" y="40"/>
                </a:cxn>
                <a:cxn ang="0">
                  <a:pos x="26" y="40"/>
                </a:cxn>
                <a:cxn ang="0">
                  <a:pos x="23" y="35"/>
                </a:cxn>
                <a:cxn ang="0">
                  <a:pos x="21" y="33"/>
                </a:cxn>
                <a:cxn ang="0">
                  <a:pos x="16" y="33"/>
                </a:cxn>
                <a:cxn ang="0">
                  <a:pos x="11" y="33"/>
                </a:cxn>
                <a:cxn ang="0">
                  <a:pos x="7" y="33"/>
                </a:cxn>
                <a:cxn ang="0">
                  <a:pos x="4" y="30"/>
                </a:cxn>
                <a:cxn ang="0">
                  <a:pos x="4" y="26"/>
                </a:cxn>
                <a:cxn ang="0">
                  <a:pos x="2" y="23"/>
                </a:cxn>
                <a:cxn ang="0">
                  <a:pos x="2" y="21"/>
                </a:cxn>
                <a:cxn ang="0">
                  <a:pos x="4" y="16"/>
                </a:cxn>
                <a:cxn ang="0">
                  <a:pos x="4" y="12"/>
                </a:cxn>
                <a:cxn ang="0">
                  <a:pos x="2" y="7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7" y="4"/>
                </a:cxn>
                <a:cxn ang="0">
                  <a:pos x="11" y="4"/>
                </a:cxn>
                <a:cxn ang="0">
                  <a:pos x="16" y="2"/>
                </a:cxn>
                <a:cxn ang="0">
                  <a:pos x="18" y="2"/>
                </a:cxn>
                <a:cxn ang="0">
                  <a:pos x="23" y="2"/>
                </a:cxn>
                <a:cxn ang="0">
                  <a:pos x="26" y="2"/>
                </a:cxn>
                <a:cxn ang="0">
                  <a:pos x="28" y="0"/>
                </a:cxn>
                <a:cxn ang="0">
                  <a:pos x="33" y="0"/>
                </a:cxn>
              </a:cxnLst>
              <a:rect l="0" t="0" r="r" b="b"/>
              <a:pathLst>
                <a:path w="66" h="64">
                  <a:moveTo>
                    <a:pt x="33" y="0"/>
                  </a:move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5" y="2"/>
                  </a:lnTo>
                  <a:lnTo>
                    <a:pt x="35" y="2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5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4" y="14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9" y="23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7" y="33"/>
                  </a:lnTo>
                  <a:lnTo>
                    <a:pt x="47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5"/>
                  </a:lnTo>
                  <a:lnTo>
                    <a:pt x="47" y="35"/>
                  </a:lnTo>
                  <a:lnTo>
                    <a:pt x="47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6" y="40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5"/>
                  </a:lnTo>
                  <a:lnTo>
                    <a:pt x="59" y="45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63" y="42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6" y="49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7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9"/>
                  </a:lnTo>
                  <a:lnTo>
                    <a:pt x="63" y="61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3" y="61"/>
                  </a:lnTo>
                  <a:lnTo>
                    <a:pt x="63" y="61"/>
                  </a:lnTo>
                  <a:lnTo>
                    <a:pt x="63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64"/>
                  </a:lnTo>
                  <a:lnTo>
                    <a:pt x="56" y="64"/>
                  </a:lnTo>
                  <a:lnTo>
                    <a:pt x="56" y="64"/>
                  </a:lnTo>
                  <a:lnTo>
                    <a:pt x="56" y="61"/>
                  </a:lnTo>
                  <a:lnTo>
                    <a:pt x="56" y="61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2" y="52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49" y="47"/>
                  </a:lnTo>
                  <a:lnTo>
                    <a:pt x="49" y="47"/>
                  </a:lnTo>
                  <a:lnTo>
                    <a:pt x="49" y="47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37" y="45"/>
                  </a:lnTo>
                  <a:lnTo>
                    <a:pt x="37" y="42"/>
                  </a:lnTo>
                  <a:lnTo>
                    <a:pt x="37" y="42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2"/>
                  </a:lnTo>
                  <a:lnTo>
                    <a:pt x="37" y="42"/>
                  </a:lnTo>
                  <a:lnTo>
                    <a:pt x="35" y="42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38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1" name="Freeform 253"/>
            <p:cNvSpPr>
              <a:spLocks/>
            </p:cNvSpPr>
            <p:nvPr/>
          </p:nvSpPr>
          <p:spPr bwMode="auto">
            <a:xfrm>
              <a:off x="2800350" y="2708275"/>
              <a:ext cx="104775" cy="101600"/>
            </a:xfrm>
            <a:custGeom>
              <a:avLst/>
              <a:gdLst/>
              <a:ahLst/>
              <a:cxnLst>
                <a:cxn ang="0">
                  <a:pos x="35" y="2"/>
                </a:cxn>
                <a:cxn ang="0">
                  <a:pos x="33" y="4"/>
                </a:cxn>
                <a:cxn ang="0">
                  <a:pos x="35" y="4"/>
                </a:cxn>
                <a:cxn ang="0">
                  <a:pos x="37" y="7"/>
                </a:cxn>
                <a:cxn ang="0">
                  <a:pos x="40" y="7"/>
                </a:cxn>
                <a:cxn ang="0">
                  <a:pos x="44" y="9"/>
                </a:cxn>
                <a:cxn ang="0">
                  <a:pos x="42" y="14"/>
                </a:cxn>
                <a:cxn ang="0">
                  <a:pos x="40" y="16"/>
                </a:cxn>
                <a:cxn ang="0">
                  <a:pos x="42" y="21"/>
                </a:cxn>
                <a:cxn ang="0">
                  <a:pos x="44" y="23"/>
                </a:cxn>
                <a:cxn ang="0">
                  <a:pos x="49" y="26"/>
                </a:cxn>
                <a:cxn ang="0">
                  <a:pos x="52" y="26"/>
                </a:cxn>
                <a:cxn ang="0">
                  <a:pos x="52" y="30"/>
                </a:cxn>
                <a:cxn ang="0">
                  <a:pos x="49" y="33"/>
                </a:cxn>
                <a:cxn ang="0">
                  <a:pos x="44" y="33"/>
                </a:cxn>
                <a:cxn ang="0">
                  <a:pos x="49" y="35"/>
                </a:cxn>
                <a:cxn ang="0">
                  <a:pos x="52" y="38"/>
                </a:cxn>
                <a:cxn ang="0">
                  <a:pos x="56" y="40"/>
                </a:cxn>
                <a:cxn ang="0">
                  <a:pos x="59" y="45"/>
                </a:cxn>
                <a:cxn ang="0">
                  <a:pos x="63" y="42"/>
                </a:cxn>
                <a:cxn ang="0">
                  <a:pos x="63" y="45"/>
                </a:cxn>
                <a:cxn ang="0">
                  <a:pos x="63" y="49"/>
                </a:cxn>
                <a:cxn ang="0">
                  <a:pos x="66" y="52"/>
                </a:cxn>
                <a:cxn ang="0">
                  <a:pos x="63" y="54"/>
                </a:cxn>
                <a:cxn ang="0">
                  <a:pos x="66" y="57"/>
                </a:cxn>
                <a:cxn ang="0">
                  <a:pos x="66" y="61"/>
                </a:cxn>
                <a:cxn ang="0">
                  <a:pos x="61" y="61"/>
                </a:cxn>
                <a:cxn ang="0">
                  <a:pos x="59" y="64"/>
                </a:cxn>
                <a:cxn ang="0">
                  <a:pos x="56" y="59"/>
                </a:cxn>
                <a:cxn ang="0">
                  <a:pos x="54" y="54"/>
                </a:cxn>
                <a:cxn ang="0">
                  <a:pos x="52" y="49"/>
                </a:cxn>
                <a:cxn ang="0">
                  <a:pos x="49" y="47"/>
                </a:cxn>
                <a:cxn ang="0">
                  <a:pos x="49" y="45"/>
                </a:cxn>
                <a:cxn ang="0">
                  <a:pos x="44" y="45"/>
                </a:cxn>
                <a:cxn ang="0">
                  <a:pos x="40" y="45"/>
                </a:cxn>
                <a:cxn ang="0">
                  <a:pos x="37" y="42"/>
                </a:cxn>
                <a:cxn ang="0">
                  <a:pos x="35" y="40"/>
                </a:cxn>
                <a:cxn ang="0">
                  <a:pos x="33" y="40"/>
                </a:cxn>
                <a:cxn ang="0">
                  <a:pos x="30" y="40"/>
                </a:cxn>
                <a:cxn ang="0">
                  <a:pos x="26" y="40"/>
                </a:cxn>
                <a:cxn ang="0">
                  <a:pos x="23" y="35"/>
                </a:cxn>
                <a:cxn ang="0">
                  <a:pos x="21" y="33"/>
                </a:cxn>
                <a:cxn ang="0">
                  <a:pos x="16" y="33"/>
                </a:cxn>
                <a:cxn ang="0">
                  <a:pos x="11" y="33"/>
                </a:cxn>
                <a:cxn ang="0">
                  <a:pos x="7" y="33"/>
                </a:cxn>
                <a:cxn ang="0">
                  <a:pos x="4" y="30"/>
                </a:cxn>
                <a:cxn ang="0">
                  <a:pos x="4" y="26"/>
                </a:cxn>
                <a:cxn ang="0">
                  <a:pos x="2" y="23"/>
                </a:cxn>
                <a:cxn ang="0">
                  <a:pos x="2" y="21"/>
                </a:cxn>
                <a:cxn ang="0">
                  <a:pos x="4" y="16"/>
                </a:cxn>
                <a:cxn ang="0">
                  <a:pos x="4" y="12"/>
                </a:cxn>
                <a:cxn ang="0">
                  <a:pos x="2" y="7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7" y="4"/>
                </a:cxn>
                <a:cxn ang="0">
                  <a:pos x="11" y="4"/>
                </a:cxn>
                <a:cxn ang="0">
                  <a:pos x="16" y="2"/>
                </a:cxn>
                <a:cxn ang="0">
                  <a:pos x="18" y="2"/>
                </a:cxn>
                <a:cxn ang="0">
                  <a:pos x="23" y="2"/>
                </a:cxn>
                <a:cxn ang="0">
                  <a:pos x="26" y="2"/>
                </a:cxn>
                <a:cxn ang="0">
                  <a:pos x="28" y="0"/>
                </a:cxn>
                <a:cxn ang="0">
                  <a:pos x="33" y="0"/>
                </a:cxn>
              </a:cxnLst>
              <a:rect l="0" t="0" r="r" b="b"/>
              <a:pathLst>
                <a:path w="66" h="64">
                  <a:moveTo>
                    <a:pt x="33" y="0"/>
                  </a:moveTo>
                  <a:lnTo>
                    <a:pt x="33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5" y="2"/>
                  </a:lnTo>
                  <a:lnTo>
                    <a:pt x="35" y="2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5" y="7"/>
                  </a:lnTo>
                  <a:lnTo>
                    <a:pt x="35" y="4"/>
                  </a:lnTo>
                  <a:lnTo>
                    <a:pt x="35" y="4"/>
                  </a:lnTo>
                  <a:lnTo>
                    <a:pt x="35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0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2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4" y="14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6"/>
                  </a:lnTo>
                  <a:lnTo>
                    <a:pt x="40" y="19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9" y="23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7" y="33"/>
                  </a:lnTo>
                  <a:lnTo>
                    <a:pt x="47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3"/>
                  </a:lnTo>
                  <a:lnTo>
                    <a:pt x="44" y="35"/>
                  </a:lnTo>
                  <a:lnTo>
                    <a:pt x="47" y="35"/>
                  </a:lnTo>
                  <a:lnTo>
                    <a:pt x="47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4" y="38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56" y="40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2"/>
                  </a:lnTo>
                  <a:lnTo>
                    <a:pt x="56" y="45"/>
                  </a:lnTo>
                  <a:lnTo>
                    <a:pt x="59" y="45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63" y="42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3" y="45"/>
                  </a:lnTo>
                  <a:lnTo>
                    <a:pt x="63" y="45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7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6" y="49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4"/>
                  </a:lnTo>
                  <a:lnTo>
                    <a:pt x="63" y="57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9"/>
                  </a:lnTo>
                  <a:lnTo>
                    <a:pt x="63" y="61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3" y="61"/>
                  </a:lnTo>
                  <a:lnTo>
                    <a:pt x="63" y="61"/>
                  </a:lnTo>
                  <a:lnTo>
                    <a:pt x="63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61"/>
                  </a:lnTo>
                  <a:lnTo>
                    <a:pt x="59" y="64"/>
                  </a:lnTo>
                  <a:lnTo>
                    <a:pt x="56" y="64"/>
                  </a:lnTo>
                  <a:lnTo>
                    <a:pt x="56" y="64"/>
                  </a:lnTo>
                  <a:lnTo>
                    <a:pt x="56" y="61"/>
                  </a:lnTo>
                  <a:lnTo>
                    <a:pt x="56" y="61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4" y="57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2" y="52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52" y="49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49" y="47"/>
                  </a:lnTo>
                  <a:lnTo>
                    <a:pt x="49" y="47"/>
                  </a:lnTo>
                  <a:lnTo>
                    <a:pt x="49" y="47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9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40" y="45"/>
                  </a:lnTo>
                  <a:lnTo>
                    <a:pt x="37" y="45"/>
                  </a:lnTo>
                  <a:lnTo>
                    <a:pt x="37" y="42"/>
                  </a:lnTo>
                  <a:lnTo>
                    <a:pt x="37" y="42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2"/>
                  </a:lnTo>
                  <a:lnTo>
                    <a:pt x="37" y="42"/>
                  </a:lnTo>
                  <a:lnTo>
                    <a:pt x="35" y="42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38"/>
                  </a:lnTo>
                  <a:lnTo>
                    <a:pt x="33" y="38"/>
                  </a:lnTo>
                  <a:lnTo>
                    <a:pt x="33" y="38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3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5"/>
                  </a:lnTo>
                  <a:lnTo>
                    <a:pt x="21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0"/>
                  </a:lnTo>
                  <a:lnTo>
                    <a:pt x="33" y="0"/>
                  </a:lnTo>
                  <a:lnTo>
                    <a:pt x="33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2" name="Freeform 254"/>
            <p:cNvSpPr>
              <a:spLocks/>
            </p:cNvSpPr>
            <p:nvPr/>
          </p:nvSpPr>
          <p:spPr bwMode="auto">
            <a:xfrm>
              <a:off x="3235325" y="3351213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3" name="Freeform 255"/>
            <p:cNvSpPr>
              <a:spLocks/>
            </p:cNvSpPr>
            <p:nvPr/>
          </p:nvSpPr>
          <p:spPr bwMode="auto">
            <a:xfrm>
              <a:off x="3235325" y="3351213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4" name="Freeform 256"/>
            <p:cNvSpPr>
              <a:spLocks/>
            </p:cNvSpPr>
            <p:nvPr/>
          </p:nvSpPr>
          <p:spPr bwMode="auto">
            <a:xfrm>
              <a:off x="3652838" y="3090863"/>
              <a:ext cx="3175" cy="4762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  <a:cxn ang="0">
                  <a:pos x="0" y="3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5" name="Freeform 257"/>
            <p:cNvSpPr>
              <a:spLocks/>
            </p:cNvSpPr>
            <p:nvPr/>
          </p:nvSpPr>
          <p:spPr bwMode="auto">
            <a:xfrm>
              <a:off x="3652838" y="3090863"/>
              <a:ext cx="3175" cy="4762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3"/>
                </a:cxn>
                <a:cxn ang="0">
                  <a:pos x="0" y="3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"/>
                  </a:lnTo>
                  <a:lnTo>
                    <a:pt x="0" y="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6" name="Freeform 258"/>
            <p:cNvSpPr>
              <a:spLocks/>
            </p:cNvSpPr>
            <p:nvPr/>
          </p:nvSpPr>
          <p:spPr bwMode="auto">
            <a:xfrm>
              <a:off x="3378200" y="2824163"/>
              <a:ext cx="492125" cy="365125"/>
            </a:xfrm>
            <a:custGeom>
              <a:avLst/>
              <a:gdLst/>
              <a:ahLst/>
              <a:cxnLst>
                <a:cxn ang="0">
                  <a:pos x="232" y="12"/>
                </a:cxn>
                <a:cxn ang="0">
                  <a:pos x="237" y="21"/>
                </a:cxn>
                <a:cxn ang="0">
                  <a:pos x="239" y="43"/>
                </a:cxn>
                <a:cxn ang="0">
                  <a:pos x="253" y="38"/>
                </a:cxn>
                <a:cxn ang="0">
                  <a:pos x="267" y="31"/>
                </a:cxn>
                <a:cxn ang="0">
                  <a:pos x="284" y="26"/>
                </a:cxn>
                <a:cxn ang="0">
                  <a:pos x="294" y="29"/>
                </a:cxn>
                <a:cxn ang="0">
                  <a:pos x="308" y="29"/>
                </a:cxn>
                <a:cxn ang="0">
                  <a:pos x="303" y="36"/>
                </a:cxn>
                <a:cxn ang="0">
                  <a:pos x="289" y="40"/>
                </a:cxn>
                <a:cxn ang="0">
                  <a:pos x="272" y="40"/>
                </a:cxn>
                <a:cxn ang="0">
                  <a:pos x="256" y="43"/>
                </a:cxn>
                <a:cxn ang="0">
                  <a:pos x="244" y="52"/>
                </a:cxn>
                <a:cxn ang="0">
                  <a:pos x="232" y="59"/>
                </a:cxn>
                <a:cxn ang="0">
                  <a:pos x="239" y="71"/>
                </a:cxn>
                <a:cxn ang="0">
                  <a:pos x="239" y="83"/>
                </a:cxn>
                <a:cxn ang="0">
                  <a:pos x="227" y="97"/>
                </a:cxn>
                <a:cxn ang="0">
                  <a:pos x="227" y="112"/>
                </a:cxn>
                <a:cxn ang="0">
                  <a:pos x="208" y="112"/>
                </a:cxn>
                <a:cxn ang="0">
                  <a:pos x="208" y="121"/>
                </a:cxn>
                <a:cxn ang="0">
                  <a:pos x="206" y="133"/>
                </a:cxn>
                <a:cxn ang="0">
                  <a:pos x="194" y="142"/>
                </a:cxn>
                <a:cxn ang="0">
                  <a:pos x="189" y="159"/>
                </a:cxn>
                <a:cxn ang="0">
                  <a:pos x="182" y="173"/>
                </a:cxn>
                <a:cxn ang="0">
                  <a:pos x="168" y="168"/>
                </a:cxn>
                <a:cxn ang="0">
                  <a:pos x="156" y="176"/>
                </a:cxn>
                <a:cxn ang="0">
                  <a:pos x="152" y="183"/>
                </a:cxn>
                <a:cxn ang="0">
                  <a:pos x="135" y="185"/>
                </a:cxn>
                <a:cxn ang="0">
                  <a:pos x="125" y="199"/>
                </a:cxn>
                <a:cxn ang="0">
                  <a:pos x="125" y="218"/>
                </a:cxn>
                <a:cxn ang="0">
                  <a:pos x="109" y="223"/>
                </a:cxn>
                <a:cxn ang="0">
                  <a:pos x="90" y="225"/>
                </a:cxn>
                <a:cxn ang="0">
                  <a:pos x="73" y="228"/>
                </a:cxn>
                <a:cxn ang="0">
                  <a:pos x="54" y="228"/>
                </a:cxn>
                <a:cxn ang="0">
                  <a:pos x="38" y="228"/>
                </a:cxn>
                <a:cxn ang="0">
                  <a:pos x="21" y="221"/>
                </a:cxn>
                <a:cxn ang="0">
                  <a:pos x="12" y="213"/>
                </a:cxn>
                <a:cxn ang="0">
                  <a:pos x="21" y="199"/>
                </a:cxn>
                <a:cxn ang="0">
                  <a:pos x="28" y="185"/>
                </a:cxn>
                <a:cxn ang="0">
                  <a:pos x="14" y="178"/>
                </a:cxn>
                <a:cxn ang="0">
                  <a:pos x="7" y="159"/>
                </a:cxn>
                <a:cxn ang="0">
                  <a:pos x="5" y="140"/>
                </a:cxn>
                <a:cxn ang="0">
                  <a:pos x="9" y="126"/>
                </a:cxn>
                <a:cxn ang="0">
                  <a:pos x="0" y="114"/>
                </a:cxn>
                <a:cxn ang="0">
                  <a:pos x="7" y="100"/>
                </a:cxn>
                <a:cxn ang="0">
                  <a:pos x="14" y="88"/>
                </a:cxn>
                <a:cxn ang="0">
                  <a:pos x="19" y="71"/>
                </a:cxn>
                <a:cxn ang="0">
                  <a:pos x="36" y="78"/>
                </a:cxn>
                <a:cxn ang="0">
                  <a:pos x="47" y="81"/>
                </a:cxn>
                <a:cxn ang="0">
                  <a:pos x="59" y="71"/>
                </a:cxn>
                <a:cxn ang="0">
                  <a:pos x="69" y="62"/>
                </a:cxn>
                <a:cxn ang="0">
                  <a:pos x="83" y="57"/>
                </a:cxn>
                <a:cxn ang="0">
                  <a:pos x="92" y="40"/>
                </a:cxn>
                <a:cxn ang="0">
                  <a:pos x="102" y="31"/>
                </a:cxn>
                <a:cxn ang="0">
                  <a:pos x="116" y="24"/>
                </a:cxn>
                <a:cxn ang="0">
                  <a:pos x="133" y="29"/>
                </a:cxn>
                <a:cxn ang="0">
                  <a:pos x="147" y="31"/>
                </a:cxn>
                <a:cxn ang="0">
                  <a:pos x="161" y="38"/>
                </a:cxn>
                <a:cxn ang="0">
                  <a:pos x="178" y="31"/>
                </a:cxn>
                <a:cxn ang="0">
                  <a:pos x="189" y="33"/>
                </a:cxn>
                <a:cxn ang="0">
                  <a:pos x="199" y="21"/>
                </a:cxn>
                <a:cxn ang="0">
                  <a:pos x="211" y="14"/>
                </a:cxn>
                <a:cxn ang="0">
                  <a:pos x="218" y="3"/>
                </a:cxn>
              </a:cxnLst>
              <a:rect l="0" t="0" r="r" b="b"/>
              <a:pathLst>
                <a:path w="310" h="230">
                  <a:moveTo>
                    <a:pt x="227" y="0"/>
                  </a:moveTo>
                  <a:lnTo>
                    <a:pt x="227" y="0"/>
                  </a:lnTo>
                  <a:lnTo>
                    <a:pt x="227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0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4" y="3"/>
                  </a:lnTo>
                  <a:lnTo>
                    <a:pt x="234" y="5"/>
                  </a:lnTo>
                  <a:lnTo>
                    <a:pt x="234" y="5"/>
                  </a:lnTo>
                  <a:lnTo>
                    <a:pt x="234" y="5"/>
                  </a:lnTo>
                  <a:lnTo>
                    <a:pt x="234" y="7"/>
                  </a:lnTo>
                  <a:lnTo>
                    <a:pt x="234" y="7"/>
                  </a:lnTo>
                  <a:lnTo>
                    <a:pt x="234" y="7"/>
                  </a:lnTo>
                  <a:lnTo>
                    <a:pt x="234" y="10"/>
                  </a:lnTo>
                  <a:lnTo>
                    <a:pt x="232" y="10"/>
                  </a:lnTo>
                  <a:lnTo>
                    <a:pt x="232" y="10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4" y="12"/>
                  </a:lnTo>
                  <a:lnTo>
                    <a:pt x="234" y="14"/>
                  </a:lnTo>
                  <a:lnTo>
                    <a:pt x="234" y="14"/>
                  </a:lnTo>
                  <a:lnTo>
                    <a:pt x="234" y="12"/>
                  </a:lnTo>
                  <a:lnTo>
                    <a:pt x="234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4"/>
                  </a:lnTo>
                  <a:lnTo>
                    <a:pt x="239" y="14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9"/>
                  </a:lnTo>
                  <a:lnTo>
                    <a:pt x="239" y="19"/>
                  </a:lnTo>
                  <a:lnTo>
                    <a:pt x="239" y="21"/>
                  </a:lnTo>
                  <a:lnTo>
                    <a:pt x="237" y="21"/>
                  </a:lnTo>
                  <a:lnTo>
                    <a:pt x="237" y="21"/>
                  </a:lnTo>
                  <a:lnTo>
                    <a:pt x="237" y="21"/>
                  </a:lnTo>
                  <a:lnTo>
                    <a:pt x="237" y="24"/>
                  </a:lnTo>
                  <a:lnTo>
                    <a:pt x="237" y="24"/>
                  </a:lnTo>
                  <a:lnTo>
                    <a:pt x="237" y="26"/>
                  </a:lnTo>
                  <a:lnTo>
                    <a:pt x="237" y="26"/>
                  </a:lnTo>
                  <a:lnTo>
                    <a:pt x="237" y="29"/>
                  </a:lnTo>
                  <a:lnTo>
                    <a:pt x="237" y="29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4" y="36"/>
                  </a:lnTo>
                  <a:lnTo>
                    <a:pt x="237" y="36"/>
                  </a:lnTo>
                  <a:lnTo>
                    <a:pt x="237" y="36"/>
                  </a:lnTo>
                  <a:lnTo>
                    <a:pt x="237" y="38"/>
                  </a:lnTo>
                  <a:lnTo>
                    <a:pt x="237" y="38"/>
                  </a:lnTo>
                  <a:lnTo>
                    <a:pt x="237" y="38"/>
                  </a:lnTo>
                  <a:lnTo>
                    <a:pt x="237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41" y="43"/>
                  </a:lnTo>
                  <a:lnTo>
                    <a:pt x="241" y="45"/>
                  </a:lnTo>
                  <a:lnTo>
                    <a:pt x="241" y="45"/>
                  </a:lnTo>
                  <a:lnTo>
                    <a:pt x="241" y="45"/>
                  </a:lnTo>
                  <a:lnTo>
                    <a:pt x="244" y="45"/>
                  </a:lnTo>
                  <a:lnTo>
                    <a:pt x="244" y="45"/>
                  </a:lnTo>
                  <a:lnTo>
                    <a:pt x="244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0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6" y="38"/>
                  </a:lnTo>
                  <a:lnTo>
                    <a:pt x="256" y="36"/>
                  </a:lnTo>
                  <a:lnTo>
                    <a:pt x="256" y="36"/>
                  </a:lnTo>
                  <a:lnTo>
                    <a:pt x="258" y="36"/>
                  </a:lnTo>
                  <a:lnTo>
                    <a:pt x="258" y="36"/>
                  </a:lnTo>
                  <a:lnTo>
                    <a:pt x="258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63" y="33"/>
                  </a:lnTo>
                  <a:lnTo>
                    <a:pt x="263" y="33"/>
                  </a:lnTo>
                  <a:lnTo>
                    <a:pt x="265" y="33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29"/>
                  </a:lnTo>
                  <a:lnTo>
                    <a:pt x="267" y="29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6"/>
                  </a:lnTo>
                  <a:lnTo>
                    <a:pt x="272" y="26"/>
                  </a:lnTo>
                  <a:lnTo>
                    <a:pt x="272" y="26"/>
                  </a:lnTo>
                  <a:lnTo>
                    <a:pt x="275" y="26"/>
                  </a:lnTo>
                  <a:lnTo>
                    <a:pt x="275" y="26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7" y="24"/>
                  </a:lnTo>
                  <a:lnTo>
                    <a:pt x="277" y="24"/>
                  </a:lnTo>
                  <a:lnTo>
                    <a:pt x="279" y="24"/>
                  </a:lnTo>
                  <a:lnTo>
                    <a:pt x="279" y="24"/>
                  </a:lnTo>
                  <a:lnTo>
                    <a:pt x="279" y="24"/>
                  </a:lnTo>
                  <a:lnTo>
                    <a:pt x="282" y="24"/>
                  </a:lnTo>
                  <a:lnTo>
                    <a:pt x="282" y="24"/>
                  </a:lnTo>
                  <a:lnTo>
                    <a:pt x="284" y="24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31"/>
                  </a:lnTo>
                  <a:lnTo>
                    <a:pt x="284" y="31"/>
                  </a:lnTo>
                  <a:lnTo>
                    <a:pt x="284" y="31"/>
                  </a:lnTo>
                  <a:lnTo>
                    <a:pt x="286" y="31"/>
                  </a:lnTo>
                  <a:lnTo>
                    <a:pt x="286" y="31"/>
                  </a:lnTo>
                  <a:lnTo>
                    <a:pt x="286" y="31"/>
                  </a:lnTo>
                  <a:lnTo>
                    <a:pt x="289" y="31"/>
                  </a:lnTo>
                  <a:lnTo>
                    <a:pt x="289" y="31"/>
                  </a:lnTo>
                  <a:lnTo>
                    <a:pt x="289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6" y="29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3" y="26"/>
                  </a:lnTo>
                  <a:lnTo>
                    <a:pt x="303" y="26"/>
                  </a:lnTo>
                  <a:lnTo>
                    <a:pt x="303" y="26"/>
                  </a:lnTo>
                  <a:lnTo>
                    <a:pt x="305" y="26"/>
                  </a:lnTo>
                  <a:lnTo>
                    <a:pt x="305" y="26"/>
                  </a:lnTo>
                  <a:lnTo>
                    <a:pt x="305" y="26"/>
                  </a:lnTo>
                  <a:lnTo>
                    <a:pt x="308" y="26"/>
                  </a:lnTo>
                  <a:lnTo>
                    <a:pt x="308" y="26"/>
                  </a:lnTo>
                  <a:lnTo>
                    <a:pt x="308" y="29"/>
                  </a:lnTo>
                  <a:lnTo>
                    <a:pt x="308" y="29"/>
                  </a:lnTo>
                  <a:lnTo>
                    <a:pt x="308" y="29"/>
                  </a:lnTo>
                  <a:lnTo>
                    <a:pt x="310" y="29"/>
                  </a:lnTo>
                  <a:lnTo>
                    <a:pt x="310" y="31"/>
                  </a:lnTo>
                  <a:lnTo>
                    <a:pt x="310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29"/>
                  </a:lnTo>
                  <a:lnTo>
                    <a:pt x="305" y="29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3"/>
                  </a:lnTo>
                  <a:lnTo>
                    <a:pt x="301" y="33"/>
                  </a:lnTo>
                  <a:lnTo>
                    <a:pt x="301" y="33"/>
                  </a:lnTo>
                  <a:lnTo>
                    <a:pt x="303" y="33"/>
                  </a:lnTo>
                  <a:lnTo>
                    <a:pt x="303" y="36"/>
                  </a:lnTo>
                  <a:lnTo>
                    <a:pt x="303" y="36"/>
                  </a:lnTo>
                  <a:lnTo>
                    <a:pt x="303" y="36"/>
                  </a:lnTo>
                  <a:lnTo>
                    <a:pt x="303" y="38"/>
                  </a:lnTo>
                  <a:lnTo>
                    <a:pt x="303" y="38"/>
                  </a:lnTo>
                  <a:lnTo>
                    <a:pt x="303" y="36"/>
                  </a:lnTo>
                  <a:lnTo>
                    <a:pt x="301" y="36"/>
                  </a:lnTo>
                  <a:lnTo>
                    <a:pt x="301" y="36"/>
                  </a:lnTo>
                  <a:lnTo>
                    <a:pt x="301" y="36"/>
                  </a:lnTo>
                  <a:lnTo>
                    <a:pt x="298" y="36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6" y="38"/>
                  </a:lnTo>
                  <a:lnTo>
                    <a:pt x="296" y="38"/>
                  </a:lnTo>
                  <a:lnTo>
                    <a:pt x="294" y="38"/>
                  </a:lnTo>
                  <a:lnTo>
                    <a:pt x="294" y="38"/>
                  </a:lnTo>
                  <a:lnTo>
                    <a:pt x="294" y="40"/>
                  </a:lnTo>
                  <a:lnTo>
                    <a:pt x="294" y="40"/>
                  </a:lnTo>
                  <a:lnTo>
                    <a:pt x="294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89" y="40"/>
                  </a:lnTo>
                  <a:lnTo>
                    <a:pt x="289" y="40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286" y="38"/>
                  </a:lnTo>
                  <a:lnTo>
                    <a:pt x="286" y="38"/>
                  </a:lnTo>
                  <a:lnTo>
                    <a:pt x="284" y="38"/>
                  </a:lnTo>
                  <a:lnTo>
                    <a:pt x="284" y="38"/>
                  </a:lnTo>
                  <a:lnTo>
                    <a:pt x="284" y="38"/>
                  </a:lnTo>
                  <a:lnTo>
                    <a:pt x="282" y="38"/>
                  </a:lnTo>
                  <a:lnTo>
                    <a:pt x="282" y="40"/>
                  </a:lnTo>
                  <a:lnTo>
                    <a:pt x="282" y="40"/>
                  </a:lnTo>
                  <a:lnTo>
                    <a:pt x="279" y="40"/>
                  </a:lnTo>
                  <a:lnTo>
                    <a:pt x="279" y="38"/>
                  </a:lnTo>
                  <a:lnTo>
                    <a:pt x="279" y="38"/>
                  </a:lnTo>
                  <a:lnTo>
                    <a:pt x="279" y="40"/>
                  </a:lnTo>
                  <a:lnTo>
                    <a:pt x="279" y="40"/>
                  </a:lnTo>
                  <a:lnTo>
                    <a:pt x="277" y="40"/>
                  </a:lnTo>
                  <a:lnTo>
                    <a:pt x="277" y="40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2" y="40"/>
                  </a:lnTo>
                  <a:lnTo>
                    <a:pt x="272" y="40"/>
                  </a:lnTo>
                  <a:lnTo>
                    <a:pt x="272" y="40"/>
                  </a:lnTo>
                  <a:lnTo>
                    <a:pt x="270" y="40"/>
                  </a:lnTo>
                  <a:lnTo>
                    <a:pt x="270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0" y="40"/>
                  </a:lnTo>
                  <a:lnTo>
                    <a:pt x="260" y="40"/>
                  </a:lnTo>
                  <a:lnTo>
                    <a:pt x="260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3"/>
                  </a:lnTo>
                  <a:lnTo>
                    <a:pt x="256" y="43"/>
                  </a:lnTo>
                  <a:lnTo>
                    <a:pt x="256" y="40"/>
                  </a:lnTo>
                  <a:lnTo>
                    <a:pt x="256" y="40"/>
                  </a:lnTo>
                  <a:lnTo>
                    <a:pt x="256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1" y="43"/>
                  </a:lnTo>
                  <a:lnTo>
                    <a:pt x="251" y="43"/>
                  </a:lnTo>
                  <a:lnTo>
                    <a:pt x="251" y="45"/>
                  </a:lnTo>
                  <a:lnTo>
                    <a:pt x="251" y="45"/>
                  </a:lnTo>
                  <a:lnTo>
                    <a:pt x="251" y="48"/>
                  </a:lnTo>
                  <a:lnTo>
                    <a:pt x="251" y="48"/>
                  </a:lnTo>
                  <a:lnTo>
                    <a:pt x="249" y="48"/>
                  </a:lnTo>
                  <a:lnTo>
                    <a:pt x="249" y="48"/>
                  </a:lnTo>
                  <a:lnTo>
                    <a:pt x="249" y="48"/>
                  </a:lnTo>
                  <a:lnTo>
                    <a:pt x="246" y="48"/>
                  </a:lnTo>
                  <a:lnTo>
                    <a:pt x="246" y="48"/>
                  </a:lnTo>
                  <a:lnTo>
                    <a:pt x="246" y="50"/>
                  </a:lnTo>
                  <a:lnTo>
                    <a:pt x="246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52"/>
                  </a:lnTo>
                  <a:lnTo>
                    <a:pt x="239" y="52"/>
                  </a:lnTo>
                  <a:lnTo>
                    <a:pt x="239" y="52"/>
                  </a:lnTo>
                  <a:lnTo>
                    <a:pt x="239" y="55"/>
                  </a:lnTo>
                  <a:lnTo>
                    <a:pt x="237" y="55"/>
                  </a:lnTo>
                  <a:lnTo>
                    <a:pt x="237" y="55"/>
                  </a:lnTo>
                  <a:lnTo>
                    <a:pt x="237" y="55"/>
                  </a:lnTo>
                  <a:lnTo>
                    <a:pt x="234" y="55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2" y="57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4" y="62"/>
                  </a:lnTo>
                  <a:lnTo>
                    <a:pt x="23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7" y="64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9"/>
                  </a:lnTo>
                  <a:lnTo>
                    <a:pt x="239" y="69"/>
                  </a:lnTo>
                  <a:lnTo>
                    <a:pt x="239" y="69"/>
                  </a:lnTo>
                  <a:lnTo>
                    <a:pt x="239" y="71"/>
                  </a:lnTo>
                  <a:lnTo>
                    <a:pt x="237" y="71"/>
                  </a:lnTo>
                  <a:lnTo>
                    <a:pt x="237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6"/>
                  </a:lnTo>
                  <a:lnTo>
                    <a:pt x="241" y="76"/>
                  </a:lnTo>
                  <a:lnTo>
                    <a:pt x="241" y="76"/>
                  </a:lnTo>
                  <a:lnTo>
                    <a:pt x="239" y="76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41" y="81"/>
                  </a:lnTo>
                  <a:lnTo>
                    <a:pt x="241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5"/>
                  </a:lnTo>
                  <a:lnTo>
                    <a:pt x="239" y="85"/>
                  </a:lnTo>
                  <a:lnTo>
                    <a:pt x="239" y="88"/>
                  </a:lnTo>
                  <a:lnTo>
                    <a:pt x="237" y="88"/>
                  </a:lnTo>
                  <a:lnTo>
                    <a:pt x="237" y="88"/>
                  </a:lnTo>
                  <a:lnTo>
                    <a:pt x="237" y="88"/>
                  </a:lnTo>
                  <a:lnTo>
                    <a:pt x="234" y="88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2" y="90"/>
                  </a:lnTo>
                  <a:lnTo>
                    <a:pt x="232" y="90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0" y="93"/>
                  </a:lnTo>
                  <a:lnTo>
                    <a:pt x="230" y="95"/>
                  </a:lnTo>
                  <a:lnTo>
                    <a:pt x="230" y="95"/>
                  </a:lnTo>
                  <a:lnTo>
                    <a:pt x="227" y="95"/>
                  </a:lnTo>
                  <a:lnTo>
                    <a:pt x="227" y="95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30" y="102"/>
                  </a:lnTo>
                  <a:lnTo>
                    <a:pt x="230" y="102"/>
                  </a:lnTo>
                  <a:lnTo>
                    <a:pt x="230" y="104"/>
                  </a:lnTo>
                  <a:lnTo>
                    <a:pt x="230" y="104"/>
                  </a:lnTo>
                  <a:lnTo>
                    <a:pt x="230" y="104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0" y="109"/>
                  </a:lnTo>
                  <a:lnTo>
                    <a:pt x="230" y="109"/>
                  </a:lnTo>
                  <a:lnTo>
                    <a:pt x="227" y="109"/>
                  </a:lnTo>
                  <a:lnTo>
                    <a:pt x="227" y="109"/>
                  </a:lnTo>
                  <a:lnTo>
                    <a:pt x="227" y="112"/>
                  </a:lnTo>
                  <a:lnTo>
                    <a:pt x="227" y="112"/>
                  </a:lnTo>
                  <a:lnTo>
                    <a:pt x="227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3" y="112"/>
                  </a:lnTo>
                  <a:lnTo>
                    <a:pt x="223" y="114"/>
                  </a:lnTo>
                  <a:lnTo>
                    <a:pt x="223" y="114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5" y="114"/>
                  </a:lnTo>
                  <a:lnTo>
                    <a:pt x="215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1" y="114"/>
                  </a:lnTo>
                  <a:lnTo>
                    <a:pt x="211" y="114"/>
                  </a:lnTo>
                  <a:lnTo>
                    <a:pt x="208" y="114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1" y="112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4" y="114"/>
                  </a:lnTo>
                  <a:lnTo>
                    <a:pt x="204" y="116"/>
                  </a:lnTo>
                  <a:lnTo>
                    <a:pt x="204" y="116"/>
                  </a:lnTo>
                  <a:lnTo>
                    <a:pt x="204" y="116"/>
                  </a:lnTo>
                  <a:lnTo>
                    <a:pt x="204" y="119"/>
                  </a:lnTo>
                  <a:lnTo>
                    <a:pt x="204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8" y="119"/>
                  </a:lnTo>
                  <a:lnTo>
                    <a:pt x="208" y="119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08" y="123"/>
                  </a:lnTo>
                  <a:lnTo>
                    <a:pt x="208" y="123"/>
                  </a:lnTo>
                  <a:lnTo>
                    <a:pt x="208" y="123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11" y="126"/>
                  </a:lnTo>
                  <a:lnTo>
                    <a:pt x="211" y="128"/>
                  </a:lnTo>
                  <a:lnTo>
                    <a:pt x="211" y="128"/>
                  </a:lnTo>
                  <a:lnTo>
                    <a:pt x="211" y="128"/>
                  </a:lnTo>
                  <a:lnTo>
                    <a:pt x="213" y="128"/>
                  </a:lnTo>
                  <a:lnTo>
                    <a:pt x="213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3"/>
                  </a:lnTo>
                  <a:lnTo>
                    <a:pt x="208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4" y="135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2"/>
                  </a:lnTo>
                  <a:lnTo>
                    <a:pt x="194" y="142"/>
                  </a:lnTo>
                  <a:lnTo>
                    <a:pt x="192" y="142"/>
                  </a:lnTo>
                  <a:lnTo>
                    <a:pt x="192" y="142"/>
                  </a:lnTo>
                  <a:lnTo>
                    <a:pt x="192" y="145"/>
                  </a:lnTo>
                  <a:lnTo>
                    <a:pt x="192" y="145"/>
                  </a:lnTo>
                  <a:lnTo>
                    <a:pt x="194" y="145"/>
                  </a:lnTo>
                  <a:lnTo>
                    <a:pt x="194" y="147"/>
                  </a:lnTo>
                  <a:lnTo>
                    <a:pt x="194" y="147"/>
                  </a:lnTo>
                  <a:lnTo>
                    <a:pt x="192" y="147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89" y="149"/>
                  </a:lnTo>
                  <a:lnTo>
                    <a:pt x="189" y="149"/>
                  </a:lnTo>
                  <a:lnTo>
                    <a:pt x="189" y="149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4"/>
                  </a:lnTo>
                  <a:lnTo>
                    <a:pt x="189" y="154"/>
                  </a:lnTo>
                  <a:lnTo>
                    <a:pt x="189" y="154"/>
                  </a:lnTo>
                  <a:lnTo>
                    <a:pt x="189" y="157"/>
                  </a:lnTo>
                  <a:lnTo>
                    <a:pt x="189" y="157"/>
                  </a:lnTo>
                  <a:lnTo>
                    <a:pt x="189" y="159"/>
                  </a:lnTo>
                  <a:lnTo>
                    <a:pt x="189" y="159"/>
                  </a:lnTo>
                  <a:lnTo>
                    <a:pt x="189" y="159"/>
                  </a:lnTo>
                  <a:lnTo>
                    <a:pt x="189" y="161"/>
                  </a:lnTo>
                  <a:lnTo>
                    <a:pt x="189" y="161"/>
                  </a:lnTo>
                  <a:lnTo>
                    <a:pt x="189" y="164"/>
                  </a:lnTo>
                  <a:lnTo>
                    <a:pt x="189" y="164"/>
                  </a:lnTo>
                  <a:lnTo>
                    <a:pt x="192" y="164"/>
                  </a:lnTo>
                  <a:lnTo>
                    <a:pt x="192" y="166"/>
                  </a:lnTo>
                  <a:lnTo>
                    <a:pt x="189" y="166"/>
                  </a:lnTo>
                  <a:lnTo>
                    <a:pt x="189" y="166"/>
                  </a:lnTo>
                  <a:lnTo>
                    <a:pt x="189" y="166"/>
                  </a:lnTo>
                  <a:lnTo>
                    <a:pt x="187" y="166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71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5" y="173"/>
                  </a:lnTo>
                  <a:lnTo>
                    <a:pt x="185" y="173"/>
                  </a:lnTo>
                  <a:lnTo>
                    <a:pt x="182" y="173"/>
                  </a:lnTo>
                  <a:lnTo>
                    <a:pt x="182" y="173"/>
                  </a:lnTo>
                  <a:lnTo>
                    <a:pt x="182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1"/>
                  </a:lnTo>
                  <a:lnTo>
                    <a:pt x="178" y="171"/>
                  </a:lnTo>
                  <a:lnTo>
                    <a:pt x="178" y="171"/>
                  </a:lnTo>
                  <a:lnTo>
                    <a:pt x="178" y="171"/>
                  </a:lnTo>
                  <a:lnTo>
                    <a:pt x="178" y="168"/>
                  </a:lnTo>
                  <a:lnTo>
                    <a:pt x="178" y="168"/>
                  </a:lnTo>
                  <a:lnTo>
                    <a:pt x="178" y="168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0" y="168"/>
                  </a:lnTo>
                  <a:lnTo>
                    <a:pt x="170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3" y="168"/>
                  </a:lnTo>
                  <a:lnTo>
                    <a:pt x="163" y="171"/>
                  </a:lnTo>
                  <a:lnTo>
                    <a:pt x="163" y="171"/>
                  </a:lnTo>
                  <a:lnTo>
                    <a:pt x="163" y="171"/>
                  </a:lnTo>
                  <a:lnTo>
                    <a:pt x="161" y="171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6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6" y="178"/>
                  </a:lnTo>
                  <a:lnTo>
                    <a:pt x="156" y="178"/>
                  </a:lnTo>
                  <a:lnTo>
                    <a:pt x="159" y="178"/>
                  </a:lnTo>
                  <a:lnTo>
                    <a:pt x="159" y="178"/>
                  </a:lnTo>
                  <a:lnTo>
                    <a:pt x="159" y="180"/>
                  </a:lnTo>
                  <a:lnTo>
                    <a:pt x="156" y="180"/>
                  </a:lnTo>
                  <a:lnTo>
                    <a:pt x="156" y="180"/>
                  </a:lnTo>
                  <a:lnTo>
                    <a:pt x="156" y="180"/>
                  </a:lnTo>
                  <a:lnTo>
                    <a:pt x="154" y="180"/>
                  </a:lnTo>
                  <a:lnTo>
                    <a:pt x="154" y="180"/>
                  </a:lnTo>
                  <a:lnTo>
                    <a:pt x="154" y="180"/>
                  </a:lnTo>
                  <a:lnTo>
                    <a:pt x="154" y="183"/>
                  </a:lnTo>
                  <a:lnTo>
                    <a:pt x="152" y="183"/>
                  </a:lnTo>
                  <a:lnTo>
                    <a:pt x="152" y="183"/>
                  </a:lnTo>
                  <a:lnTo>
                    <a:pt x="152" y="183"/>
                  </a:lnTo>
                  <a:lnTo>
                    <a:pt x="149" y="183"/>
                  </a:lnTo>
                  <a:lnTo>
                    <a:pt x="149" y="183"/>
                  </a:lnTo>
                  <a:lnTo>
                    <a:pt x="149" y="183"/>
                  </a:lnTo>
                  <a:lnTo>
                    <a:pt x="147" y="183"/>
                  </a:lnTo>
                  <a:lnTo>
                    <a:pt x="147" y="183"/>
                  </a:lnTo>
                  <a:lnTo>
                    <a:pt x="147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2" y="183"/>
                  </a:lnTo>
                  <a:lnTo>
                    <a:pt x="142" y="183"/>
                  </a:lnTo>
                  <a:lnTo>
                    <a:pt x="142" y="180"/>
                  </a:lnTo>
                  <a:lnTo>
                    <a:pt x="140" y="180"/>
                  </a:lnTo>
                  <a:lnTo>
                    <a:pt x="140" y="180"/>
                  </a:lnTo>
                  <a:lnTo>
                    <a:pt x="140" y="180"/>
                  </a:lnTo>
                  <a:lnTo>
                    <a:pt x="137" y="180"/>
                  </a:lnTo>
                  <a:lnTo>
                    <a:pt x="137" y="180"/>
                  </a:lnTo>
                  <a:lnTo>
                    <a:pt x="137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5"/>
                  </a:lnTo>
                  <a:lnTo>
                    <a:pt x="135" y="185"/>
                  </a:lnTo>
                  <a:lnTo>
                    <a:pt x="133" y="185"/>
                  </a:lnTo>
                  <a:lnTo>
                    <a:pt x="133" y="187"/>
                  </a:lnTo>
                  <a:lnTo>
                    <a:pt x="133" y="187"/>
                  </a:lnTo>
                  <a:lnTo>
                    <a:pt x="133" y="187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2"/>
                  </a:lnTo>
                  <a:lnTo>
                    <a:pt x="128" y="192"/>
                  </a:lnTo>
                  <a:lnTo>
                    <a:pt x="125" y="192"/>
                  </a:lnTo>
                  <a:lnTo>
                    <a:pt x="125" y="194"/>
                  </a:lnTo>
                  <a:lnTo>
                    <a:pt x="125" y="194"/>
                  </a:lnTo>
                  <a:lnTo>
                    <a:pt x="125" y="197"/>
                  </a:lnTo>
                  <a:lnTo>
                    <a:pt x="125" y="197"/>
                  </a:lnTo>
                  <a:lnTo>
                    <a:pt x="125" y="197"/>
                  </a:lnTo>
                  <a:lnTo>
                    <a:pt x="125" y="199"/>
                  </a:lnTo>
                  <a:lnTo>
                    <a:pt x="125" y="199"/>
                  </a:lnTo>
                  <a:lnTo>
                    <a:pt x="125" y="199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5" y="204"/>
                  </a:lnTo>
                  <a:lnTo>
                    <a:pt x="125" y="204"/>
                  </a:lnTo>
                  <a:lnTo>
                    <a:pt x="125" y="206"/>
                  </a:lnTo>
                  <a:lnTo>
                    <a:pt x="125" y="206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11"/>
                  </a:lnTo>
                  <a:lnTo>
                    <a:pt x="125" y="211"/>
                  </a:lnTo>
                  <a:lnTo>
                    <a:pt x="125" y="211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6"/>
                  </a:lnTo>
                  <a:lnTo>
                    <a:pt x="125" y="216"/>
                  </a:lnTo>
                  <a:lnTo>
                    <a:pt x="125" y="216"/>
                  </a:lnTo>
                  <a:lnTo>
                    <a:pt x="125" y="218"/>
                  </a:lnTo>
                  <a:lnTo>
                    <a:pt x="125" y="218"/>
                  </a:lnTo>
                  <a:lnTo>
                    <a:pt x="125" y="218"/>
                  </a:lnTo>
                  <a:lnTo>
                    <a:pt x="123" y="218"/>
                  </a:lnTo>
                  <a:lnTo>
                    <a:pt x="123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18" y="218"/>
                  </a:lnTo>
                  <a:lnTo>
                    <a:pt x="118" y="218"/>
                  </a:lnTo>
                  <a:lnTo>
                    <a:pt x="118" y="221"/>
                  </a:lnTo>
                  <a:lnTo>
                    <a:pt x="118" y="221"/>
                  </a:lnTo>
                  <a:lnTo>
                    <a:pt x="116" y="221"/>
                  </a:lnTo>
                  <a:lnTo>
                    <a:pt x="116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109" y="223"/>
                  </a:lnTo>
                  <a:lnTo>
                    <a:pt x="109" y="223"/>
                  </a:lnTo>
                  <a:lnTo>
                    <a:pt x="109" y="223"/>
                  </a:lnTo>
                  <a:lnTo>
                    <a:pt x="107" y="223"/>
                  </a:lnTo>
                  <a:lnTo>
                    <a:pt x="107" y="223"/>
                  </a:lnTo>
                  <a:lnTo>
                    <a:pt x="107" y="223"/>
                  </a:lnTo>
                  <a:lnTo>
                    <a:pt x="104" y="223"/>
                  </a:lnTo>
                  <a:lnTo>
                    <a:pt x="104" y="225"/>
                  </a:lnTo>
                  <a:lnTo>
                    <a:pt x="104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3" y="225"/>
                  </a:lnTo>
                  <a:lnTo>
                    <a:pt x="83" y="225"/>
                  </a:lnTo>
                  <a:lnTo>
                    <a:pt x="81" y="225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78" y="228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78" y="228"/>
                  </a:lnTo>
                  <a:lnTo>
                    <a:pt x="78" y="228"/>
                  </a:lnTo>
                  <a:lnTo>
                    <a:pt x="76" y="228"/>
                  </a:lnTo>
                  <a:lnTo>
                    <a:pt x="76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1" y="228"/>
                  </a:lnTo>
                  <a:lnTo>
                    <a:pt x="71" y="228"/>
                  </a:lnTo>
                  <a:lnTo>
                    <a:pt x="71" y="228"/>
                  </a:lnTo>
                  <a:lnTo>
                    <a:pt x="69" y="228"/>
                  </a:lnTo>
                  <a:lnTo>
                    <a:pt x="69" y="228"/>
                  </a:lnTo>
                  <a:lnTo>
                    <a:pt x="69" y="228"/>
                  </a:lnTo>
                  <a:lnTo>
                    <a:pt x="66" y="228"/>
                  </a:lnTo>
                  <a:lnTo>
                    <a:pt x="66" y="228"/>
                  </a:lnTo>
                  <a:lnTo>
                    <a:pt x="66" y="228"/>
                  </a:lnTo>
                  <a:lnTo>
                    <a:pt x="64" y="228"/>
                  </a:lnTo>
                  <a:lnTo>
                    <a:pt x="64" y="228"/>
                  </a:lnTo>
                  <a:lnTo>
                    <a:pt x="64" y="228"/>
                  </a:lnTo>
                  <a:lnTo>
                    <a:pt x="62" y="228"/>
                  </a:lnTo>
                  <a:lnTo>
                    <a:pt x="62" y="228"/>
                  </a:lnTo>
                  <a:lnTo>
                    <a:pt x="62" y="228"/>
                  </a:lnTo>
                  <a:lnTo>
                    <a:pt x="59" y="228"/>
                  </a:lnTo>
                  <a:lnTo>
                    <a:pt x="59" y="228"/>
                  </a:lnTo>
                  <a:lnTo>
                    <a:pt x="59" y="228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2" y="228"/>
                  </a:lnTo>
                  <a:lnTo>
                    <a:pt x="52" y="228"/>
                  </a:lnTo>
                  <a:lnTo>
                    <a:pt x="52" y="228"/>
                  </a:lnTo>
                  <a:lnTo>
                    <a:pt x="50" y="228"/>
                  </a:lnTo>
                  <a:lnTo>
                    <a:pt x="50" y="228"/>
                  </a:lnTo>
                  <a:lnTo>
                    <a:pt x="47" y="228"/>
                  </a:lnTo>
                  <a:lnTo>
                    <a:pt x="47" y="228"/>
                  </a:lnTo>
                  <a:lnTo>
                    <a:pt x="47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3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6" y="228"/>
                  </a:lnTo>
                  <a:lnTo>
                    <a:pt x="36" y="228"/>
                  </a:lnTo>
                  <a:lnTo>
                    <a:pt x="33" y="228"/>
                  </a:lnTo>
                  <a:lnTo>
                    <a:pt x="33" y="228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28" y="225"/>
                  </a:lnTo>
                  <a:lnTo>
                    <a:pt x="28" y="225"/>
                  </a:lnTo>
                  <a:lnTo>
                    <a:pt x="28" y="225"/>
                  </a:lnTo>
                  <a:lnTo>
                    <a:pt x="26" y="225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1" y="223"/>
                  </a:lnTo>
                  <a:lnTo>
                    <a:pt x="21" y="223"/>
                  </a:lnTo>
                  <a:lnTo>
                    <a:pt x="21" y="221"/>
                  </a:lnTo>
                  <a:lnTo>
                    <a:pt x="21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4" y="221"/>
                  </a:lnTo>
                  <a:lnTo>
                    <a:pt x="14" y="218"/>
                  </a:lnTo>
                  <a:lnTo>
                    <a:pt x="14" y="218"/>
                  </a:lnTo>
                  <a:lnTo>
                    <a:pt x="14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6"/>
                  </a:lnTo>
                  <a:lnTo>
                    <a:pt x="12" y="216"/>
                  </a:lnTo>
                  <a:lnTo>
                    <a:pt x="12" y="216"/>
                  </a:lnTo>
                  <a:lnTo>
                    <a:pt x="12" y="216"/>
                  </a:lnTo>
                  <a:lnTo>
                    <a:pt x="12" y="213"/>
                  </a:lnTo>
                  <a:lnTo>
                    <a:pt x="12" y="213"/>
                  </a:lnTo>
                  <a:lnTo>
                    <a:pt x="12" y="213"/>
                  </a:lnTo>
                  <a:lnTo>
                    <a:pt x="14" y="213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4" y="209"/>
                  </a:lnTo>
                  <a:lnTo>
                    <a:pt x="14" y="209"/>
                  </a:lnTo>
                  <a:lnTo>
                    <a:pt x="14" y="209"/>
                  </a:lnTo>
                  <a:lnTo>
                    <a:pt x="17" y="209"/>
                  </a:lnTo>
                  <a:lnTo>
                    <a:pt x="17" y="209"/>
                  </a:lnTo>
                  <a:lnTo>
                    <a:pt x="17" y="209"/>
                  </a:lnTo>
                  <a:lnTo>
                    <a:pt x="17" y="206"/>
                  </a:lnTo>
                  <a:lnTo>
                    <a:pt x="19" y="206"/>
                  </a:lnTo>
                  <a:lnTo>
                    <a:pt x="19" y="206"/>
                  </a:lnTo>
                  <a:lnTo>
                    <a:pt x="19" y="206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1" y="204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6" y="199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4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8" y="192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87"/>
                  </a:lnTo>
                  <a:lnTo>
                    <a:pt x="28" y="187"/>
                  </a:lnTo>
                  <a:lnTo>
                    <a:pt x="28" y="185"/>
                  </a:lnTo>
                  <a:lnTo>
                    <a:pt x="28" y="185"/>
                  </a:lnTo>
                  <a:lnTo>
                    <a:pt x="28" y="185"/>
                  </a:lnTo>
                  <a:lnTo>
                    <a:pt x="28" y="183"/>
                  </a:lnTo>
                  <a:lnTo>
                    <a:pt x="28" y="183"/>
                  </a:lnTo>
                  <a:lnTo>
                    <a:pt x="28" y="180"/>
                  </a:lnTo>
                  <a:lnTo>
                    <a:pt x="28" y="180"/>
                  </a:lnTo>
                  <a:lnTo>
                    <a:pt x="28" y="180"/>
                  </a:lnTo>
                  <a:lnTo>
                    <a:pt x="28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4" y="178"/>
                  </a:lnTo>
                  <a:lnTo>
                    <a:pt x="24" y="178"/>
                  </a:lnTo>
                  <a:lnTo>
                    <a:pt x="24" y="178"/>
                  </a:lnTo>
                  <a:lnTo>
                    <a:pt x="21" y="178"/>
                  </a:lnTo>
                  <a:lnTo>
                    <a:pt x="21" y="178"/>
                  </a:lnTo>
                  <a:lnTo>
                    <a:pt x="21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7" y="178"/>
                  </a:lnTo>
                  <a:lnTo>
                    <a:pt x="17" y="178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12" y="176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3"/>
                  </a:lnTo>
                  <a:lnTo>
                    <a:pt x="7" y="173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8"/>
                  </a:lnTo>
                  <a:lnTo>
                    <a:pt x="7" y="168"/>
                  </a:lnTo>
                  <a:lnTo>
                    <a:pt x="7" y="168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4"/>
                  </a:lnTo>
                  <a:lnTo>
                    <a:pt x="7" y="164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7"/>
                  </a:lnTo>
                  <a:lnTo>
                    <a:pt x="9" y="157"/>
                  </a:lnTo>
                  <a:lnTo>
                    <a:pt x="7" y="157"/>
                  </a:lnTo>
                  <a:lnTo>
                    <a:pt x="7" y="154"/>
                  </a:lnTo>
                  <a:lnTo>
                    <a:pt x="7" y="154"/>
                  </a:lnTo>
                  <a:lnTo>
                    <a:pt x="7" y="152"/>
                  </a:lnTo>
                  <a:lnTo>
                    <a:pt x="7" y="152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7"/>
                  </a:lnTo>
                  <a:lnTo>
                    <a:pt x="7" y="147"/>
                  </a:lnTo>
                  <a:lnTo>
                    <a:pt x="5" y="147"/>
                  </a:lnTo>
                  <a:lnTo>
                    <a:pt x="5" y="145"/>
                  </a:lnTo>
                  <a:lnTo>
                    <a:pt x="5" y="145"/>
                  </a:lnTo>
                  <a:lnTo>
                    <a:pt x="5" y="142"/>
                  </a:lnTo>
                  <a:lnTo>
                    <a:pt x="5" y="142"/>
                  </a:lnTo>
                  <a:lnTo>
                    <a:pt x="5" y="142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5"/>
                  </a:lnTo>
                  <a:lnTo>
                    <a:pt x="2" y="135"/>
                  </a:lnTo>
                  <a:lnTo>
                    <a:pt x="2" y="135"/>
                  </a:lnTo>
                  <a:lnTo>
                    <a:pt x="2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9" y="128"/>
                  </a:lnTo>
                  <a:lnTo>
                    <a:pt x="9" y="126"/>
                  </a:lnTo>
                  <a:lnTo>
                    <a:pt x="9" y="126"/>
                  </a:lnTo>
                  <a:lnTo>
                    <a:pt x="9" y="126"/>
                  </a:lnTo>
                  <a:lnTo>
                    <a:pt x="9" y="123"/>
                  </a:lnTo>
                  <a:lnTo>
                    <a:pt x="9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6"/>
                  </a:lnTo>
                  <a:lnTo>
                    <a:pt x="2" y="116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0" y="1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2" y="107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7" y="104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9" y="100"/>
                  </a:lnTo>
                  <a:lnTo>
                    <a:pt x="9" y="97"/>
                  </a:lnTo>
                  <a:lnTo>
                    <a:pt x="9" y="97"/>
                  </a:lnTo>
                  <a:lnTo>
                    <a:pt x="9" y="97"/>
                  </a:lnTo>
                  <a:lnTo>
                    <a:pt x="12" y="97"/>
                  </a:lnTo>
                  <a:lnTo>
                    <a:pt x="12" y="97"/>
                  </a:lnTo>
                  <a:lnTo>
                    <a:pt x="12" y="95"/>
                  </a:lnTo>
                  <a:lnTo>
                    <a:pt x="12" y="95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4" y="93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7" y="78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9" y="74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8" y="76"/>
                  </a:lnTo>
                  <a:lnTo>
                    <a:pt x="28" y="76"/>
                  </a:lnTo>
                  <a:lnTo>
                    <a:pt x="28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6" y="76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0" y="81"/>
                  </a:lnTo>
                  <a:lnTo>
                    <a:pt x="50" y="81"/>
                  </a:lnTo>
                  <a:lnTo>
                    <a:pt x="50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4" y="78"/>
                  </a:lnTo>
                  <a:lnTo>
                    <a:pt x="54" y="76"/>
                  </a:lnTo>
                  <a:lnTo>
                    <a:pt x="54" y="76"/>
                  </a:lnTo>
                  <a:lnTo>
                    <a:pt x="54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4"/>
                  </a:lnTo>
                  <a:lnTo>
                    <a:pt x="57" y="74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7"/>
                  </a:lnTo>
                  <a:lnTo>
                    <a:pt x="57" y="67"/>
                  </a:lnTo>
                  <a:lnTo>
                    <a:pt x="57" y="67"/>
                  </a:lnTo>
                  <a:lnTo>
                    <a:pt x="57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6" y="64"/>
                  </a:lnTo>
                  <a:lnTo>
                    <a:pt x="66" y="64"/>
                  </a:lnTo>
                  <a:lnTo>
                    <a:pt x="66" y="62"/>
                  </a:lnTo>
                  <a:lnTo>
                    <a:pt x="66" y="62"/>
                  </a:lnTo>
                  <a:lnTo>
                    <a:pt x="69" y="62"/>
                  </a:lnTo>
                  <a:lnTo>
                    <a:pt x="69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3" y="62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8" y="59"/>
                  </a:lnTo>
                  <a:lnTo>
                    <a:pt x="78" y="62"/>
                  </a:lnTo>
                  <a:lnTo>
                    <a:pt x="78" y="62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81" y="59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5" y="57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0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48"/>
                  </a:lnTo>
                  <a:lnTo>
                    <a:pt x="90" y="48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3"/>
                  </a:lnTo>
                  <a:lnTo>
                    <a:pt x="90" y="43"/>
                  </a:lnTo>
                  <a:lnTo>
                    <a:pt x="90" y="43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3"/>
                  </a:lnTo>
                  <a:lnTo>
                    <a:pt x="92" y="33"/>
                  </a:lnTo>
                  <a:lnTo>
                    <a:pt x="92" y="33"/>
                  </a:lnTo>
                  <a:lnTo>
                    <a:pt x="95" y="33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4" y="31"/>
                  </a:lnTo>
                  <a:lnTo>
                    <a:pt x="104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1" y="31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4"/>
                  </a:lnTo>
                  <a:lnTo>
                    <a:pt x="111" y="24"/>
                  </a:lnTo>
                  <a:lnTo>
                    <a:pt x="114" y="24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4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8" y="24"/>
                  </a:lnTo>
                  <a:lnTo>
                    <a:pt x="118" y="24"/>
                  </a:lnTo>
                  <a:lnTo>
                    <a:pt x="118" y="24"/>
                  </a:lnTo>
                  <a:lnTo>
                    <a:pt x="121" y="24"/>
                  </a:lnTo>
                  <a:lnTo>
                    <a:pt x="121" y="24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5" y="26"/>
                  </a:lnTo>
                  <a:lnTo>
                    <a:pt x="125" y="29"/>
                  </a:lnTo>
                  <a:lnTo>
                    <a:pt x="125" y="29"/>
                  </a:lnTo>
                  <a:lnTo>
                    <a:pt x="125" y="29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6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5" y="29"/>
                  </a:lnTo>
                  <a:lnTo>
                    <a:pt x="135" y="29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2" y="26"/>
                  </a:lnTo>
                  <a:lnTo>
                    <a:pt x="142" y="26"/>
                  </a:lnTo>
                  <a:lnTo>
                    <a:pt x="142" y="29"/>
                  </a:lnTo>
                  <a:lnTo>
                    <a:pt x="142" y="29"/>
                  </a:lnTo>
                  <a:lnTo>
                    <a:pt x="144" y="29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7" y="31"/>
                  </a:lnTo>
                  <a:lnTo>
                    <a:pt x="147" y="31"/>
                  </a:lnTo>
                  <a:lnTo>
                    <a:pt x="147" y="31"/>
                  </a:lnTo>
                  <a:lnTo>
                    <a:pt x="149" y="31"/>
                  </a:lnTo>
                  <a:lnTo>
                    <a:pt x="149" y="31"/>
                  </a:lnTo>
                  <a:lnTo>
                    <a:pt x="149" y="31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6" y="38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73" y="33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8" y="31"/>
                  </a:lnTo>
                  <a:lnTo>
                    <a:pt x="178" y="31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80" y="29"/>
                  </a:lnTo>
                  <a:lnTo>
                    <a:pt x="180" y="31"/>
                  </a:lnTo>
                  <a:lnTo>
                    <a:pt x="180" y="31"/>
                  </a:lnTo>
                  <a:lnTo>
                    <a:pt x="180" y="29"/>
                  </a:lnTo>
                  <a:lnTo>
                    <a:pt x="180" y="29"/>
                  </a:lnTo>
                  <a:lnTo>
                    <a:pt x="182" y="29"/>
                  </a:lnTo>
                  <a:lnTo>
                    <a:pt x="182" y="29"/>
                  </a:lnTo>
                  <a:lnTo>
                    <a:pt x="182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31"/>
                  </a:lnTo>
                  <a:lnTo>
                    <a:pt x="185" y="31"/>
                  </a:lnTo>
                  <a:lnTo>
                    <a:pt x="185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3"/>
                  </a:lnTo>
                  <a:lnTo>
                    <a:pt x="187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92" y="33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4" y="24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6" y="21"/>
                  </a:lnTo>
                  <a:lnTo>
                    <a:pt x="196" y="21"/>
                  </a:lnTo>
                  <a:lnTo>
                    <a:pt x="199" y="21"/>
                  </a:lnTo>
                  <a:lnTo>
                    <a:pt x="199" y="21"/>
                  </a:lnTo>
                  <a:lnTo>
                    <a:pt x="199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4" y="21"/>
                  </a:lnTo>
                  <a:lnTo>
                    <a:pt x="204" y="21"/>
                  </a:lnTo>
                  <a:lnTo>
                    <a:pt x="204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1" y="14"/>
                  </a:lnTo>
                  <a:lnTo>
                    <a:pt x="211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3" y="12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5" y="10"/>
                  </a:lnTo>
                  <a:lnTo>
                    <a:pt x="215" y="7"/>
                  </a:lnTo>
                  <a:lnTo>
                    <a:pt x="215" y="7"/>
                  </a:lnTo>
                  <a:lnTo>
                    <a:pt x="215" y="7"/>
                  </a:lnTo>
                  <a:lnTo>
                    <a:pt x="215" y="5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8" y="3"/>
                  </a:lnTo>
                  <a:lnTo>
                    <a:pt x="218" y="3"/>
                  </a:lnTo>
                  <a:lnTo>
                    <a:pt x="218" y="3"/>
                  </a:lnTo>
                  <a:lnTo>
                    <a:pt x="220" y="3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3" y="0"/>
                  </a:lnTo>
                  <a:lnTo>
                    <a:pt x="223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7" y="0"/>
                  </a:lnTo>
                  <a:lnTo>
                    <a:pt x="227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7" name="Freeform 259"/>
            <p:cNvSpPr>
              <a:spLocks/>
            </p:cNvSpPr>
            <p:nvPr/>
          </p:nvSpPr>
          <p:spPr bwMode="auto">
            <a:xfrm>
              <a:off x="3378200" y="2824163"/>
              <a:ext cx="492125" cy="365125"/>
            </a:xfrm>
            <a:custGeom>
              <a:avLst/>
              <a:gdLst/>
              <a:ahLst/>
              <a:cxnLst>
                <a:cxn ang="0">
                  <a:pos x="232" y="12"/>
                </a:cxn>
                <a:cxn ang="0">
                  <a:pos x="237" y="21"/>
                </a:cxn>
                <a:cxn ang="0">
                  <a:pos x="239" y="43"/>
                </a:cxn>
                <a:cxn ang="0">
                  <a:pos x="253" y="38"/>
                </a:cxn>
                <a:cxn ang="0">
                  <a:pos x="267" y="31"/>
                </a:cxn>
                <a:cxn ang="0">
                  <a:pos x="284" y="26"/>
                </a:cxn>
                <a:cxn ang="0">
                  <a:pos x="294" y="29"/>
                </a:cxn>
                <a:cxn ang="0">
                  <a:pos x="308" y="29"/>
                </a:cxn>
                <a:cxn ang="0">
                  <a:pos x="303" y="36"/>
                </a:cxn>
                <a:cxn ang="0">
                  <a:pos x="289" y="40"/>
                </a:cxn>
                <a:cxn ang="0">
                  <a:pos x="272" y="40"/>
                </a:cxn>
                <a:cxn ang="0">
                  <a:pos x="256" y="43"/>
                </a:cxn>
                <a:cxn ang="0">
                  <a:pos x="244" y="52"/>
                </a:cxn>
                <a:cxn ang="0">
                  <a:pos x="232" y="59"/>
                </a:cxn>
                <a:cxn ang="0">
                  <a:pos x="239" y="71"/>
                </a:cxn>
                <a:cxn ang="0">
                  <a:pos x="239" y="83"/>
                </a:cxn>
                <a:cxn ang="0">
                  <a:pos x="227" y="97"/>
                </a:cxn>
                <a:cxn ang="0">
                  <a:pos x="227" y="112"/>
                </a:cxn>
                <a:cxn ang="0">
                  <a:pos x="208" y="112"/>
                </a:cxn>
                <a:cxn ang="0">
                  <a:pos x="208" y="121"/>
                </a:cxn>
                <a:cxn ang="0">
                  <a:pos x="206" y="133"/>
                </a:cxn>
                <a:cxn ang="0">
                  <a:pos x="194" y="142"/>
                </a:cxn>
                <a:cxn ang="0">
                  <a:pos x="189" y="159"/>
                </a:cxn>
                <a:cxn ang="0">
                  <a:pos x="182" y="173"/>
                </a:cxn>
                <a:cxn ang="0">
                  <a:pos x="168" y="168"/>
                </a:cxn>
                <a:cxn ang="0">
                  <a:pos x="156" y="176"/>
                </a:cxn>
                <a:cxn ang="0">
                  <a:pos x="152" y="183"/>
                </a:cxn>
                <a:cxn ang="0">
                  <a:pos x="135" y="185"/>
                </a:cxn>
                <a:cxn ang="0">
                  <a:pos x="125" y="199"/>
                </a:cxn>
                <a:cxn ang="0">
                  <a:pos x="125" y="218"/>
                </a:cxn>
                <a:cxn ang="0">
                  <a:pos x="109" y="223"/>
                </a:cxn>
                <a:cxn ang="0">
                  <a:pos x="90" y="225"/>
                </a:cxn>
                <a:cxn ang="0">
                  <a:pos x="73" y="228"/>
                </a:cxn>
                <a:cxn ang="0">
                  <a:pos x="54" y="228"/>
                </a:cxn>
                <a:cxn ang="0">
                  <a:pos x="38" y="228"/>
                </a:cxn>
                <a:cxn ang="0">
                  <a:pos x="21" y="221"/>
                </a:cxn>
                <a:cxn ang="0">
                  <a:pos x="12" y="213"/>
                </a:cxn>
                <a:cxn ang="0">
                  <a:pos x="21" y="199"/>
                </a:cxn>
                <a:cxn ang="0">
                  <a:pos x="28" y="185"/>
                </a:cxn>
                <a:cxn ang="0">
                  <a:pos x="14" y="178"/>
                </a:cxn>
                <a:cxn ang="0">
                  <a:pos x="7" y="159"/>
                </a:cxn>
                <a:cxn ang="0">
                  <a:pos x="5" y="140"/>
                </a:cxn>
                <a:cxn ang="0">
                  <a:pos x="9" y="126"/>
                </a:cxn>
                <a:cxn ang="0">
                  <a:pos x="0" y="114"/>
                </a:cxn>
                <a:cxn ang="0">
                  <a:pos x="7" y="100"/>
                </a:cxn>
                <a:cxn ang="0">
                  <a:pos x="14" y="88"/>
                </a:cxn>
                <a:cxn ang="0">
                  <a:pos x="19" y="71"/>
                </a:cxn>
                <a:cxn ang="0">
                  <a:pos x="36" y="78"/>
                </a:cxn>
                <a:cxn ang="0">
                  <a:pos x="47" y="81"/>
                </a:cxn>
                <a:cxn ang="0">
                  <a:pos x="59" y="71"/>
                </a:cxn>
                <a:cxn ang="0">
                  <a:pos x="69" y="62"/>
                </a:cxn>
                <a:cxn ang="0">
                  <a:pos x="83" y="57"/>
                </a:cxn>
                <a:cxn ang="0">
                  <a:pos x="92" y="40"/>
                </a:cxn>
                <a:cxn ang="0">
                  <a:pos x="102" y="31"/>
                </a:cxn>
                <a:cxn ang="0">
                  <a:pos x="116" y="24"/>
                </a:cxn>
                <a:cxn ang="0">
                  <a:pos x="133" y="29"/>
                </a:cxn>
                <a:cxn ang="0">
                  <a:pos x="147" y="31"/>
                </a:cxn>
                <a:cxn ang="0">
                  <a:pos x="161" y="38"/>
                </a:cxn>
                <a:cxn ang="0">
                  <a:pos x="178" y="31"/>
                </a:cxn>
                <a:cxn ang="0">
                  <a:pos x="189" y="33"/>
                </a:cxn>
                <a:cxn ang="0">
                  <a:pos x="199" y="21"/>
                </a:cxn>
                <a:cxn ang="0">
                  <a:pos x="211" y="14"/>
                </a:cxn>
                <a:cxn ang="0">
                  <a:pos x="218" y="3"/>
                </a:cxn>
              </a:cxnLst>
              <a:rect l="0" t="0" r="r" b="b"/>
              <a:pathLst>
                <a:path w="310" h="230">
                  <a:moveTo>
                    <a:pt x="227" y="0"/>
                  </a:moveTo>
                  <a:lnTo>
                    <a:pt x="227" y="0"/>
                  </a:lnTo>
                  <a:lnTo>
                    <a:pt x="227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0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2" y="3"/>
                  </a:lnTo>
                  <a:lnTo>
                    <a:pt x="234" y="3"/>
                  </a:lnTo>
                  <a:lnTo>
                    <a:pt x="234" y="5"/>
                  </a:lnTo>
                  <a:lnTo>
                    <a:pt x="234" y="5"/>
                  </a:lnTo>
                  <a:lnTo>
                    <a:pt x="234" y="5"/>
                  </a:lnTo>
                  <a:lnTo>
                    <a:pt x="234" y="7"/>
                  </a:lnTo>
                  <a:lnTo>
                    <a:pt x="234" y="7"/>
                  </a:lnTo>
                  <a:lnTo>
                    <a:pt x="234" y="7"/>
                  </a:lnTo>
                  <a:lnTo>
                    <a:pt x="234" y="10"/>
                  </a:lnTo>
                  <a:lnTo>
                    <a:pt x="232" y="10"/>
                  </a:lnTo>
                  <a:lnTo>
                    <a:pt x="232" y="10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2" y="12"/>
                  </a:lnTo>
                  <a:lnTo>
                    <a:pt x="234" y="12"/>
                  </a:lnTo>
                  <a:lnTo>
                    <a:pt x="234" y="14"/>
                  </a:lnTo>
                  <a:lnTo>
                    <a:pt x="234" y="14"/>
                  </a:lnTo>
                  <a:lnTo>
                    <a:pt x="234" y="12"/>
                  </a:lnTo>
                  <a:lnTo>
                    <a:pt x="234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2"/>
                  </a:lnTo>
                  <a:lnTo>
                    <a:pt x="239" y="14"/>
                  </a:lnTo>
                  <a:lnTo>
                    <a:pt x="239" y="14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9"/>
                  </a:lnTo>
                  <a:lnTo>
                    <a:pt x="239" y="19"/>
                  </a:lnTo>
                  <a:lnTo>
                    <a:pt x="239" y="21"/>
                  </a:lnTo>
                  <a:lnTo>
                    <a:pt x="237" y="21"/>
                  </a:lnTo>
                  <a:lnTo>
                    <a:pt x="237" y="21"/>
                  </a:lnTo>
                  <a:lnTo>
                    <a:pt x="237" y="21"/>
                  </a:lnTo>
                  <a:lnTo>
                    <a:pt x="237" y="24"/>
                  </a:lnTo>
                  <a:lnTo>
                    <a:pt x="237" y="24"/>
                  </a:lnTo>
                  <a:lnTo>
                    <a:pt x="237" y="26"/>
                  </a:lnTo>
                  <a:lnTo>
                    <a:pt x="237" y="26"/>
                  </a:lnTo>
                  <a:lnTo>
                    <a:pt x="237" y="29"/>
                  </a:lnTo>
                  <a:lnTo>
                    <a:pt x="237" y="29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1"/>
                  </a:lnTo>
                  <a:lnTo>
                    <a:pt x="237" y="33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4" y="36"/>
                  </a:lnTo>
                  <a:lnTo>
                    <a:pt x="237" y="36"/>
                  </a:lnTo>
                  <a:lnTo>
                    <a:pt x="237" y="36"/>
                  </a:lnTo>
                  <a:lnTo>
                    <a:pt x="237" y="38"/>
                  </a:lnTo>
                  <a:lnTo>
                    <a:pt x="237" y="38"/>
                  </a:lnTo>
                  <a:lnTo>
                    <a:pt x="237" y="38"/>
                  </a:lnTo>
                  <a:lnTo>
                    <a:pt x="237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39" y="43"/>
                  </a:lnTo>
                  <a:lnTo>
                    <a:pt x="241" y="43"/>
                  </a:lnTo>
                  <a:lnTo>
                    <a:pt x="241" y="45"/>
                  </a:lnTo>
                  <a:lnTo>
                    <a:pt x="241" y="45"/>
                  </a:lnTo>
                  <a:lnTo>
                    <a:pt x="241" y="45"/>
                  </a:lnTo>
                  <a:lnTo>
                    <a:pt x="244" y="45"/>
                  </a:lnTo>
                  <a:lnTo>
                    <a:pt x="244" y="45"/>
                  </a:lnTo>
                  <a:lnTo>
                    <a:pt x="244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3"/>
                  </a:lnTo>
                  <a:lnTo>
                    <a:pt x="246" y="40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49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40"/>
                  </a:lnTo>
                  <a:lnTo>
                    <a:pt x="251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3" y="38"/>
                  </a:lnTo>
                  <a:lnTo>
                    <a:pt x="256" y="38"/>
                  </a:lnTo>
                  <a:lnTo>
                    <a:pt x="256" y="36"/>
                  </a:lnTo>
                  <a:lnTo>
                    <a:pt x="256" y="36"/>
                  </a:lnTo>
                  <a:lnTo>
                    <a:pt x="258" y="36"/>
                  </a:lnTo>
                  <a:lnTo>
                    <a:pt x="258" y="36"/>
                  </a:lnTo>
                  <a:lnTo>
                    <a:pt x="258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3" y="36"/>
                  </a:lnTo>
                  <a:lnTo>
                    <a:pt x="263" y="36"/>
                  </a:lnTo>
                  <a:lnTo>
                    <a:pt x="263" y="33"/>
                  </a:lnTo>
                  <a:lnTo>
                    <a:pt x="263" y="33"/>
                  </a:lnTo>
                  <a:lnTo>
                    <a:pt x="265" y="33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29"/>
                  </a:lnTo>
                  <a:lnTo>
                    <a:pt x="267" y="29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6"/>
                  </a:lnTo>
                  <a:lnTo>
                    <a:pt x="272" y="26"/>
                  </a:lnTo>
                  <a:lnTo>
                    <a:pt x="272" y="26"/>
                  </a:lnTo>
                  <a:lnTo>
                    <a:pt x="275" y="26"/>
                  </a:lnTo>
                  <a:lnTo>
                    <a:pt x="275" y="26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7" y="24"/>
                  </a:lnTo>
                  <a:lnTo>
                    <a:pt x="277" y="24"/>
                  </a:lnTo>
                  <a:lnTo>
                    <a:pt x="279" y="24"/>
                  </a:lnTo>
                  <a:lnTo>
                    <a:pt x="279" y="24"/>
                  </a:lnTo>
                  <a:lnTo>
                    <a:pt x="279" y="24"/>
                  </a:lnTo>
                  <a:lnTo>
                    <a:pt x="282" y="24"/>
                  </a:lnTo>
                  <a:lnTo>
                    <a:pt x="282" y="24"/>
                  </a:lnTo>
                  <a:lnTo>
                    <a:pt x="284" y="24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29"/>
                  </a:lnTo>
                  <a:lnTo>
                    <a:pt x="284" y="31"/>
                  </a:lnTo>
                  <a:lnTo>
                    <a:pt x="284" y="31"/>
                  </a:lnTo>
                  <a:lnTo>
                    <a:pt x="284" y="31"/>
                  </a:lnTo>
                  <a:lnTo>
                    <a:pt x="286" y="31"/>
                  </a:lnTo>
                  <a:lnTo>
                    <a:pt x="286" y="31"/>
                  </a:lnTo>
                  <a:lnTo>
                    <a:pt x="286" y="31"/>
                  </a:lnTo>
                  <a:lnTo>
                    <a:pt x="289" y="31"/>
                  </a:lnTo>
                  <a:lnTo>
                    <a:pt x="289" y="31"/>
                  </a:lnTo>
                  <a:lnTo>
                    <a:pt x="289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4" y="29"/>
                  </a:lnTo>
                  <a:lnTo>
                    <a:pt x="296" y="29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6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1" y="26"/>
                  </a:lnTo>
                  <a:lnTo>
                    <a:pt x="303" y="26"/>
                  </a:lnTo>
                  <a:lnTo>
                    <a:pt x="303" y="26"/>
                  </a:lnTo>
                  <a:lnTo>
                    <a:pt x="303" y="26"/>
                  </a:lnTo>
                  <a:lnTo>
                    <a:pt x="305" y="26"/>
                  </a:lnTo>
                  <a:lnTo>
                    <a:pt x="305" y="26"/>
                  </a:lnTo>
                  <a:lnTo>
                    <a:pt x="305" y="26"/>
                  </a:lnTo>
                  <a:lnTo>
                    <a:pt x="308" y="26"/>
                  </a:lnTo>
                  <a:lnTo>
                    <a:pt x="308" y="26"/>
                  </a:lnTo>
                  <a:lnTo>
                    <a:pt x="308" y="29"/>
                  </a:lnTo>
                  <a:lnTo>
                    <a:pt x="308" y="29"/>
                  </a:lnTo>
                  <a:lnTo>
                    <a:pt x="308" y="29"/>
                  </a:lnTo>
                  <a:lnTo>
                    <a:pt x="310" y="29"/>
                  </a:lnTo>
                  <a:lnTo>
                    <a:pt x="310" y="31"/>
                  </a:lnTo>
                  <a:lnTo>
                    <a:pt x="310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31"/>
                  </a:lnTo>
                  <a:lnTo>
                    <a:pt x="308" y="29"/>
                  </a:lnTo>
                  <a:lnTo>
                    <a:pt x="305" y="29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5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1"/>
                  </a:lnTo>
                  <a:lnTo>
                    <a:pt x="301" y="33"/>
                  </a:lnTo>
                  <a:lnTo>
                    <a:pt x="301" y="33"/>
                  </a:lnTo>
                  <a:lnTo>
                    <a:pt x="301" y="33"/>
                  </a:lnTo>
                  <a:lnTo>
                    <a:pt x="303" y="33"/>
                  </a:lnTo>
                  <a:lnTo>
                    <a:pt x="303" y="36"/>
                  </a:lnTo>
                  <a:lnTo>
                    <a:pt x="303" y="36"/>
                  </a:lnTo>
                  <a:lnTo>
                    <a:pt x="303" y="36"/>
                  </a:lnTo>
                  <a:lnTo>
                    <a:pt x="303" y="38"/>
                  </a:lnTo>
                  <a:lnTo>
                    <a:pt x="303" y="38"/>
                  </a:lnTo>
                  <a:lnTo>
                    <a:pt x="303" y="36"/>
                  </a:lnTo>
                  <a:lnTo>
                    <a:pt x="301" y="36"/>
                  </a:lnTo>
                  <a:lnTo>
                    <a:pt x="301" y="36"/>
                  </a:lnTo>
                  <a:lnTo>
                    <a:pt x="301" y="36"/>
                  </a:lnTo>
                  <a:lnTo>
                    <a:pt x="298" y="36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8" y="38"/>
                  </a:lnTo>
                  <a:lnTo>
                    <a:pt x="296" y="38"/>
                  </a:lnTo>
                  <a:lnTo>
                    <a:pt x="296" y="38"/>
                  </a:lnTo>
                  <a:lnTo>
                    <a:pt x="294" y="38"/>
                  </a:lnTo>
                  <a:lnTo>
                    <a:pt x="294" y="38"/>
                  </a:lnTo>
                  <a:lnTo>
                    <a:pt x="294" y="40"/>
                  </a:lnTo>
                  <a:lnTo>
                    <a:pt x="294" y="40"/>
                  </a:lnTo>
                  <a:lnTo>
                    <a:pt x="294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91" y="40"/>
                  </a:lnTo>
                  <a:lnTo>
                    <a:pt x="289" y="40"/>
                  </a:lnTo>
                  <a:lnTo>
                    <a:pt x="289" y="40"/>
                  </a:lnTo>
                  <a:lnTo>
                    <a:pt x="286" y="40"/>
                  </a:lnTo>
                  <a:lnTo>
                    <a:pt x="286" y="40"/>
                  </a:lnTo>
                  <a:lnTo>
                    <a:pt x="286" y="38"/>
                  </a:lnTo>
                  <a:lnTo>
                    <a:pt x="286" y="38"/>
                  </a:lnTo>
                  <a:lnTo>
                    <a:pt x="284" y="38"/>
                  </a:lnTo>
                  <a:lnTo>
                    <a:pt x="284" y="38"/>
                  </a:lnTo>
                  <a:lnTo>
                    <a:pt x="284" y="38"/>
                  </a:lnTo>
                  <a:lnTo>
                    <a:pt x="282" y="38"/>
                  </a:lnTo>
                  <a:lnTo>
                    <a:pt x="282" y="40"/>
                  </a:lnTo>
                  <a:lnTo>
                    <a:pt x="282" y="40"/>
                  </a:lnTo>
                  <a:lnTo>
                    <a:pt x="279" y="40"/>
                  </a:lnTo>
                  <a:lnTo>
                    <a:pt x="279" y="38"/>
                  </a:lnTo>
                  <a:lnTo>
                    <a:pt x="279" y="38"/>
                  </a:lnTo>
                  <a:lnTo>
                    <a:pt x="279" y="40"/>
                  </a:lnTo>
                  <a:lnTo>
                    <a:pt x="279" y="40"/>
                  </a:lnTo>
                  <a:lnTo>
                    <a:pt x="277" y="40"/>
                  </a:lnTo>
                  <a:lnTo>
                    <a:pt x="277" y="40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2" y="40"/>
                  </a:lnTo>
                  <a:lnTo>
                    <a:pt x="272" y="40"/>
                  </a:lnTo>
                  <a:lnTo>
                    <a:pt x="272" y="40"/>
                  </a:lnTo>
                  <a:lnTo>
                    <a:pt x="270" y="40"/>
                  </a:lnTo>
                  <a:lnTo>
                    <a:pt x="270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7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5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3" y="40"/>
                  </a:lnTo>
                  <a:lnTo>
                    <a:pt x="260" y="40"/>
                  </a:lnTo>
                  <a:lnTo>
                    <a:pt x="260" y="40"/>
                  </a:lnTo>
                  <a:lnTo>
                    <a:pt x="260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0"/>
                  </a:lnTo>
                  <a:lnTo>
                    <a:pt x="258" y="43"/>
                  </a:lnTo>
                  <a:lnTo>
                    <a:pt x="256" y="43"/>
                  </a:lnTo>
                  <a:lnTo>
                    <a:pt x="256" y="40"/>
                  </a:lnTo>
                  <a:lnTo>
                    <a:pt x="256" y="40"/>
                  </a:lnTo>
                  <a:lnTo>
                    <a:pt x="256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3" y="43"/>
                  </a:lnTo>
                  <a:lnTo>
                    <a:pt x="251" y="43"/>
                  </a:lnTo>
                  <a:lnTo>
                    <a:pt x="251" y="43"/>
                  </a:lnTo>
                  <a:lnTo>
                    <a:pt x="251" y="45"/>
                  </a:lnTo>
                  <a:lnTo>
                    <a:pt x="251" y="45"/>
                  </a:lnTo>
                  <a:lnTo>
                    <a:pt x="251" y="48"/>
                  </a:lnTo>
                  <a:lnTo>
                    <a:pt x="251" y="48"/>
                  </a:lnTo>
                  <a:lnTo>
                    <a:pt x="249" y="48"/>
                  </a:lnTo>
                  <a:lnTo>
                    <a:pt x="249" y="48"/>
                  </a:lnTo>
                  <a:lnTo>
                    <a:pt x="249" y="48"/>
                  </a:lnTo>
                  <a:lnTo>
                    <a:pt x="246" y="48"/>
                  </a:lnTo>
                  <a:lnTo>
                    <a:pt x="246" y="48"/>
                  </a:lnTo>
                  <a:lnTo>
                    <a:pt x="246" y="50"/>
                  </a:lnTo>
                  <a:lnTo>
                    <a:pt x="246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2"/>
                  </a:lnTo>
                  <a:lnTo>
                    <a:pt x="244" y="52"/>
                  </a:lnTo>
                  <a:lnTo>
                    <a:pt x="244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41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50"/>
                  </a:lnTo>
                  <a:lnTo>
                    <a:pt x="239" y="52"/>
                  </a:lnTo>
                  <a:lnTo>
                    <a:pt x="239" y="52"/>
                  </a:lnTo>
                  <a:lnTo>
                    <a:pt x="239" y="52"/>
                  </a:lnTo>
                  <a:lnTo>
                    <a:pt x="239" y="55"/>
                  </a:lnTo>
                  <a:lnTo>
                    <a:pt x="237" y="55"/>
                  </a:lnTo>
                  <a:lnTo>
                    <a:pt x="237" y="55"/>
                  </a:lnTo>
                  <a:lnTo>
                    <a:pt x="237" y="55"/>
                  </a:lnTo>
                  <a:lnTo>
                    <a:pt x="234" y="55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4" y="57"/>
                  </a:lnTo>
                  <a:lnTo>
                    <a:pt x="232" y="57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59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2" y="62"/>
                  </a:lnTo>
                  <a:lnTo>
                    <a:pt x="234" y="62"/>
                  </a:lnTo>
                  <a:lnTo>
                    <a:pt x="23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7" y="64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7"/>
                  </a:lnTo>
                  <a:lnTo>
                    <a:pt x="237" y="69"/>
                  </a:lnTo>
                  <a:lnTo>
                    <a:pt x="239" y="69"/>
                  </a:lnTo>
                  <a:lnTo>
                    <a:pt x="239" y="69"/>
                  </a:lnTo>
                  <a:lnTo>
                    <a:pt x="239" y="71"/>
                  </a:lnTo>
                  <a:lnTo>
                    <a:pt x="237" y="71"/>
                  </a:lnTo>
                  <a:lnTo>
                    <a:pt x="237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1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4"/>
                  </a:lnTo>
                  <a:lnTo>
                    <a:pt x="239" y="76"/>
                  </a:lnTo>
                  <a:lnTo>
                    <a:pt x="241" y="76"/>
                  </a:lnTo>
                  <a:lnTo>
                    <a:pt x="241" y="76"/>
                  </a:lnTo>
                  <a:lnTo>
                    <a:pt x="239" y="76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78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39" y="81"/>
                  </a:lnTo>
                  <a:lnTo>
                    <a:pt x="241" y="81"/>
                  </a:lnTo>
                  <a:lnTo>
                    <a:pt x="241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3"/>
                  </a:lnTo>
                  <a:lnTo>
                    <a:pt x="239" y="85"/>
                  </a:lnTo>
                  <a:lnTo>
                    <a:pt x="239" y="85"/>
                  </a:lnTo>
                  <a:lnTo>
                    <a:pt x="239" y="88"/>
                  </a:lnTo>
                  <a:lnTo>
                    <a:pt x="237" y="88"/>
                  </a:lnTo>
                  <a:lnTo>
                    <a:pt x="237" y="88"/>
                  </a:lnTo>
                  <a:lnTo>
                    <a:pt x="237" y="88"/>
                  </a:lnTo>
                  <a:lnTo>
                    <a:pt x="234" y="88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2" y="90"/>
                  </a:lnTo>
                  <a:lnTo>
                    <a:pt x="232" y="90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2" y="93"/>
                  </a:lnTo>
                  <a:lnTo>
                    <a:pt x="230" y="93"/>
                  </a:lnTo>
                  <a:lnTo>
                    <a:pt x="230" y="95"/>
                  </a:lnTo>
                  <a:lnTo>
                    <a:pt x="230" y="95"/>
                  </a:lnTo>
                  <a:lnTo>
                    <a:pt x="227" y="95"/>
                  </a:lnTo>
                  <a:lnTo>
                    <a:pt x="227" y="95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0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27" y="102"/>
                  </a:lnTo>
                  <a:lnTo>
                    <a:pt x="230" y="102"/>
                  </a:lnTo>
                  <a:lnTo>
                    <a:pt x="230" y="102"/>
                  </a:lnTo>
                  <a:lnTo>
                    <a:pt x="230" y="104"/>
                  </a:lnTo>
                  <a:lnTo>
                    <a:pt x="230" y="104"/>
                  </a:lnTo>
                  <a:lnTo>
                    <a:pt x="230" y="104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0" y="109"/>
                  </a:lnTo>
                  <a:lnTo>
                    <a:pt x="230" y="109"/>
                  </a:lnTo>
                  <a:lnTo>
                    <a:pt x="227" y="109"/>
                  </a:lnTo>
                  <a:lnTo>
                    <a:pt x="227" y="109"/>
                  </a:lnTo>
                  <a:lnTo>
                    <a:pt x="227" y="112"/>
                  </a:lnTo>
                  <a:lnTo>
                    <a:pt x="227" y="112"/>
                  </a:lnTo>
                  <a:lnTo>
                    <a:pt x="227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3" y="112"/>
                  </a:lnTo>
                  <a:lnTo>
                    <a:pt x="223" y="114"/>
                  </a:lnTo>
                  <a:lnTo>
                    <a:pt x="223" y="114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20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8" y="114"/>
                  </a:lnTo>
                  <a:lnTo>
                    <a:pt x="215" y="114"/>
                  </a:lnTo>
                  <a:lnTo>
                    <a:pt x="215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1" y="114"/>
                  </a:lnTo>
                  <a:lnTo>
                    <a:pt x="211" y="114"/>
                  </a:lnTo>
                  <a:lnTo>
                    <a:pt x="208" y="114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8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6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4" y="112"/>
                  </a:lnTo>
                  <a:lnTo>
                    <a:pt x="201" y="112"/>
                  </a:lnTo>
                  <a:lnTo>
                    <a:pt x="201" y="114"/>
                  </a:lnTo>
                  <a:lnTo>
                    <a:pt x="201" y="114"/>
                  </a:lnTo>
                  <a:lnTo>
                    <a:pt x="204" y="114"/>
                  </a:lnTo>
                  <a:lnTo>
                    <a:pt x="204" y="116"/>
                  </a:lnTo>
                  <a:lnTo>
                    <a:pt x="204" y="116"/>
                  </a:lnTo>
                  <a:lnTo>
                    <a:pt x="204" y="116"/>
                  </a:lnTo>
                  <a:lnTo>
                    <a:pt x="204" y="119"/>
                  </a:lnTo>
                  <a:lnTo>
                    <a:pt x="204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6" y="119"/>
                  </a:lnTo>
                  <a:lnTo>
                    <a:pt x="208" y="119"/>
                  </a:lnTo>
                  <a:lnTo>
                    <a:pt x="208" y="119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08" y="123"/>
                  </a:lnTo>
                  <a:lnTo>
                    <a:pt x="208" y="123"/>
                  </a:lnTo>
                  <a:lnTo>
                    <a:pt x="208" y="123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11" y="126"/>
                  </a:lnTo>
                  <a:lnTo>
                    <a:pt x="211" y="128"/>
                  </a:lnTo>
                  <a:lnTo>
                    <a:pt x="211" y="128"/>
                  </a:lnTo>
                  <a:lnTo>
                    <a:pt x="211" y="128"/>
                  </a:lnTo>
                  <a:lnTo>
                    <a:pt x="213" y="128"/>
                  </a:lnTo>
                  <a:lnTo>
                    <a:pt x="213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11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3"/>
                  </a:lnTo>
                  <a:lnTo>
                    <a:pt x="208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3"/>
                  </a:lnTo>
                  <a:lnTo>
                    <a:pt x="206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4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201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9" y="135"/>
                  </a:lnTo>
                  <a:lnTo>
                    <a:pt x="196" y="135"/>
                  </a:lnTo>
                  <a:lnTo>
                    <a:pt x="196" y="135"/>
                  </a:lnTo>
                  <a:lnTo>
                    <a:pt x="194" y="135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2"/>
                  </a:lnTo>
                  <a:lnTo>
                    <a:pt x="194" y="142"/>
                  </a:lnTo>
                  <a:lnTo>
                    <a:pt x="192" y="142"/>
                  </a:lnTo>
                  <a:lnTo>
                    <a:pt x="192" y="142"/>
                  </a:lnTo>
                  <a:lnTo>
                    <a:pt x="192" y="145"/>
                  </a:lnTo>
                  <a:lnTo>
                    <a:pt x="192" y="145"/>
                  </a:lnTo>
                  <a:lnTo>
                    <a:pt x="194" y="145"/>
                  </a:lnTo>
                  <a:lnTo>
                    <a:pt x="194" y="147"/>
                  </a:lnTo>
                  <a:lnTo>
                    <a:pt x="194" y="147"/>
                  </a:lnTo>
                  <a:lnTo>
                    <a:pt x="192" y="147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92" y="149"/>
                  </a:lnTo>
                  <a:lnTo>
                    <a:pt x="189" y="149"/>
                  </a:lnTo>
                  <a:lnTo>
                    <a:pt x="189" y="149"/>
                  </a:lnTo>
                  <a:lnTo>
                    <a:pt x="189" y="149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4"/>
                  </a:lnTo>
                  <a:lnTo>
                    <a:pt x="189" y="154"/>
                  </a:lnTo>
                  <a:lnTo>
                    <a:pt x="189" y="154"/>
                  </a:lnTo>
                  <a:lnTo>
                    <a:pt x="189" y="157"/>
                  </a:lnTo>
                  <a:lnTo>
                    <a:pt x="189" y="157"/>
                  </a:lnTo>
                  <a:lnTo>
                    <a:pt x="189" y="159"/>
                  </a:lnTo>
                  <a:lnTo>
                    <a:pt x="189" y="159"/>
                  </a:lnTo>
                  <a:lnTo>
                    <a:pt x="189" y="159"/>
                  </a:lnTo>
                  <a:lnTo>
                    <a:pt x="189" y="161"/>
                  </a:lnTo>
                  <a:lnTo>
                    <a:pt x="189" y="161"/>
                  </a:lnTo>
                  <a:lnTo>
                    <a:pt x="189" y="164"/>
                  </a:lnTo>
                  <a:lnTo>
                    <a:pt x="189" y="164"/>
                  </a:lnTo>
                  <a:lnTo>
                    <a:pt x="192" y="164"/>
                  </a:lnTo>
                  <a:lnTo>
                    <a:pt x="192" y="166"/>
                  </a:lnTo>
                  <a:lnTo>
                    <a:pt x="189" y="166"/>
                  </a:lnTo>
                  <a:lnTo>
                    <a:pt x="189" y="166"/>
                  </a:lnTo>
                  <a:lnTo>
                    <a:pt x="189" y="166"/>
                  </a:lnTo>
                  <a:lnTo>
                    <a:pt x="187" y="166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68"/>
                  </a:lnTo>
                  <a:lnTo>
                    <a:pt x="187" y="171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5" y="173"/>
                  </a:lnTo>
                  <a:lnTo>
                    <a:pt x="185" y="173"/>
                  </a:lnTo>
                  <a:lnTo>
                    <a:pt x="182" y="173"/>
                  </a:lnTo>
                  <a:lnTo>
                    <a:pt x="182" y="173"/>
                  </a:lnTo>
                  <a:lnTo>
                    <a:pt x="182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3"/>
                  </a:lnTo>
                  <a:lnTo>
                    <a:pt x="180" y="171"/>
                  </a:lnTo>
                  <a:lnTo>
                    <a:pt x="178" y="171"/>
                  </a:lnTo>
                  <a:lnTo>
                    <a:pt x="178" y="171"/>
                  </a:lnTo>
                  <a:lnTo>
                    <a:pt x="178" y="171"/>
                  </a:lnTo>
                  <a:lnTo>
                    <a:pt x="178" y="168"/>
                  </a:lnTo>
                  <a:lnTo>
                    <a:pt x="178" y="168"/>
                  </a:lnTo>
                  <a:lnTo>
                    <a:pt x="178" y="168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3" y="168"/>
                  </a:lnTo>
                  <a:lnTo>
                    <a:pt x="170" y="168"/>
                  </a:lnTo>
                  <a:lnTo>
                    <a:pt x="170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8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6" y="168"/>
                  </a:lnTo>
                  <a:lnTo>
                    <a:pt x="163" y="168"/>
                  </a:lnTo>
                  <a:lnTo>
                    <a:pt x="163" y="171"/>
                  </a:lnTo>
                  <a:lnTo>
                    <a:pt x="163" y="171"/>
                  </a:lnTo>
                  <a:lnTo>
                    <a:pt x="163" y="171"/>
                  </a:lnTo>
                  <a:lnTo>
                    <a:pt x="161" y="171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6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6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6" y="178"/>
                  </a:lnTo>
                  <a:lnTo>
                    <a:pt x="156" y="178"/>
                  </a:lnTo>
                  <a:lnTo>
                    <a:pt x="159" y="178"/>
                  </a:lnTo>
                  <a:lnTo>
                    <a:pt x="159" y="178"/>
                  </a:lnTo>
                  <a:lnTo>
                    <a:pt x="159" y="180"/>
                  </a:lnTo>
                  <a:lnTo>
                    <a:pt x="156" y="180"/>
                  </a:lnTo>
                  <a:lnTo>
                    <a:pt x="156" y="180"/>
                  </a:lnTo>
                  <a:lnTo>
                    <a:pt x="156" y="180"/>
                  </a:lnTo>
                  <a:lnTo>
                    <a:pt x="154" y="180"/>
                  </a:lnTo>
                  <a:lnTo>
                    <a:pt x="154" y="180"/>
                  </a:lnTo>
                  <a:lnTo>
                    <a:pt x="154" y="180"/>
                  </a:lnTo>
                  <a:lnTo>
                    <a:pt x="154" y="183"/>
                  </a:lnTo>
                  <a:lnTo>
                    <a:pt x="152" y="183"/>
                  </a:lnTo>
                  <a:lnTo>
                    <a:pt x="152" y="183"/>
                  </a:lnTo>
                  <a:lnTo>
                    <a:pt x="152" y="183"/>
                  </a:lnTo>
                  <a:lnTo>
                    <a:pt x="149" y="183"/>
                  </a:lnTo>
                  <a:lnTo>
                    <a:pt x="149" y="183"/>
                  </a:lnTo>
                  <a:lnTo>
                    <a:pt x="149" y="183"/>
                  </a:lnTo>
                  <a:lnTo>
                    <a:pt x="147" y="183"/>
                  </a:lnTo>
                  <a:lnTo>
                    <a:pt x="147" y="183"/>
                  </a:lnTo>
                  <a:lnTo>
                    <a:pt x="147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4" y="183"/>
                  </a:lnTo>
                  <a:lnTo>
                    <a:pt x="142" y="183"/>
                  </a:lnTo>
                  <a:lnTo>
                    <a:pt x="142" y="183"/>
                  </a:lnTo>
                  <a:lnTo>
                    <a:pt x="142" y="180"/>
                  </a:lnTo>
                  <a:lnTo>
                    <a:pt x="140" y="180"/>
                  </a:lnTo>
                  <a:lnTo>
                    <a:pt x="140" y="180"/>
                  </a:lnTo>
                  <a:lnTo>
                    <a:pt x="140" y="180"/>
                  </a:lnTo>
                  <a:lnTo>
                    <a:pt x="137" y="180"/>
                  </a:lnTo>
                  <a:lnTo>
                    <a:pt x="137" y="180"/>
                  </a:lnTo>
                  <a:lnTo>
                    <a:pt x="137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3"/>
                  </a:lnTo>
                  <a:lnTo>
                    <a:pt x="135" y="185"/>
                  </a:lnTo>
                  <a:lnTo>
                    <a:pt x="135" y="185"/>
                  </a:lnTo>
                  <a:lnTo>
                    <a:pt x="133" y="185"/>
                  </a:lnTo>
                  <a:lnTo>
                    <a:pt x="133" y="187"/>
                  </a:lnTo>
                  <a:lnTo>
                    <a:pt x="133" y="187"/>
                  </a:lnTo>
                  <a:lnTo>
                    <a:pt x="133" y="187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28" y="192"/>
                  </a:lnTo>
                  <a:lnTo>
                    <a:pt x="128" y="192"/>
                  </a:lnTo>
                  <a:lnTo>
                    <a:pt x="125" y="192"/>
                  </a:lnTo>
                  <a:lnTo>
                    <a:pt x="125" y="194"/>
                  </a:lnTo>
                  <a:lnTo>
                    <a:pt x="125" y="194"/>
                  </a:lnTo>
                  <a:lnTo>
                    <a:pt x="125" y="197"/>
                  </a:lnTo>
                  <a:lnTo>
                    <a:pt x="125" y="197"/>
                  </a:lnTo>
                  <a:lnTo>
                    <a:pt x="125" y="197"/>
                  </a:lnTo>
                  <a:lnTo>
                    <a:pt x="125" y="199"/>
                  </a:lnTo>
                  <a:lnTo>
                    <a:pt x="125" y="199"/>
                  </a:lnTo>
                  <a:lnTo>
                    <a:pt x="125" y="199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5" y="204"/>
                  </a:lnTo>
                  <a:lnTo>
                    <a:pt x="125" y="204"/>
                  </a:lnTo>
                  <a:lnTo>
                    <a:pt x="125" y="206"/>
                  </a:lnTo>
                  <a:lnTo>
                    <a:pt x="125" y="206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09"/>
                  </a:lnTo>
                  <a:lnTo>
                    <a:pt x="125" y="211"/>
                  </a:lnTo>
                  <a:lnTo>
                    <a:pt x="125" y="211"/>
                  </a:lnTo>
                  <a:lnTo>
                    <a:pt x="125" y="211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3"/>
                  </a:lnTo>
                  <a:lnTo>
                    <a:pt x="125" y="216"/>
                  </a:lnTo>
                  <a:lnTo>
                    <a:pt x="125" y="216"/>
                  </a:lnTo>
                  <a:lnTo>
                    <a:pt x="125" y="216"/>
                  </a:lnTo>
                  <a:lnTo>
                    <a:pt x="125" y="218"/>
                  </a:lnTo>
                  <a:lnTo>
                    <a:pt x="125" y="218"/>
                  </a:lnTo>
                  <a:lnTo>
                    <a:pt x="125" y="218"/>
                  </a:lnTo>
                  <a:lnTo>
                    <a:pt x="123" y="218"/>
                  </a:lnTo>
                  <a:lnTo>
                    <a:pt x="123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21" y="218"/>
                  </a:lnTo>
                  <a:lnTo>
                    <a:pt x="118" y="218"/>
                  </a:lnTo>
                  <a:lnTo>
                    <a:pt x="118" y="218"/>
                  </a:lnTo>
                  <a:lnTo>
                    <a:pt x="118" y="221"/>
                  </a:lnTo>
                  <a:lnTo>
                    <a:pt x="118" y="221"/>
                  </a:lnTo>
                  <a:lnTo>
                    <a:pt x="116" y="221"/>
                  </a:lnTo>
                  <a:lnTo>
                    <a:pt x="116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4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109" y="223"/>
                  </a:lnTo>
                  <a:lnTo>
                    <a:pt x="109" y="223"/>
                  </a:lnTo>
                  <a:lnTo>
                    <a:pt x="109" y="223"/>
                  </a:lnTo>
                  <a:lnTo>
                    <a:pt x="107" y="223"/>
                  </a:lnTo>
                  <a:lnTo>
                    <a:pt x="107" y="223"/>
                  </a:lnTo>
                  <a:lnTo>
                    <a:pt x="107" y="223"/>
                  </a:lnTo>
                  <a:lnTo>
                    <a:pt x="104" y="223"/>
                  </a:lnTo>
                  <a:lnTo>
                    <a:pt x="104" y="225"/>
                  </a:lnTo>
                  <a:lnTo>
                    <a:pt x="104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102" y="225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9" y="225"/>
                  </a:lnTo>
                  <a:lnTo>
                    <a:pt x="97" y="225"/>
                  </a:lnTo>
                  <a:lnTo>
                    <a:pt x="97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5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2" y="225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5" y="225"/>
                  </a:lnTo>
                  <a:lnTo>
                    <a:pt x="83" y="225"/>
                  </a:lnTo>
                  <a:lnTo>
                    <a:pt x="83" y="225"/>
                  </a:lnTo>
                  <a:lnTo>
                    <a:pt x="81" y="225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81" y="228"/>
                  </a:lnTo>
                  <a:lnTo>
                    <a:pt x="78" y="228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78" y="228"/>
                  </a:lnTo>
                  <a:lnTo>
                    <a:pt x="78" y="228"/>
                  </a:lnTo>
                  <a:lnTo>
                    <a:pt x="76" y="228"/>
                  </a:lnTo>
                  <a:lnTo>
                    <a:pt x="76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3" y="228"/>
                  </a:lnTo>
                  <a:lnTo>
                    <a:pt x="71" y="228"/>
                  </a:lnTo>
                  <a:lnTo>
                    <a:pt x="71" y="228"/>
                  </a:lnTo>
                  <a:lnTo>
                    <a:pt x="71" y="228"/>
                  </a:lnTo>
                  <a:lnTo>
                    <a:pt x="69" y="228"/>
                  </a:lnTo>
                  <a:lnTo>
                    <a:pt x="69" y="228"/>
                  </a:lnTo>
                  <a:lnTo>
                    <a:pt x="69" y="228"/>
                  </a:lnTo>
                  <a:lnTo>
                    <a:pt x="66" y="228"/>
                  </a:lnTo>
                  <a:lnTo>
                    <a:pt x="66" y="228"/>
                  </a:lnTo>
                  <a:lnTo>
                    <a:pt x="66" y="228"/>
                  </a:lnTo>
                  <a:lnTo>
                    <a:pt x="64" y="228"/>
                  </a:lnTo>
                  <a:lnTo>
                    <a:pt x="64" y="228"/>
                  </a:lnTo>
                  <a:lnTo>
                    <a:pt x="64" y="228"/>
                  </a:lnTo>
                  <a:lnTo>
                    <a:pt x="62" y="228"/>
                  </a:lnTo>
                  <a:lnTo>
                    <a:pt x="62" y="228"/>
                  </a:lnTo>
                  <a:lnTo>
                    <a:pt x="62" y="228"/>
                  </a:lnTo>
                  <a:lnTo>
                    <a:pt x="59" y="228"/>
                  </a:lnTo>
                  <a:lnTo>
                    <a:pt x="59" y="228"/>
                  </a:lnTo>
                  <a:lnTo>
                    <a:pt x="59" y="228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4" y="228"/>
                  </a:lnTo>
                  <a:lnTo>
                    <a:pt x="52" y="228"/>
                  </a:lnTo>
                  <a:lnTo>
                    <a:pt x="52" y="228"/>
                  </a:lnTo>
                  <a:lnTo>
                    <a:pt x="52" y="228"/>
                  </a:lnTo>
                  <a:lnTo>
                    <a:pt x="50" y="228"/>
                  </a:lnTo>
                  <a:lnTo>
                    <a:pt x="50" y="228"/>
                  </a:lnTo>
                  <a:lnTo>
                    <a:pt x="47" y="228"/>
                  </a:lnTo>
                  <a:lnTo>
                    <a:pt x="47" y="228"/>
                  </a:lnTo>
                  <a:lnTo>
                    <a:pt x="47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3" y="230"/>
                  </a:lnTo>
                  <a:lnTo>
                    <a:pt x="43" y="230"/>
                  </a:lnTo>
                  <a:lnTo>
                    <a:pt x="43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40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8" y="228"/>
                  </a:lnTo>
                  <a:lnTo>
                    <a:pt x="36" y="228"/>
                  </a:lnTo>
                  <a:lnTo>
                    <a:pt x="36" y="228"/>
                  </a:lnTo>
                  <a:lnTo>
                    <a:pt x="33" y="228"/>
                  </a:lnTo>
                  <a:lnTo>
                    <a:pt x="33" y="228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28" y="225"/>
                  </a:lnTo>
                  <a:lnTo>
                    <a:pt x="28" y="225"/>
                  </a:lnTo>
                  <a:lnTo>
                    <a:pt x="28" y="225"/>
                  </a:lnTo>
                  <a:lnTo>
                    <a:pt x="26" y="225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1" y="223"/>
                  </a:lnTo>
                  <a:lnTo>
                    <a:pt x="21" y="223"/>
                  </a:lnTo>
                  <a:lnTo>
                    <a:pt x="21" y="221"/>
                  </a:lnTo>
                  <a:lnTo>
                    <a:pt x="21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4" y="221"/>
                  </a:lnTo>
                  <a:lnTo>
                    <a:pt x="14" y="218"/>
                  </a:lnTo>
                  <a:lnTo>
                    <a:pt x="14" y="218"/>
                  </a:lnTo>
                  <a:lnTo>
                    <a:pt x="14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12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8"/>
                  </a:lnTo>
                  <a:lnTo>
                    <a:pt x="9" y="216"/>
                  </a:lnTo>
                  <a:lnTo>
                    <a:pt x="12" y="216"/>
                  </a:lnTo>
                  <a:lnTo>
                    <a:pt x="12" y="216"/>
                  </a:lnTo>
                  <a:lnTo>
                    <a:pt x="12" y="216"/>
                  </a:lnTo>
                  <a:lnTo>
                    <a:pt x="12" y="213"/>
                  </a:lnTo>
                  <a:lnTo>
                    <a:pt x="12" y="213"/>
                  </a:lnTo>
                  <a:lnTo>
                    <a:pt x="12" y="213"/>
                  </a:lnTo>
                  <a:lnTo>
                    <a:pt x="14" y="213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4" y="209"/>
                  </a:lnTo>
                  <a:lnTo>
                    <a:pt x="14" y="209"/>
                  </a:lnTo>
                  <a:lnTo>
                    <a:pt x="14" y="209"/>
                  </a:lnTo>
                  <a:lnTo>
                    <a:pt x="17" y="209"/>
                  </a:lnTo>
                  <a:lnTo>
                    <a:pt x="17" y="209"/>
                  </a:lnTo>
                  <a:lnTo>
                    <a:pt x="17" y="209"/>
                  </a:lnTo>
                  <a:lnTo>
                    <a:pt x="17" y="206"/>
                  </a:lnTo>
                  <a:lnTo>
                    <a:pt x="19" y="206"/>
                  </a:lnTo>
                  <a:lnTo>
                    <a:pt x="19" y="206"/>
                  </a:lnTo>
                  <a:lnTo>
                    <a:pt x="19" y="206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1" y="204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202"/>
                  </a:lnTo>
                  <a:lnTo>
                    <a:pt x="21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4" y="199"/>
                  </a:lnTo>
                  <a:lnTo>
                    <a:pt x="26" y="199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4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28" y="192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8" y="187"/>
                  </a:lnTo>
                  <a:lnTo>
                    <a:pt x="28" y="187"/>
                  </a:lnTo>
                  <a:lnTo>
                    <a:pt x="28" y="185"/>
                  </a:lnTo>
                  <a:lnTo>
                    <a:pt x="28" y="185"/>
                  </a:lnTo>
                  <a:lnTo>
                    <a:pt x="28" y="185"/>
                  </a:lnTo>
                  <a:lnTo>
                    <a:pt x="28" y="183"/>
                  </a:lnTo>
                  <a:lnTo>
                    <a:pt x="28" y="183"/>
                  </a:lnTo>
                  <a:lnTo>
                    <a:pt x="28" y="180"/>
                  </a:lnTo>
                  <a:lnTo>
                    <a:pt x="28" y="180"/>
                  </a:lnTo>
                  <a:lnTo>
                    <a:pt x="28" y="180"/>
                  </a:lnTo>
                  <a:lnTo>
                    <a:pt x="28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6" y="178"/>
                  </a:lnTo>
                  <a:lnTo>
                    <a:pt x="24" y="178"/>
                  </a:lnTo>
                  <a:lnTo>
                    <a:pt x="24" y="178"/>
                  </a:lnTo>
                  <a:lnTo>
                    <a:pt x="24" y="178"/>
                  </a:lnTo>
                  <a:lnTo>
                    <a:pt x="21" y="178"/>
                  </a:lnTo>
                  <a:lnTo>
                    <a:pt x="21" y="178"/>
                  </a:lnTo>
                  <a:lnTo>
                    <a:pt x="21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7" y="178"/>
                  </a:lnTo>
                  <a:lnTo>
                    <a:pt x="17" y="178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4" y="178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12" y="178"/>
                  </a:lnTo>
                  <a:lnTo>
                    <a:pt x="12" y="176"/>
                  </a:lnTo>
                  <a:lnTo>
                    <a:pt x="9" y="176"/>
                  </a:lnTo>
                  <a:lnTo>
                    <a:pt x="9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3"/>
                  </a:lnTo>
                  <a:lnTo>
                    <a:pt x="7" y="173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8"/>
                  </a:lnTo>
                  <a:lnTo>
                    <a:pt x="7" y="168"/>
                  </a:lnTo>
                  <a:lnTo>
                    <a:pt x="7" y="168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7" y="164"/>
                  </a:lnTo>
                  <a:lnTo>
                    <a:pt x="7" y="164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7"/>
                  </a:lnTo>
                  <a:lnTo>
                    <a:pt x="9" y="157"/>
                  </a:lnTo>
                  <a:lnTo>
                    <a:pt x="7" y="157"/>
                  </a:lnTo>
                  <a:lnTo>
                    <a:pt x="7" y="154"/>
                  </a:lnTo>
                  <a:lnTo>
                    <a:pt x="7" y="154"/>
                  </a:lnTo>
                  <a:lnTo>
                    <a:pt x="7" y="152"/>
                  </a:lnTo>
                  <a:lnTo>
                    <a:pt x="7" y="152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9"/>
                  </a:lnTo>
                  <a:lnTo>
                    <a:pt x="7" y="147"/>
                  </a:lnTo>
                  <a:lnTo>
                    <a:pt x="7" y="147"/>
                  </a:lnTo>
                  <a:lnTo>
                    <a:pt x="5" y="147"/>
                  </a:lnTo>
                  <a:lnTo>
                    <a:pt x="5" y="145"/>
                  </a:lnTo>
                  <a:lnTo>
                    <a:pt x="5" y="145"/>
                  </a:lnTo>
                  <a:lnTo>
                    <a:pt x="5" y="142"/>
                  </a:lnTo>
                  <a:lnTo>
                    <a:pt x="5" y="142"/>
                  </a:lnTo>
                  <a:lnTo>
                    <a:pt x="5" y="142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40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5"/>
                  </a:lnTo>
                  <a:lnTo>
                    <a:pt x="2" y="135"/>
                  </a:lnTo>
                  <a:lnTo>
                    <a:pt x="2" y="135"/>
                  </a:lnTo>
                  <a:lnTo>
                    <a:pt x="2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5" y="130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9" y="128"/>
                  </a:lnTo>
                  <a:lnTo>
                    <a:pt x="9" y="126"/>
                  </a:lnTo>
                  <a:lnTo>
                    <a:pt x="9" y="126"/>
                  </a:lnTo>
                  <a:lnTo>
                    <a:pt x="9" y="126"/>
                  </a:lnTo>
                  <a:lnTo>
                    <a:pt x="9" y="123"/>
                  </a:lnTo>
                  <a:lnTo>
                    <a:pt x="9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3"/>
                  </a:lnTo>
                  <a:lnTo>
                    <a:pt x="5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9"/>
                  </a:lnTo>
                  <a:lnTo>
                    <a:pt x="2" y="116"/>
                  </a:lnTo>
                  <a:lnTo>
                    <a:pt x="2" y="116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2" y="114"/>
                  </a:lnTo>
                  <a:lnTo>
                    <a:pt x="0" y="114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2" y="107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5" y="104"/>
                  </a:lnTo>
                  <a:lnTo>
                    <a:pt x="5" y="104"/>
                  </a:lnTo>
                  <a:lnTo>
                    <a:pt x="7" y="104"/>
                  </a:lnTo>
                  <a:lnTo>
                    <a:pt x="7" y="104"/>
                  </a:lnTo>
                  <a:lnTo>
                    <a:pt x="7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9" y="100"/>
                  </a:lnTo>
                  <a:lnTo>
                    <a:pt x="9" y="97"/>
                  </a:lnTo>
                  <a:lnTo>
                    <a:pt x="9" y="97"/>
                  </a:lnTo>
                  <a:lnTo>
                    <a:pt x="9" y="97"/>
                  </a:lnTo>
                  <a:lnTo>
                    <a:pt x="12" y="97"/>
                  </a:lnTo>
                  <a:lnTo>
                    <a:pt x="12" y="97"/>
                  </a:lnTo>
                  <a:lnTo>
                    <a:pt x="12" y="95"/>
                  </a:lnTo>
                  <a:lnTo>
                    <a:pt x="12" y="95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4" y="93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5"/>
                  </a:lnTo>
                  <a:lnTo>
                    <a:pt x="14" y="85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7" y="78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7" y="74"/>
                  </a:lnTo>
                  <a:lnTo>
                    <a:pt x="17" y="74"/>
                  </a:lnTo>
                  <a:lnTo>
                    <a:pt x="19" y="74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21" y="71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1" y="74"/>
                  </a:lnTo>
                  <a:lnTo>
                    <a:pt x="24" y="74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6" y="76"/>
                  </a:lnTo>
                  <a:lnTo>
                    <a:pt x="28" y="76"/>
                  </a:lnTo>
                  <a:lnTo>
                    <a:pt x="28" y="76"/>
                  </a:lnTo>
                  <a:lnTo>
                    <a:pt x="28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3" y="76"/>
                  </a:lnTo>
                  <a:lnTo>
                    <a:pt x="36" y="76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3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47" y="81"/>
                  </a:lnTo>
                  <a:lnTo>
                    <a:pt x="50" y="81"/>
                  </a:lnTo>
                  <a:lnTo>
                    <a:pt x="50" y="81"/>
                  </a:lnTo>
                  <a:lnTo>
                    <a:pt x="50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4" y="78"/>
                  </a:lnTo>
                  <a:lnTo>
                    <a:pt x="54" y="76"/>
                  </a:lnTo>
                  <a:lnTo>
                    <a:pt x="54" y="76"/>
                  </a:lnTo>
                  <a:lnTo>
                    <a:pt x="54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6"/>
                  </a:lnTo>
                  <a:lnTo>
                    <a:pt x="57" y="74"/>
                  </a:lnTo>
                  <a:lnTo>
                    <a:pt x="57" y="74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71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67"/>
                  </a:lnTo>
                  <a:lnTo>
                    <a:pt x="57" y="67"/>
                  </a:lnTo>
                  <a:lnTo>
                    <a:pt x="57" y="67"/>
                  </a:lnTo>
                  <a:lnTo>
                    <a:pt x="57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2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6" y="64"/>
                  </a:lnTo>
                  <a:lnTo>
                    <a:pt x="66" y="64"/>
                  </a:lnTo>
                  <a:lnTo>
                    <a:pt x="66" y="62"/>
                  </a:lnTo>
                  <a:lnTo>
                    <a:pt x="66" y="62"/>
                  </a:lnTo>
                  <a:lnTo>
                    <a:pt x="69" y="62"/>
                  </a:lnTo>
                  <a:lnTo>
                    <a:pt x="69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1" y="62"/>
                  </a:lnTo>
                  <a:lnTo>
                    <a:pt x="73" y="62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78" y="59"/>
                  </a:lnTo>
                  <a:lnTo>
                    <a:pt x="78" y="62"/>
                  </a:lnTo>
                  <a:lnTo>
                    <a:pt x="78" y="62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78" y="59"/>
                  </a:lnTo>
                  <a:lnTo>
                    <a:pt x="81" y="59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85" y="57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5" y="55"/>
                  </a:lnTo>
                  <a:lnTo>
                    <a:pt x="88" y="55"/>
                  </a:lnTo>
                  <a:lnTo>
                    <a:pt x="88" y="55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88" y="50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90" y="48"/>
                  </a:lnTo>
                  <a:lnTo>
                    <a:pt x="90" y="48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3"/>
                  </a:lnTo>
                  <a:lnTo>
                    <a:pt x="90" y="43"/>
                  </a:lnTo>
                  <a:lnTo>
                    <a:pt x="90" y="43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40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8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6"/>
                  </a:lnTo>
                  <a:lnTo>
                    <a:pt x="92" y="33"/>
                  </a:lnTo>
                  <a:lnTo>
                    <a:pt x="92" y="33"/>
                  </a:lnTo>
                  <a:lnTo>
                    <a:pt x="92" y="33"/>
                  </a:lnTo>
                  <a:lnTo>
                    <a:pt x="95" y="33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97" y="31"/>
                  </a:lnTo>
                  <a:lnTo>
                    <a:pt x="97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99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4" y="31"/>
                  </a:lnTo>
                  <a:lnTo>
                    <a:pt x="104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1" y="31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4"/>
                  </a:lnTo>
                  <a:lnTo>
                    <a:pt x="111" y="24"/>
                  </a:lnTo>
                  <a:lnTo>
                    <a:pt x="114" y="24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4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8" y="24"/>
                  </a:lnTo>
                  <a:lnTo>
                    <a:pt x="118" y="24"/>
                  </a:lnTo>
                  <a:lnTo>
                    <a:pt x="118" y="24"/>
                  </a:lnTo>
                  <a:lnTo>
                    <a:pt x="121" y="24"/>
                  </a:lnTo>
                  <a:lnTo>
                    <a:pt x="121" y="24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21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5" y="26"/>
                  </a:lnTo>
                  <a:lnTo>
                    <a:pt x="125" y="29"/>
                  </a:lnTo>
                  <a:lnTo>
                    <a:pt x="125" y="29"/>
                  </a:lnTo>
                  <a:lnTo>
                    <a:pt x="125" y="29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6"/>
                  </a:lnTo>
                  <a:lnTo>
                    <a:pt x="133" y="26"/>
                  </a:lnTo>
                  <a:lnTo>
                    <a:pt x="133" y="26"/>
                  </a:lnTo>
                  <a:lnTo>
                    <a:pt x="133" y="29"/>
                  </a:lnTo>
                  <a:lnTo>
                    <a:pt x="133" y="29"/>
                  </a:lnTo>
                  <a:lnTo>
                    <a:pt x="135" y="29"/>
                  </a:lnTo>
                  <a:lnTo>
                    <a:pt x="135" y="29"/>
                  </a:lnTo>
                  <a:lnTo>
                    <a:pt x="135" y="26"/>
                  </a:lnTo>
                  <a:lnTo>
                    <a:pt x="135" y="26"/>
                  </a:lnTo>
                  <a:lnTo>
                    <a:pt x="13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0" y="26"/>
                  </a:lnTo>
                  <a:lnTo>
                    <a:pt x="142" y="26"/>
                  </a:lnTo>
                  <a:lnTo>
                    <a:pt x="142" y="26"/>
                  </a:lnTo>
                  <a:lnTo>
                    <a:pt x="142" y="29"/>
                  </a:lnTo>
                  <a:lnTo>
                    <a:pt x="142" y="29"/>
                  </a:lnTo>
                  <a:lnTo>
                    <a:pt x="144" y="29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4" y="31"/>
                  </a:lnTo>
                  <a:lnTo>
                    <a:pt x="147" y="31"/>
                  </a:lnTo>
                  <a:lnTo>
                    <a:pt x="147" y="31"/>
                  </a:lnTo>
                  <a:lnTo>
                    <a:pt x="147" y="31"/>
                  </a:lnTo>
                  <a:lnTo>
                    <a:pt x="149" y="31"/>
                  </a:lnTo>
                  <a:lnTo>
                    <a:pt x="149" y="31"/>
                  </a:lnTo>
                  <a:lnTo>
                    <a:pt x="149" y="31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4" y="31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59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6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1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3" y="38"/>
                  </a:lnTo>
                  <a:lnTo>
                    <a:pt x="166" y="38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73" y="33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5" y="31"/>
                  </a:lnTo>
                  <a:lnTo>
                    <a:pt x="178" y="31"/>
                  </a:lnTo>
                  <a:lnTo>
                    <a:pt x="178" y="31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78" y="29"/>
                  </a:lnTo>
                  <a:lnTo>
                    <a:pt x="180" y="29"/>
                  </a:lnTo>
                  <a:lnTo>
                    <a:pt x="180" y="31"/>
                  </a:lnTo>
                  <a:lnTo>
                    <a:pt x="180" y="31"/>
                  </a:lnTo>
                  <a:lnTo>
                    <a:pt x="180" y="29"/>
                  </a:lnTo>
                  <a:lnTo>
                    <a:pt x="180" y="29"/>
                  </a:lnTo>
                  <a:lnTo>
                    <a:pt x="182" y="29"/>
                  </a:lnTo>
                  <a:lnTo>
                    <a:pt x="182" y="29"/>
                  </a:lnTo>
                  <a:lnTo>
                    <a:pt x="182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31"/>
                  </a:lnTo>
                  <a:lnTo>
                    <a:pt x="185" y="31"/>
                  </a:lnTo>
                  <a:lnTo>
                    <a:pt x="185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1"/>
                  </a:lnTo>
                  <a:lnTo>
                    <a:pt x="187" y="33"/>
                  </a:lnTo>
                  <a:lnTo>
                    <a:pt x="187" y="33"/>
                  </a:lnTo>
                  <a:lnTo>
                    <a:pt x="189" y="33"/>
                  </a:lnTo>
                  <a:lnTo>
                    <a:pt x="189" y="33"/>
                  </a:lnTo>
                  <a:lnTo>
                    <a:pt x="192" y="33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31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6"/>
                  </a:lnTo>
                  <a:lnTo>
                    <a:pt x="192" y="26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4" y="24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4" y="21"/>
                  </a:lnTo>
                  <a:lnTo>
                    <a:pt x="196" y="21"/>
                  </a:lnTo>
                  <a:lnTo>
                    <a:pt x="196" y="21"/>
                  </a:lnTo>
                  <a:lnTo>
                    <a:pt x="199" y="21"/>
                  </a:lnTo>
                  <a:lnTo>
                    <a:pt x="199" y="21"/>
                  </a:lnTo>
                  <a:lnTo>
                    <a:pt x="199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1" y="21"/>
                  </a:lnTo>
                  <a:lnTo>
                    <a:pt x="204" y="21"/>
                  </a:lnTo>
                  <a:lnTo>
                    <a:pt x="204" y="21"/>
                  </a:lnTo>
                  <a:lnTo>
                    <a:pt x="204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6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08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1" y="14"/>
                  </a:lnTo>
                  <a:lnTo>
                    <a:pt x="211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1" y="12"/>
                  </a:lnTo>
                  <a:lnTo>
                    <a:pt x="213" y="12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5" y="10"/>
                  </a:lnTo>
                  <a:lnTo>
                    <a:pt x="215" y="7"/>
                  </a:lnTo>
                  <a:lnTo>
                    <a:pt x="215" y="7"/>
                  </a:lnTo>
                  <a:lnTo>
                    <a:pt x="215" y="7"/>
                  </a:lnTo>
                  <a:lnTo>
                    <a:pt x="215" y="5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8" y="5"/>
                  </a:lnTo>
                  <a:lnTo>
                    <a:pt x="218" y="3"/>
                  </a:lnTo>
                  <a:lnTo>
                    <a:pt x="218" y="3"/>
                  </a:lnTo>
                  <a:lnTo>
                    <a:pt x="218" y="3"/>
                  </a:lnTo>
                  <a:lnTo>
                    <a:pt x="220" y="3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223" y="0"/>
                  </a:lnTo>
                  <a:lnTo>
                    <a:pt x="223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5" y="0"/>
                  </a:lnTo>
                  <a:lnTo>
                    <a:pt x="227" y="0"/>
                  </a:lnTo>
                  <a:lnTo>
                    <a:pt x="227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8" name="Freeform 260"/>
            <p:cNvSpPr>
              <a:spLocks/>
            </p:cNvSpPr>
            <p:nvPr/>
          </p:nvSpPr>
          <p:spPr bwMode="auto">
            <a:xfrm>
              <a:off x="2206625" y="2673350"/>
              <a:ext cx="638175" cy="257175"/>
            </a:xfrm>
            <a:custGeom>
              <a:avLst/>
              <a:gdLst/>
              <a:ahLst/>
              <a:cxnLst>
                <a:cxn ang="0">
                  <a:pos x="385" y="69"/>
                </a:cxn>
                <a:cxn ang="0">
                  <a:pos x="390" y="90"/>
                </a:cxn>
                <a:cxn ang="0">
                  <a:pos x="390" y="109"/>
                </a:cxn>
                <a:cxn ang="0">
                  <a:pos x="402" y="124"/>
                </a:cxn>
                <a:cxn ang="0">
                  <a:pos x="390" y="126"/>
                </a:cxn>
                <a:cxn ang="0">
                  <a:pos x="374" y="126"/>
                </a:cxn>
                <a:cxn ang="0">
                  <a:pos x="357" y="126"/>
                </a:cxn>
                <a:cxn ang="0">
                  <a:pos x="338" y="128"/>
                </a:cxn>
                <a:cxn ang="0">
                  <a:pos x="314" y="128"/>
                </a:cxn>
                <a:cxn ang="0">
                  <a:pos x="295" y="138"/>
                </a:cxn>
                <a:cxn ang="0">
                  <a:pos x="272" y="138"/>
                </a:cxn>
                <a:cxn ang="0">
                  <a:pos x="253" y="138"/>
                </a:cxn>
                <a:cxn ang="0">
                  <a:pos x="234" y="135"/>
                </a:cxn>
                <a:cxn ang="0">
                  <a:pos x="227" y="150"/>
                </a:cxn>
                <a:cxn ang="0">
                  <a:pos x="213" y="159"/>
                </a:cxn>
                <a:cxn ang="0">
                  <a:pos x="213" y="143"/>
                </a:cxn>
                <a:cxn ang="0">
                  <a:pos x="205" y="140"/>
                </a:cxn>
                <a:cxn ang="0">
                  <a:pos x="187" y="138"/>
                </a:cxn>
                <a:cxn ang="0">
                  <a:pos x="172" y="150"/>
                </a:cxn>
                <a:cxn ang="0">
                  <a:pos x="153" y="154"/>
                </a:cxn>
                <a:cxn ang="0">
                  <a:pos x="134" y="154"/>
                </a:cxn>
                <a:cxn ang="0">
                  <a:pos x="118" y="140"/>
                </a:cxn>
                <a:cxn ang="0">
                  <a:pos x="99" y="135"/>
                </a:cxn>
                <a:cxn ang="0">
                  <a:pos x="92" y="150"/>
                </a:cxn>
                <a:cxn ang="0">
                  <a:pos x="73" y="152"/>
                </a:cxn>
                <a:cxn ang="0">
                  <a:pos x="61" y="138"/>
                </a:cxn>
                <a:cxn ang="0">
                  <a:pos x="47" y="138"/>
                </a:cxn>
                <a:cxn ang="0">
                  <a:pos x="35" y="140"/>
                </a:cxn>
                <a:cxn ang="0">
                  <a:pos x="37" y="135"/>
                </a:cxn>
                <a:cxn ang="0">
                  <a:pos x="30" y="133"/>
                </a:cxn>
                <a:cxn ang="0">
                  <a:pos x="26" y="124"/>
                </a:cxn>
                <a:cxn ang="0">
                  <a:pos x="26" y="107"/>
                </a:cxn>
                <a:cxn ang="0">
                  <a:pos x="9" y="102"/>
                </a:cxn>
                <a:cxn ang="0">
                  <a:pos x="9" y="88"/>
                </a:cxn>
                <a:cxn ang="0">
                  <a:pos x="16" y="83"/>
                </a:cxn>
                <a:cxn ang="0">
                  <a:pos x="14" y="71"/>
                </a:cxn>
                <a:cxn ang="0">
                  <a:pos x="2" y="69"/>
                </a:cxn>
                <a:cxn ang="0">
                  <a:pos x="2" y="48"/>
                </a:cxn>
                <a:cxn ang="0">
                  <a:pos x="9" y="41"/>
                </a:cxn>
                <a:cxn ang="0">
                  <a:pos x="7" y="29"/>
                </a:cxn>
                <a:cxn ang="0">
                  <a:pos x="7" y="12"/>
                </a:cxn>
                <a:cxn ang="0">
                  <a:pos x="23" y="3"/>
                </a:cxn>
                <a:cxn ang="0">
                  <a:pos x="40" y="5"/>
                </a:cxn>
                <a:cxn ang="0">
                  <a:pos x="52" y="19"/>
                </a:cxn>
                <a:cxn ang="0">
                  <a:pos x="73" y="24"/>
                </a:cxn>
                <a:cxn ang="0">
                  <a:pos x="97" y="26"/>
                </a:cxn>
                <a:cxn ang="0">
                  <a:pos x="116" y="19"/>
                </a:cxn>
                <a:cxn ang="0">
                  <a:pos x="134" y="10"/>
                </a:cxn>
                <a:cxn ang="0">
                  <a:pos x="153" y="3"/>
                </a:cxn>
                <a:cxn ang="0">
                  <a:pos x="179" y="5"/>
                </a:cxn>
                <a:cxn ang="0">
                  <a:pos x="194" y="5"/>
                </a:cxn>
                <a:cxn ang="0">
                  <a:pos x="210" y="10"/>
                </a:cxn>
                <a:cxn ang="0">
                  <a:pos x="224" y="22"/>
                </a:cxn>
                <a:cxn ang="0">
                  <a:pos x="246" y="26"/>
                </a:cxn>
                <a:cxn ang="0">
                  <a:pos x="262" y="31"/>
                </a:cxn>
                <a:cxn ang="0">
                  <a:pos x="284" y="26"/>
                </a:cxn>
                <a:cxn ang="0">
                  <a:pos x="303" y="31"/>
                </a:cxn>
                <a:cxn ang="0">
                  <a:pos x="321" y="24"/>
                </a:cxn>
                <a:cxn ang="0">
                  <a:pos x="340" y="17"/>
                </a:cxn>
                <a:cxn ang="0">
                  <a:pos x="359" y="17"/>
                </a:cxn>
                <a:cxn ang="0">
                  <a:pos x="374" y="29"/>
                </a:cxn>
                <a:cxn ang="0">
                  <a:pos x="376" y="48"/>
                </a:cxn>
                <a:cxn ang="0">
                  <a:pos x="392" y="55"/>
                </a:cxn>
              </a:cxnLst>
              <a:rect l="0" t="0" r="r" b="b"/>
              <a:pathLst>
                <a:path w="402" h="162">
                  <a:moveTo>
                    <a:pt x="400" y="62"/>
                  </a:moveTo>
                  <a:lnTo>
                    <a:pt x="400" y="62"/>
                  </a:lnTo>
                  <a:lnTo>
                    <a:pt x="400" y="62"/>
                  </a:lnTo>
                  <a:lnTo>
                    <a:pt x="400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5" y="62"/>
                  </a:lnTo>
                  <a:lnTo>
                    <a:pt x="395" y="64"/>
                  </a:lnTo>
                  <a:lnTo>
                    <a:pt x="395" y="64"/>
                  </a:lnTo>
                  <a:lnTo>
                    <a:pt x="395" y="64"/>
                  </a:lnTo>
                  <a:lnTo>
                    <a:pt x="395" y="67"/>
                  </a:lnTo>
                  <a:lnTo>
                    <a:pt x="395" y="67"/>
                  </a:lnTo>
                  <a:lnTo>
                    <a:pt x="395" y="67"/>
                  </a:lnTo>
                  <a:lnTo>
                    <a:pt x="395" y="69"/>
                  </a:lnTo>
                  <a:lnTo>
                    <a:pt x="395" y="69"/>
                  </a:lnTo>
                  <a:lnTo>
                    <a:pt x="392" y="69"/>
                  </a:lnTo>
                  <a:lnTo>
                    <a:pt x="392" y="69"/>
                  </a:lnTo>
                  <a:lnTo>
                    <a:pt x="392" y="71"/>
                  </a:lnTo>
                  <a:lnTo>
                    <a:pt x="392" y="71"/>
                  </a:lnTo>
                  <a:lnTo>
                    <a:pt x="390" y="71"/>
                  </a:lnTo>
                  <a:lnTo>
                    <a:pt x="390" y="71"/>
                  </a:lnTo>
                  <a:lnTo>
                    <a:pt x="390" y="69"/>
                  </a:lnTo>
                  <a:lnTo>
                    <a:pt x="390" y="69"/>
                  </a:lnTo>
                  <a:lnTo>
                    <a:pt x="388" y="69"/>
                  </a:lnTo>
                  <a:lnTo>
                    <a:pt x="388" y="71"/>
                  </a:lnTo>
                  <a:lnTo>
                    <a:pt x="388" y="71"/>
                  </a:lnTo>
                  <a:lnTo>
                    <a:pt x="388" y="69"/>
                  </a:lnTo>
                  <a:lnTo>
                    <a:pt x="385" y="69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4"/>
                  </a:lnTo>
                  <a:lnTo>
                    <a:pt x="388" y="74"/>
                  </a:lnTo>
                  <a:lnTo>
                    <a:pt x="388" y="74"/>
                  </a:lnTo>
                  <a:lnTo>
                    <a:pt x="388" y="76"/>
                  </a:lnTo>
                  <a:lnTo>
                    <a:pt x="388" y="76"/>
                  </a:lnTo>
                  <a:lnTo>
                    <a:pt x="388" y="76"/>
                  </a:lnTo>
                  <a:lnTo>
                    <a:pt x="390" y="76"/>
                  </a:lnTo>
                  <a:lnTo>
                    <a:pt x="390" y="76"/>
                  </a:lnTo>
                  <a:lnTo>
                    <a:pt x="388" y="76"/>
                  </a:lnTo>
                  <a:lnTo>
                    <a:pt x="388" y="79"/>
                  </a:lnTo>
                  <a:lnTo>
                    <a:pt x="390" y="79"/>
                  </a:lnTo>
                  <a:lnTo>
                    <a:pt x="390" y="79"/>
                  </a:lnTo>
                  <a:lnTo>
                    <a:pt x="390" y="81"/>
                  </a:lnTo>
                  <a:lnTo>
                    <a:pt x="390" y="81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6"/>
                  </a:lnTo>
                  <a:lnTo>
                    <a:pt x="392" y="86"/>
                  </a:lnTo>
                  <a:lnTo>
                    <a:pt x="392" y="86"/>
                  </a:lnTo>
                  <a:lnTo>
                    <a:pt x="390" y="86"/>
                  </a:lnTo>
                  <a:lnTo>
                    <a:pt x="390" y="86"/>
                  </a:lnTo>
                  <a:lnTo>
                    <a:pt x="390" y="88"/>
                  </a:lnTo>
                  <a:lnTo>
                    <a:pt x="390" y="88"/>
                  </a:lnTo>
                  <a:lnTo>
                    <a:pt x="390" y="90"/>
                  </a:lnTo>
                  <a:lnTo>
                    <a:pt x="392" y="90"/>
                  </a:lnTo>
                  <a:lnTo>
                    <a:pt x="392" y="90"/>
                  </a:lnTo>
                  <a:lnTo>
                    <a:pt x="392" y="93"/>
                  </a:lnTo>
                  <a:lnTo>
                    <a:pt x="392" y="93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5" y="95"/>
                  </a:lnTo>
                  <a:lnTo>
                    <a:pt x="395" y="95"/>
                  </a:lnTo>
                  <a:lnTo>
                    <a:pt x="395" y="98"/>
                  </a:lnTo>
                  <a:lnTo>
                    <a:pt x="395" y="98"/>
                  </a:lnTo>
                  <a:lnTo>
                    <a:pt x="395" y="98"/>
                  </a:lnTo>
                  <a:lnTo>
                    <a:pt x="392" y="98"/>
                  </a:lnTo>
                  <a:lnTo>
                    <a:pt x="392" y="100"/>
                  </a:lnTo>
                  <a:lnTo>
                    <a:pt x="392" y="100"/>
                  </a:lnTo>
                  <a:lnTo>
                    <a:pt x="392" y="102"/>
                  </a:lnTo>
                  <a:lnTo>
                    <a:pt x="392" y="102"/>
                  </a:lnTo>
                  <a:lnTo>
                    <a:pt x="392" y="102"/>
                  </a:lnTo>
                  <a:lnTo>
                    <a:pt x="392" y="105"/>
                  </a:lnTo>
                  <a:lnTo>
                    <a:pt x="392" y="105"/>
                  </a:lnTo>
                  <a:lnTo>
                    <a:pt x="392" y="105"/>
                  </a:lnTo>
                  <a:lnTo>
                    <a:pt x="390" y="105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9"/>
                  </a:lnTo>
                  <a:lnTo>
                    <a:pt x="390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4"/>
                  </a:lnTo>
                  <a:lnTo>
                    <a:pt x="397" y="114"/>
                  </a:lnTo>
                  <a:lnTo>
                    <a:pt x="397" y="114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4"/>
                  </a:lnTo>
                  <a:lnTo>
                    <a:pt x="402" y="124"/>
                  </a:lnTo>
                  <a:lnTo>
                    <a:pt x="402" y="124"/>
                  </a:lnTo>
                  <a:lnTo>
                    <a:pt x="402" y="124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0" y="126"/>
                  </a:lnTo>
                  <a:lnTo>
                    <a:pt x="400" y="126"/>
                  </a:lnTo>
                  <a:lnTo>
                    <a:pt x="400" y="126"/>
                  </a:lnTo>
                  <a:lnTo>
                    <a:pt x="397" y="126"/>
                  </a:lnTo>
                  <a:lnTo>
                    <a:pt x="397" y="12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95" y="128"/>
                  </a:lnTo>
                  <a:lnTo>
                    <a:pt x="395" y="128"/>
                  </a:lnTo>
                  <a:lnTo>
                    <a:pt x="395" y="128"/>
                  </a:lnTo>
                  <a:lnTo>
                    <a:pt x="392" y="128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3"/>
                  </a:lnTo>
                  <a:lnTo>
                    <a:pt x="390" y="133"/>
                  </a:lnTo>
                  <a:lnTo>
                    <a:pt x="390" y="131"/>
                  </a:lnTo>
                  <a:lnTo>
                    <a:pt x="390" y="131"/>
                  </a:lnTo>
                  <a:lnTo>
                    <a:pt x="390" y="131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4"/>
                  </a:lnTo>
                  <a:lnTo>
                    <a:pt x="390" y="124"/>
                  </a:lnTo>
                  <a:lnTo>
                    <a:pt x="388" y="124"/>
                  </a:lnTo>
                  <a:lnTo>
                    <a:pt x="388" y="124"/>
                  </a:lnTo>
                  <a:lnTo>
                    <a:pt x="388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3" y="124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1" y="126"/>
                  </a:lnTo>
                  <a:lnTo>
                    <a:pt x="381" y="126"/>
                  </a:lnTo>
                  <a:lnTo>
                    <a:pt x="381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4" y="126"/>
                  </a:lnTo>
                  <a:lnTo>
                    <a:pt x="374" y="126"/>
                  </a:lnTo>
                  <a:lnTo>
                    <a:pt x="374" y="126"/>
                  </a:lnTo>
                  <a:lnTo>
                    <a:pt x="374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69" y="124"/>
                  </a:lnTo>
                  <a:lnTo>
                    <a:pt x="369" y="124"/>
                  </a:lnTo>
                  <a:lnTo>
                    <a:pt x="369" y="124"/>
                  </a:lnTo>
                  <a:lnTo>
                    <a:pt x="366" y="124"/>
                  </a:lnTo>
                  <a:lnTo>
                    <a:pt x="366" y="121"/>
                  </a:lnTo>
                  <a:lnTo>
                    <a:pt x="366" y="121"/>
                  </a:lnTo>
                  <a:lnTo>
                    <a:pt x="366" y="121"/>
                  </a:lnTo>
                  <a:lnTo>
                    <a:pt x="364" y="121"/>
                  </a:lnTo>
                  <a:lnTo>
                    <a:pt x="364" y="121"/>
                  </a:lnTo>
                  <a:lnTo>
                    <a:pt x="364" y="124"/>
                  </a:lnTo>
                  <a:lnTo>
                    <a:pt x="364" y="124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59" y="124"/>
                  </a:lnTo>
                  <a:lnTo>
                    <a:pt x="359" y="124"/>
                  </a:lnTo>
                  <a:lnTo>
                    <a:pt x="359" y="121"/>
                  </a:lnTo>
                  <a:lnTo>
                    <a:pt x="359" y="121"/>
                  </a:lnTo>
                  <a:lnTo>
                    <a:pt x="357" y="121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6"/>
                  </a:lnTo>
                  <a:lnTo>
                    <a:pt x="357" y="126"/>
                  </a:lnTo>
                  <a:lnTo>
                    <a:pt x="355" y="126"/>
                  </a:lnTo>
                  <a:lnTo>
                    <a:pt x="355" y="126"/>
                  </a:lnTo>
                  <a:lnTo>
                    <a:pt x="355" y="126"/>
                  </a:lnTo>
                  <a:lnTo>
                    <a:pt x="352" y="126"/>
                  </a:lnTo>
                  <a:lnTo>
                    <a:pt x="352" y="128"/>
                  </a:lnTo>
                  <a:lnTo>
                    <a:pt x="352" y="128"/>
                  </a:lnTo>
                  <a:lnTo>
                    <a:pt x="352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50" y="126"/>
                  </a:lnTo>
                  <a:lnTo>
                    <a:pt x="350" y="126"/>
                  </a:lnTo>
                  <a:lnTo>
                    <a:pt x="350" y="126"/>
                  </a:lnTo>
                  <a:lnTo>
                    <a:pt x="347" y="126"/>
                  </a:lnTo>
                  <a:lnTo>
                    <a:pt x="347" y="124"/>
                  </a:lnTo>
                  <a:lnTo>
                    <a:pt x="347" y="124"/>
                  </a:lnTo>
                  <a:lnTo>
                    <a:pt x="345" y="124"/>
                  </a:lnTo>
                  <a:lnTo>
                    <a:pt x="345" y="124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3" y="126"/>
                  </a:lnTo>
                  <a:lnTo>
                    <a:pt x="343" y="126"/>
                  </a:lnTo>
                  <a:lnTo>
                    <a:pt x="343" y="12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40" y="128"/>
                  </a:lnTo>
                  <a:lnTo>
                    <a:pt x="338" y="128"/>
                  </a:lnTo>
                  <a:lnTo>
                    <a:pt x="338" y="128"/>
                  </a:lnTo>
                  <a:lnTo>
                    <a:pt x="338" y="128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1" y="128"/>
                  </a:lnTo>
                  <a:lnTo>
                    <a:pt x="321" y="128"/>
                  </a:lnTo>
                  <a:lnTo>
                    <a:pt x="321" y="128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31"/>
                  </a:lnTo>
                  <a:lnTo>
                    <a:pt x="312" y="131"/>
                  </a:lnTo>
                  <a:lnTo>
                    <a:pt x="310" y="131"/>
                  </a:lnTo>
                  <a:lnTo>
                    <a:pt x="310" y="131"/>
                  </a:lnTo>
                  <a:lnTo>
                    <a:pt x="310" y="131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3" y="133"/>
                  </a:lnTo>
                  <a:lnTo>
                    <a:pt x="303" y="135"/>
                  </a:lnTo>
                  <a:lnTo>
                    <a:pt x="303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5" y="135"/>
                  </a:lnTo>
                  <a:lnTo>
                    <a:pt x="295" y="138"/>
                  </a:lnTo>
                  <a:lnTo>
                    <a:pt x="295" y="138"/>
                  </a:lnTo>
                  <a:lnTo>
                    <a:pt x="293" y="138"/>
                  </a:lnTo>
                  <a:lnTo>
                    <a:pt x="293" y="138"/>
                  </a:lnTo>
                  <a:lnTo>
                    <a:pt x="293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88" y="138"/>
                  </a:lnTo>
                  <a:lnTo>
                    <a:pt x="288" y="138"/>
                  </a:lnTo>
                  <a:lnTo>
                    <a:pt x="286" y="138"/>
                  </a:lnTo>
                  <a:lnTo>
                    <a:pt x="286" y="138"/>
                  </a:lnTo>
                  <a:lnTo>
                    <a:pt x="286" y="138"/>
                  </a:lnTo>
                  <a:lnTo>
                    <a:pt x="284" y="138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1" y="140"/>
                  </a:lnTo>
                  <a:lnTo>
                    <a:pt x="281" y="140"/>
                  </a:lnTo>
                  <a:lnTo>
                    <a:pt x="279" y="140"/>
                  </a:lnTo>
                  <a:lnTo>
                    <a:pt x="279" y="138"/>
                  </a:lnTo>
                  <a:lnTo>
                    <a:pt x="279" y="138"/>
                  </a:lnTo>
                  <a:lnTo>
                    <a:pt x="279" y="138"/>
                  </a:lnTo>
                  <a:lnTo>
                    <a:pt x="276" y="138"/>
                  </a:lnTo>
                  <a:lnTo>
                    <a:pt x="276" y="138"/>
                  </a:lnTo>
                  <a:lnTo>
                    <a:pt x="276" y="138"/>
                  </a:lnTo>
                  <a:lnTo>
                    <a:pt x="274" y="138"/>
                  </a:lnTo>
                  <a:lnTo>
                    <a:pt x="274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69" y="138"/>
                  </a:lnTo>
                  <a:lnTo>
                    <a:pt x="269" y="138"/>
                  </a:lnTo>
                  <a:lnTo>
                    <a:pt x="269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5" y="135"/>
                  </a:lnTo>
                  <a:lnTo>
                    <a:pt x="265" y="135"/>
                  </a:lnTo>
                  <a:lnTo>
                    <a:pt x="265" y="133"/>
                  </a:lnTo>
                  <a:lnTo>
                    <a:pt x="265" y="133"/>
                  </a:lnTo>
                  <a:lnTo>
                    <a:pt x="262" y="133"/>
                  </a:lnTo>
                  <a:lnTo>
                    <a:pt x="262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5" y="135"/>
                  </a:lnTo>
                  <a:lnTo>
                    <a:pt x="255" y="135"/>
                  </a:lnTo>
                  <a:lnTo>
                    <a:pt x="255" y="135"/>
                  </a:lnTo>
                  <a:lnTo>
                    <a:pt x="253" y="135"/>
                  </a:lnTo>
                  <a:lnTo>
                    <a:pt x="253" y="135"/>
                  </a:lnTo>
                  <a:lnTo>
                    <a:pt x="253" y="135"/>
                  </a:lnTo>
                  <a:lnTo>
                    <a:pt x="253" y="138"/>
                  </a:lnTo>
                  <a:lnTo>
                    <a:pt x="250" y="138"/>
                  </a:lnTo>
                  <a:lnTo>
                    <a:pt x="250" y="138"/>
                  </a:lnTo>
                  <a:lnTo>
                    <a:pt x="250" y="138"/>
                  </a:lnTo>
                  <a:lnTo>
                    <a:pt x="248" y="138"/>
                  </a:lnTo>
                  <a:lnTo>
                    <a:pt x="248" y="138"/>
                  </a:lnTo>
                  <a:lnTo>
                    <a:pt x="248" y="138"/>
                  </a:lnTo>
                  <a:lnTo>
                    <a:pt x="246" y="138"/>
                  </a:lnTo>
                  <a:lnTo>
                    <a:pt x="246" y="138"/>
                  </a:lnTo>
                  <a:lnTo>
                    <a:pt x="246" y="140"/>
                  </a:lnTo>
                  <a:lnTo>
                    <a:pt x="246" y="140"/>
                  </a:lnTo>
                  <a:lnTo>
                    <a:pt x="246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1" y="140"/>
                  </a:lnTo>
                  <a:lnTo>
                    <a:pt x="241" y="140"/>
                  </a:lnTo>
                  <a:lnTo>
                    <a:pt x="239" y="140"/>
                  </a:lnTo>
                  <a:lnTo>
                    <a:pt x="239" y="140"/>
                  </a:lnTo>
                  <a:lnTo>
                    <a:pt x="239" y="140"/>
                  </a:lnTo>
                  <a:lnTo>
                    <a:pt x="236" y="140"/>
                  </a:lnTo>
                  <a:lnTo>
                    <a:pt x="236" y="140"/>
                  </a:lnTo>
                  <a:lnTo>
                    <a:pt x="236" y="140"/>
                  </a:lnTo>
                  <a:lnTo>
                    <a:pt x="234" y="140"/>
                  </a:lnTo>
                  <a:lnTo>
                    <a:pt x="234" y="140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5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29" y="135"/>
                  </a:lnTo>
                  <a:lnTo>
                    <a:pt x="229" y="135"/>
                  </a:lnTo>
                  <a:lnTo>
                    <a:pt x="229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8"/>
                  </a:lnTo>
                  <a:lnTo>
                    <a:pt x="227" y="138"/>
                  </a:lnTo>
                  <a:lnTo>
                    <a:pt x="227" y="140"/>
                  </a:lnTo>
                  <a:lnTo>
                    <a:pt x="224" y="140"/>
                  </a:lnTo>
                  <a:lnTo>
                    <a:pt x="224" y="140"/>
                  </a:lnTo>
                  <a:lnTo>
                    <a:pt x="224" y="143"/>
                  </a:lnTo>
                  <a:lnTo>
                    <a:pt x="224" y="143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7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2"/>
                  </a:lnTo>
                  <a:lnTo>
                    <a:pt x="227" y="152"/>
                  </a:lnTo>
                  <a:lnTo>
                    <a:pt x="224" y="152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4" y="152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0" y="152"/>
                  </a:lnTo>
                  <a:lnTo>
                    <a:pt x="220" y="152"/>
                  </a:lnTo>
                  <a:lnTo>
                    <a:pt x="220" y="154"/>
                  </a:lnTo>
                  <a:lnTo>
                    <a:pt x="220" y="154"/>
                  </a:lnTo>
                  <a:lnTo>
                    <a:pt x="220" y="154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7" y="162"/>
                  </a:lnTo>
                  <a:lnTo>
                    <a:pt x="215" y="162"/>
                  </a:lnTo>
                  <a:lnTo>
                    <a:pt x="215" y="159"/>
                  </a:lnTo>
                  <a:lnTo>
                    <a:pt x="215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0" y="159"/>
                  </a:lnTo>
                  <a:lnTo>
                    <a:pt x="210" y="157"/>
                  </a:lnTo>
                  <a:lnTo>
                    <a:pt x="210" y="157"/>
                  </a:lnTo>
                  <a:lnTo>
                    <a:pt x="213" y="157"/>
                  </a:lnTo>
                  <a:lnTo>
                    <a:pt x="213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08" y="152"/>
                  </a:lnTo>
                  <a:lnTo>
                    <a:pt x="208" y="150"/>
                  </a:lnTo>
                  <a:lnTo>
                    <a:pt x="208" y="150"/>
                  </a:lnTo>
                  <a:lnTo>
                    <a:pt x="208" y="150"/>
                  </a:lnTo>
                  <a:lnTo>
                    <a:pt x="208" y="147"/>
                  </a:lnTo>
                  <a:lnTo>
                    <a:pt x="208" y="147"/>
                  </a:lnTo>
                  <a:lnTo>
                    <a:pt x="208" y="147"/>
                  </a:lnTo>
                  <a:lnTo>
                    <a:pt x="210" y="147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3" y="145"/>
                  </a:lnTo>
                  <a:lnTo>
                    <a:pt x="213" y="145"/>
                  </a:lnTo>
                  <a:lnTo>
                    <a:pt x="213" y="143"/>
                  </a:lnTo>
                  <a:lnTo>
                    <a:pt x="213" y="143"/>
                  </a:lnTo>
                  <a:lnTo>
                    <a:pt x="213" y="143"/>
                  </a:lnTo>
                  <a:lnTo>
                    <a:pt x="215" y="143"/>
                  </a:lnTo>
                  <a:lnTo>
                    <a:pt x="215" y="143"/>
                  </a:lnTo>
                  <a:lnTo>
                    <a:pt x="215" y="140"/>
                  </a:lnTo>
                  <a:lnTo>
                    <a:pt x="217" y="140"/>
                  </a:lnTo>
                  <a:lnTo>
                    <a:pt x="217" y="140"/>
                  </a:lnTo>
                  <a:lnTo>
                    <a:pt x="217" y="138"/>
                  </a:lnTo>
                  <a:lnTo>
                    <a:pt x="217" y="138"/>
                  </a:lnTo>
                  <a:lnTo>
                    <a:pt x="217" y="135"/>
                  </a:lnTo>
                  <a:lnTo>
                    <a:pt x="217" y="135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3" y="135"/>
                  </a:lnTo>
                  <a:lnTo>
                    <a:pt x="213" y="133"/>
                  </a:lnTo>
                  <a:lnTo>
                    <a:pt x="213" y="133"/>
                  </a:lnTo>
                  <a:lnTo>
                    <a:pt x="213" y="135"/>
                  </a:lnTo>
                  <a:lnTo>
                    <a:pt x="213" y="135"/>
                  </a:lnTo>
                  <a:lnTo>
                    <a:pt x="213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8"/>
                  </a:lnTo>
                  <a:lnTo>
                    <a:pt x="208" y="138"/>
                  </a:lnTo>
                  <a:lnTo>
                    <a:pt x="208" y="138"/>
                  </a:lnTo>
                  <a:lnTo>
                    <a:pt x="208" y="138"/>
                  </a:lnTo>
                  <a:lnTo>
                    <a:pt x="208" y="140"/>
                  </a:lnTo>
                  <a:lnTo>
                    <a:pt x="205" y="140"/>
                  </a:lnTo>
                  <a:lnTo>
                    <a:pt x="205" y="140"/>
                  </a:lnTo>
                  <a:lnTo>
                    <a:pt x="205" y="140"/>
                  </a:lnTo>
                  <a:lnTo>
                    <a:pt x="205" y="143"/>
                  </a:lnTo>
                  <a:lnTo>
                    <a:pt x="205" y="143"/>
                  </a:lnTo>
                  <a:lnTo>
                    <a:pt x="205" y="143"/>
                  </a:lnTo>
                  <a:lnTo>
                    <a:pt x="203" y="143"/>
                  </a:lnTo>
                  <a:lnTo>
                    <a:pt x="203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6" y="143"/>
                  </a:lnTo>
                  <a:lnTo>
                    <a:pt x="196" y="143"/>
                  </a:lnTo>
                  <a:lnTo>
                    <a:pt x="196" y="143"/>
                  </a:lnTo>
                  <a:lnTo>
                    <a:pt x="194" y="143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1" y="140"/>
                  </a:lnTo>
                  <a:lnTo>
                    <a:pt x="191" y="140"/>
                  </a:lnTo>
                  <a:lnTo>
                    <a:pt x="191" y="138"/>
                  </a:lnTo>
                  <a:lnTo>
                    <a:pt x="191" y="138"/>
                  </a:lnTo>
                  <a:lnTo>
                    <a:pt x="189" y="138"/>
                  </a:lnTo>
                  <a:lnTo>
                    <a:pt x="189" y="138"/>
                  </a:lnTo>
                  <a:lnTo>
                    <a:pt x="189" y="138"/>
                  </a:lnTo>
                  <a:lnTo>
                    <a:pt x="187" y="138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4" y="135"/>
                  </a:lnTo>
                  <a:lnTo>
                    <a:pt x="184" y="135"/>
                  </a:lnTo>
                  <a:lnTo>
                    <a:pt x="184" y="138"/>
                  </a:lnTo>
                  <a:lnTo>
                    <a:pt x="184" y="138"/>
                  </a:lnTo>
                  <a:lnTo>
                    <a:pt x="182" y="138"/>
                  </a:lnTo>
                  <a:lnTo>
                    <a:pt x="182" y="138"/>
                  </a:lnTo>
                  <a:lnTo>
                    <a:pt x="182" y="138"/>
                  </a:lnTo>
                  <a:lnTo>
                    <a:pt x="179" y="138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7" y="140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5" y="143"/>
                  </a:lnTo>
                  <a:lnTo>
                    <a:pt x="175" y="145"/>
                  </a:lnTo>
                  <a:lnTo>
                    <a:pt x="175" y="145"/>
                  </a:lnTo>
                  <a:lnTo>
                    <a:pt x="175" y="145"/>
                  </a:lnTo>
                  <a:lnTo>
                    <a:pt x="172" y="145"/>
                  </a:lnTo>
                  <a:lnTo>
                    <a:pt x="172" y="145"/>
                  </a:lnTo>
                  <a:lnTo>
                    <a:pt x="172" y="145"/>
                  </a:lnTo>
                  <a:lnTo>
                    <a:pt x="172" y="147"/>
                  </a:lnTo>
                  <a:lnTo>
                    <a:pt x="172" y="147"/>
                  </a:lnTo>
                  <a:lnTo>
                    <a:pt x="172" y="150"/>
                  </a:lnTo>
                  <a:lnTo>
                    <a:pt x="172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2"/>
                  </a:lnTo>
                  <a:lnTo>
                    <a:pt x="170" y="152"/>
                  </a:lnTo>
                  <a:lnTo>
                    <a:pt x="168" y="152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5" y="150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58" y="154"/>
                  </a:lnTo>
                  <a:lnTo>
                    <a:pt x="158" y="154"/>
                  </a:lnTo>
                  <a:lnTo>
                    <a:pt x="158" y="154"/>
                  </a:lnTo>
                  <a:lnTo>
                    <a:pt x="156" y="154"/>
                  </a:lnTo>
                  <a:lnTo>
                    <a:pt x="156" y="154"/>
                  </a:lnTo>
                  <a:lnTo>
                    <a:pt x="153" y="154"/>
                  </a:lnTo>
                  <a:lnTo>
                    <a:pt x="153" y="154"/>
                  </a:lnTo>
                  <a:lnTo>
                    <a:pt x="153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49" y="154"/>
                  </a:lnTo>
                  <a:lnTo>
                    <a:pt x="149" y="154"/>
                  </a:lnTo>
                  <a:lnTo>
                    <a:pt x="149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7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2" y="157"/>
                  </a:lnTo>
                  <a:lnTo>
                    <a:pt x="142" y="157"/>
                  </a:lnTo>
                  <a:lnTo>
                    <a:pt x="142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4" y="154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2" y="152"/>
                  </a:lnTo>
                  <a:lnTo>
                    <a:pt x="132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32" y="147"/>
                  </a:lnTo>
                  <a:lnTo>
                    <a:pt x="130" y="147"/>
                  </a:lnTo>
                  <a:lnTo>
                    <a:pt x="130" y="147"/>
                  </a:lnTo>
                  <a:lnTo>
                    <a:pt x="130" y="145"/>
                  </a:lnTo>
                  <a:lnTo>
                    <a:pt x="130" y="145"/>
                  </a:lnTo>
                  <a:lnTo>
                    <a:pt x="130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5" y="145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0" y="143"/>
                  </a:lnTo>
                  <a:lnTo>
                    <a:pt x="120" y="140"/>
                  </a:lnTo>
                  <a:lnTo>
                    <a:pt x="120" y="140"/>
                  </a:lnTo>
                  <a:lnTo>
                    <a:pt x="120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38"/>
                  </a:lnTo>
                  <a:lnTo>
                    <a:pt x="116" y="138"/>
                  </a:lnTo>
                  <a:lnTo>
                    <a:pt x="116" y="138"/>
                  </a:lnTo>
                  <a:lnTo>
                    <a:pt x="116" y="138"/>
                  </a:lnTo>
                  <a:lnTo>
                    <a:pt x="113" y="138"/>
                  </a:lnTo>
                  <a:lnTo>
                    <a:pt x="113" y="138"/>
                  </a:lnTo>
                  <a:lnTo>
                    <a:pt x="113" y="135"/>
                  </a:lnTo>
                  <a:lnTo>
                    <a:pt x="113" y="135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4" y="135"/>
                  </a:lnTo>
                  <a:lnTo>
                    <a:pt x="104" y="135"/>
                  </a:lnTo>
                  <a:lnTo>
                    <a:pt x="104" y="135"/>
                  </a:lnTo>
                  <a:lnTo>
                    <a:pt x="101" y="135"/>
                  </a:lnTo>
                  <a:lnTo>
                    <a:pt x="101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8"/>
                  </a:lnTo>
                  <a:lnTo>
                    <a:pt x="97" y="138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3"/>
                  </a:lnTo>
                  <a:lnTo>
                    <a:pt x="97" y="143"/>
                  </a:lnTo>
                  <a:lnTo>
                    <a:pt x="97" y="143"/>
                  </a:lnTo>
                  <a:lnTo>
                    <a:pt x="97" y="145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4" y="150"/>
                  </a:lnTo>
                  <a:lnTo>
                    <a:pt x="94" y="150"/>
                  </a:lnTo>
                  <a:lnTo>
                    <a:pt x="94" y="150"/>
                  </a:lnTo>
                  <a:lnTo>
                    <a:pt x="94" y="152"/>
                  </a:lnTo>
                  <a:lnTo>
                    <a:pt x="94" y="152"/>
                  </a:lnTo>
                  <a:lnTo>
                    <a:pt x="94" y="152"/>
                  </a:lnTo>
                  <a:lnTo>
                    <a:pt x="92" y="152"/>
                  </a:lnTo>
                  <a:lnTo>
                    <a:pt x="92" y="154"/>
                  </a:lnTo>
                  <a:lnTo>
                    <a:pt x="92" y="154"/>
                  </a:lnTo>
                  <a:lnTo>
                    <a:pt x="92" y="152"/>
                  </a:lnTo>
                  <a:lnTo>
                    <a:pt x="92" y="152"/>
                  </a:lnTo>
                  <a:lnTo>
                    <a:pt x="92" y="150"/>
                  </a:lnTo>
                  <a:lnTo>
                    <a:pt x="92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7" y="152"/>
                  </a:lnTo>
                  <a:lnTo>
                    <a:pt x="87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5" y="154"/>
                  </a:lnTo>
                  <a:lnTo>
                    <a:pt x="75" y="154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68" y="152"/>
                  </a:lnTo>
                  <a:lnTo>
                    <a:pt x="68" y="150"/>
                  </a:lnTo>
                  <a:lnTo>
                    <a:pt x="68" y="150"/>
                  </a:lnTo>
                  <a:lnTo>
                    <a:pt x="68" y="150"/>
                  </a:lnTo>
                  <a:lnTo>
                    <a:pt x="66" y="150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63" y="147"/>
                  </a:lnTo>
                  <a:lnTo>
                    <a:pt x="63" y="147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3"/>
                  </a:lnTo>
                  <a:lnTo>
                    <a:pt x="63" y="143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38"/>
                  </a:lnTo>
                  <a:lnTo>
                    <a:pt x="61" y="138"/>
                  </a:lnTo>
                  <a:lnTo>
                    <a:pt x="61" y="140"/>
                  </a:lnTo>
                  <a:lnTo>
                    <a:pt x="61" y="140"/>
                  </a:lnTo>
                  <a:lnTo>
                    <a:pt x="61" y="140"/>
                  </a:lnTo>
                  <a:lnTo>
                    <a:pt x="61" y="143"/>
                  </a:lnTo>
                  <a:lnTo>
                    <a:pt x="59" y="143"/>
                  </a:lnTo>
                  <a:lnTo>
                    <a:pt x="59" y="143"/>
                  </a:lnTo>
                  <a:lnTo>
                    <a:pt x="59" y="143"/>
                  </a:lnTo>
                  <a:lnTo>
                    <a:pt x="59" y="140"/>
                  </a:lnTo>
                  <a:lnTo>
                    <a:pt x="59" y="140"/>
                  </a:lnTo>
                  <a:lnTo>
                    <a:pt x="56" y="140"/>
                  </a:lnTo>
                  <a:lnTo>
                    <a:pt x="56" y="140"/>
                  </a:lnTo>
                  <a:lnTo>
                    <a:pt x="54" y="140"/>
                  </a:lnTo>
                  <a:lnTo>
                    <a:pt x="54" y="140"/>
                  </a:lnTo>
                  <a:lnTo>
                    <a:pt x="54" y="140"/>
                  </a:lnTo>
                  <a:lnTo>
                    <a:pt x="54" y="138"/>
                  </a:lnTo>
                  <a:lnTo>
                    <a:pt x="54" y="138"/>
                  </a:lnTo>
                  <a:lnTo>
                    <a:pt x="54" y="135"/>
                  </a:lnTo>
                  <a:lnTo>
                    <a:pt x="52" y="135"/>
                  </a:lnTo>
                  <a:lnTo>
                    <a:pt x="52" y="138"/>
                  </a:lnTo>
                  <a:lnTo>
                    <a:pt x="52" y="138"/>
                  </a:lnTo>
                  <a:lnTo>
                    <a:pt x="52" y="135"/>
                  </a:lnTo>
                  <a:lnTo>
                    <a:pt x="52" y="135"/>
                  </a:lnTo>
                  <a:lnTo>
                    <a:pt x="52" y="138"/>
                  </a:lnTo>
                  <a:lnTo>
                    <a:pt x="49" y="138"/>
                  </a:lnTo>
                  <a:lnTo>
                    <a:pt x="49" y="138"/>
                  </a:lnTo>
                  <a:lnTo>
                    <a:pt x="49" y="135"/>
                  </a:lnTo>
                  <a:lnTo>
                    <a:pt x="47" y="135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3"/>
                  </a:lnTo>
                  <a:lnTo>
                    <a:pt x="45" y="143"/>
                  </a:lnTo>
                  <a:lnTo>
                    <a:pt x="42" y="143"/>
                  </a:lnTo>
                  <a:lnTo>
                    <a:pt x="42" y="143"/>
                  </a:lnTo>
                  <a:lnTo>
                    <a:pt x="42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2" y="140"/>
                  </a:lnTo>
                  <a:lnTo>
                    <a:pt x="42" y="140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0" y="138"/>
                  </a:lnTo>
                  <a:lnTo>
                    <a:pt x="40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5" y="138"/>
                  </a:lnTo>
                  <a:lnTo>
                    <a:pt x="35" y="138"/>
                  </a:lnTo>
                  <a:lnTo>
                    <a:pt x="35" y="138"/>
                  </a:lnTo>
                  <a:lnTo>
                    <a:pt x="35" y="140"/>
                  </a:lnTo>
                  <a:lnTo>
                    <a:pt x="35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28" y="140"/>
                  </a:lnTo>
                  <a:lnTo>
                    <a:pt x="28" y="140"/>
                  </a:lnTo>
                  <a:lnTo>
                    <a:pt x="28" y="140"/>
                  </a:lnTo>
                  <a:lnTo>
                    <a:pt x="26" y="140"/>
                  </a:lnTo>
                  <a:lnTo>
                    <a:pt x="26" y="138"/>
                  </a:lnTo>
                  <a:lnTo>
                    <a:pt x="26" y="138"/>
                  </a:lnTo>
                  <a:lnTo>
                    <a:pt x="28" y="138"/>
                  </a:lnTo>
                  <a:lnTo>
                    <a:pt x="28" y="138"/>
                  </a:lnTo>
                  <a:lnTo>
                    <a:pt x="28" y="135"/>
                  </a:lnTo>
                  <a:lnTo>
                    <a:pt x="30" y="135"/>
                  </a:lnTo>
                  <a:lnTo>
                    <a:pt x="30" y="135"/>
                  </a:lnTo>
                  <a:lnTo>
                    <a:pt x="30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lnTo>
                    <a:pt x="45" y="133"/>
                  </a:lnTo>
                  <a:lnTo>
                    <a:pt x="45" y="133"/>
                  </a:lnTo>
                  <a:lnTo>
                    <a:pt x="45" y="131"/>
                  </a:lnTo>
                  <a:lnTo>
                    <a:pt x="45" y="131"/>
                  </a:lnTo>
                  <a:lnTo>
                    <a:pt x="42" y="131"/>
                  </a:lnTo>
                  <a:lnTo>
                    <a:pt x="42" y="131"/>
                  </a:lnTo>
                  <a:lnTo>
                    <a:pt x="40" y="131"/>
                  </a:lnTo>
                  <a:lnTo>
                    <a:pt x="40" y="131"/>
                  </a:lnTo>
                  <a:lnTo>
                    <a:pt x="40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0" y="133"/>
                  </a:lnTo>
                  <a:lnTo>
                    <a:pt x="30" y="133"/>
                  </a:lnTo>
                  <a:lnTo>
                    <a:pt x="30" y="133"/>
                  </a:lnTo>
                  <a:lnTo>
                    <a:pt x="28" y="133"/>
                  </a:lnTo>
                  <a:lnTo>
                    <a:pt x="28" y="133"/>
                  </a:lnTo>
                  <a:lnTo>
                    <a:pt x="26" y="133"/>
                  </a:lnTo>
                  <a:lnTo>
                    <a:pt x="26" y="133"/>
                  </a:lnTo>
                  <a:lnTo>
                    <a:pt x="26" y="133"/>
                  </a:lnTo>
                  <a:lnTo>
                    <a:pt x="26" y="131"/>
                  </a:lnTo>
                  <a:lnTo>
                    <a:pt x="23" y="131"/>
                  </a:lnTo>
                  <a:lnTo>
                    <a:pt x="23" y="131"/>
                  </a:lnTo>
                  <a:lnTo>
                    <a:pt x="23" y="128"/>
                  </a:lnTo>
                  <a:lnTo>
                    <a:pt x="23" y="128"/>
                  </a:lnTo>
                  <a:lnTo>
                    <a:pt x="26" y="128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28" y="126"/>
                  </a:lnTo>
                  <a:lnTo>
                    <a:pt x="28" y="124"/>
                  </a:lnTo>
                  <a:lnTo>
                    <a:pt x="28" y="124"/>
                  </a:lnTo>
                  <a:lnTo>
                    <a:pt x="28" y="124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3" y="124"/>
                  </a:lnTo>
                  <a:lnTo>
                    <a:pt x="23" y="124"/>
                  </a:lnTo>
                  <a:lnTo>
                    <a:pt x="23" y="121"/>
                  </a:lnTo>
                  <a:lnTo>
                    <a:pt x="23" y="121"/>
                  </a:lnTo>
                  <a:lnTo>
                    <a:pt x="23" y="121"/>
                  </a:lnTo>
                  <a:lnTo>
                    <a:pt x="23" y="119"/>
                  </a:lnTo>
                  <a:lnTo>
                    <a:pt x="23" y="119"/>
                  </a:lnTo>
                  <a:lnTo>
                    <a:pt x="23" y="119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8" y="116"/>
                  </a:lnTo>
                  <a:lnTo>
                    <a:pt x="18" y="114"/>
                  </a:lnTo>
                  <a:lnTo>
                    <a:pt x="18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3" y="114"/>
                  </a:lnTo>
                  <a:lnTo>
                    <a:pt x="23" y="112"/>
                  </a:lnTo>
                  <a:lnTo>
                    <a:pt x="23" y="112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23" y="109"/>
                  </a:lnTo>
                  <a:lnTo>
                    <a:pt x="23" y="109"/>
                  </a:lnTo>
                  <a:lnTo>
                    <a:pt x="26" y="109"/>
                  </a:lnTo>
                  <a:lnTo>
                    <a:pt x="26" y="107"/>
                  </a:lnTo>
                  <a:lnTo>
                    <a:pt x="26" y="107"/>
                  </a:lnTo>
                  <a:lnTo>
                    <a:pt x="23" y="107"/>
                  </a:lnTo>
                  <a:lnTo>
                    <a:pt x="23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5"/>
                  </a:lnTo>
                  <a:lnTo>
                    <a:pt x="18" y="105"/>
                  </a:lnTo>
                  <a:lnTo>
                    <a:pt x="18" y="105"/>
                  </a:lnTo>
                  <a:lnTo>
                    <a:pt x="18" y="105"/>
                  </a:lnTo>
                  <a:lnTo>
                    <a:pt x="18" y="107"/>
                  </a:lnTo>
                  <a:lnTo>
                    <a:pt x="16" y="107"/>
                  </a:lnTo>
                  <a:lnTo>
                    <a:pt x="16" y="107"/>
                  </a:lnTo>
                  <a:lnTo>
                    <a:pt x="16" y="105"/>
                  </a:lnTo>
                  <a:lnTo>
                    <a:pt x="16" y="105"/>
                  </a:lnTo>
                  <a:lnTo>
                    <a:pt x="16" y="102"/>
                  </a:lnTo>
                  <a:lnTo>
                    <a:pt x="14" y="102"/>
                  </a:lnTo>
                  <a:lnTo>
                    <a:pt x="14" y="102"/>
                  </a:lnTo>
                  <a:lnTo>
                    <a:pt x="14" y="102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14" y="102"/>
                  </a:lnTo>
                  <a:lnTo>
                    <a:pt x="11" y="102"/>
                  </a:lnTo>
                  <a:lnTo>
                    <a:pt x="11" y="102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11" y="105"/>
                  </a:lnTo>
                  <a:lnTo>
                    <a:pt x="9" y="105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2" y="100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4" y="98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3"/>
                  </a:lnTo>
                  <a:lnTo>
                    <a:pt x="4" y="93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4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9" y="88"/>
                  </a:lnTo>
                  <a:lnTo>
                    <a:pt x="9" y="88"/>
                  </a:lnTo>
                  <a:lnTo>
                    <a:pt x="9" y="88"/>
                  </a:lnTo>
                  <a:lnTo>
                    <a:pt x="9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1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8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14" y="88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6" y="86"/>
                  </a:lnTo>
                  <a:lnTo>
                    <a:pt x="16" y="86"/>
                  </a:lnTo>
                  <a:lnTo>
                    <a:pt x="16" y="86"/>
                  </a:lnTo>
                  <a:lnTo>
                    <a:pt x="18" y="86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79"/>
                  </a:lnTo>
                  <a:lnTo>
                    <a:pt x="14" y="79"/>
                  </a:lnTo>
                  <a:lnTo>
                    <a:pt x="16" y="79"/>
                  </a:lnTo>
                  <a:lnTo>
                    <a:pt x="16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4"/>
                  </a:lnTo>
                  <a:lnTo>
                    <a:pt x="11" y="74"/>
                  </a:lnTo>
                  <a:lnTo>
                    <a:pt x="11" y="74"/>
                  </a:lnTo>
                  <a:lnTo>
                    <a:pt x="11" y="74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11" y="74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9" y="71"/>
                  </a:lnTo>
                  <a:lnTo>
                    <a:pt x="9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4" y="69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6" y="69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8" y="67"/>
                  </a:lnTo>
                  <a:lnTo>
                    <a:pt x="18" y="67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9" y="67"/>
                  </a:lnTo>
                  <a:lnTo>
                    <a:pt x="9" y="67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4" y="50"/>
                  </a:lnTo>
                  <a:lnTo>
                    <a:pt x="4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7" y="45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9" y="43"/>
                  </a:lnTo>
                  <a:lnTo>
                    <a:pt x="9" y="43"/>
                  </a:lnTo>
                  <a:lnTo>
                    <a:pt x="9" y="43"/>
                  </a:lnTo>
                  <a:lnTo>
                    <a:pt x="11" y="4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4" y="41"/>
                  </a:lnTo>
                  <a:lnTo>
                    <a:pt x="4" y="41"/>
                  </a:lnTo>
                  <a:lnTo>
                    <a:pt x="4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2" y="36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4" y="34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4" y="29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8" y="3"/>
                  </a:lnTo>
                  <a:lnTo>
                    <a:pt x="28" y="3"/>
                  </a:lnTo>
                  <a:lnTo>
                    <a:pt x="28" y="3"/>
                  </a:lnTo>
                  <a:lnTo>
                    <a:pt x="28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7"/>
                  </a:lnTo>
                  <a:lnTo>
                    <a:pt x="33" y="7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2" y="7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2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7" y="15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6" y="22"/>
                  </a:lnTo>
                  <a:lnTo>
                    <a:pt x="66" y="24"/>
                  </a:lnTo>
                  <a:lnTo>
                    <a:pt x="66" y="24"/>
                  </a:lnTo>
                  <a:lnTo>
                    <a:pt x="66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6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89" y="24"/>
                  </a:lnTo>
                  <a:lnTo>
                    <a:pt x="89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4" y="24"/>
                  </a:lnTo>
                  <a:lnTo>
                    <a:pt x="94" y="26"/>
                  </a:lnTo>
                  <a:lnTo>
                    <a:pt x="94" y="26"/>
                  </a:lnTo>
                  <a:lnTo>
                    <a:pt x="94" y="26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101" y="26"/>
                  </a:lnTo>
                  <a:lnTo>
                    <a:pt x="101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3" y="26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3" y="19"/>
                  </a:lnTo>
                  <a:lnTo>
                    <a:pt x="116" y="19"/>
                  </a:lnTo>
                  <a:lnTo>
                    <a:pt x="116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20" y="19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5"/>
                  </a:lnTo>
                  <a:lnTo>
                    <a:pt x="125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2"/>
                  </a:lnTo>
                  <a:lnTo>
                    <a:pt x="132" y="12"/>
                  </a:lnTo>
                  <a:lnTo>
                    <a:pt x="132" y="12"/>
                  </a:lnTo>
                  <a:lnTo>
                    <a:pt x="132" y="12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37" y="10"/>
                  </a:lnTo>
                  <a:lnTo>
                    <a:pt x="137" y="10"/>
                  </a:lnTo>
                  <a:lnTo>
                    <a:pt x="137" y="7"/>
                  </a:lnTo>
                  <a:lnTo>
                    <a:pt x="137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9" y="7"/>
                  </a:lnTo>
                  <a:lnTo>
                    <a:pt x="149" y="5"/>
                  </a:lnTo>
                  <a:lnTo>
                    <a:pt x="149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3" y="5"/>
                  </a:lnTo>
                  <a:lnTo>
                    <a:pt x="153" y="5"/>
                  </a:lnTo>
                  <a:lnTo>
                    <a:pt x="153" y="3"/>
                  </a:lnTo>
                  <a:lnTo>
                    <a:pt x="153" y="3"/>
                  </a:lnTo>
                  <a:lnTo>
                    <a:pt x="156" y="3"/>
                  </a:lnTo>
                  <a:lnTo>
                    <a:pt x="156" y="3"/>
                  </a:lnTo>
                  <a:lnTo>
                    <a:pt x="158" y="3"/>
                  </a:lnTo>
                  <a:lnTo>
                    <a:pt x="158" y="3"/>
                  </a:lnTo>
                  <a:lnTo>
                    <a:pt x="158" y="3"/>
                  </a:lnTo>
                  <a:lnTo>
                    <a:pt x="160" y="3"/>
                  </a:lnTo>
                  <a:lnTo>
                    <a:pt x="160" y="3"/>
                  </a:lnTo>
                  <a:lnTo>
                    <a:pt x="160" y="5"/>
                  </a:lnTo>
                  <a:lnTo>
                    <a:pt x="160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8" y="5"/>
                  </a:lnTo>
                  <a:lnTo>
                    <a:pt x="168" y="5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2" y="5"/>
                  </a:lnTo>
                  <a:lnTo>
                    <a:pt x="172" y="5"/>
                  </a:lnTo>
                  <a:lnTo>
                    <a:pt x="172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9" y="5"/>
                  </a:lnTo>
                  <a:lnTo>
                    <a:pt x="179" y="5"/>
                  </a:lnTo>
                  <a:lnTo>
                    <a:pt x="179" y="5"/>
                  </a:lnTo>
                  <a:lnTo>
                    <a:pt x="182" y="5"/>
                  </a:lnTo>
                  <a:lnTo>
                    <a:pt x="182" y="5"/>
                  </a:lnTo>
                  <a:lnTo>
                    <a:pt x="182" y="5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3"/>
                  </a:lnTo>
                  <a:lnTo>
                    <a:pt x="189" y="3"/>
                  </a:lnTo>
                  <a:lnTo>
                    <a:pt x="189" y="3"/>
                  </a:lnTo>
                  <a:lnTo>
                    <a:pt x="189" y="3"/>
                  </a:lnTo>
                  <a:lnTo>
                    <a:pt x="189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91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10"/>
                  </a:lnTo>
                  <a:lnTo>
                    <a:pt x="196" y="10"/>
                  </a:lnTo>
                  <a:lnTo>
                    <a:pt x="198" y="10"/>
                  </a:lnTo>
                  <a:lnTo>
                    <a:pt x="198" y="10"/>
                  </a:lnTo>
                  <a:lnTo>
                    <a:pt x="198" y="12"/>
                  </a:lnTo>
                  <a:lnTo>
                    <a:pt x="198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5" y="12"/>
                  </a:lnTo>
                  <a:lnTo>
                    <a:pt x="205" y="12"/>
                  </a:lnTo>
                  <a:lnTo>
                    <a:pt x="205" y="12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10" y="12"/>
                  </a:lnTo>
                  <a:lnTo>
                    <a:pt x="210" y="12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5"/>
                  </a:lnTo>
                  <a:lnTo>
                    <a:pt x="217" y="15"/>
                  </a:lnTo>
                  <a:lnTo>
                    <a:pt x="217" y="15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20" y="19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2" y="22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19"/>
                  </a:lnTo>
                  <a:lnTo>
                    <a:pt x="227" y="19"/>
                  </a:lnTo>
                  <a:lnTo>
                    <a:pt x="227" y="19"/>
                  </a:lnTo>
                  <a:lnTo>
                    <a:pt x="227" y="19"/>
                  </a:lnTo>
                  <a:lnTo>
                    <a:pt x="229" y="19"/>
                  </a:lnTo>
                  <a:lnTo>
                    <a:pt x="229" y="19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32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4"/>
                  </a:lnTo>
                  <a:lnTo>
                    <a:pt x="234" y="24"/>
                  </a:lnTo>
                  <a:lnTo>
                    <a:pt x="236" y="24"/>
                  </a:lnTo>
                  <a:lnTo>
                    <a:pt x="236" y="26"/>
                  </a:lnTo>
                  <a:lnTo>
                    <a:pt x="236" y="26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41" y="26"/>
                  </a:lnTo>
                  <a:lnTo>
                    <a:pt x="241" y="26"/>
                  </a:lnTo>
                  <a:lnTo>
                    <a:pt x="241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6" y="26"/>
                  </a:lnTo>
                  <a:lnTo>
                    <a:pt x="246" y="29"/>
                  </a:lnTo>
                  <a:lnTo>
                    <a:pt x="246" y="29"/>
                  </a:lnTo>
                  <a:lnTo>
                    <a:pt x="246" y="29"/>
                  </a:lnTo>
                  <a:lnTo>
                    <a:pt x="246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3" y="26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5" y="29"/>
                  </a:lnTo>
                  <a:lnTo>
                    <a:pt x="255" y="29"/>
                  </a:lnTo>
                  <a:lnTo>
                    <a:pt x="258" y="29"/>
                  </a:lnTo>
                  <a:lnTo>
                    <a:pt x="258" y="29"/>
                  </a:lnTo>
                  <a:lnTo>
                    <a:pt x="258" y="29"/>
                  </a:lnTo>
                  <a:lnTo>
                    <a:pt x="258" y="31"/>
                  </a:lnTo>
                  <a:lnTo>
                    <a:pt x="260" y="31"/>
                  </a:lnTo>
                  <a:lnTo>
                    <a:pt x="260" y="31"/>
                  </a:lnTo>
                  <a:lnTo>
                    <a:pt x="260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29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69" y="31"/>
                  </a:lnTo>
                  <a:lnTo>
                    <a:pt x="272" y="31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4" y="29"/>
                  </a:lnTo>
                  <a:lnTo>
                    <a:pt x="274" y="29"/>
                  </a:lnTo>
                  <a:lnTo>
                    <a:pt x="276" y="29"/>
                  </a:lnTo>
                  <a:lnTo>
                    <a:pt x="276" y="29"/>
                  </a:lnTo>
                  <a:lnTo>
                    <a:pt x="276" y="29"/>
                  </a:lnTo>
                  <a:lnTo>
                    <a:pt x="279" y="29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81" y="26"/>
                  </a:lnTo>
                  <a:lnTo>
                    <a:pt x="281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8" y="26"/>
                  </a:lnTo>
                  <a:lnTo>
                    <a:pt x="288" y="26"/>
                  </a:lnTo>
                  <a:lnTo>
                    <a:pt x="288" y="26"/>
                  </a:lnTo>
                  <a:lnTo>
                    <a:pt x="291" y="26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5" y="29"/>
                  </a:lnTo>
                  <a:lnTo>
                    <a:pt x="295" y="29"/>
                  </a:lnTo>
                  <a:lnTo>
                    <a:pt x="295" y="31"/>
                  </a:lnTo>
                  <a:lnTo>
                    <a:pt x="298" y="31"/>
                  </a:lnTo>
                  <a:lnTo>
                    <a:pt x="298" y="29"/>
                  </a:lnTo>
                  <a:lnTo>
                    <a:pt x="298" y="29"/>
                  </a:lnTo>
                  <a:lnTo>
                    <a:pt x="298" y="29"/>
                  </a:lnTo>
                  <a:lnTo>
                    <a:pt x="300" y="29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7" y="29"/>
                  </a:lnTo>
                  <a:lnTo>
                    <a:pt x="307" y="29"/>
                  </a:lnTo>
                  <a:lnTo>
                    <a:pt x="307" y="29"/>
                  </a:lnTo>
                  <a:lnTo>
                    <a:pt x="310" y="29"/>
                  </a:lnTo>
                  <a:lnTo>
                    <a:pt x="310" y="29"/>
                  </a:lnTo>
                  <a:lnTo>
                    <a:pt x="310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4" y="26"/>
                  </a:lnTo>
                  <a:lnTo>
                    <a:pt x="314" y="26"/>
                  </a:lnTo>
                  <a:lnTo>
                    <a:pt x="314" y="26"/>
                  </a:lnTo>
                  <a:lnTo>
                    <a:pt x="317" y="26"/>
                  </a:lnTo>
                  <a:lnTo>
                    <a:pt x="317" y="24"/>
                  </a:lnTo>
                  <a:lnTo>
                    <a:pt x="317" y="24"/>
                  </a:lnTo>
                  <a:lnTo>
                    <a:pt x="317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21" y="24"/>
                  </a:lnTo>
                  <a:lnTo>
                    <a:pt x="321" y="24"/>
                  </a:lnTo>
                  <a:lnTo>
                    <a:pt x="321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6" y="22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9" y="19"/>
                  </a:lnTo>
                  <a:lnTo>
                    <a:pt x="329" y="19"/>
                  </a:lnTo>
                  <a:lnTo>
                    <a:pt x="329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6" y="17"/>
                  </a:lnTo>
                  <a:lnTo>
                    <a:pt x="336" y="17"/>
                  </a:lnTo>
                  <a:lnTo>
                    <a:pt x="336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40" y="17"/>
                  </a:lnTo>
                  <a:lnTo>
                    <a:pt x="340" y="17"/>
                  </a:lnTo>
                  <a:lnTo>
                    <a:pt x="340" y="17"/>
                  </a:lnTo>
                  <a:lnTo>
                    <a:pt x="343" y="17"/>
                  </a:lnTo>
                  <a:lnTo>
                    <a:pt x="343" y="17"/>
                  </a:lnTo>
                  <a:lnTo>
                    <a:pt x="345" y="17"/>
                  </a:lnTo>
                  <a:lnTo>
                    <a:pt x="345" y="17"/>
                  </a:lnTo>
                  <a:lnTo>
                    <a:pt x="345" y="17"/>
                  </a:lnTo>
                  <a:lnTo>
                    <a:pt x="347" y="17"/>
                  </a:lnTo>
                  <a:lnTo>
                    <a:pt x="347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5" y="17"/>
                  </a:lnTo>
                  <a:lnTo>
                    <a:pt x="355" y="17"/>
                  </a:lnTo>
                  <a:lnTo>
                    <a:pt x="355" y="15"/>
                  </a:lnTo>
                  <a:lnTo>
                    <a:pt x="355" y="15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62" y="17"/>
                  </a:lnTo>
                  <a:lnTo>
                    <a:pt x="362" y="17"/>
                  </a:lnTo>
                  <a:lnTo>
                    <a:pt x="362" y="17"/>
                  </a:lnTo>
                  <a:lnTo>
                    <a:pt x="362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22"/>
                  </a:lnTo>
                  <a:lnTo>
                    <a:pt x="366" y="22"/>
                  </a:lnTo>
                  <a:lnTo>
                    <a:pt x="366" y="22"/>
                  </a:lnTo>
                  <a:lnTo>
                    <a:pt x="366" y="22"/>
                  </a:lnTo>
                  <a:lnTo>
                    <a:pt x="366" y="24"/>
                  </a:lnTo>
                  <a:lnTo>
                    <a:pt x="366" y="24"/>
                  </a:lnTo>
                  <a:lnTo>
                    <a:pt x="366" y="24"/>
                  </a:lnTo>
                  <a:lnTo>
                    <a:pt x="369" y="24"/>
                  </a:lnTo>
                  <a:lnTo>
                    <a:pt x="369" y="26"/>
                  </a:lnTo>
                  <a:lnTo>
                    <a:pt x="369" y="26"/>
                  </a:lnTo>
                  <a:lnTo>
                    <a:pt x="369" y="24"/>
                  </a:lnTo>
                  <a:lnTo>
                    <a:pt x="371" y="24"/>
                  </a:lnTo>
                  <a:lnTo>
                    <a:pt x="371" y="24"/>
                  </a:lnTo>
                  <a:lnTo>
                    <a:pt x="371" y="24"/>
                  </a:lnTo>
                  <a:lnTo>
                    <a:pt x="371" y="26"/>
                  </a:lnTo>
                  <a:lnTo>
                    <a:pt x="374" y="26"/>
                  </a:lnTo>
                  <a:lnTo>
                    <a:pt x="374" y="26"/>
                  </a:lnTo>
                  <a:lnTo>
                    <a:pt x="374" y="26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6" y="29"/>
                  </a:lnTo>
                  <a:lnTo>
                    <a:pt x="376" y="29"/>
                  </a:lnTo>
                  <a:lnTo>
                    <a:pt x="376" y="31"/>
                  </a:lnTo>
                  <a:lnTo>
                    <a:pt x="378" y="31"/>
                  </a:lnTo>
                  <a:lnTo>
                    <a:pt x="378" y="31"/>
                  </a:lnTo>
                  <a:lnTo>
                    <a:pt x="378" y="34"/>
                  </a:lnTo>
                  <a:lnTo>
                    <a:pt x="378" y="34"/>
                  </a:lnTo>
                  <a:lnTo>
                    <a:pt x="378" y="34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8"/>
                  </a:lnTo>
                  <a:lnTo>
                    <a:pt x="378" y="38"/>
                  </a:lnTo>
                  <a:lnTo>
                    <a:pt x="378" y="38"/>
                  </a:lnTo>
                  <a:lnTo>
                    <a:pt x="378" y="41"/>
                  </a:lnTo>
                  <a:lnTo>
                    <a:pt x="378" y="41"/>
                  </a:lnTo>
                  <a:lnTo>
                    <a:pt x="378" y="41"/>
                  </a:lnTo>
                  <a:lnTo>
                    <a:pt x="376" y="41"/>
                  </a:lnTo>
                  <a:lnTo>
                    <a:pt x="376" y="43"/>
                  </a:lnTo>
                  <a:lnTo>
                    <a:pt x="376" y="43"/>
                  </a:lnTo>
                  <a:lnTo>
                    <a:pt x="374" y="43"/>
                  </a:lnTo>
                  <a:lnTo>
                    <a:pt x="374" y="43"/>
                  </a:lnTo>
                  <a:lnTo>
                    <a:pt x="376" y="43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8"/>
                  </a:lnTo>
                  <a:lnTo>
                    <a:pt x="376" y="48"/>
                  </a:lnTo>
                  <a:lnTo>
                    <a:pt x="376" y="48"/>
                  </a:lnTo>
                  <a:lnTo>
                    <a:pt x="378" y="48"/>
                  </a:lnTo>
                  <a:lnTo>
                    <a:pt x="378" y="48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81" y="52"/>
                  </a:lnTo>
                  <a:lnTo>
                    <a:pt x="381" y="55"/>
                  </a:lnTo>
                  <a:lnTo>
                    <a:pt x="381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5" y="55"/>
                  </a:lnTo>
                  <a:lnTo>
                    <a:pt x="385" y="55"/>
                  </a:lnTo>
                  <a:lnTo>
                    <a:pt x="385" y="55"/>
                  </a:lnTo>
                  <a:lnTo>
                    <a:pt x="388" y="55"/>
                  </a:lnTo>
                  <a:lnTo>
                    <a:pt x="388" y="55"/>
                  </a:lnTo>
                  <a:lnTo>
                    <a:pt x="390" y="55"/>
                  </a:lnTo>
                  <a:lnTo>
                    <a:pt x="390" y="55"/>
                  </a:lnTo>
                  <a:lnTo>
                    <a:pt x="390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5" y="55"/>
                  </a:lnTo>
                  <a:lnTo>
                    <a:pt x="395" y="57"/>
                  </a:lnTo>
                  <a:lnTo>
                    <a:pt x="395" y="57"/>
                  </a:lnTo>
                  <a:lnTo>
                    <a:pt x="395" y="57"/>
                  </a:lnTo>
                  <a:lnTo>
                    <a:pt x="397" y="57"/>
                  </a:lnTo>
                  <a:lnTo>
                    <a:pt x="397" y="57"/>
                  </a:lnTo>
                  <a:lnTo>
                    <a:pt x="397" y="57"/>
                  </a:lnTo>
                  <a:lnTo>
                    <a:pt x="397" y="60"/>
                  </a:lnTo>
                  <a:lnTo>
                    <a:pt x="397" y="60"/>
                  </a:lnTo>
                  <a:lnTo>
                    <a:pt x="397" y="60"/>
                  </a:lnTo>
                  <a:lnTo>
                    <a:pt x="400" y="60"/>
                  </a:lnTo>
                  <a:lnTo>
                    <a:pt x="400" y="60"/>
                  </a:lnTo>
                  <a:lnTo>
                    <a:pt x="400" y="62"/>
                  </a:lnTo>
                  <a:lnTo>
                    <a:pt x="400" y="62"/>
                  </a:lnTo>
                  <a:lnTo>
                    <a:pt x="400" y="62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9" name="Freeform 261"/>
            <p:cNvSpPr>
              <a:spLocks/>
            </p:cNvSpPr>
            <p:nvPr/>
          </p:nvSpPr>
          <p:spPr bwMode="auto">
            <a:xfrm>
              <a:off x="2206625" y="2673350"/>
              <a:ext cx="638175" cy="257175"/>
            </a:xfrm>
            <a:custGeom>
              <a:avLst/>
              <a:gdLst/>
              <a:ahLst/>
              <a:cxnLst>
                <a:cxn ang="0">
                  <a:pos x="385" y="69"/>
                </a:cxn>
                <a:cxn ang="0">
                  <a:pos x="390" y="90"/>
                </a:cxn>
                <a:cxn ang="0">
                  <a:pos x="390" y="109"/>
                </a:cxn>
                <a:cxn ang="0">
                  <a:pos x="402" y="124"/>
                </a:cxn>
                <a:cxn ang="0">
                  <a:pos x="390" y="126"/>
                </a:cxn>
                <a:cxn ang="0">
                  <a:pos x="374" y="126"/>
                </a:cxn>
                <a:cxn ang="0">
                  <a:pos x="357" y="126"/>
                </a:cxn>
                <a:cxn ang="0">
                  <a:pos x="338" y="128"/>
                </a:cxn>
                <a:cxn ang="0">
                  <a:pos x="314" y="128"/>
                </a:cxn>
                <a:cxn ang="0">
                  <a:pos x="295" y="138"/>
                </a:cxn>
                <a:cxn ang="0">
                  <a:pos x="272" y="138"/>
                </a:cxn>
                <a:cxn ang="0">
                  <a:pos x="253" y="138"/>
                </a:cxn>
                <a:cxn ang="0">
                  <a:pos x="234" y="135"/>
                </a:cxn>
                <a:cxn ang="0">
                  <a:pos x="227" y="150"/>
                </a:cxn>
                <a:cxn ang="0">
                  <a:pos x="213" y="159"/>
                </a:cxn>
                <a:cxn ang="0">
                  <a:pos x="213" y="143"/>
                </a:cxn>
                <a:cxn ang="0">
                  <a:pos x="205" y="140"/>
                </a:cxn>
                <a:cxn ang="0">
                  <a:pos x="187" y="138"/>
                </a:cxn>
                <a:cxn ang="0">
                  <a:pos x="172" y="150"/>
                </a:cxn>
                <a:cxn ang="0">
                  <a:pos x="153" y="154"/>
                </a:cxn>
                <a:cxn ang="0">
                  <a:pos x="134" y="154"/>
                </a:cxn>
                <a:cxn ang="0">
                  <a:pos x="118" y="140"/>
                </a:cxn>
                <a:cxn ang="0">
                  <a:pos x="99" y="135"/>
                </a:cxn>
                <a:cxn ang="0">
                  <a:pos x="92" y="150"/>
                </a:cxn>
                <a:cxn ang="0">
                  <a:pos x="73" y="152"/>
                </a:cxn>
                <a:cxn ang="0">
                  <a:pos x="61" y="138"/>
                </a:cxn>
                <a:cxn ang="0">
                  <a:pos x="47" y="138"/>
                </a:cxn>
                <a:cxn ang="0">
                  <a:pos x="35" y="140"/>
                </a:cxn>
                <a:cxn ang="0">
                  <a:pos x="37" y="135"/>
                </a:cxn>
                <a:cxn ang="0">
                  <a:pos x="30" y="133"/>
                </a:cxn>
                <a:cxn ang="0">
                  <a:pos x="26" y="124"/>
                </a:cxn>
                <a:cxn ang="0">
                  <a:pos x="26" y="107"/>
                </a:cxn>
                <a:cxn ang="0">
                  <a:pos x="9" y="102"/>
                </a:cxn>
                <a:cxn ang="0">
                  <a:pos x="9" y="88"/>
                </a:cxn>
                <a:cxn ang="0">
                  <a:pos x="16" y="83"/>
                </a:cxn>
                <a:cxn ang="0">
                  <a:pos x="14" y="71"/>
                </a:cxn>
                <a:cxn ang="0">
                  <a:pos x="2" y="69"/>
                </a:cxn>
                <a:cxn ang="0">
                  <a:pos x="2" y="48"/>
                </a:cxn>
                <a:cxn ang="0">
                  <a:pos x="9" y="41"/>
                </a:cxn>
                <a:cxn ang="0">
                  <a:pos x="7" y="29"/>
                </a:cxn>
                <a:cxn ang="0">
                  <a:pos x="7" y="12"/>
                </a:cxn>
                <a:cxn ang="0">
                  <a:pos x="23" y="3"/>
                </a:cxn>
                <a:cxn ang="0">
                  <a:pos x="40" y="5"/>
                </a:cxn>
                <a:cxn ang="0">
                  <a:pos x="52" y="19"/>
                </a:cxn>
                <a:cxn ang="0">
                  <a:pos x="73" y="24"/>
                </a:cxn>
                <a:cxn ang="0">
                  <a:pos x="97" y="26"/>
                </a:cxn>
                <a:cxn ang="0">
                  <a:pos x="116" y="19"/>
                </a:cxn>
                <a:cxn ang="0">
                  <a:pos x="134" y="10"/>
                </a:cxn>
                <a:cxn ang="0">
                  <a:pos x="153" y="3"/>
                </a:cxn>
                <a:cxn ang="0">
                  <a:pos x="179" y="5"/>
                </a:cxn>
                <a:cxn ang="0">
                  <a:pos x="194" y="5"/>
                </a:cxn>
                <a:cxn ang="0">
                  <a:pos x="210" y="10"/>
                </a:cxn>
                <a:cxn ang="0">
                  <a:pos x="224" y="22"/>
                </a:cxn>
                <a:cxn ang="0">
                  <a:pos x="246" y="26"/>
                </a:cxn>
                <a:cxn ang="0">
                  <a:pos x="262" y="31"/>
                </a:cxn>
                <a:cxn ang="0">
                  <a:pos x="284" y="26"/>
                </a:cxn>
                <a:cxn ang="0">
                  <a:pos x="303" y="31"/>
                </a:cxn>
                <a:cxn ang="0">
                  <a:pos x="321" y="24"/>
                </a:cxn>
                <a:cxn ang="0">
                  <a:pos x="340" y="17"/>
                </a:cxn>
                <a:cxn ang="0">
                  <a:pos x="359" y="17"/>
                </a:cxn>
                <a:cxn ang="0">
                  <a:pos x="374" y="29"/>
                </a:cxn>
                <a:cxn ang="0">
                  <a:pos x="376" y="48"/>
                </a:cxn>
                <a:cxn ang="0">
                  <a:pos x="392" y="55"/>
                </a:cxn>
              </a:cxnLst>
              <a:rect l="0" t="0" r="r" b="b"/>
              <a:pathLst>
                <a:path w="402" h="162">
                  <a:moveTo>
                    <a:pt x="400" y="62"/>
                  </a:moveTo>
                  <a:lnTo>
                    <a:pt x="400" y="62"/>
                  </a:lnTo>
                  <a:lnTo>
                    <a:pt x="400" y="62"/>
                  </a:lnTo>
                  <a:lnTo>
                    <a:pt x="400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7" y="62"/>
                  </a:lnTo>
                  <a:lnTo>
                    <a:pt x="395" y="62"/>
                  </a:lnTo>
                  <a:lnTo>
                    <a:pt x="395" y="64"/>
                  </a:lnTo>
                  <a:lnTo>
                    <a:pt x="395" y="64"/>
                  </a:lnTo>
                  <a:lnTo>
                    <a:pt x="395" y="64"/>
                  </a:lnTo>
                  <a:lnTo>
                    <a:pt x="395" y="67"/>
                  </a:lnTo>
                  <a:lnTo>
                    <a:pt x="395" y="67"/>
                  </a:lnTo>
                  <a:lnTo>
                    <a:pt x="395" y="67"/>
                  </a:lnTo>
                  <a:lnTo>
                    <a:pt x="395" y="69"/>
                  </a:lnTo>
                  <a:lnTo>
                    <a:pt x="395" y="69"/>
                  </a:lnTo>
                  <a:lnTo>
                    <a:pt x="392" y="69"/>
                  </a:lnTo>
                  <a:lnTo>
                    <a:pt x="392" y="69"/>
                  </a:lnTo>
                  <a:lnTo>
                    <a:pt x="392" y="71"/>
                  </a:lnTo>
                  <a:lnTo>
                    <a:pt x="392" y="71"/>
                  </a:lnTo>
                  <a:lnTo>
                    <a:pt x="390" y="71"/>
                  </a:lnTo>
                  <a:lnTo>
                    <a:pt x="390" y="71"/>
                  </a:lnTo>
                  <a:lnTo>
                    <a:pt x="390" y="69"/>
                  </a:lnTo>
                  <a:lnTo>
                    <a:pt x="390" y="69"/>
                  </a:lnTo>
                  <a:lnTo>
                    <a:pt x="388" y="69"/>
                  </a:lnTo>
                  <a:lnTo>
                    <a:pt x="388" y="71"/>
                  </a:lnTo>
                  <a:lnTo>
                    <a:pt x="388" y="71"/>
                  </a:lnTo>
                  <a:lnTo>
                    <a:pt x="388" y="69"/>
                  </a:lnTo>
                  <a:lnTo>
                    <a:pt x="385" y="69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1"/>
                  </a:lnTo>
                  <a:lnTo>
                    <a:pt x="385" y="74"/>
                  </a:lnTo>
                  <a:lnTo>
                    <a:pt x="388" y="74"/>
                  </a:lnTo>
                  <a:lnTo>
                    <a:pt x="388" y="74"/>
                  </a:lnTo>
                  <a:lnTo>
                    <a:pt x="388" y="76"/>
                  </a:lnTo>
                  <a:lnTo>
                    <a:pt x="388" y="76"/>
                  </a:lnTo>
                  <a:lnTo>
                    <a:pt x="388" y="76"/>
                  </a:lnTo>
                  <a:lnTo>
                    <a:pt x="390" y="76"/>
                  </a:lnTo>
                  <a:lnTo>
                    <a:pt x="390" y="76"/>
                  </a:lnTo>
                  <a:lnTo>
                    <a:pt x="388" y="76"/>
                  </a:lnTo>
                  <a:lnTo>
                    <a:pt x="388" y="79"/>
                  </a:lnTo>
                  <a:lnTo>
                    <a:pt x="390" y="79"/>
                  </a:lnTo>
                  <a:lnTo>
                    <a:pt x="390" y="79"/>
                  </a:lnTo>
                  <a:lnTo>
                    <a:pt x="390" y="81"/>
                  </a:lnTo>
                  <a:lnTo>
                    <a:pt x="390" y="81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3"/>
                  </a:lnTo>
                  <a:lnTo>
                    <a:pt x="390" y="86"/>
                  </a:lnTo>
                  <a:lnTo>
                    <a:pt x="392" y="86"/>
                  </a:lnTo>
                  <a:lnTo>
                    <a:pt x="392" y="86"/>
                  </a:lnTo>
                  <a:lnTo>
                    <a:pt x="390" y="86"/>
                  </a:lnTo>
                  <a:lnTo>
                    <a:pt x="390" y="86"/>
                  </a:lnTo>
                  <a:lnTo>
                    <a:pt x="390" y="88"/>
                  </a:lnTo>
                  <a:lnTo>
                    <a:pt x="390" y="88"/>
                  </a:lnTo>
                  <a:lnTo>
                    <a:pt x="390" y="90"/>
                  </a:lnTo>
                  <a:lnTo>
                    <a:pt x="392" y="90"/>
                  </a:lnTo>
                  <a:lnTo>
                    <a:pt x="392" y="90"/>
                  </a:lnTo>
                  <a:lnTo>
                    <a:pt x="392" y="93"/>
                  </a:lnTo>
                  <a:lnTo>
                    <a:pt x="392" y="93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2" y="95"/>
                  </a:lnTo>
                  <a:lnTo>
                    <a:pt x="395" y="95"/>
                  </a:lnTo>
                  <a:lnTo>
                    <a:pt x="395" y="95"/>
                  </a:lnTo>
                  <a:lnTo>
                    <a:pt x="395" y="98"/>
                  </a:lnTo>
                  <a:lnTo>
                    <a:pt x="395" y="98"/>
                  </a:lnTo>
                  <a:lnTo>
                    <a:pt x="395" y="98"/>
                  </a:lnTo>
                  <a:lnTo>
                    <a:pt x="392" y="98"/>
                  </a:lnTo>
                  <a:lnTo>
                    <a:pt x="392" y="100"/>
                  </a:lnTo>
                  <a:lnTo>
                    <a:pt x="392" y="100"/>
                  </a:lnTo>
                  <a:lnTo>
                    <a:pt x="392" y="102"/>
                  </a:lnTo>
                  <a:lnTo>
                    <a:pt x="392" y="102"/>
                  </a:lnTo>
                  <a:lnTo>
                    <a:pt x="392" y="102"/>
                  </a:lnTo>
                  <a:lnTo>
                    <a:pt x="392" y="105"/>
                  </a:lnTo>
                  <a:lnTo>
                    <a:pt x="392" y="105"/>
                  </a:lnTo>
                  <a:lnTo>
                    <a:pt x="392" y="105"/>
                  </a:lnTo>
                  <a:lnTo>
                    <a:pt x="390" y="105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7"/>
                  </a:lnTo>
                  <a:lnTo>
                    <a:pt x="390" y="109"/>
                  </a:lnTo>
                  <a:lnTo>
                    <a:pt x="390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09"/>
                  </a:lnTo>
                  <a:lnTo>
                    <a:pt x="392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5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2"/>
                  </a:lnTo>
                  <a:lnTo>
                    <a:pt x="397" y="114"/>
                  </a:lnTo>
                  <a:lnTo>
                    <a:pt x="397" y="114"/>
                  </a:lnTo>
                  <a:lnTo>
                    <a:pt x="397" y="114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6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1"/>
                  </a:lnTo>
                  <a:lnTo>
                    <a:pt x="400" y="124"/>
                  </a:lnTo>
                  <a:lnTo>
                    <a:pt x="402" y="124"/>
                  </a:lnTo>
                  <a:lnTo>
                    <a:pt x="402" y="124"/>
                  </a:lnTo>
                  <a:lnTo>
                    <a:pt x="402" y="124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2" y="126"/>
                  </a:lnTo>
                  <a:lnTo>
                    <a:pt x="400" y="126"/>
                  </a:lnTo>
                  <a:lnTo>
                    <a:pt x="400" y="126"/>
                  </a:lnTo>
                  <a:lnTo>
                    <a:pt x="400" y="126"/>
                  </a:lnTo>
                  <a:lnTo>
                    <a:pt x="397" y="126"/>
                  </a:lnTo>
                  <a:lnTo>
                    <a:pt x="397" y="126"/>
                  </a:lnTo>
                  <a:lnTo>
                    <a:pt x="397" y="128"/>
                  </a:lnTo>
                  <a:lnTo>
                    <a:pt x="397" y="128"/>
                  </a:lnTo>
                  <a:lnTo>
                    <a:pt x="395" y="128"/>
                  </a:lnTo>
                  <a:lnTo>
                    <a:pt x="395" y="128"/>
                  </a:lnTo>
                  <a:lnTo>
                    <a:pt x="395" y="128"/>
                  </a:lnTo>
                  <a:lnTo>
                    <a:pt x="392" y="128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1"/>
                  </a:lnTo>
                  <a:lnTo>
                    <a:pt x="392" y="133"/>
                  </a:lnTo>
                  <a:lnTo>
                    <a:pt x="390" y="133"/>
                  </a:lnTo>
                  <a:lnTo>
                    <a:pt x="390" y="131"/>
                  </a:lnTo>
                  <a:lnTo>
                    <a:pt x="390" y="131"/>
                  </a:lnTo>
                  <a:lnTo>
                    <a:pt x="390" y="131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8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6"/>
                  </a:lnTo>
                  <a:lnTo>
                    <a:pt x="390" y="124"/>
                  </a:lnTo>
                  <a:lnTo>
                    <a:pt x="390" y="124"/>
                  </a:lnTo>
                  <a:lnTo>
                    <a:pt x="388" y="124"/>
                  </a:lnTo>
                  <a:lnTo>
                    <a:pt x="388" y="124"/>
                  </a:lnTo>
                  <a:lnTo>
                    <a:pt x="388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5" y="124"/>
                  </a:lnTo>
                  <a:lnTo>
                    <a:pt x="383" y="124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3" y="126"/>
                  </a:lnTo>
                  <a:lnTo>
                    <a:pt x="381" y="126"/>
                  </a:lnTo>
                  <a:lnTo>
                    <a:pt x="381" y="126"/>
                  </a:lnTo>
                  <a:lnTo>
                    <a:pt x="381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8" y="126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6" y="126"/>
                  </a:lnTo>
                  <a:lnTo>
                    <a:pt x="374" y="126"/>
                  </a:lnTo>
                  <a:lnTo>
                    <a:pt x="374" y="126"/>
                  </a:lnTo>
                  <a:lnTo>
                    <a:pt x="374" y="126"/>
                  </a:lnTo>
                  <a:lnTo>
                    <a:pt x="374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71" y="124"/>
                  </a:lnTo>
                  <a:lnTo>
                    <a:pt x="369" y="124"/>
                  </a:lnTo>
                  <a:lnTo>
                    <a:pt x="369" y="124"/>
                  </a:lnTo>
                  <a:lnTo>
                    <a:pt x="369" y="124"/>
                  </a:lnTo>
                  <a:lnTo>
                    <a:pt x="366" y="124"/>
                  </a:lnTo>
                  <a:lnTo>
                    <a:pt x="366" y="121"/>
                  </a:lnTo>
                  <a:lnTo>
                    <a:pt x="366" y="121"/>
                  </a:lnTo>
                  <a:lnTo>
                    <a:pt x="366" y="121"/>
                  </a:lnTo>
                  <a:lnTo>
                    <a:pt x="364" y="121"/>
                  </a:lnTo>
                  <a:lnTo>
                    <a:pt x="364" y="121"/>
                  </a:lnTo>
                  <a:lnTo>
                    <a:pt x="364" y="124"/>
                  </a:lnTo>
                  <a:lnTo>
                    <a:pt x="364" y="124"/>
                  </a:lnTo>
                  <a:lnTo>
                    <a:pt x="362" y="124"/>
                  </a:lnTo>
                  <a:lnTo>
                    <a:pt x="362" y="124"/>
                  </a:lnTo>
                  <a:lnTo>
                    <a:pt x="359" y="124"/>
                  </a:lnTo>
                  <a:lnTo>
                    <a:pt x="359" y="124"/>
                  </a:lnTo>
                  <a:lnTo>
                    <a:pt x="359" y="121"/>
                  </a:lnTo>
                  <a:lnTo>
                    <a:pt x="359" y="121"/>
                  </a:lnTo>
                  <a:lnTo>
                    <a:pt x="357" y="121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4"/>
                  </a:lnTo>
                  <a:lnTo>
                    <a:pt x="357" y="126"/>
                  </a:lnTo>
                  <a:lnTo>
                    <a:pt x="357" y="126"/>
                  </a:lnTo>
                  <a:lnTo>
                    <a:pt x="355" y="126"/>
                  </a:lnTo>
                  <a:lnTo>
                    <a:pt x="355" y="126"/>
                  </a:lnTo>
                  <a:lnTo>
                    <a:pt x="355" y="126"/>
                  </a:lnTo>
                  <a:lnTo>
                    <a:pt x="352" y="126"/>
                  </a:lnTo>
                  <a:lnTo>
                    <a:pt x="352" y="128"/>
                  </a:lnTo>
                  <a:lnTo>
                    <a:pt x="352" y="128"/>
                  </a:lnTo>
                  <a:lnTo>
                    <a:pt x="352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50" y="126"/>
                  </a:lnTo>
                  <a:lnTo>
                    <a:pt x="350" y="126"/>
                  </a:lnTo>
                  <a:lnTo>
                    <a:pt x="350" y="126"/>
                  </a:lnTo>
                  <a:lnTo>
                    <a:pt x="347" y="126"/>
                  </a:lnTo>
                  <a:lnTo>
                    <a:pt x="347" y="124"/>
                  </a:lnTo>
                  <a:lnTo>
                    <a:pt x="347" y="124"/>
                  </a:lnTo>
                  <a:lnTo>
                    <a:pt x="345" y="124"/>
                  </a:lnTo>
                  <a:lnTo>
                    <a:pt x="345" y="124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3" y="126"/>
                  </a:lnTo>
                  <a:lnTo>
                    <a:pt x="343" y="126"/>
                  </a:lnTo>
                  <a:lnTo>
                    <a:pt x="343" y="12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40" y="128"/>
                  </a:lnTo>
                  <a:lnTo>
                    <a:pt x="338" y="128"/>
                  </a:lnTo>
                  <a:lnTo>
                    <a:pt x="338" y="128"/>
                  </a:lnTo>
                  <a:lnTo>
                    <a:pt x="338" y="128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1" y="128"/>
                  </a:lnTo>
                  <a:lnTo>
                    <a:pt x="321" y="128"/>
                  </a:lnTo>
                  <a:lnTo>
                    <a:pt x="321" y="128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19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7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4" y="128"/>
                  </a:lnTo>
                  <a:lnTo>
                    <a:pt x="312" y="128"/>
                  </a:lnTo>
                  <a:lnTo>
                    <a:pt x="312" y="128"/>
                  </a:lnTo>
                  <a:lnTo>
                    <a:pt x="312" y="131"/>
                  </a:lnTo>
                  <a:lnTo>
                    <a:pt x="312" y="131"/>
                  </a:lnTo>
                  <a:lnTo>
                    <a:pt x="310" y="131"/>
                  </a:lnTo>
                  <a:lnTo>
                    <a:pt x="310" y="131"/>
                  </a:lnTo>
                  <a:lnTo>
                    <a:pt x="310" y="131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5" y="133"/>
                  </a:lnTo>
                  <a:lnTo>
                    <a:pt x="303" y="133"/>
                  </a:lnTo>
                  <a:lnTo>
                    <a:pt x="303" y="135"/>
                  </a:lnTo>
                  <a:lnTo>
                    <a:pt x="303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8" y="135"/>
                  </a:lnTo>
                  <a:lnTo>
                    <a:pt x="295" y="135"/>
                  </a:lnTo>
                  <a:lnTo>
                    <a:pt x="295" y="138"/>
                  </a:lnTo>
                  <a:lnTo>
                    <a:pt x="295" y="138"/>
                  </a:lnTo>
                  <a:lnTo>
                    <a:pt x="293" y="138"/>
                  </a:lnTo>
                  <a:lnTo>
                    <a:pt x="293" y="138"/>
                  </a:lnTo>
                  <a:lnTo>
                    <a:pt x="293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91" y="138"/>
                  </a:lnTo>
                  <a:lnTo>
                    <a:pt x="288" y="138"/>
                  </a:lnTo>
                  <a:lnTo>
                    <a:pt x="288" y="138"/>
                  </a:lnTo>
                  <a:lnTo>
                    <a:pt x="286" y="138"/>
                  </a:lnTo>
                  <a:lnTo>
                    <a:pt x="286" y="138"/>
                  </a:lnTo>
                  <a:lnTo>
                    <a:pt x="286" y="138"/>
                  </a:lnTo>
                  <a:lnTo>
                    <a:pt x="284" y="138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4" y="140"/>
                  </a:lnTo>
                  <a:lnTo>
                    <a:pt x="281" y="140"/>
                  </a:lnTo>
                  <a:lnTo>
                    <a:pt x="281" y="140"/>
                  </a:lnTo>
                  <a:lnTo>
                    <a:pt x="279" y="140"/>
                  </a:lnTo>
                  <a:lnTo>
                    <a:pt x="279" y="138"/>
                  </a:lnTo>
                  <a:lnTo>
                    <a:pt x="279" y="138"/>
                  </a:lnTo>
                  <a:lnTo>
                    <a:pt x="279" y="138"/>
                  </a:lnTo>
                  <a:lnTo>
                    <a:pt x="276" y="138"/>
                  </a:lnTo>
                  <a:lnTo>
                    <a:pt x="276" y="138"/>
                  </a:lnTo>
                  <a:lnTo>
                    <a:pt x="276" y="138"/>
                  </a:lnTo>
                  <a:lnTo>
                    <a:pt x="274" y="138"/>
                  </a:lnTo>
                  <a:lnTo>
                    <a:pt x="274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69" y="138"/>
                  </a:lnTo>
                  <a:lnTo>
                    <a:pt x="269" y="138"/>
                  </a:lnTo>
                  <a:lnTo>
                    <a:pt x="269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7" y="135"/>
                  </a:lnTo>
                  <a:lnTo>
                    <a:pt x="265" y="135"/>
                  </a:lnTo>
                  <a:lnTo>
                    <a:pt x="265" y="135"/>
                  </a:lnTo>
                  <a:lnTo>
                    <a:pt x="265" y="133"/>
                  </a:lnTo>
                  <a:lnTo>
                    <a:pt x="265" y="133"/>
                  </a:lnTo>
                  <a:lnTo>
                    <a:pt x="262" y="133"/>
                  </a:lnTo>
                  <a:lnTo>
                    <a:pt x="262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3"/>
                  </a:lnTo>
                  <a:lnTo>
                    <a:pt x="260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8" y="135"/>
                  </a:lnTo>
                  <a:lnTo>
                    <a:pt x="255" y="135"/>
                  </a:lnTo>
                  <a:lnTo>
                    <a:pt x="255" y="135"/>
                  </a:lnTo>
                  <a:lnTo>
                    <a:pt x="255" y="135"/>
                  </a:lnTo>
                  <a:lnTo>
                    <a:pt x="253" y="135"/>
                  </a:lnTo>
                  <a:lnTo>
                    <a:pt x="253" y="135"/>
                  </a:lnTo>
                  <a:lnTo>
                    <a:pt x="253" y="135"/>
                  </a:lnTo>
                  <a:lnTo>
                    <a:pt x="253" y="138"/>
                  </a:lnTo>
                  <a:lnTo>
                    <a:pt x="250" y="138"/>
                  </a:lnTo>
                  <a:lnTo>
                    <a:pt x="250" y="138"/>
                  </a:lnTo>
                  <a:lnTo>
                    <a:pt x="250" y="138"/>
                  </a:lnTo>
                  <a:lnTo>
                    <a:pt x="248" y="138"/>
                  </a:lnTo>
                  <a:lnTo>
                    <a:pt x="248" y="138"/>
                  </a:lnTo>
                  <a:lnTo>
                    <a:pt x="248" y="138"/>
                  </a:lnTo>
                  <a:lnTo>
                    <a:pt x="246" y="138"/>
                  </a:lnTo>
                  <a:lnTo>
                    <a:pt x="246" y="138"/>
                  </a:lnTo>
                  <a:lnTo>
                    <a:pt x="246" y="140"/>
                  </a:lnTo>
                  <a:lnTo>
                    <a:pt x="246" y="140"/>
                  </a:lnTo>
                  <a:lnTo>
                    <a:pt x="246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3" y="140"/>
                  </a:lnTo>
                  <a:lnTo>
                    <a:pt x="241" y="140"/>
                  </a:lnTo>
                  <a:lnTo>
                    <a:pt x="241" y="140"/>
                  </a:lnTo>
                  <a:lnTo>
                    <a:pt x="239" y="140"/>
                  </a:lnTo>
                  <a:lnTo>
                    <a:pt x="239" y="140"/>
                  </a:lnTo>
                  <a:lnTo>
                    <a:pt x="239" y="140"/>
                  </a:lnTo>
                  <a:lnTo>
                    <a:pt x="236" y="140"/>
                  </a:lnTo>
                  <a:lnTo>
                    <a:pt x="236" y="140"/>
                  </a:lnTo>
                  <a:lnTo>
                    <a:pt x="236" y="140"/>
                  </a:lnTo>
                  <a:lnTo>
                    <a:pt x="234" y="140"/>
                  </a:lnTo>
                  <a:lnTo>
                    <a:pt x="234" y="140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4" y="135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29" y="135"/>
                  </a:lnTo>
                  <a:lnTo>
                    <a:pt x="229" y="135"/>
                  </a:lnTo>
                  <a:lnTo>
                    <a:pt x="229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5"/>
                  </a:lnTo>
                  <a:lnTo>
                    <a:pt x="227" y="138"/>
                  </a:lnTo>
                  <a:lnTo>
                    <a:pt x="227" y="138"/>
                  </a:lnTo>
                  <a:lnTo>
                    <a:pt x="227" y="140"/>
                  </a:lnTo>
                  <a:lnTo>
                    <a:pt x="224" y="140"/>
                  </a:lnTo>
                  <a:lnTo>
                    <a:pt x="224" y="140"/>
                  </a:lnTo>
                  <a:lnTo>
                    <a:pt x="224" y="143"/>
                  </a:lnTo>
                  <a:lnTo>
                    <a:pt x="224" y="143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5"/>
                  </a:lnTo>
                  <a:lnTo>
                    <a:pt x="224" y="147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0"/>
                  </a:lnTo>
                  <a:lnTo>
                    <a:pt x="227" y="152"/>
                  </a:lnTo>
                  <a:lnTo>
                    <a:pt x="227" y="152"/>
                  </a:lnTo>
                  <a:lnTo>
                    <a:pt x="224" y="152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4" y="152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0" y="152"/>
                  </a:lnTo>
                  <a:lnTo>
                    <a:pt x="220" y="152"/>
                  </a:lnTo>
                  <a:lnTo>
                    <a:pt x="220" y="154"/>
                  </a:lnTo>
                  <a:lnTo>
                    <a:pt x="220" y="154"/>
                  </a:lnTo>
                  <a:lnTo>
                    <a:pt x="220" y="154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20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7" y="162"/>
                  </a:lnTo>
                  <a:lnTo>
                    <a:pt x="215" y="162"/>
                  </a:lnTo>
                  <a:lnTo>
                    <a:pt x="215" y="159"/>
                  </a:lnTo>
                  <a:lnTo>
                    <a:pt x="215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10" y="159"/>
                  </a:lnTo>
                  <a:lnTo>
                    <a:pt x="210" y="157"/>
                  </a:lnTo>
                  <a:lnTo>
                    <a:pt x="210" y="157"/>
                  </a:lnTo>
                  <a:lnTo>
                    <a:pt x="213" y="157"/>
                  </a:lnTo>
                  <a:lnTo>
                    <a:pt x="213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4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08" y="152"/>
                  </a:lnTo>
                  <a:lnTo>
                    <a:pt x="208" y="150"/>
                  </a:lnTo>
                  <a:lnTo>
                    <a:pt x="208" y="150"/>
                  </a:lnTo>
                  <a:lnTo>
                    <a:pt x="208" y="150"/>
                  </a:lnTo>
                  <a:lnTo>
                    <a:pt x="208" y="147"/>
                  </a:lnTo>
                  <a:lnTo>
                    <a:pt x="208" y="147"/>
                  </a:lnTo>
                  <a:lnTo>
                    <a:pt x="208" y="147"/>
                  </a:lnTo>
                  <a:lnTo>
                    <a:pt x="210" y="147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0" y="145"/>
                  </a:lnTo>
                  <a:lnTo>
                    <a:pt x="213" y="145"/>
                  </a:lnTo>
                  <a:lnTo>
                    <a:pt x="213" y="145"/>
                  </a:lnTo>
                  <a:lnTo>
                    <a:pt x="213" y="143"/>
                  </a:lnTo>
                  <a:lnTo>
                    <a:pt x="213" y="143"/>
                  </a:lnTo>
                  <a:lnTo>
                    <a:pt x="213" y="143"/>
                  </a:lnTo>
                  <a:lnTo>
                    <a:pt x="215" y="143"/>
                  </a:lnTo>
                  <a:lnTo>
                    <a:pt x="215" y="143"/>
                  </a:lnTo>
                  <a:lnTo>
                    <a:pt x="215" y="140"/>
                  </a:lnTo>
                  <a:lnTo>
                    <a:pt x="217" y="140"/>
                  </a:lnTo>
                  <a:lnTo>
                    <a:pt x="217" y="140"/>
                  </a:lnTo>
                  <a:lnTo>
                    <a:pt x="217" y="138"/>
                  </a:lnTo>
                  <a:lnTo>
                    <a:pt x="217" y="138"/>
                  </a:lnTo>
                  <a:lnTo>
                    <a:pt x="217" y="135"/>
                  </a:lnTo>
                  <a:lnTo>
                    <a:pt x="217" y="135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5" y="135"/>
                  </a:lnTo>
                  <a:lnTo>
                    <a:pt x="213" y="135"/>
                  </a:lnTo>
                  <a:lnTo>
                    <a:pt x="213" y="133"/>
                  </a:lnTo>
                  <a:lnTo>
                    <a:pt x="213" y="133"/>
                  </a:lnTo>
                  <a:lnTo>
                    <a:pt x="213" y="135"/>
                  </a:lnTo>
                  <a:lnTo>
                    <a:pt x="213" y="135"/>
                  </a:lnTo>
                  <a:lnTo>
                    <a:pt x="213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5"/>
                  </a:lnTo>
                  <a:lnTo>
                    <a:pt x="210" y="138"/>
                  </a:lnTo>
                  <a:lnTo>
                    <a:pt x="208" y="138"/>
                  </a:lnTo>
                  <a:lnTo>
                    <a:pt x="208" y="138"/>
                  </a:lnTo>
                  <a:lnTo>
                    <a:pt x="208" y="138"/>
                  </a:lnTo>
                  <a:lnTo>
                    <a:pt x="208" y="140"/>
                  </a:lnTo>
                  <a:lnTo>
                    <a:pt x="205" y="140"/>
                  </a:lnTo>
                  <a:lnTo>
                    <a:pt x="205" y="140"/>
                  </a:lnTo>
                  <a:lnTo>
                    <a:pt x="205" y="140"/>
                  </a:lnTo>
                  <a:lnTo>
                    <a:pt x="205" y="143"/>
                  </a:lnTo>
                  <a:lnTo>
                    <a:pt x="205" y="143"/>
                  </a:lnTo>
                  <a:lnTo>
                    <a:pt x="205" y="143"/>
                  </a:lnTo>
                  <a:lnTo>
                    <a:pt x="203" y="143"/>
                  </a:lnTo>
                  <a:lnTo>
                    <a:pt x="203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201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8" y="143"/>
                  </a:lnTo>
                  <a:lnTo>
                    <a:pt x="196" y="143"/>
                  </a:lnTo>
                  <a:lnTo>
                    <a:pt x="196" y="143"/>
                  </a:lnTo>
                  <a:lnTo>
                    <a:pt x="196" y="143"/>
                  </a:lnTo>
                  <a:lnTo>
                    <a:pt x="194" y="143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4" y="140"/>
                  </a:lnTo>
                  <a:lnTo>
                    <a:pt x="191" y="140"/>
                  </a:lnTo>
                  <a:lnTo>
                    <a:pt x="191" y="140"/>
                  </a:lnTo>
                  <a:lnTo>
                    <a:pt x="191" y="138"/>
                  </a:lnTo>
                  <a:lnTo>
                    <a:pt x="191" y="138"/>
                  </a:lnTo>
                  <a:lnTo>
                    <a:pt x="189" y="138"/>
                  </a:lnTo>
                  <a:lnTo>
                    <a:pt x="189" y="138"/>
                  </a:lnTo>
                  <a:lnTo>
                    <a:pt x="189" y="138"/>
                  </a:lnTo>
                  <a:lnTo>
                    <a:pt x="187" y="138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7" y="135"/>
                  </a:lnTo>
                  <a:lnTo>
                    <a:pt x="184" y="135"/>
                  </a:lnTo>
                  <a:lnTo>
                    <a:pt x="184" y="135"/>
                  </a:lnTo>
                  <a:lnTo>
                    <a:pt x="184" y="138"/>
                  </a:lnTo>
                  <a:lnTo>
                    <a:pt x="184" y="138"/>
                  </a:lnTo>
                  <a:lnTo>
                    <a:pt x="182" y="138"/>
                  </a:lnTo>
                  <a:lnTo>
                    <a:pt x="182" y="138"/>
                  </a:lnTo>
                  <a:lnTo>
                    <a:pt x="182" y="138"/>
                  </a:lnTo>
                  <a:lnTo>
                    <a:pt x="179" y="138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9" y="140"/>
                  </a:lnTo>
                  <a:lnTo>
                    <a:pt x="177" y="140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7" y="143"/>
                  </a:lnTo>
                  <a:lnTo>
                    <a:pt x="175" y="143"/>
                  </a:lnTo>
                  <a:lnTo>
                    <a:pt x="175" y="145"/>
                  </a:lnTo>
                  <a:lnTo>
                    <a:pt x="175" y="145"/>
                  </a:lnTo>
                  <a:lnTo>
                    <a:pt x="175" y="145"/>
                  </a:lnTo>
                  <a:lnTo>
                    <a:pt x="172" y="145"/>
                  </a:lnTo>
                  <a:lnTo>
                    <a:pt x="172" y="145"/>
                  </a:lnTo>
                  <a:lnTo>
                    <a:pt x="172" y="145"/>
                  </a:lnTo>
                  <a:lnTo>
                    <a:pt x="172" y="147"/>
                  </a:lnTo>
                  <a:lnTo>
                    <a:pt x="172" y="147"/>
                  </a:lnTo>
                  <a:lnTo>
                    <a:pt x="172" y="150"/>
                  </a:lnTo>
                  <a:lnTo>
                    <a:pt x="172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2"/>
                  </a:lnTo>
                  <a:lnTo>
                    <a:pt x="170" y="152"/>
                  </a:lnTo>
                  <a:lnTo>
                    <a:pt x="168" y="152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8" y="150"/>
                  </a:lnTo>
                  <a:lnTo>
                    <a:pt x="165" y="150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5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58" y="154"/>
                  </a:lnTo>
                  <a:lnTo>
                    <a:pt x="158" y="154"/>
                  </a:lnTo>
                  <a:lnTo>
                    <a:pt x="158" y="154"/>
                  </a:lnTo>
                  <a:lnTo>
                    <a:pt x="156" y="154"/>
                  </a:lnTo>
                  <a:lnTo>
                    <a:pt x="156" y="154"/>
                  </a:lnTo>
                  <a:lnTo>
                    <a:pt x="153" y="154"/>
                  </a:lnTo>
                  <a:lnTo>
                    <a:pt x="153" y="154"/>
                  </a:lnTo>
                  <a:lnTo>
                    <a:pt x="153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51" y="154"/>
                  </a:lnTo>
                  <a:lnTo>
                    <a:pt x="149" y="154"/>
                  </a:lnTo>
                  <a:lnTo>
                    <a:pt x="149" y="154"/>
                  </a:lnTo>
                  <a:lnTo>
                    <a:pt x="149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6" y="157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2" y="157"/>
                  </a:lnTo>
                  <a:lnTo>
                    <a:pt x="142" y="157"/>
                  </a:lnTo>
                  <a:lnTo>
                    <a:pt x="142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9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7" y="154"/>
                  </a:lnTo>
                  <a:lnTo>
                    <a:pt x="134" y="154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2" y="152"/>
                  </a:lnTo>
                  <a:lnTo>
                    <a:pt x="132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32" y="147"/>
                  </a:lnTo>
                  <a:lnTo>
                    <a:pt x="130" y="147"/>
                  </a:lnTo>
                  <a:lnTo>
                    <a:pt x="130" y="147"/>
                  </a:lnTo>
                  <a:lnTo>
                    <a:pt x="130" y="145"/>
                  </a:lnTo>
                  <a:lnTo>
                    <a:pt x="130" y="145"/>
                  </a:lnTo>
                  <a:lnTo>
                    <a:pt x="130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7" y="145"/>
                  </a:lnTo>
                  <a:lnTo>
                    <a:pt x="125" y="145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5" y="143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0" y="143"/>
                  </a:lnTo>
                  <a:lnTo>
                    <a:pt x="120" y="140"/>
                  </a:lnTo>
                  <a:lnTo>
                    <a:pt x="120" y="140"/>
                  </a:lnTo>
                  <a:lnTo>
                    <a:pt x="120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40"/>
                  </a:lnTo>
                  <a:lnTo>
                    <a:pt x="118" y="138"/>
                  </a:lnTo>
                  <a:lnTo>
                    <a:pt x="116" y="138"/>
                  </a:lnTo>
                  <a:lnTo>
                    <a:pt x="116" y="138"/>
                  </a:lnTo>
                  <a:lnTo>
                    <a:pt x="116" y="138"/>
                  </a:lnTo>
                  <a:lnTo>
                    <a:pt x="113" y="138"/>
                  </a:lnTo>
                  <a:lnTo>
                    <a:pt x="113" y="138"/>
                  </a:lnTo>
                  <a:lnTo>
                    <a:pt x="113" y="135"/>
                  </a:lnTo>
                  <a:lnTo>
                    <a:pt x="113" y="135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4" y="135"/>
                  </a:lnTo>
                  <a:lnTo>
                    <a:pt x="104" y="135"/>
                  </a:lnTo>
                  <a:lnTo>
                    <a:pt x="104" y="135"/>
                  </a:lnTo>
                  <a:lnTo>
                    <a:pt x="101" y="135"/>
                  </a:lnTo>
                  <a:lnTo>
                    <a:pt x="101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9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5"/>
                  </a:lnTo>
                  <a:lnTo>
                    <a:pt x="97" y="138"/>
                  </a:lnTo>
                  <a:lnTo>
                    <a:pt x="97" y="138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3"/>
                  </a:lnTo>
                  <a:lnTo>
                    <a:pt x="97" y="143"/>
                  </a:lnTo>
                  <a:lnTo>
                    <a:pt x="97" y="143"/>
                  </a:lnTo>
                  <a:lnTo>
                    <a:pt x="97" y="145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4" y="147"/>
                  </a:lnTo>
                  <a:lnTo>
                    <a:pt x="94" y="147"/>
                  </a:lnTo>
                  <a:lnTo>
                    <a:pt x="94" y="150"/>
                  </a:lnTo>
                  <a:lnTo>
                    <a:pt x="94" y="150"/>
                  </a:lnTo>
                  <a:lnTo>
                    <a:pt x="94" y="150"/>
                  </a:lnTo>
                  <a:lnTo>
                    <a:pt x="94" y="152"/>
                  </a:lnTo>
                  <a:lnTo>
                    <a:pt x="94" y="152"/>
                  </a:lnTo>
                  <a:lnTo>
                    <a:pt x="94" y="152"/>
                  </a:lnTo>
                  <a:lnTo>
                    <a:pt x="92" y="152"/>
                  </a:lnTo>
                  <a:lnTo>
                    <a:pt x="92" y="154"/>
                  </a:lnTo>
                  <a:lnTo>
                    <a:pt x="92" y="154"/>
                  </a:lnTo>
                  <a:lnTo>
                    <a:pt x="92" y="152"/>
                  </a:lnTo>
                  <a:lnTo>
                    <a:pt x="92" y="152"/>
                  </a:lnTo>
                  <a:lnTo>
                    <a:pt x="92" y="150"/>
                  </a:lnTo>
                  <a:lnTo>
                    <a:pt x="92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7" y="152"/>
                  </a:lnTo>
                  <a:lnTo>
                    <a:pt x="87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82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80" y="154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8" y="154"/>
                  </a:lnTo>
                  <a:lnTo>
                    <a:pt x="75" y="154"/>
                  </a:lnTo>
                  <a:lnTo>
                    <a:pt x="75" y="154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68" y="152"/>
                  </a:lnTo>
                  <a:lnTo>
                    <a:pt x="68" y="150"/>
                  </a:lnTo>
                  <a:lnTo>
                    <a:pt x="68" y="150"/>
                  </a:lnTo>
                  <a:lnTo>
                    <a:pt x="68" y="150"/>
                  </a:lnTo>
                  <a:lnTo>
                    <a:pt x="66" y="150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63" y="147"/>
                  </a:lnTo>
                  <a:lnTo>
                    <a:pt x="63" y="147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3" y="143"/>
                  </a:lnTo>
                  <a:lnTo>
                    <a:pt x="63" y="143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40"/>
                  </a:lnTo>
                  <a:lnTo>
                    <a:pt x="63" y="138"/>
                  </a:lnTo>
                  <a:lnTo>
                    <a:pt x="61" y="138"/>
                  </a:lnTo>
                  <a:lnTo>
                    <a:pt x="61" y="140"/>
                  </a:lnTo>
                  <a:lnTo>
                    <a:pt x="61" y="140"/>
                  </a:lnTo>
                  <a:lnTo>
                    <a:pt x="61" y="140"/>
                  </a:lnTo>
                  <a:lnTo>
                    <a:pt x="61" y="143"/>
                  </a:lnTo>
                  <a:lnTo>
                    <a:pt x="59" y="143"/>
                  </a:lnTo>
                  <a:lnTo>
                    <a:pt x="59" y="143"/>
                  </a:lnTo>
                  <a:lnTo>
                    <a:pt x="59" y="143"/>
                  </a:lnTo>
                  <a:lnTo>
                    <a:pt x="59" y="140"/>
                  </a:lnTo>
                  <a:lnTo>
                    <a:pt x="59" y="140"/>
                  </a:lnTo>
                  <a:lnTo>
                    <a:pt x="56" y="140"/>
                  </a:lnTo>
                  <a:lnTo>
                    <a:pt x="56" y="140"/>
                  </a:lnTo>
                  <a:lnTo>
                    <a:pt x="54" y="140"/>
                  </a:lnTo>
                  <a:lnTo>
                    <a:pt x="54" y="140"/>
                  </a:lnTo>
                  <a:lnTo>
                    <a:pt x="54" y="140"/>
                  </a:lnTo>
                  <a:lnTo>
                    <a:pt x="54" y="138"/>
                  </a:lnTo>
                  <a:lnTo>
                    <a:pt x="54" y="138"/>
                  </a:lnTo>
                  <a:lnTo>
                    <a:pt x="54" y="135"/>
                  </a:lnTo>
                  <a:lnTo>
                    <a:pt x="52" y="135"/>
                  </a:lnTo>
                  <a:lnTo>
                    <a:pt x="52" y="138"/>
                  </a:lnTo>
                  <a:lnTo>
                    <a:pt x="52" y="138"/>
                  </a:lnTo>
                  <a:lnTo>
                    <a:pt x="52" y="135"/>
                  </a:lnTo>
                  <a:lnTo>
                    <a:pt x="52" y="135"/>
                  </a:lnTo>
                  <a:lnTo>
                    <a:pt x="52" y="138"/>
                  </a:lnTo>
                  <a:lnTo>
                    <a:pt x="49" y="138"/>
                  </a:lnTo>
                  <a:lnTo>
                    <a:pt x="49" y="138"/>
                  </a:lnTo>
                  <a:lnTo>
                    <a:pt x="49" y="135"/>
                  </a:lnTo>
                  <a:lnTo>
                    <a:pt x="47" y="135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38"/>
                  </a:lnTo>
                  <a:lnTo>
                    <a:pt x="47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0"/>
                  </a:lnTo>
                  <a:lnTo>
                    <a:pt x="45" y="143"/>
                  </a:lnTo>
                  <a:lnTo>
                    <a:pt x="45" y="143"/>
                  </a:lnTo>
                  <a:lnTo>
                    <a:pt x="42" y="143"/>
                  </a:lnTo>
                  <a:lnTo>
                    <a:pt x="42" y="143"/>
                  </a:lnTo>
                  <a:lnTo>
                    <a:pt x="42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0" y="143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2" y="140"/>
                  </a:lnTo>
                  <a:lnTo>
                    <a:pt x="42" y="140"/>
                  </a:lnTo>
                  <a:lnTo>
                    <a:pt x="40" y="140"/>
                  </a:lnTo>
                  <a:lnTo>
                    <a:pt x="40" y="140"/>
                  </a:lnTo>
                  <a:lnTo>
                    <a:pt x="40" y="138"/>
                  </a:lnTo>
                  <a:lnTo>
                    <a:pt x="40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7" y="138"/>
                  </a:lnTo>
                  <a:lnTo>
                    <a:pt x="35" y="138"/>
                  </a:lnTo>
                  <a:lnTo>
                    <a:pt x="35" y="138"/>
                  </a:lnTo>
                  <a:lnTo>
                    <a:pt x="35" y="138"/>
                  </a:lnTo>
                  <a:lnTo>
                    <a:pt x="35" y="140"/>
                  </a:lnTo>
                  <a:lnTo>
                    <a:pt x="35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3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30" y="140"/>
                  </a:lnTo>
                  <a:lnTo>
                    <a:pt x="28" y="140"/>
                  </a:lnTo>
                  <a:lnTo>
                    <a:pt x="28" y="140"/>
                  </a:lnTo>
                  <a:lnTo>
                    <a:pt x="28" y="140"/>
                  </a:lnTo>
                  <a:lnTo>
                    <a:pt x="26" y="140"/>
                  </a:lnTo>
                  <a:lnTo>
                    <a:pt x="26" y="138"/>
                  </a:lnTo>
                  <a:lnTo>
                    <a:pt x="26" y="138"/>
                  </a:lnTo>
                  <a:lnTo>
                    <a:pt x="28" y="138"/>
                  </a:lnTo>
                  <a:lnTo>
                    <a:pt x="28" y="138"/>
                  </a:lnTo>
                  <a:lnTo>
                    <a:pt x="28" y="135"/>
                  </a:lnTo>
                  <a:lnTo>
                    <a:pt x="30" y="135"/>
                  </a:lnTo>
                  <a:lnTo>
                    <a:pt x="30" y="135"/>
                  </a:lnTo>
                  <a:lnTo>
                    <a:pt x="30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lnTo>
                    <a:pt x="45" y="133"/>
                  </a:lnTo>
                  <a:lnTo>
                    <a:pt x="45" y="133"/>
                  </a:lnTo>
                  <a:lnTo>
                    <a:pt x="45" y="131"/>
                  </a:lnTo>
                  <a:lnTo>
                    <a:pt x="45" y="131"/>
                  </a:lnTo>
                  <a:lnTo>
                    <a:pt x="42" y="131"/>
                  </a:lnTo>
                  <a:lnTo>
                    <a:pt x="42" y="131"/>
                  </a:lnTo>
                  <a:lnTo>
                    <a:pt x="40" y="131"/>
                  </a:lnTo>
                  <a:lnTo>
                    <a:pt x="40" y="131"/>
                  </a:lnTo>
                  <a:lnTo>
                    <a:pt x="40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0" y="133"/>
                  </a:lnTo>
                  <a:lnTo>
                    <a:pt x="30" y="133"/>
                  </a:lnTo>
                  <a:lnTo>
                    <a:pt x="30" y="133"/>
                  </a:lnTo>
                  <a:lnTo>
                    <a:pt x="28" y="133"/>
                  </a:lnTo>
                  <a:lnTo>
                    <a:pt x="28" y="133"/>
                  </a:lnTo>
                  <a:lnTo>
                    <a:pt x="26" y="133"/>
                  </a:lnTo>
                  <a:lnTo>
                    <a:pt x="26" y="133"/>
                  </a:lnTo>
                  <a:lnTo>
                    <a:pt x="26" y="133"/>
                  </a:lnTo>
                  <a:lnTo>
                    <a:pt x="26" y="131"/>
                  </a:lnTo>
                  <a:lnTo>
                    <a:pt x="23" y="131"/>
                  </a:lnTo>
                  <a:lnTo>
                    <a:pt x="23" y="131"/>
                  </a:lnTo>
                  <a:lnTo>
                    <a:pt x="23" y="128"/>
                  </a:lnTo>
                  <a:lnTo>
                    <a:pt x="23" y="128"/>
                  </a:lnTo>
                  <a:lnTo>
                    <a:pt x="26" y="128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30" y="126"/>
                  </a:lnTo>
                  <a:lnTo>
                    <a:pt x="28" y="126"/>
                  </a:lnTo>
                  <a:lnTo>
                    <a:pt x="28" y="124"/>
                  </a:lnTo>
                  <a:lnTo>
                    <a:pt x="28" y="124"/>
                  </a:lnTo>
                  <a:lnTo>
                    <a:pt x="28" y="124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3" y="124"/>
                  </a:lnTo>
                  <a:lnTo>
                    <a:pt x="23" y="124"/>
                  </a:lnTo>
                  <a:lnTo>
                    <a:pt x="23" y="121"/>
                  </a:lnTo>
                  <a:lnTo>
                    <a:pt x="23" y="121"/>
                  </a:lnTo>
                  <a:lnTo>
                    <a:pt x="23" y="121"/>
                  </a:lnTo>
                  <a:lnTo>
                    <a:pt x="23" y="119"/>
                  </a:lnTo>
                  <a:lnTo>
                    <a:pt x="23" y="119"/>
                  </a:lnTo>
                  <a:lnTo>
                    <a:pt x="23" y="119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8" y="116"/>
                  </a:lnTo>
                  <a:lnTo>
                    <a:pt x="18" y="114"/>
                  </a:lnTo>
                  <a:lnTo>
                    <a:pt x="18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23" y="114"/>
                  </a:lnTo>
                  <a:lnTo>
                    <a:pt x="23" y="112"/>
                  </a:lnTo>
                  <a:lnTo>
                    <a:pt x="23" y="112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23" y="109"/>
                  </a:lnTo>
                  <a:lnTo>
                    <a:pt x="23" y="109"/>
                  </a:lnTo>
                  <a:lnTo>
                    <a:pt x="26" y="109"/>
                  </a:lnTo>
                  <a:lnTo>
                    <a:pt x="26" y="107"/>
                  </a:lnTo>
                  <a:lnTo>
                    <a:pt x="26" y="107"/>
                  </a:lnTo>
                  <a:lnTo>
                    <a:pt x="23" y="107"/>
                  </a:lnTo>
                  <a:lnTo>
                    <a:pt x="23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21" y="105"/>
                  </a:lnTo>
                  <a:lnTo>
                    <a:pt x="18" y="105"/>
                  </a:lnTo>
                  <a:lnTo>
                    <a:pt x="18" y="105"/>
                  </a:lnTo>
                  <a:lnTo>
                    <a:pt x="18" y="105"/>
                  </a:lnTo>
                  <a:lnTo>
                    <a:pt x="18" y="107"/>
                  </a:lnTo>
                  <a:lnTo>
                    <a:pt x="16" y="107"/>
                  </a:lnTo>
                  <a:lnTo>
                    <a:pt x="16" y="107"/>
                  </a:lnTo>
                  <a:lnTo>
                    <a:pt x="16" y="105"/>
                  </a:lnTo>
                  <a:lnTo>
                    <a:pt x="16" y="105"/>
                  </a:lnTo>
                  <a:lnTo>
                    <a:pt x="16" y="102"/>
                  </a:lnTo>
                  <a:lnTo>
                    <a:pt x="14" y="102"/>
                  </a:lnTo>
                  <a:lnTo>
                    <a:pt x="14" y="102"/>
                  </a:lnTo>
                  <a:lnTo>
                    <a:pt x="14" y="102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14" y="102"/>
                  </a:lnTo>
                  <a:lnTo>
                    <a:pt x="11" y="102"/>
                  </a:lnTo>
                  <a:lnTo>
                    <a:pt x="11" y="102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11" y="105"/>
                  </a:lnTo>
                  <a:lnTo>
                    <a:pt x="9" y="105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7" y="102"/>
                  </a:lnTo>
                  <a:lnTo>
                    <a:pt x="7" y="102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4" y="100"/>
                  </a:lnTo>
                  <a:lnTo>
                    <a:pt x="2" y="100"/>
                  </a:lnTo>
                  <a:lnTo>
                    <a:pt x="2" y="98"/>
                  </a:lnTo>
                  <a:lnTo>
                    <a:pt x="2" y="98"/>
                  </a:lnTo>
                  <a:lnTo>
                    <a:pt x="4" y="98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93"/>
                  </a:lnTo>
                  <a:lnTo>
                    <a:pt x="4" y="93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4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9" y="88"/>
                  </a:lnTo>
                  <a:lnTo>
                    <a:pt x="9" y="88"/>
                  </a:lnTo>
                  <a:lnTo>
                    <a:pt x="9" y="88"/>
                  </a:lnTo>
                  <a:lnTo>
                    <a:pt x="9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1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88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14" y="88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16" y="86"/>
                  </a:lnTo>
                  <a:lnTo>
                    <a:pt x="16" y="86"/>
                  </a:lnTo>
                  <a:lnTo>
                    <a:pt x="16" y="86"/>
                  </a:lnTo>
                  <a:lnTo>
                    <a:pt x="18" y="86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8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6" y="83"/>
                  </a:lnTo>
                  <a:lnTo>
                    <a:pt x="14" y="83"/>
                  </a:lnTo>
                  <a:lnTo>
                    <a:pt x="14" y="83"/>
                  </a:lnTo>
                  <a:lnTo>
                    <a:pt x="14" y="81"/>
                  </a:lnTo>
                  <a:lnTo>
                    <a:pt x="14" y="81"/>
                  </a:lnTo>
                  <a:lnTo>
                    <a:pt x="14" y="79"/>
                  </a:lnTo>
                  <a:lnTo>
                    <a:pt x="14" y="79"/>
                  </a:lnTo>
                  <a:lnTo>
                    <a:pt x="16" y="79"/>
                  </a:lnTo>
                  <a:lnTo>
                    <a:pt x="16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4" y="74"/>
                  </a:lnTo>
                  <a:lnTo>
                    <a:pt x="11" y="74"/>
                  </a:lnTo>
                  <a:lnTo>
                    <a:pt x="11" y="74"/>
                  </a:lnTo>
                  <a:lnTo>
                    <a:pt x="11" y="74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11" y="74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9" y="71"/>
                  </a:lnTo>
                  <a:lnTo>
                    <a:pt x="9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4" y="69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6" y="69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8" y="67"/>
                  </a:lnTo>
                  <a:lnTo>
                    <a:pt x="18" y="67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9" y="67"/>
                  </a:lnTo>
                  <a:lnTo>
                    <a:pt x="9" y="67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4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4" y="50"/>
                  </a:lnTo>
                  <a:lnTo>
                    <a:pt x="4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7" y="45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9" y="43"/>
                  </a:lnTo>
                  <a:lnTo>
                    <a:pt x="9" y="43"/>
                  </a:lnTo>
                  <a:lnTo>
                    <a:pt x="9" y="43"/>
                  </a:lnTo>
                  <a:lnTo>
                    <a:pt x="11" y="4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9" y="41"/>
                  </a:lnTo>
                  <a:lnTo>
                    <a:pt x="9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4" y="41"/>
                  </a:lnTo>
                  <a:lnTo>
                    <a:pt x="4" y="41"/>
                  </a:lnTo>
                  <a:lnTo>
                    <a:pt x="4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2" y="36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4" y="34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4" y="29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4" y="12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7" y="10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1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28" y="3"/>
                  </a:lnTo>
                  <a:lnTo>
                    <a:pt x="28" y="3"/>
                  </a:lnTo>
                  <a:lnTo>
                    <a:pt x="28" y="3"/>
                  </a:lnTo>
                  <a:lnTo>
                    <a:pt x="28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5"/>
                  </a:lnTo>
                  <a:lnTo>
                    <a:pt x="30" y="7"/>
                  </a:lnTo>
                  <a:lnTo>
                    <a:pt x="33" y="7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0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42" y="7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2"/>
                  </a:lnTo>
                  <a:lnTo>
                    <a:pt x="45" y="12"/>
                  </a:lnTo>
                  <a:lnTo>
                    <a:pt x="45" y="12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7" y="15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7" y="17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49" y="17"/>
                  </a:lnTo>
                  <a:lnTo>
                    <a:pt x="52" y="17"/>
                  </a:lnTo>
                  <a:lnTo>
                    <a:pt x="52" y="17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56" y="19"/>
                  </a:lnTo>
                  <a:lnTo>
                    <a:pt x="56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59" y="22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6" y="22"/>
                  </a:lnTo>
                  <a:lnTo>
                    <a:pt x="66" y="24"/>
                  </a:lnTo>
                  <a:lnTo>
                    <a:pt x="66" y="24"/>
                  </a:lnTo>
                  <a:lnTo>
                    <a:pt x="66" y="24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1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3" y="24"/>
                  </a:lnTo>
                  <a:lnTo>
                    <a:pt x="75" y="24"/>
                  </a:lnTo>
                  <a:lnTo>
                    <a:pt x="75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78" y="26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6"/>
                  </a:lnTo>
                  <a:lnTo>
                    <a:pt x="87" y="26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89" y="24"/>
                  </a:lnTo>
                  <a:lnTo>
                    <a:pt x="89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4" y="24"/>
                  </a:lnTo>
                  <a:lnTo>
                    <a:pt x="94" y="26"/>
                  </a:lnTo>
                  <a:lnTo>
                    <a:pt x="94" y="26"/>
                  </a:lnTo>
                  <a:lnTo>
                    <a:pt x="94" y="26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101" y="26"/>
                  </a:lnTo>
                  <a:lnTo>
                    <a:pt x="101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6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3" y="26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3" y="19"/>
                  </a:lnTo>
                  <a:lnTo>
                    <a:pt x="116" y="19"/>
                  </a:lnTo>
                  <a:lnTo>
                    <a:pt x="116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20" y="19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23" y="17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5"/>
                  </a:lnTo>
                  <a:lnTo>
                    <a:pt x="125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2"/>
                  </a:lnTo>
                  <a:lnTo>
                    <a:pt x="132" y="12"/>
                  </a:lnTo>
                  <a:lnTo>
                    <a:pt x="132" y="12"/>
                  </a:lnTo>
                  <a:lnTo>
                    <a:pt x="132" y="12"/>
                  </a:lnTo>
                  <a:lnTo>
                    <a:pt x="132" y="10"/>
                  </a:lnTo>
                  <a:lnTo>
                    <a:pt x="132" y="10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37" y="10"/>
                  </a:lnTo>
                  <a:lnTo>
                    <a:pt x="137" y="10"/>
                  </a:lnTo>
                  <a:lnTo>
                    <a:pt x="137" y="7"/>
                  </a:lnTo>
                  <a:lnTo>
                    <a:pt x="137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6" y="7"/>
                  </a:lnTo>
                  <a:lnTo>
                    <a:pt x="149" y="7"/>
                  </a:lnTo>
                  <a:lnTo>
                    <a:pt x="149" y="5"/>
                  </a:lnTo>
                  <a:lnTo>
                    <a:pt x="149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1" y="5"/>
                  </a:lnTo>
                  <a:lnTo>
                    <a:pt x="153" y="5"/>
                  </a:lnTo>
                  <a:lnTo>
                    <a:pt x="153" y="5"/>
                  </a:lnTo>
                  <a:lnTo>
                    <a:pt x="153" y="3"/>
                  </a:lnTo>
                  <a:lnTo>
                    <a:pt x="153" y="3"/>
                  </a:lnTo>
                  <a:lnTo>
                    <a:pt x="156" y="3"/>
                  </a:lnTo>
                  <a:lnTo>
                    <a:pt x="156" y="3"/>
                  </a:lnTo>
                  <a:lnTo>
                    <a:pt x="158" y="3"/>
                  </a:lnTo>
                  <a:lnTo>
                    <a:pt x="158" y="3"/>
                  </a:lnTo>
                  <a:lnTo>
                    <a:pt x="158" y="3"/>
                  </a:lnTo>
                  <a:lnTo>
                    <a:pt x="160" y="3"/>
                  </a:lnTo>
                  <a:lnTo>
                    <a:pt x="160" y="3"/>
                  </a:lnTo>
                  <a:lnTo>
                    <a:pt x="160" y="5"/>
                  </a:lnTo>
                  <a:lnTo>
                    <a:pt x="160" y="5"/>
                  </a:lnTo>
                  <a:lnTo>
                    <a:pt x="163" y="5"/>
                  </a:lnTo>
                  <a:lnTo>
                    <a:pt x="163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5" y="5"/>
                  </a:lnTo>
                  <a:lnTo>
                    <a:pt x="168" y="5"/>
                  </a:lnTo>
                  <a:lnTo>
                    <a:pt x="168" y="5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0" y="5"/>
                  </a:lnTo>
                  <a:lnTo>
                    <a:pt x="172" y="5"/>
                  </a:lnTo>
                  <a:lnTo>
                    <a:pt x="172" y="5"/>
                  </a:lnTo>
                  <a:lnTo>
                    <a:pt x="172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7" y="5"/>
                  </a:lnTo>
                  <a:lnTo>
                    <a:pt x="179" y="5"/>
                  </a:lnTo>
                  <a:lnTo>
                    <a:pt x="179" y="5"/>
                  </a:lnTo>
                  <a:lnTo>
                    <a:pt x="179" y="5"/>
                  </a:lnTo>
                  <a:lnTo>
                    <a:pt x="182" y="5"/>
                  </a:lnTo>
                  <a:lnTo>
                    <a:pt x="182" y="5"/>
                  </a:lnTo>
                  <a:lnTo>
                    <a:pt x="182" y="5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3"/>
                  </a:lnTo>
                  <a:lnTo>
                    <a:pt x="189" y="3"/>
                  </a:lnTo>
                  <a:lnTo>
                    <a:pt x="189" y="3"/>
                  </a:lnTo>
                  <a:lnTo>
                    <a:pt x="189" y="3"/>
                  </a:lnTo>
                  <a:lnTo>
                    <a:pt x="189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91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4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6" y="5"/>
                  </a:lnTo>
                  <a:lnTo>
                    <a:pt x="196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5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10"/>
                  </a:lnTo>
                  <a:lnTo>
                    <a:pt x="196" y="10"/>
                  </a:lnTo>
                  <a:lnTo>
                    <a:pt x="198" y="10"/>
                  </a:lnTo>
                  <a:lnTo>
                    <a:pt x="198" y="10"/>
                  </a:lnTo>
                  <a:lnTo>
                    <a:pt x="198" y="12"/>
                  </a:lnTo>
                  <a:lnTo>
                    <a:pt x="198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1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5" y="12"/>
                  </a:lnTo>
                  <a:lnTo>
                    <a:pt x="205" y="12"/>
                  </a:lnTo>
                  <a:lnTo>
                    <a:pt x="205" y="12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08" y="12"/>
                  </a:lnTo>
                  <a:lnTo>
                    <a:pt x="210" y="12"/>
                  </a:lnTo>
                  <a:lnTo>
                    <a:pt x="210" y="12"/>
                  </a:lnTo>
                  <a:lnTo>
                    <a:pt x="210" y="10"/>
                  </a:lnTo>
                  <a:lnTo>
                    <a:pt x="210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5"/>
                  </a:lnTo>
                  <a:lnTo>
                    <a:pt x="217" y="15"/>
                  </a:lnTo>
                  <a:lnTo>
                    <a:pt x="217" y="15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7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20" y="19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0" y="22"/>
                  </a:lnTo>
                  <a:lnTo>
                    <a:pt x="222" y="22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22"/>
                  </a:lnTo>
                  <a:lnTo>
                    <a:pt x="224" y="19"/>
                  </a:lnTo>
                  <a:lnTo>
                    <a:pt x="227" y="19"/>
                  </a:lnTo>
                  <a:lnTo>
                    <a:pt x="227" y="19"/>
                  </a:lnTo>
                  <a:lnTo>
                    <a:pt x="227" y="19"/>
                  </a:lnTo>
                  <a:lnTo>
                    <a:pt x="229" y="19"/>
                  </a:lnTo>
                  <a:lnTo>
                    <a:pt x="229" y="19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32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2"/>
                  </a:lnTo>
                  <a:lnTo>
                    <a:pt x="234" y="24"/>
                  </a:lnTo>
                  <a:lnTo>
                    <a:pt x="234" y="24"/>
                  </a:lnTo>
                  <a:lnTo>
                    <a:pt x="236" y="24"/>
                  </a:lnTo>
                  <a:lnTo>
                    <a:pt x="236" y="26"/>
                  </a:lnTo>
                  <a:lnTo>
                    <a:pt x="236" y="26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39" y="26"/>
                  </a:lnTo>
                  <a:lnTo>
                    <a:pt x="241" y="26"/>
                  </a:lnTo>
                  <a:lnTo>
                    <a:pt x="241" y="26"/>
                  </a:lnTo>
                  <a:lnTo>
                    <a:pt x="241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3" y="26"/>
                  </a:lnTo>
                  <a:lnTo>
                    <a:pt x="246" y="26"/>
                  </a:lnTo>
                  <a:lnTo>
                    <a:pt x="246" y="29"/>
                  </a:lnTo>
                  <a:lnTo>
                    <a:pt x="246" y="29"/>
                  </a:lnTo>
                  <a:lnTo>
                    <a:pt x="246" y="29"/>
                  </a:lnTo>
                  <a:lnTo>
                    <a:pt x="246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48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0" y="26"/>
                  </a:lnTo>
                  <a:lnTo>
                    <a:pt x="253" y="26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3" y="29"/>
                  </a:lnTo>
                  <a:lnTo>
                    <a:pt x="255" y="29"/>
                  </a:lnTo>
                  <a:lnTo>
                    <a:pt x="255" y="29"/>
                  </a:lnTo>
                  <a:lnTo>
                    <a:pt x="258" y="29"/>
                  </a:lnTo>
                  <a:lnTo>
                    <a:pt x="258" y="29"/>
                  </a:lnTo>
                  <a:lnTo>
                    <a:pt x="258" y="29"/>
                  </a:lnTo>
                  <a:lnTo>
                    <a:pt x="258" y="31"/>
                  </a:lnTo>
                  <a:lnTo>
                    <a:pt x="260" y="31"/>
                  </a:lnTo>
                  <a:lnTo>
                    <a:pt x="260" y="31"/>
                  </a:lnTo>
                  <a:lnTo>
                    <a:pt x="260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62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5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31"/>
                  </a:lnTo>
                  <a:lnTo>
                    <a:pt x="267" y="29"/>
                  </a:lnTo>
                  <a:lnTo>
                    <a:pt x="269" y="29"/>
                  </a:lnTo>
                  <a:lnTo>
                    <a:pt x="269" y="29"/>
                  </a:lnTo>
                  <a:lnTo>
                    <a:pt x="269" y="31"/>
                  </a:lnTo>
                  <a:lnTo>
                    <a:pt x="272" y="31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2" y="29"/>
                  </a:lnTo>
                  <a:lnTo>
                    <a:pt x="274" y="29"/>
                  </a:lnTo>
                  <a:lnTo>
                    <a:pt x="274" y="29"/>
                  </a:lnTo>
                  <a:lnTo>
                    <a:pt x="276" y="29"/>
                  </a:lnTo>
                  <a:lnTo>
                    <a:pt x="276" y="29"/>
                  </a:lnTo>
                  <a:lnTo>
                    <a:pt x="276" y="29"/>
                  </a:lnTo>
                  <a:lnTo>
                    <a:pt x="279" y="29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81" y="26"/>
                  </a:lnTo>
                  <a:lnTo>
                    <a:pt x="281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4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6" y="26"/>
                  </a:lnTo>
                  <a:lnTo>
                    <a:pt x="288" y="26"/>
                  </a:lnTo>
                  <a:lnTo>
                    <a:pt x="288" y="26"/>
                  </a:lnTo>
                  <a:lnTo>
                    <a:pt x="288" y="26"/>
                  </a:lnTo>
                  <a:lnTo>
                    <a:pt x="291" y="26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1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3" y="29"/>
                  </a:lnTo>
                  <a:lnTo>
                    <a:pt x="295" y="29"/>
                  </a:lnTo>
                  <a:lnTo>
                    <a:pt x="295" y="29"/>
                  </a:lnTo>
                  <a:lnTo>
                    <a:pt x="295" y="31"/>
                  </a:lnTo>
                  <a:lnTo>
                    <a:pt x="298" y="31"/>
                  </a:lnTo>
                  <a:lnTo>
                    <a:pt x="298" y="29"/>
                  </a:lnTo>
                  <a:lnTo>
                    <a:pt x="298" y="29"/>
                  </a:lnTo>
                  <a:lnTo>
                    <a:pt x="298" y="29"/>
                  </a:lnTo>
                  <a:lnTo>
                    <a:pt x="300" y="29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0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5" y="29"/>
                  </a:lnTo>
                  <a:lnTo>
                    <a:pt x="307" y="29"/>
                  </a:lnTo>
                  <a:lnTo>
                    <a:pt x="307" y="29"/>
                  </a:lnTo>
                  <a:lnTo>
                    <a:pt x="307" y="29"/>
                  </a:lnTo>
                  <a:lnTo>
                    <a:pt x="310" y="29"/>
                  </a:lnTo>
                  <a:lnTo>
                    <a:pt x="310" y="29"/>
                  </a:lnTo>
                  <a:lnTo>
                    <a:pt x="310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2" y="26"/>
                  </a:lnTo>
                  <a:lnTo>
                    <a:pt x="314" y="26"/>
                  </a:lnTo>
                  <a:lnTo>
                    <a:pt x="314" y="26"/>
                  </a:lnTo>
                  <a:lnTo>
                    <a:pt x="314" y="26"/>
                  </a:lnTo>
                  <a:lnTo>
                    <a:pt x="317" y="26"/>
                  </a:lnTo>
                  <a:lnTo>
                    <a:pt x="317" y="24"/>
                  </a:lnTo>
                  <a:lnTo>
                    <a:pt x="317" y="24"/>
                  </a:lnTo>
                  <a:lnTo>
                    <a:pt x="317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19" y="24"/>
                  </a:lnTo>
                  <a:lnTo>
                    <a:pt x="321" y="24"/>
                  </a:lnTo>
                  <a:lnTo>
                    <a:pt x="321" y="24"/>
                  </a:lnTo>
                  <a:lnTo>
                    <a:pt x="321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4" y="22"/>
                  </a:lnTo>
                  <a:lnTo>
                    <a:pt x="326" y="22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6" y="19"/>
                  </a:lnTo>
                  <a:lnTo>
                    <a:pt x="329" y="19"/>
                  </a:lnTo>
                  <a:lnTo>
                    <a:pt x="329" y="19"/>
                  </a:lnTo>
                  <a:lnTo>
                    <a:pt x="329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1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3" y="17"/>
                  </a:lnTo>
                  <a:lnTo>
                    <a:pt x="336" y="17"/>
                  </a:lnTo>
                  <a:lnTo>
                    <a:pt x="336" y="17"/>
                  </a:lnTo>
                  <a:lnTo>
                    <a:pt x="336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38" y="17"/>
                  </a:lnTo>
                  <a:lnTo>
                    <a:pt x="340" y="17"/>
                  </a:lnTo>
                  <a:lnTo>
                    <a:pt x="340" y="17"/>
                  </a:lnTo>
                  <a:lnTo>
                    <a:pt x="340" y="17"/>
                  </a:lnTo>
                  <a:lnTo>
                    <a:pt x="343" y="17"/>
                  </a:lnTo>
                  <a:lnTo>
                    <a:pt x="343" y="17"/>
                  </a:lnTo>
                  <a:lnTo>
                    <a:pt x="345" y="17"/>
                  </a:lnTo>
                  <a:lnTo>
                    <a:pt x="345" y="17"/>
                  </a:lnTo>
                  <a:lnTo>
                    <a:pt x="345" y="17"/>
                  </a:lnTo>
                  <a:lnTo>
                    <a:pt x="347" y="17"/>
                  </a:lnTo>
                  <a:lnTo>
                    <a:pt x="347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0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2" y="17"/>
                  </a:lnTo>
                  <a:lnTo>
                    <a:pt x="355" y="17"/>
                  </a:lnTo>
                  <a:lnTo>
                    <a:pt x="355" y="17"/>
                  </a:lnTo>
                  <a:lnTo>
                    <a:pt x="355" y="15"/>
                  </a:lnTo>
                  <a:lnTo>
                    <a:pt x="355" y="15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59" y="17"/>
                  </a:lnTo>
                  <a:lnTo>
                    <a:pt x="362" y="17"/>
                  </a:lnTo>
                  <a:lnTo>
                    <a:pt x="362" y="17"/>
                  </a:lnTo>
                  <a:lnTo>
                    <a:pt x="362" y="17"/>
                  </a:lnTo>
                  <a:lnTo>
                    <a:pt x="362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19"/>
                  </a:lnTo>
                  <a:lnTo>
                    <a:pt x="364" y="22"/>
                  </a:lnTo>
                  <a:lnTo>
                    <a:pt x="366" y="22"/>
                  </a:lnTo>
                  <a:lnTo>
                    <a:pt x="366" y="22"/>
                  </a:lnTo>
                  <a:lnTo>
                    <a:pt x="366" y="22"/>
                  </a:lnTo>
                  <a:lnTo>
                    <a:pt x="366" y="24"/>
                  </a:lnTo>
                  <a:lnTo>
                    <a:pt x="366" y="24"/>
                  </a:lnTo>
                  <a:lnTo>
                    <a:pt x="366" y="24"/>
                  </a:lnTo>
                  <a:lnTo>
                    <a:pt x="369" y="24"/>
                  </a:lnTo>
                  <a:lnTo>
                    <a:pt x="369" y="26"/>
                  </a:lnTo>
                  <a:lnTo>
                    <a:pt x="369" y="26"/>
                  </a:lnTo>
                  <a:lnTo>
                    <a:pt x="369" y="24"/>
                  </a:lnTo>
                  <a:lnTo>
                    <a:pt x="371" y="24"/>
                  </a:lnTo>
                  <a:lnTo>
                    <a:pt x="371" y="24"/>
                  </a:lnTo>
                  <a:lnTo>
                    <a:pt x="371" y="24"/>
                  </a:lnTo>
                  <a:lnTo>
                    <a:pt x="371" y="26"/>
                  </a:lnTo>
                  <a:lnTo>
                    <a:pt x="374" y="26"/>
                  </a:lnTo>
                  <a:lnTo>
                    <a:pt x="374" y="26"/>
                  </a:lnTo>
                  <a:lnTo>
                    <a:pt x="374" y="26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4" y="29"/>
                  </a:lnTo>
                  <a:lnTo>
                    <a:pt x="376" y="29"/>
                  </a:lnTo>
                  <a:lnTo>
                    <a:pt x="376" y="29"/>
                  </a:lnTo>
                  <a:lnTo>
                    <a:pt x="376" y="31"/>
                  </a:lnTo>
                  <a:lnTo>
                    <a:pt x="378" y="31"/>
                  </a:lnTo>
                  <a:lnTo>
                    <a:pt x="378" y="31"/>
                  </a:lnTo>
                  <a:lnTo>
                    <a:pt x="378" y="34"/>
                  </a:lnTo>
                  <a:lnTo>
                    <a:pt x="378" y="34"/>
                  </a:lnTo>
                  <a:lnTo>
                    <a:pt x="378" y="34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8"/>
                  </a:lnTo>
                  <a:lnTo>
                    <a:pt x="378" y="38"/>
                  </a:lnTo>
                  <a:lnTo>
                    <a:pt x="378" y="38"/>
                  </a:lnTo>
                  <a:lnTo>
                    <a:pt x="378" y="41"/>
                  </a:lnTo>
                  <a:lnTo>
                    <a:pt x="378" y="41"/>
                  </a:lnTo>
                  <a:lnTo>
                    <a:pt x="378" y="41"/>
                  </a:lnTo>
                  <a:lnTo>
                    <a:pt x="376" y="41"/>
                  </a:lnTo>
                  <a:lnTo>
                    <a:pt x="376" y="43"/>
                  </a:lnTo>
                  <a:lnTo>
                    <a:pt x="376" y="43"/>
                  </a:lnTo>
                  <a:lnTo>
                    <a:pt x="374" y="43"/>
                  </a:lnTo>
                  <a:lnTo>
                    <a:pt x="374" y="43"/>
                  </a:lnTo>
                  <a:lnTo>
                    <a:pt x="376" y="43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5"/>
                  </a:lnTo>
                  <a:lnTo>
                    <a:pt x="376" y="48"/>
                  </a:lnTo>
                  <a:lnTo>
                    <a:pt x="376" y="48"/>
                  </a:lnTo>
                  <a:lnTo>
                    <a:pt x="376" y="48"/>
                  </a:lnTo>
                  <a:lnTo>
                    <a:pt x="378" y="48"/>
                  </a:lnTo>
                  <a:lnTo>
                    <a:pt x="378" y="48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0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78" y="52"/>
                  </a:lnTo>
                  <a:lnTo>
                    <a:pt x="381" y="52"/>
                  </a:lnTo>
                  <a:lnTo>
                    <a:pt x="381" y="55"/>
                  </a:lnTo>
                  <a:lnTo>
                    <a:pt x="381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3" y="55"/>
                  </a:lnTo>
                  <a:lnTo>
                    <a:pt x="385" y="55"/>
                  </a:lnTo>
                  <a:lnTo>
                    <a:pt x="385" y="55"/>
                  </a:lnTo>
                  <a:lnTo>
                    <a:pt x="385" y="55"/>
                  </a:lnTo>
                  <a:lnTo>
                    <a:pt x="388" y="55"/>
                  </a:lnTo>
                  <a:lnTo>
                    <a:pt x="388" y="55"/>
                  </a:lnTo>
                  <a:lnTo>
                    <a:pt x="390" y="55"/>
                  </a:lnTo>
                  <a:lnTo>
                    <a:pt x="390" y="55"/>
                  </a:lnTo>
                  <a:lnTo>
                    <a:pt x="390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2" y="55"/>
                  </a:lnTo>
                  <a:lnTo>
                    <a:pt x="395" y="55"/>
                  </a:lnTo>
                  <a:lnTo>
                    <a:pt x="395" y="57"/>
                  </a:lnTo>
                  <a:lnTo>
                    <a:pt x="395" y="57"/>
                  </a:lnTo>
                  <a:lnTo>
                    <a:pt x="395" y="57"/>
                  </a:lnTo>
                  <a:lnTo>
                    <a:pt x="397" y="57"/>
                  </a:lnTo>
                  <a:lnTo>
                    <a:pt x="397" y="57"/>
                  </a:lnTo>
                  <a:lnTo>
                    <a:pt x="397" y="57"/>
                  </a:lnTo>
                  <a:lnTo>
                    <a:pt x="397" y="60"/>
                  </a:lnTo>
                  <a:lnTo>
                    <a:pt x="397" y="60"/>
                  </a:lnTo>
                  <a:lnTo>
                    <a:pt x="397" y="60"/>
                  </a:lnTo>
                  <a:lnTo>
                    <a:pt x="400" y="60"/>
                  </a:lnTo>
                  <a:lnTo>
                    <a:pt x="400" y="60"/>
                  </a:lnTo>
                  <a:lnTo>
                    <a:pt x="400" y="62"/>
                  </a:lnTo>
                  <a:lnTo>
                    <a:pt x="400" y="62"/>
                  </a:lnTo>
                  <a:lnTo>
                    <a:pt x="400" y="62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0" name="Freeform 262"/>
            <p:cNvSpPr>
              <a:spLocks/>
            </p:cNvSpPr>
            <p:nvPr/>
          </p:nvSpPr>
          <p:spPr bwMode="auto">
            <a:xfrm>
              <a:off x="2247900" y="1239838"/>
              <a:ext cx="5556250" cy="1471612"/>
            </a:xfrm>
            <a:custGeom>
              <a:avLst/>
              <a:gdLst/>
              <a:ahLst/>
              <a:cxnLst>
                <a:cxn ang="0">
                  <a:pos x="3226" y="207"/>
                </a:cxn>
                <a:cxn ang="0">
                  <a:pos x="3017" y="200"/>
                </a:cxn>
                <a:cxn ang="0">
                  <a:pos x="2665" y="159"/>
                </a:cxn>
                <a:cxn ang="0">
                  <a:pos x="2383" y="154"/>
                </a:cxn>
                <a:cxn ang="0">
                  <a:pos x="2191" y="147"/>
                </a:cxn>
                <a:cxn ang="0">
                  <a:pos x="2064" y="119"/>
                </a:cxn>
                <a:cxn ang="0">
                  <a:pos x="1803" y="93"/>
                </a:cxn>
                <a:cxn ang="0">
                  <a:pos x="1846" y="67"/>
                </a:cxn>
                <a:cxn ang="0">
                  <a:pos x="1690" y="5"/>
                </a:cxn>
                <a:cxn ang="0">
                  <a:pos x="1446" y="38"/>
                </a:cxn>
                <a:cxn ang="0">
                  <a:pos x="1233" y="81"/>
                </a:cxn>
                <a:cxn ang="0">
                  <a:pos x="1209" y="159"/>
                </a:cxn>
                <a:cxn ang="0">
                  <a:pos x="1067" y="143"/>
                </a:cxn>
                <a:cxn ang="0">
                  <a:pos x="1020" y="143"/>
                </a:cxn>
                <a:cxn ang="0">
                  <a:pos x="1077" y="249"/>
                </a:cxn>
                <a:cxn ang="0">
                  <a:pos x="944" y="282"/>
                </a:cxn>
                <a:cxn ang="0">
                  <a:pos x="968" y="150"/>
                </a:cxn>
                <a:cxn ang="0">
                  <a:pos x="852" y="197"/>
                </a:cxn>
                <a:cxn ang="0">
                  <a:pos x="712" y="197"/>
                </a:cxn>
                <a:cxn ang="0">
                  <a:pos x="643" y="228"/>
                </a:cxn>
                <a:cxn ang="0">
                  <a:pos x="433" y="273"/>
                </a:cxn>
                <a:cxn ang="0">
                  <a:pos x="357" y="294"/>
                </a:cxn>
                <a:cxn ang="0">
                  <a:pos x="229" y="346"/>
                </a:cxn>
                <a:cxn ang="0">
                  <a:pos x="120" y="275"/>
                </a:cxn>
                <a:cxn ang="0">
                  <a:pos x="220" y="228"/>
                </a:cxn>
                <a:cxn ang="0">
                  <a:pos x="47" y="249"/>
                </a:cxn>
                <a:cxn ang="0">
                  <a:pos x="78" y="365"/>
                </a:cxn>
                <a:cxn ang="0">
                  <a:pos x="52" y="451"/>
                </a:cxn>
                <a:cxn ang="0">
                  <a:pos x="49" y="557"/>
                </a:cxn>
                <a:cxn ang="0">
                  <a:pos x="144" y="647"/>
                </a:cxn>
                <a:cxn ang="0">
                  <a:pos x="274" y="726"/>
                </a:cxn>
                <a:cxn ang="0">
                  <a:pos x="208" y="820"/>
                </a:cxn>
                <a:cxn ang="0">
                  <a:pos x="374" y="889"/>
                </a:cxn>
                <a:cxn ang="0">
                  <a:pos x="430" y="854"/>
                </a:cxn>
                <a:cxn ang="0">
                  <a:pos x="433" y="761"/>
                </a:cxn>
                <a:cxn ang="0">
                  <a:pos x="499" y="664"/>
                </a:cxn>
                <a:cxn ang="0">
                  <a:pos x="672" y="683"/>
                </a:cxn>
                <a:cxn ang="0">
                  <a:pos x="724" y="609"/>
                </a:cxn>
                <a:cxn ang="0">
                  <a:pos x="937" y="574"/>
                </a:cxn>
                <a:cxn ang="0">
                  <a:pos x="1060" y="600"/>
                </a:cxn>
                <a:cxn ang="0">
                  <a:pos x="1162" y="681"/>
                </a:cxn>
                <a:cxn ang="0">
                  <a:pos x="1361" y="692"/>
                </a:cxn>
                <a:cxn ang="0">
                  <a:pos x="1529" y="659"/>
                </a:cxn>
                <a:cxn ang="0">
                  <a:pos x="1753" y="721"/>
                </a:cxn>
                <a:cxn ang="0">
                  <a:pos x="1976" y="702"/>
                </a:cxn>
                <a:cxn ang="0">
                  <a:pos x="2113" y="631"/>
                </a:cxn>
                <a:cxn ang="0">
                  <a:pos x="2217" y="742"/>
                </a:cxn>
                <a:cxn ang="0">
                  <a:pos x="2277" y="818"/>
                </a:cxn>
                <a:cxn ang="0">
                  <a:pos x="2243" y="884"/>
                </a:cxn>
                <a:cxn ang="0">
                  <a:pos x="2378" y="801"/>
                </a:cxn>
                <a:cxn ang="0">
                  <a:pos x="2449" y="645"/>
                </a:cxn>
                <a:cxn ang="0">
                  <a:pos x="2376" y="593"/>
                </a:cxn>
                <a:cxn ang="0">
                  <a:pos x="2402" y="519"/>
                </a:cxn>
                <a:cxn ang="0">
                  <a:pos x="2625" y="455"/>
                </a:cxn>
                <a:cxn ang="0">
                  <a:pos x="2771" y="422"/>
                </a:cxn>
                <a:cxn ang="0">
                  <a:pos x="2909" y="410"/>
                </a:cxn>
                <a:cxn ang="0">
                  <a:pos x="2878" y="453"/>
                </a:cxn>
                <a:cxn ang="0">
                  <a:pos x="2759" y="600"/>
                </a:cxn>
                <a:cxn ang="0">
                  <a:pos x="2861" y="593"/>
                </a:cxn>
                <a:cxn ang="0">
                  <a:pos x="2904" y="484"/>
                </a:cxn>
                <a:cxn ang="0">
                  <a:pos x="3062" y="446"/>
                </a:cxn>
                <a:cxn ang="0">
                  <a:pos x="3261" y="368"/>
                </a:cxn>
                <a:cxn ang="0">
                  <a:pos x="3309" y="309"/>
                </a:cxn>
              </a:cxnLst>
              <a:rect l="0" t="0" r="r" b="b"/>
              <a:pathLst>
                <a:path w="3500" h="927">
                  <a:moveTo>
                    <a:pt x="3500" y="294"/>
                  </a:moveTo>
                  <a:lnTo>
                    <a:pt x="3500" y="294"/>
                  </a:lnTo>
                  <a:lnTo>
                    <a:pt x="3496" y="294"/>
                  </a:lnTo>
                  <a:lnTo>
                    <a:pt x="3496" y="292"/>
                  </a:lnTo>
                  <a:lnTo>
                    <a:pt x="3491" y="292"/>
                  </a:lnTo>
                  <a:lnTo>
                    <a:pt x="3491" y="292"/>
                  </a:lnTo>
                  <a:lnTo>
                    <a:pt x="3488" y="292"/>
                  </a:lnTo>
                  <a:lnTo>
                    <a:pt x="3488" y="290"/>
                  </a:lnTo>
                  <a:lnTo>
                    <a:pt x="3488" y="290"/>
                  </a:lnTo>
                  <a:lnTo>
                    <a:pt x="3488" y="290"/>
                  </a:lnTo>
                  <a:lnTo>
                    <a:pt x="3481" y="290"/>
                  </a:lnTo>
                  <a:lnTo>
                    <a:pt x="3481" y="287"/>
                  </a:lnTo>
                  <a:lnTo>
                    <a:pt x="3479" y="287"/>
                  </a:lnTo>
                  <a:lnTo>
                    <a:pt x="3479" y="287"/>
                  </a:lnTo>
                  <a:lnTo>
                    <a:pt x="3479" y="287"/>
                  </a:lnTo>
                  <a:lnTo>
                    <a:pt x="3479" y="287"/>
                  </a:lnTo>
                  <a:lnTo>
                    <a:pt x="3477" y="287"/>
                  </a:lnTo>
                  <a:lnTo>
                    <a:pt x="3477" y="285"/>
                  </a:lnTo>
                  <a:lnTo>
                    <a:pt x="3474" y="285"/>
                  </a:lnTo>
                  <a:lnTo>
                    <a:pt x="3474" y="285"/>
                  </a:lnTo>
                  <a:lnTo>
                    <a:pt x="3472" y="285"/>
                  </a:lnTo>
                  <a:lnTo>
                    <a:pt x="3472" y="282"/>
                  </a:lnTo>
                  <a:lnTo>
                    <a:pt x="3467" y="282"/>
                  </a:lnTo>
                  <a:lnTo>
                    <a:pt x="3467" y="282"/>
                  </a:lnTo>
                  <a:lnTo>
                    <a:pt x="3467" y="282"/>
                  </a:lnTo>
                  <a:lnTo>
                    <a:pt x="3467" y="280"/>
                  </a:lnTo>
                  <a:lnTo>
                    <a:pt x="3462" y="280"/>
                  </a:lnTo>
                  <a:lnTo>
                    <a:pt x="3462" y="280"/>
                  </a:lnTo>
                  <a:lnTo>
                    <a:pt x="3465" y="280"/>
                  </a:lnTo>
                  <a:lnTo>
                    <a:pt x="3465" y="278"/>
                  </a:lnTo>
                  <a:lnTo>
                    <a:pt x="3460" y="278"/>
                  </a:lnTo>
                  <a:lnTo>
                    <a:pt x="3460" y="278"/>
                  </a:lnTo>
                  <a:lnTo>
                    <a:pt x="3458" y="278"/>
                  </a:lnTo>
                  <a:lnTo>
                    <a:pt x="3458" y="275"/>
                  </a:lnTo>
                  <a:lnTo>
                    <a:pt x="3458" y="275"/>
                  </a:lnTo>
                  <a:lnTo>
                    <a:pt x="3458" y="273"/>
                  </a:lnTo>
                  <a:lnTo>
                    <a:pt x="3455" y="273"/>
                  </a:lnTo>
                  <a:lnTo>
                    <a:pt x="3455" y="273"/>
                  </a:lnTo>
                  <a:lnTo>
                    <a:pt x="3453" y="273"/>
                  </a:lnTo>
                  <a:lnTo>
                    <a:pt x="3453" y="273"/>
                  </a:lnTo>
                  <a:lnTo>
                    <a:pt x="3453" y="273"/>
                  </a:lnTo>
                  <a:lnTo>
                    <a:pt x="3453" y="273"/>
                  </a:lnTo>
                  <a:lnTo>
                    <a:pt x="3448" y="273"/>
                  </a:lnTo>
                  <a:lnTo>
                    <a:pt x="3448" y="273"/>
                  </a:lnTo>
                  <a:lnTo>
                    <a:pt x="3448" y="273"/>
                  </a:lnTo>
                  <a:lnTo>
                    <a:pt x="3448" y="273"/>
                  </a:lnTo>
                  <a:lnTo>
                    <a:pt x="3439" y="273"/>
                  </a:lnTo>
                  <a:lnTo>
                    <a:pt x="3439" y="271"/>
                  </a:lnTo>
                  <a:lnTo>
                    <a:pt x="3434" y="271"/>
                  </a:lnTo>
                  <a:lnTo>
                    <a:pt x="3434" y="271"/>
                  </a:lnTo>
                  <a:lnTo>
                    <a:pt x="3432" y="271"/>
                  </a:lnTo>
                  <a:lnTo>
                    <a:pt x="3432" y="271"/>
                  </a:lnTo>
                  <a:lnTo>
                    <a:pt x="3429" y="271"/>
                  </a:lnTo>
                  <a:lnTo>
                    <a:pt x="3429" y="271"/>
                  </a:lnTo>
                  <a:lnTo>
                    <a:pt x="3420" y="271"/>
                  </a:lnTo>
                  <a:lnTo>
                    <a:pt x="3420" y="268"/>
                  </a:lnTo>
                  <a:lnTo>
                    <a:pt x="3413" y="268"/>
                  </a:lnTo>
                  <a:lnTo>
                    <a:pt x="3413" y="271"/>
                  </a:lnTo>
                  <a:lnTo>
                    <a:pt x="3408" y="271"/>
                  </a:lnTo>
                  <a:lnTo>
                    <a:pt x="3408" y="268"/>
                  </a:lnTo>
                  <a:lnTo>
                    <a:pt x="3401" y="268"/>
                  </a:lnTo>
                  <a:lnTo>
                    <a:pt x="3401" y="271"/>
                  </a:lnTo>
                  <a:lnTo>
                    <a:pt x="3391" y="271"/>
                  </a:lnTo>
                  <a:lnTo>
                    <a:pt x="3391" y="266"/>
                  </a:lnTo>
                  <a:lnTo>
                    <a:pt x="3391" y="266"/>
                  </a:lnTo>
                  <a:lnTo>
                    <a:pt x="3391" y="263"/>
                  </a:lnTo>
                  <a:lnTo>
                    <a:pt x="3389" y="263"/>
                  </a:lnTo>
                  <a:lnTo>
                    <a:pt x="3389" y="263"/>
                  </a:lnTo>
                  <a:lnTo>
                    <a:pt x="3389" y="263"/>
                  </a:lnTo>
                  <a:lnTo>
                    <a:pt x="3389" y="261"/>
                  </a:lnTo>
                  <a:lnTo>
                    <a:pt x="3387" y="261"/>
                  </a:lnTo>
                  <a:lnTo>
                    <a:pt x="3387" y="261"/>
                  </a:lnTo>
                  <a:lnTo>
                    <a:pt x="3384" y="261"/>
                  </a:lnTo>
                  <a:lnTo>
                    <a:pt x="3384" y="259"/>
                  </a:lnTo>
                  <a:lnTo>
                    <a:pt x="3382" y="259"/>
                  </a:lnTo>
                  <a:lnTo>
                    <a:pt x="3382" y="259"/>
                  </a:lnTo>
                  <a:lnTo>
                    <a:pt x="3380" y="259"/>
                  </a:lnTo>
                  <a:lnTo>
                    <a:pt x="3380" y="259"/>
                  </a:lnTo>
                  <a:lnTo>
                    <a:pt x="3380" y="259"/>
                  </a:lnTo>
                  <a:lnTo>
                    <a:pt x="3380" y="256"/>
                  </a:lnTo>
                  <a:lnTo>
                    <a:pt x="3380" y="256"/>
                  </a:lnTo>
                  <a:lnTo>
                    <a:pt x="3380" y="254"/>
                  </a:lnTo>
                  <a:lnTo>
                    <a:pt x="3375" y="254"/>
                  </a:lnTo>
                  <a:lnTo>
                    <a:pt x="3375" y="254"/>
                  </a:lnTo>
                  <a:lnTo>
                    <a:pt x="3370" y="254"/>
                  </a:lnTo>
                  <a:lnTo>
                    <a:pt x="3370" y="252"/>
                  </a:lnTo>
                  <a:lnTo>
                    <a:pt x="3368" y="252"/>
                  </a:lnTo>
                  <a:lnTo>
                    <a:pt x="3368" y="252"/>
                  </a:lnTo>
                  <a:lnTo>
                    <a:pt x="3368" y="252"/>
                  </a:lnTo>
                  <a:lnTo>
                    <a:pt x="3368" y="249"/>
                  </a:lnTo>
                  <a:lnTo>
                    <a:pt x="3363" y="249"/>
                  </a:lnTo>
                  <a:lnTo>
                    <a:pt x="3363" y="249"/>
                  </a:lnTo>
                  <a:lnTo>
                    <a:pt x="3358" y="249"/>
                  </a:lnTo>
                  <a:lnTo>
                    <a:pt x="3358" y="249"/>
                  </a:lnTo>
                  <a:lnTo>
                    <a:pt x="3356" y="249"/>
                  </a:lnTo>
                  <a:lnTo>
                    <a:pt x="3356" y="247"/>
                  </a:lnTo>
                  <a:lnTo>
                    <a:pt x="3354" y="247"/>
                  </a:lnTo>
                  <a:lnTo>
                    <a:pt x="3354" y="247"/>
                  </a:lnTo>
                  <a:lnTo>
                    <a:pt x="3349" y="247"/>
                  </a:lnTo>
                  <a:lnTo>
                    <a:pt x="3349" y="245"/>
                  </a:lnTo>
                  <a:lnTo>
                    <a:pt x="3346" y="245"/>
                  </a:lnTo>
                  <a:lnTo>
                    <a:pt x="3346" y="245"/>
                  </a:lnTo>
                  <a:lnTo>
                    <a:pt x="3344" y="245"/>
                  </a:lnTo>
                  <a:lnTo>
                    <a:pt x="3344" y="242"/>
                  </a:lnTo>
                  <a:lnTo>
                    <a:pt x="3339" y="242"/>
                  </a:lnTo>
                  <a:lnTo>
                    <a:pt x="3339" y="242"/>
                  </a:lnTo>
                  <a:lnTo>
                    <a:pt x="3337" y="242"/>
                  </a:lnTo>
                  <a:lnTo>
                    <a:pt x="3337" y="240"/>
                  </a:lnTo>
                  <a:lnTo>
                    <a:pt x="3332" y="240"/>
                  </a:lnTo>
                  <a:lnTo>
                    <a:pt x="3332" y="240"/>
                  </a:lnTo>
                  <a:lnTo>
                    <a:pt x="3330" y="240"/>
                  </a:lnTo>
                  <a:lnTo>
                    <a:pt x="3330" y="237"/>
                  </a:lnTo>
                  <a:lnTo>
                    <a:pt x="3327" y="237"/>
                  </a:lnTo>
                  <a:lnTo>
                    <a:pt x="3327" y="237"/>
                  </a:lnTo>
                  <a:lnTo>
                    <a:pt x="3325" y="237"/>
                  </a:lnTo>
                  <a:lnTo>
                    <a:pt x="3325" y="237"/>
                  </a:lnTo>
                  <a:lnTo>
                    <a:pt x="3323" y="237"/>
                  </a:lnTo>
                  <a:lnTo>
                    <a:pt x="3323" y="235"/>
                  </a:lnTo>
                  <a:lnTo>
                    <a:pt x="3320" y="235"/>
                  </a:lnTo>
                  <a:lnTo>
                    <a:pt x="3320" y="235"/>
                  </a:lnTo>
                  <a:lnTo>
                    <a:pt x="3316" y="235"/>
                  </a:lnTo>
                  <a:lnTo>
                    <a:pt x="3316" y="233"/>
                  </a:lnTo>
                  <a:lnTo>
                    <a:pt x="3313" y="233"/>
                  </a:lnTo>
                  <a:lnTo>
                    <a:pt x="3313" y="233"/>
                  </a:lnTo>
                  <a:lnTo>
                    <a:pt x="3311" y="233"/>
                  </a:lnTo>
                  <a:lnTo>
                    <a:pt x="3311" y="230"/>
                  </a:lnTo>
                  <a:lnTo>
                    <a:pt x="3309" y="230"/>
                  </a:lnTo>
                  <a:lnTo>
                    <a:pt x="3309" y="230"/>
                  </a:lnTo>
                  <a:lnTo>
                    <a:pt x="3306" y="230"/>
                  </a:lnTo>
                  <a:lnTo>
                    <a:pt x="3306" y="228"/>
                  </a:lnTo>
                  <a:lnTo>
                    <a:pt x="3304" y="228"/>
                  </a:lnTo>
                  <a:lnTo>
                    <a:pt x="3304" y="228"/>
                  </a:lnTo>
                  <a:lnTo>
                    <a:pt x="3301" y="228"/>
                  </a:lnTo>
                  <a:lnTo>
                    <a:pt x="3301" y="228"/>
                  </a:lnTo>
                  <a:lnTo>
                    <a:pt x="3299" y="228"/>
                  </a:lnTo>
                  <a:lnTo>
                    <a:pt x="3299" y="226"/>
                  </a:lnTo>
                  <a:lnTo>
                    <a:pt x="3294" y="226"/>
                  </a:lnTo>
                  <a:lnTo>
                    <a:pt x="3294" y="226"/>
                  </a:lnTo>
                  <a:lnTo>
                    <a:pt x="3292" y="226"/>
                  </a:lnTo>
                  <a:lnTo>
                    <a:pt x="3292" y="223"/>
                  </a:lnTo>
                  <a:lnTo>
                    <a:pt x="3290" y="223"/>
                  </a:lnTo>
                  <a:lnTo>
                    <a:pt x="3290" y="223"/>
                  </a:lnTo>
                  <a:lnTo>
                    <a:pt x="3287" y="223"/>
                  </a:lnTo>
                  <a:lnTo>
                    <a:pt x="3287" y="223"/>
                  </a:lnTo>
                  <a:lnTo>
                    <a:pt x="3283" y="223"/>
                  </a:lnTo>
                  <a:lnTo>
                    <a:pt x="3283" y="223"/>
                  </a:lnTo>
                  <a:lnTo>
                    <a:pt x="3280" y="223"/>
                  </a:lnTo>
                  <a:lnTo>
                    <a:pt x="3280" y="221"/>
                  </a:lnTo>
                  <a:lnTo>
                    <a:pt x="3280" y="221"/>
                  </a:lnTo>
                  <a:lnTo>
                    <a:pt x="3280" y="221"/>
                  </a:lnTo>
                  <a:lnTo>
                    <a:pt x="3278" y="221"/>
                  </a:lnTo>
                  <a:lnTo>
                    <a:pt x="3278" y="218"/>
                  </a:lnTo>
                  <a:lnTo>
                    <a:pt x="3275" y="218"/>
                  </a:lnTo>
                  <a:lnTo>
                    <a:pt x="3275" y="218"/>
                  </a:lnTo>
                  <a:lnTo>
                    <a:pt x="3273" y="218"/>
                  </a:lnTo>
                  <a:lnTo>
                    <a:pt x="3273" y="218"/>
                  </a:lnTo>
                  <a:lnTo>
                    <a:pt x="3271" y="218"/>
                  </a:lnTo>
                  <a:lnTo>
                    <a:pt x="3271" y="216"/>
                  </a:lnTo>
                  <a:lnTo>
                    <a:pt x="3268" y="216"/>
                  </a:lnTo>
                  <a:lnTo>
                    <a:pt x="3268" y="216"/>
                  </a:lnTo>
                  <a:lnTo>
                    <a:pt x="3266" y="216"/>
                  </a:lnTo>
                  <a:lnTo>
                    <a:pt x="3266" y="214"/>
                  </a:lnTo>
                  <a:lnTo>
                    <a:pt x="3264" y="214"/>
                  </a:lnTo>
                  <a:lnTo>
                    <a:pt x="3264" y="214"/>
                  </a:lnTo>
                  <a:lnTo>
                    <a:pt x="3259" y="214"/>
                  </a:lnTo>
                  <a:lnTo>
                    <a:pt x="3259" y="211"/>
                  </a:lnTo>
                  <a:lnTo>
                    <a:pt x="3256" y="211"/>
                  </a:lnTo>
                  <a:lnTo>
                    <a:pt x="3256" y="211"/>
                  </a:lnTo>
                  <a:lnTo>
                    <a:pt x="3252" y="211"/>
                  </a:lnTo>
                  <a:lnTo>
                    <a:pt x="3252" y="209"/>
                  </a:lnTo>
                  <a:lnTo>
                    <a:pt x="3240" y="209"/>
                  </a:lnTo>
                  <a:lnTo>
                    <a:pt x="3240" y="209"/>
                  </a:lnTo>
                  <a:lnTo>
                    <a:pt x="3233" y="209"/>
                  </a:lnTo>
                  <a:lnTo>
                    <a:pt x="3233" y="209"/>
                  </a:lnTo>
                  <a:lnTo>
                    <a:pt x="3230" y="209"/>
                  </a:lnTo>
                  <a:lnTo>
                    <a:pt x="3230" y="207"/>
                  </a:lnTo>
                  <a:lnTo>
                    <a:pt x="3226" y="207"/>
                  </a:lnTo>
                  <a:lnTo>
                    <a:pt x="3226" y="207"/>
                  </a:lnTo>
                  <a:lnTo>
                    <a:pt x="3216" y="207"/>
                  </a:lnTo>
                  <a:lnTo>
                    <a:pt x="3216" y="204"/>
                  </a:lnTo>
                  <a:lnTo>
                    <a:pt x="3212" y="204"/>
                  </a:lnTo>
                  <a:lnTo>
                    <a:pt x="3212" y="204"/>
                  </a:lnTo>
                  <a:lnTo>
                    <a:pt x="3207" y="204"/>
                  </a:lnTo>
                  <a:lnTo>
                    <a:pt x="3207" y="202"/>
                  </a:lnTo>
                  <a:lnTo>
                    <a:pt x="3202" y="202"/>
                  </a:lnTo>
                  <a:lnTo>
                    <a:pt x="3202" y="202"/>
                  </a:lnTo>
                  <a:lnTo>
                    <a:pt x="3202" y="202"/>
                  </a:lnTo>
                  <a:lnTo>
                    <a:pt x="3202" y="200"/>
                  </a:lnTo>
                  <a:lnTo>
                    <a:pt x="3200" y="200"/>
                  </a:lnTo>
                  <a:lnTo>
                    <a:pt x="3200" y="200"/>
                  </a:lnTo>
                  <a:lnTo>
                    <a:pt x="3197" y="200"/>
                  </a:lnTo>
                  <a:lnTo>
                    <a:pt x="3197" y="200"/>
                  </a:lnTo>
                  <a:lnTo>
                    <a:pt x="3195" y="200"/>
                  </a:lnTo>
                  <a:lnTo>
                    <a:pt x="3195" y="200"/>
                  </a:lnTo>
                  <a:lnTo>
                    <a:pt x="3190" y="200"/>
                  </a:lnTo>
                  <a:lnTo>
                    <a:pt x="3190" y="200"/>
                  </a:lnTo>
                  <a:lnTo>
                    <a:pt x="3188" y="200"/>
                  </a:lnTo>
                  <a:lnTo>
                    <a:pt x="3188" y="200"/>
                  </a:lnTo>
                  <a:lnTo>
                    <a:pt x="3150" y="200"/>
                  </a:lnTo>
                  <a:lnTo>
                    <a:pt x="3150" y="200"/>
                  </a:lnTo>
                  <a:lnTo>
                    <a:pt x="3145" y="200"/>
                  </a:lnTo>
                  <a:lnTo>
                    <a:pt x="3145" y="200"/>
                  </a:lnTo>
                  <a:lnTo>
                    <a:pt x="3145" y="200"/>
                  </a:lnTo>
                  <a:lnTo>
                    <a:pt x="3145" y="200"/>
                  </a:lnTo>
                  <a:lnTo>
                    <a:pt x="3143" y="200"/>
                  </a:lnTo>
                  <a:lnTo>
                    <a:pt x="3143" y="197"/>
                  </a:lnTo>
                  <a:lnTo>
                    <a:pt x="3136" y="197"/>
                  </a:lnTo>
                  <a:lnTo>
                    <a:pt x="3136" y="200"/>
                  </a:lnTo>
                  <a:lnTo>
                    <a:pt x="3133" y="200"/>
                  </a:lnTo>
                  <a:lnTo>
                    <a:pt x="3133" y="200"/>
                  </a:lnTo>
                  <a:lnTo>
                    <a:pt x="3129" y="200"/>
                  </a:lnTo>
                  <a:lnTo>
                    <a:pt x="3129" y="200"/>
                  </a:lnTo>
                  <a:lnTo>
                    <a:pt x="3126" y="200"/>
                  </a:lnTo>
                  <a:lnTo>
                    <a:pt x="3126" y="197"/>
                  </a:lnTo>
                  <a:lnTo>
                    <a:pt x="3124" y="197"/>
                  </a:lnTo>
                  <a:lnTo>
                    <a:pt x="3124" y="197"/>
                  </a:lnTo>
                  <a:lnTo>
                    <a:pt x="3124" y="197"/>
                  </a:lnTo>
                  <a:lnTo>
                    <a:pt x="3124" y="197"/>
                  </a:lnTo>
                  <a:lnTo>
                    <a:pt x="3114" y="197"/>
                  </a:lnTo>
                  <a:lnTo>
                    <a:pt x="3114" y="197"/>
                  </a:lnTo>
                  <a:lnTo>
                    <a:pt x="3105" y="197"/>
                  </a:lnTo>
                  <a:lnTo>
                    <a:pt x="3105" y="195"/>
                  </a:lnTo>
                  <a:lnTo>
                    <a:pt x="3098" y="195"/>
                  </a:lnTo>
                  <a:lnTo>
                    <a:pt x="3098" y="195"/>
                  </a:lnTo>
                  <a:lnTo>
                    <a:pt x="3088" y="195"/>
                  </a:lnTo>
                  <a:lnTo>
                    <a:pt x="3088" y="192"/>
                  </a:lnTo>
                  <a:lnTo>
                    <a:pt x="3084" y="192"/>
                  </a:lnTo>
                  <a:lnTo>
                    <a:pt x="3084" y="195"/>
                  </a:lnTo>
                  <a:lnTo>
                    <a:pt x="3084" y="195"/>
                  </a:lnTo>
                  <a:lnTo>
                    <a:pt x="3084" y="192"/>
                  </a:lnTo>
                  <a:lnTo>
                    <a:pt x="3079" y="192"/>
                  </a:lnTo>
                  <a:lnTo>
                    <a:pt x="3079" y="192"/>
                  </a:lnTo>
                  <a:lnTo>
                    <a:pt x="3077" y="192"/>
                  </a:lnTo>
                  <a:lnTo>
                    <a:pt x="3077" y="192"/>
                  </a:lnTo>
                  <a:lnTo>
                    <a:pt x="3074" y="192"/>
                  </a:lnTo>
                  <a:lnTo>
                    <a:pt x="3074" y="195"/>
                  </a:lnTo>
                  <a:lnTo>
                    <a:pt x="3077" y="195"/>
                  </a:lnTo>
                  <a:lnTo>
                    <a:pt x="3077" y="195"/>
                  </a:lnTo>
                  <a:lnTo>
                    <a:pt x="3077" y="195"/>
                  </a:lnTo>
                  <a:lnTo>
                    <a:pt x="3077" y="200"/>
                  </a:lnTo>
                  <a:lnTo>
                    <a:pt x="3077" y="200"/>
                  </a:lnTo>
                  <a:lnTo>
                    <a:pt x="3077" y="202"/>
                  </a:lnTo>
                  <a:lnTo>
                    <a:pt x="3074" y="202"/>
                  </a:lnTo>
                  <a:lnTo>
                    <a:pt x="3074" y="204"/>
                  </a:lnTo>
                  <a:lnTo>
                    <a:pt x="3072" y="204"/>
                  </a:lnTo>
                  <a:lnTo>
                    <a:pt x="3072" y="202"/>
                  </a:lnTo>
                  <a:lnTo>
                    <a:pt x="3072" y="202"/>
                  </a:lnTo>
                  <a:lnTo>
                    <a:pt x="3072" y="202"/>
                  </a:lnTo>
                  <a:lnTo>
                    <a:pt x="3067" y="202"/>
                  </a:lnTo>
                  <a:lnTo>
                    <a:pt x="3067" y="204"/>
                  </a:lnTo>
                  <a:lnTo>
                    <a:pt x="3067" y="204"/>
                  </a:lnTo>
                  <a:lnTo>
                    <a:pt x="3067" y="204"/>
                  </a:lnTo>
                  <a:lnTo>
                    <a:pt x="3069" y="204"/>
                  </a:lnTo>
                  <a:lnTo>
                    <a:pt x="3069" y="207"/>
                  </a:lnTo>
                  <a:lnTo>
                    <a:pt x="3069" y="207"/>
                  </a:lnTo>
                  <a:lnTo>
                    <a:pt x="3069" y="207"/>
                  </a:lnTo>
                  <a:lnTo>
                    <a:pt x="3069" y="207"/>
                  </a:lnTo>
                  <a:lnTo>
                    <a:pt x="3069" y="209"/>
                  </a:lnTo>
                  <a:lnTo>
                    <a:pt x="3074" y="209"/>
                  </a:lnTo>
                  <a:lnTo>
                    <a:pt x="3074" y="207"/>
                  </a:lnTo>
                  <a:lnTo>
                    <a:pt x="3079" y="207"/>
                  </a:lnTo>
                  <a:lnTo>
                    <a:pt x="3079" y="209"/>
                  </a:lnTo>
                  <a:lnTo>
                    <a:pt x="3081" y="209"/>
                  </a:lnTo>
                  <a:lnTo>
                    <a:pt x="3081" y="209"/>
                  </a:lnTo>
                  <a:lnTo>
                    <a:pt x="3081" y="209"/>
                  </a:lnTo>
                  <a:lnTo>
                    <a:pt x="3081" y="211"/>
                  </a:lnTo>
                  <a:lnTo>
                    <a:pt x="3081" y="211"/>
                  </a:lnTo>
                  <a:lnTo>
                    <a:pt x="3081" y="214"/>
                  </a:lnTo>
                  <a:lnTo>
                    <a:pt x="3084" y="214"/>
                  </a:lnTo>
                  <a:lnTo>
                    <a:pt x="3084" y="214"/>
                  </a:lnTo>
                  <a:lnTo>
                    <a:pt x="3084" y="214"/>
                  </a:lnTo>
                  <a:lnTo>
                    <a:pt x="3084" y="216"/>
                  </a:lnTo>
                  <a:lnTo>
                    <a:pt x="3084" y="216"/>
                  </a:lnTo>
                  <a:lnTo>
                    <a:pt x="3084" y="218"/>
                  </a:lnTo>
                  <a:lnTo>
                    <a:pt x="3086" y="218"/>
                  </a:lnTo>
                  <a:lnTo>
                    <a:pt x="3086" y="221"/>
                  </a:lnTo>
                  <a:lnTo>
                    <a:pt x="3086" y="221"/>
                  </a:lnTo>
                  <a:lnTo>
                    <a:pt x="3086" y="221"/>
                  </a:lnTo>
                  <a:lnTo>
                    <a:pt x="3084" y="221"/>
                  </a:lnTo>
                  <a:lnTo>
                    <a:pt x="3084" y="223"/>
                  </a:lnTo>
                  <a:lnTo>
                    <a:pt x="3081" y="223"/>
                  </a:lnTo>
                  <a:lnTo>
                    <a:pt x="3081" y="223"/>
                  </a:lnTo>
                  <a:lnTo>
                    <a:pt x="3077" y="223"/>
                  </a:lnTo>
                  <a:lnTo>
                    <a:pt x="3077" y="226"/>
                  </a:lnTo>
                  <a:lnTo>
                    <a:pt x="3074" y="226"/>
                  </a:lnTo>
                  <a:lnTo>
                    <a:pt x="3074" y="226"/>
                  </a:lnTo>
                  <a:lnTo>
                    <a:pt x="3069" y="226"/>
                  </a:lnTo>
                  <a:lnTo>
                    <a:pt x="3069" y="228"/>
                  </a:lnTo>
                  <a:lnTo>
                    <a:pt x="3055" y="228"/>
                  </a:lnTo>
                  <a:lnTo>
                    <a:pt x="3055" y="226"/>
                  </a:lnTo>
                  <a:lnTo>
                    <a:pt x="3055" y="226"/>
                  </a:lnTo>
                  <a:lnTo>
                    <a:pt x="3055" y="221"/>
                  </a:lnTo>
                  <a:lnTo>
                    <a:pt x="3053" y="221"/>
                  </a:lnTo>
                  <a:lnTo>
                    <a:pt x="3053" y="218"/>
                  </a:lnTo>
                  <a:lnTo>
                    <a:pt x="3051" y="218"/>
                  </a:lnTo>
                  <a:lnTo>
                    <a:pt x="3051" y="218"/>
                  </a:lnTo>
                  <a:lnTo>
                    <a:pt x="3051" y="218"/>
                  </a:lnTo>
                  <a:lnTo>
                    <a:pt x="3051" y="218"/>
                  </a:lnTo>
                  <a:lnTo>
                    <a:pt x="3048" y="218"/>
                  </a:lnTo>
                  <a:lnTo>
                    <a:pt x="3048" y="218"/>
                  </a:lnTo>
                  <a:lnTo>
                    <a:pt x="3043" y="218"/>
                  </a:lnTo>
                  <a:lnTo>
                    <a:pt x="3043" y="218"/>
                  </a:lnTo>
                  <a:lnTo>
                    <a:pt x="3041" y="218"/>
                  </a:lnTo>
                  <a:lnTo>
                    <a:pt x="3041" y="216"/>
                  </a:lnTo>
                  <a:lnTo>
                    <a:pt x="3029" y="216"/>
                  </a:lnTo>
                  <a:lnTo>
                    <a:pt x="3029" y="216"/>
                  </a:lnTo>
                  <a:lnTo>
                    <a:pt x="3029" y="216"/>
                  </a:lnTo>
                  <a:lnTo>
                    <a:pt x="3029" y="214"/>
                  </a:lnTo>
                  <a:lnTo>
                    <a:pt x="3027" y="214"/>
                  </a:lnTo>
                  <a:lnTo>
                    <a:pt x="3027" y="211"/>
                  </a:lnTo>
                  <a:lnTo>
                    <a:pt x="3029" y="211"/>
                  </a:lnTo>
                  <a:lnTo>
                    <a:pt x="3029" y="207"/>
                  </a:lnTo>
                  <a:lnTo>
                    <a:pt x="3025" y="207"/>
                  </a:lnTo>
                  <a:lnTo>
                    <a:pt x="3025" y="204"/>
                  </a:lnTo>
                  <a:lnTo>
                    <a:pt x="3027" y="204"/>
                  </a:lnTo>
                  <a:lnTo>
                    <a:pt x="3027" y="207"/>
                  </a:lnTo>
                  <a:lnTo>
                    <a:pt x="3032" y="207"/>
                  </a:lnTo>
                  <a:lnTo>
                    <a:pt x="3032" y="207"/>
                  </a:lnTo>
                  <a:lnTo>
                    <a:pt x="3036" y="207"/>
                  </a:lnTo>
                  <a:lnTo>
                    <a:pt x="3036" y="209"/>
                  </a:lnTo>
                  <a:lnTo>
                    <a:pt x="3051" y="209"/>
                  </a:lnTo>
                  <a:lnTo>
                    <a:pt x="3051" y="207"/>
                  </a:lnTo>
                  <a:lnTo>
                    <a:pt x="3051" y="207"/>
                  </a:lnTo>
                  <a:lnTo>
                    <a:pt x="3051" y="202"/>
                  </a:lnTo>
                  <a:lnTo>
                    <a:pt x="3053" y="202"/>
                  </a:lnTo>
                  <a:lnTo>
                    <a:pt x="3053" y="202"/>
                  </a:lnTo>
                  <a:lnTo>
                    <a:pt x="3055" y="202"/>
                  </a:lnTo>
                  <a:lnTo>
                    <a:pt x="3055" y="200"/>
                  </a:lnTo>
                  <a:lnTo>
                    <a:pt x="3053" y="200"/>
                  </a:lnTo>
                  <a:lnTo>
                    <a:pt x="3053" y="200"/>
                  </a:lnTo>
                  <a:lnTo>
                    <a:pt x="3051" y="200"/>
                  </a:lnTo>
                  <a:lnTo>
                    <a:pt x="3051" y="200"/>
                  </a:lnTo>
                  <a:lnTo>
                    <a:pt x="3051" y="200"/>
                  </a:lnTo>
                  <a:lnTo>
                    <a:pt x="3051" y="197"/>
                  </a:lnTo>
                  <a:lnTo>
                    <a:pt x="3046" y="197"/>
                  </a:lnTo>
                  <a:lnTo>
                    <a:pt x="3046" y="200"/>
                  </a:lnTo>
                  <a:lnTo>
                    <a:pt x="3041" y="200"/>
                  </a:lnTo>
                  <a:lnTo>
                    <a:pt x="3041" y="197"/>
                  </a:lnTo>
                  <a:lnTo>
                    <a:pt x="3041" y="197"/>
                  </a:lnTo>
                  <a:lnTo>
                    <a:pt x="3041" y="197"/>
                  </a:lnTo>
                  <a:lnTo>
                    <a:pt x="3039" y="197"/>
                  </a:lnTo>
                  <a:lnTo>
                    <a:pt x="3039" y="197"/>
                  </a:lnTo>
                  <a:lnTo>
                    <a:pt x="3036" y="197"/>
                  </a:lnTo>
                  <a:lnTo>
                    <a:pt x="3036" y="197"/>
                  </a:lnTo>
                  <a:lnTo>
                    <a:pt x="3034" y="197"/>
                  </a:lnTo>
                  <a:lnTo>
                    <a:pt x="3034" y="195"/>
                  </a:lnTo>
                  <a:lnTo>
                    <a:pt x="3027" y="195"/>
                  </a:lnTo>
                  <a:lnTo>
                    <a:pt x="3027" y="197"/>
                  </a:lnTo>
                  <a:lnTo>
                    <a:pt x="3025" y="197"/>
                  </a:lnTo>
                  <a:lnTo>
                    <a:pt x="3025" y="197"/>
                  </a:lnTo>
                  <a:lnTo>
                    <a:pt x="3020" y="197"/>
                  </a:lnTo>
                  <a:lnTo>
                    <a:pt x="3020" y="200"/>
                  </a:lnTo>
                  <a:lnTo>
                    <a:pt x="3017" y="200"/>
                  </a:lnTo>
                  <a:lnTo>
                    <a:pt x="3017" y="200"/>
                  </a:lnTo>
                  <a:lnTo>
                    <a:pt x="3017" y="200"/>
                  </a:lnTo>
                  <a:lnTo>
                    <a:pt x="3017" y="200"/>
                  </a:lnTo>
                  <a:lnTo>
                    <a:pt x="3017" y="200"/>
                  </a:lnTo>
                  <a:lnTo>
                    <a:pt x="3017" y="202"/>
                  </a:lnTo>
                  <a:lnTo>
                    <a:pt x="3015" y="202"/>
                  </a:lnTo>
                  <a:lnTo>
                    <a:pt x="3015" y="202"/>
                  </a:lnTo>
                  <a:lnTo>
                    <a:pt x="3013" y="202"/>
                  </a:lnTo>
                  <a:lnTo>
                    <a:pt x="3013" y="204"/>
                  </a:lnTo>
                  <a:lnTo>
                    <a:pt x="3010" y="204"/>
                  </a:lnTo>
                  <a:lnTo>
                    <a:pt x="3010" y="204"/>
                  </a:lnTo>
                  <a:lnTo>
                    <a:pt x="3008" y="204"/>
                  </a:lnTo>
                  <a:lnTo>
                    <a:pt x="3008" y="207"/>
                  </a:lnTo>
                  <a:lnTo>
                    <a:pt x="3008" y="207"/>
                  </a:lnTo>
                  <a:lnTo>
                    <a:pt x="3008" y="207"/>
                  </a:lnTo>
                  <a:lnTo>
                    <a:pt x="3003" y="207"/>
                  </a:lnTo>
                  <a:lnTo>
                    <a:pt x="3003" y="209"/>
                  </a:lnTo>
                  <a:lnTo>
                    <a:pt x="3001" y="209"/>
                  </a:lnTo>
                  <a:lnTo>
                    <a:pt x="3001" y="209"/>
                  </a:lnTo>
                  <a:lnTo>
                    <a:pt x="2996" y="209"/>
                  </a:lnTo>
                  <a:lnTo>
                    <a:pt x="2996" y="209"/>
                  </a:lnTo>
                  <a:lnTo>
                    <a:pt x="2991" y="209"/>
                  </a:lnTo>
                  <a:lnTo>
                    <a:pt x="2991" y="209"/>
                  </a:lnTo>
                  <a:lnTo>
                    <a:pt x="2987" y="209"/>
                  </a:lnTo>
                  <a:lnTo>
                    <a:pt x="2987" y="209"/>
                  </a:lnTo>
                  <a:lnTo>
                    <a:pt x="2980" y="209"/>
                  </a:lnTo>
                  <a:lnTo>
                    <a:pt x="2980" y="207"/>
                  </a:lnTo>
                  <a:lnTo>
                    <a:pt x="2963" y="207"/>
                  </a:lnTo>
                  <a:lnTo>
                    <a:pt x="2963" y="207"/>
                  </a:lnTo>
                  <a:lnTo>
                    <a:pt x="2961" y="207"/>
                  </a:lnTo>
                  <a:lnTo>
                    <a:pt x="2961" y="207"/>
                  </a:lnTo>
                  <a:lnTo>
                    <a:pt x="2949" y="207"/>
                  </a:lnTo>
                  <a:lnTo>
                    <a:pt x="2949" y="207"/>
                  </a:lnTo>
                  <a:lnTo>
                    <a:pt x="2944" y="207"/>
                  </a:lnTo>
                  <a:lnTo>
                    <a:pt x="2944" y="204"/>
                  </a:lnTo>
                  <a:lnTo>
                    <a:pt x="2942" y="204"/>
                  </a:lnTo>
                  <a:lnTo>
                    <a:pt x="2942" y="204"/>
                  </a:lnTo>
                  <a:lnTo>
                    <a:pt x="2942" y="204"/>
                  </a:lnTo>
                  <a:lnTo>
                    <a:pt x="2942" y="202"/>
                  </a:lnTo>
                  <a:lnTo>
                    <a:pt x="2935" y="202"/>
                  </a:lnTo>
                  <a:lnTo>
                    <a:pt x="2935" y="204"/>
                  </a:lnTo>
                  <a:lnTo>
                    <a:pt x="2930" y="204"/>
                  </a:lnTo>
                  <a:lnTo>
                    <a:pt x="2930" y="204"/>
                  </a:lnTo>
                  <a:lnTo>
                    <a:pt x="2927" y="204"/>
                  </a:lnTo>
                  <a:lnTo>
                    <a:pt x="2927" y="204"/>
                  </a:lnTo>
                  <a:lnTo>
                    <a:pt x="2916" y="204"/>
                  </a:lnTo>
                  <a:lnTo>
                    <a:pt x="2916" y="204"/>
                  </a:lnTo>
                  <a:lnTo>
                    <a:pt x="2901" y="204"/>
                  </a:lnTo>
                  <a:lnTo>
                    <a:pt x="2901" y="204"/>
                  </a:lnTo>
                  <a:lnTo>
                    <a:pt x="2901" y="204"/>
                  </a:lnTo>
                  <a:lnTo>
                    <a:pt x="2901" y="204"/>
                  </a:lnTo>
                  <a:lnTo>
                    <a:pt x="2897" y="204"/>
                  </a:lnTo>
                  <a:lnTo>
                    <a:pt x="2897" y="207"/>
                  </a:lnTo>
                  <a:lnTo>
                    <a:pt x="2894" y="207"/>
                  </a:lnTo>
                  <a:lnTo>
                    <a:pt x="2894" y="207"/>
                  </a:lnTo>
                  <a:lnTo>
                    <a:pt x="2892" y="207"/>
                  </a:lnTo>
                  <a:lnTo>
                    <a:pt x="2892" y="204"/>
                  </a:lnTo>
                  <a:lnTo>
                    <a:pt x="2887" y="204"/>
                  </a:lnTo>
                  <a:lnTo>
                    <a:pt x="2887" y="207"/>
                  </a:lnTo>
                  <a:lnTo>
                    <a:pt x="2880" y="207"/>
                  </a:lnTo>
                  <a:lnTo>
                    <a:pt x="2880" y="209"/>
                  </a:lnTo>
                  <a:lnTo>
                    <a:pt x="2880" y="209"/>
                  </a:lnTo>
                  <a:lnTo>
                    <a:pt x="2880" y="207"/>
                  </a:lnTo>
                  <a:lnTo>
                    <a:pt x="2880" y="207"/>
                  </a:lnTo>
                  <a:lnTo>
                    <a:pt x="2880" y="207"/>
                  </a:lnTo>
                  <a:lnTo>
                    <a:pt x="2878" y="207"/>
                  </a:lnTo>
                  <a:lnTo>
                    <a:pt x="2878" y="209"/>
                  </a:lnTo>
                  <a:lnTo>
                    <a:pt x="2878" y="209"/>
                  </a:lnTo>
                  <a:lnTo>
                    <a:pt x="2878" y="209"/>
                  </a:lnTo>
                  <a:lnTo>
                    <a:pt x="2875" y="209"/>
                  </a:lnTo>
                  <a:lnTo>
                    <a:pt x="2875" y="207"/>
                  </a:lnTo>
                  <a:lnTo>
                    <a:pt x="2875" y="207"/>
                  </a:lnTo>
                  <a:lnTo>
                    <a:pt x="2875" y="204"/>
                  </a:lnTo>
                  <a:lnTo>
                    <a:pt x="2873" y="204"/>
                  </a:lnTo>
                  <a:lnTo>
                    <a:pt x="2873" y="204"/>
                  </a:lnTo>
                  <a:lnTo>
                    <a:pt x="2871" y="204"/>
                  </a:lnTo>
                  <a:lnTo>
                    <a:pt x="2871" y="204"/>
                  </a:lnTo>
                  <a:lnTo>
                    <a:pt x="2864" y="204"/>
                  </a:lnTo>
                  <a:lnTo>
                    <a:pt x="2864" y="204"/>
                  </a:lnTo>
                  <a:lnTo>
                    <a:pt x="2856" y="204"/>
                  </a:lnTo>
                  <a:lnTo>
                    <a:pt x="2856" y="202"/>
                  </a:lnTo>
                  <a:lnTo>
                    <a:pt x="2849" y="202"/>
                  </a:lnTo>
                  <a:lnTo>
                    <a:pt x="2849" y="202"/>
                  </a:lnTo>
                  <a:lnTo>
                    <a:pt x="2847" y="202"/>
                  </a:lnTo>
                  <a:lnTo>
                    <a:pt x="2847" y="200"/>
                  </a:lnTo>
                  <a:lnTo>
                    <a:pt x="2847" y="200"/>
                  </a:lnTo>
                  <a:lnTo>
                    <a:pt x="2847" y="200"/>
                  </a:lnTo>
                  <a:lnTo>
                    <a:pt x="2847" y="200"/>
                  </a:lnTo>
                  <a:lnTo>
                    <a:pt x="2847" y="197"/>
                  </a:lnTo>
                  <a:lnTo>
                    <a:pt x="2849" y="197"/>
                  </a:lnTo>
                  <a:lnTo>
                    <a:pt x="2849" y="197"/>
                  </a:lnTo>
                  <a:lnTo>
                    <a:pt x="2849" y="197"/>
                  </a:lnTo>
                  <a:lnTo>
                    <a:pt x="2849" y="195"/>
                  </a:lnTo>
                  <a:lnTo>
                    <a:pt x="2849" y="195"/>
                  </a:lnTo>
                  <a:lnTo>
                    <a:pt x="2849" y="192"/>
                  </a:lnTo>
                  <a:lnTo>
                    <a:pt x="2852" y="192"/>
                  </a:lnTo>
                  <a:lnTo>
                    <a:pt x="2852" y="192"/>
                  </a:lnTo>
                  <a:lnTo>
                    <a:pt x="2852" y="192"/>
                  </a:lnTo>
                  <a:lnTo>
                    <a:pt x="2852" y="190"/>
                  </a:lnTo>
                  <a:lnTo>
                    <a:pt x="2854" y="190"/>
                  </a:lnTo>
                  <a:lnTo>
                    <a:pt x="2854" y="188"/>
                  </a:lnTo>
                  <a:lnTo>
                    <a:pt x="2852" y="188"/>
                  </a:lnTo>
                  <a:lnTo>
                    <a:pt x="2852" y="185"/>
                  </a:lnTo>
                  <a:lnTo>
                    <a:pt x="2852" y="185"/>
                  </a:lnTo>
                  <a:lnTo>
                    <a:pt x="2852" y="185"/>
                  </a:lnTo>
                  <a:lnTo>
                    <a:pt x="2849" y="185"/>
                  </a:lnTo>
                  <a:lnTo>
                    <a:pt x="2849" y="183"/>
                  </a:lnTo>
                  <a:lnTo>
                    <a:pt x="2849" y="183"/>
                  </a:lnTo>
                  <a:lnTo>
                    <a:pt x="2849" y="183"/>
                  </a:lnTo>
                  <a:lnTo>
                    <a:pt x="2849" y="183"/>
                  </a:lnTo>
                  <a:lnTo>
                    <a:pt x="2849" y="181"/>
                  </a:lnTo>
                  <a:lnTo>
                    <a:pt x="2847" y="181"/>
                  </a:lnTo>
                  <a:lnTo>
                    <a:pt x="2847" y="181"/>
                  </a:lnTo>
                  <a:lnTo>
                    <a:pt x="2845" y="181"/>
                  </a:lnTo>
                  <a:lnTo>
                    <a:pt x="2845" y="178"/>
                  </a:lnTo>
                  <a:lnTo>
                    <a:pt x="2842" y="178"/>
                  </a:lnTo>
                  <a:lnTo>
                    <a:pt x="2842" y="178"/>
                  </a:lnTo>
                  <a:lnTo>
                    <a:pt x="2842" y="178"/>
                  </a:lnTo>
                  <a:lnTo>
                    <a:pt x="2842" y="178"/>
                  </a:lnTo>
                  <a:lnTo>
                    <a:pt x="2838" y="178"/>
                  </a:lnTo>
                  <a:lnTo>
                    <a:pt x="2838" y="176"/>
                  </a:lnTo>
                  <a:lnTo>
                    <a:pt x="2835" y="176"/>
                  </a:lnTo>
                  <a:lnTo>
                    <a:pt x="2835" y="176"/>
                  </a:lnTo>
                  <a:lnTo>
                    <a:pt x="2833" y="176"/>
                  </a:lnTo>
                  <a:lnTo>
                    <a:pt x="2833" y="173"/>
                  </a:lnTo>
                  <a:lnTo>
                    <a:pt x="2828" y="173"/>
                  </a:lnTo>
                  <a:lnTo>
                    <a:pt x="2828" y="173"/>
                  </a:lnTo>
                  <a:lnTo>
                    <a:pt x="2823" y="173"/>
                  </a:lnTo>
                  <a:lnTo>
                    <a:pt x="2823" y="171"/>
                  </a:lnTo>
                  <a:lnTo>
                    <a:pt x="2819" y="171"/>
                  </a:lnTo>
                  <a:lnTo>
                    <a:pt x="2819" y="171"/>
                  </a:lnTo>
                  <a:lnTo>
                    <a:pt x="2812" y="171"/>
                  </a:lnTo>
                  <a:lnTo>
                    <a:pt x="2812" y="169"/>
                  </a:lnTo>
                  <a:lnTo>
                    <a:pt x="2802" y="169"/>
                  </a:lnTo>
                  <a:lnTo>
                    <a:pt x="2802" y="169"/>
                  </a:lnTo>
                  <a:lnTo>
                    <a:pt x="2785" y="169"/>
                  </a:lnTo>
                  <a:lnTo>
                    <a:pt x="2785" y="169"/>
                  </a:lnTo>
                  <a:lnTo>
                    <a:pt x="2781" y="169"/>
                  </a:lnTo>
                  <a:lnTo>
                    <a:pt x="2781" y="169"/>
                  </a:lnTo>
                  <a:lnTo>
                    <a:pt x="2781" y="169"/>
                  </a:lnTo>
                  <a:lnTo>
                    <a:pt x="2781" y="169"/>
                  </a:lnTo>
                  <a:lnTo>
                    <a:pt x="2778" y="169"/>
                  </a:lnTo>
                  <a:lnTo>
                    <a:pt x="2778" y="169"/>
                  </a:lnTo>
                  <a:lnTo>
                    <a:pt x="2769" y="169"/>
                  </a:lnTo>
                  <a:lnTo>
                    <a:pt x="2769" y="169"/>
                  </a:lnTo>
                  <a:lnTo>
                    <a:pt x="2767" y="169"/>
                  </a:lnTo>
                  <a:lnTo>
                    <a:pt x="2767" y="169"/>
                  </a:lnTo>
                  <a:lnTo>
                    <a:pt x="2752" y="169"/>
                  </a:lnTo>
                  <a:lnTo>
                    <a:pt x="2752" y="169"/>
                  </a:lnTo>
                  <a:lnTo>
                    <a:pt x="2740" y="169"/>
                  </a:lnTo>
                  <a:lnTo>
                    <a:pt x="2740" y="171"/>
                  </a:lnTo>
                  <a:lnTo>
                    <a:pt x="2731" y="171"/>
                  </a:lnTo>
                  <a:lnTo>
                    <a:pt x="2731" y="171"/>
                  </a:lnTo>
                  <a:lnTo>
                    <a:pt x="2724" y="171"/>
                  </a:lnTo>
                  <a:lnTo>
                    <a:pt x="2724" y="173"/>
                  </a:lnTo>
                  <a:lnTo>
                    <a:pt x="2719" y="173"/>
                  </a:lnTo>
                  <a:lnTo>
                    <a:pt x="2719" y="173"/>
                  </a:lnTo>
                  <a:lnTo>
                    <a:pt x="2703" y="173"/>
                  </a:lnTo>
                  <a:lnTo>
                    <a:pt x="2703" y="176"/>
                  </a:lnTo>
                  <a:lnTo>
                    <a:pt x="2688" y="176"/>
                  </a:lnTo>
                  <a:lnTo>
                    <a:pt x="2688" y="173"/>
                  </a:lnTo>
                  <a:lnTo>
                    <a:pt x="2686" y="173"/>
                  </a:lnTo>
                  <a:lnTo>
                    <a:pt x="2686" y="171"/>
                  </a:lnTo>
                  <a:lnTo>
                    <a:pt x="2681" y="171"/>
                  </a:lnTo>
                  <a:lnTo>
                    <a:pt x="2681" y="169"/>
                  </a:lnTo>
                  <a:lnTo>
                    <a:pt x="2681" y="169"/>
                  </a:lnTo>
                  <a:lnTo>
                    <a:pt x="2681" y="169"/>
                  </a:lnTo>
                  <a:lnTo>
                    <a:pt x="2679" y="169"/>
                  </a:lnTo>
                  <a:lnTo>
                    <a:pt x="2679" y="169"/>
                  </a:lnTo>
                  <a:lnTo>
                    <a:pt x="2677" y="169"/>
                  </a:lnTo>
                  <a:lnTo>
                    <a:pt x="2677" y="166"/>
                  </a:lnTo>
                  <a:lnTo>
                    <a:pt x="2674" y="166"/>
                  </a:lnTo>
                  <a:lnTo>
                    <a:pt x="2674" y="164"/>
                  </a:lnTo>
                  <a:lnTo>
                    <a:pt x="2674" y="164"/>
                  </a:lnTo>
                  <a:lnTo>
                    <a:pt x="2674" y="164"/>
                  </a:lnTo>
                  <a:lnTo>
                    <a:pt x="2672" y="164"/>
                  </a:lnTo>
                  <a:lnTo>
                    <a:pt x="2672" y="162"/>
                  </a:lnTo>
                  <a:lnTo>
                    <a:pt x="2667" y="162"/>
                  </a:lnTo>
                  <a:lnTo>
                    <a:pt x="2667" y="162"/>
                  </a:lnTo>
                  <a:lnTo>
                    <a:pt x="2665" y="162"/>
                  </a:lnTo>
                  <a:lnTo>
                    <a:pt x="2665" y="159"/>
                  </a:lnTo>
                  <a:lnTo>
                    <a:pt x="2662" y="159"/>
                  </a:lnTo>
                  <a:lnTo>
                    <a:pt x="2662" y="159"/>
                  </a:lnTo>
                  <a:lnTo>
                    <a:pt x="2665" y="159"/>
                  </a:lnTo>
                  <a:lnTo>
                    <a:pt x="2665" y="159"/>
                  </a:lnTo>
                  <a:lnTo>
                    <a:pt x="2662" y="159"/>
                  </a:lnTo>
                  <a:lnTo>
                    <a:pt x="2662" y="159"/>
                  </a:lnTo>
                  <a:lnTo>
                    <a:pt x="2660" y="159"/>
                  </a:lnTo>
                  <a:lnTo>
                    <a:pt x="2660" y="159"/>
                  </a:lnTo>
                  <a:lnTo>
                    <a:pt x="2660" y="159"/>
                  </a:lnTo>
                  <a:lnTo>
                    <a:pt x="2660" y="159"/>
                  </a:lnTo>
                  <a:lnTo>
                    <a:pt x="2658" y="159"/>
                  </a:lnTo>
                  <a:lnTo>
                    <a:pt x="2658" y="159"/>
                  </a:lnTo>
                  <a:lnTo>
                    <a:pt x="2653" y="159"/>
                  </a:lnTo>
                  <a:lnTo>
                    <a:pt x="2653" y="157"/>
                  </a:lnTo>
                  <a:lnTo>
                    <a:pt x="2648" y="157"/>
                  </a:lnTo>
                  <a:lnTo>
                    <a:pt x="2648" y="157"/>
                  </a:lnTo>
                  <a:lnTo>
                    <a:pt x="2643" y="157"/>
                  </a:lnTo>
                  <a:lnTo>
                    <a:pt x="2643" y="154"/>
                  </a:lnTo>
                  <a:lnTo>
                    <a:pt x="2639" y="154"/>
                  </a:lnTo>
                  <a:lnTo>
                    <a:pt x="2639" y="154"/>
                  </a:lnTo>
                  <a:lnTo>
                    <a:pt x="2634" y="154"/>
                  </a:lnTo>
                  <a:lnTo>
                    <a:pt x="2634" y="152"/>
                  </a:lnTo>
                  <a:lnTo>
                    <a:pt x="2634" y="152"/>
                  </a:lnTo>
                  <a:lnTo>
                    <a:pt x="2634" y="154"/>
                  </a:lnTo>
                  <a:lnTo>
                    <a:pt x="2622" y="154"/>
                  </a:lnTo>
                  <a:lnTo>
                    <a:pt x="2622" y="152"/>
                  </a:lnTo>
                  <a:lnTo>
                    <a:pt x="2615" y="152"/>
                  </a:lnTo>
                  <a:lnTo>
                    <a:pt x="2615" y="152"/>
                  </a:lnTo>
                  <a:lnTo>
                    <a:pt x="2617" y="152"/>
                  </a:lnTo>
                  <a:lnTo>
                    <a:pt x="2617" y="150"/>
                  </a:lnTo>
                  <a:lnTo>
                    <a:pt x="2622" y="150"/>
                  </a:lnTo>
                  <a:lnTo>
                    <a:pt x="2622" y="150"/>
                  </a:lnTo>
                  <a:lnTo>
                    <a:pt x="2622" y="150"/>
                  </a:lnTo>
                  <a:lnTo>
                    <a:pt x="2622" y="150"/>
                  </a:lnTo>
                  <a:lnTo>
                    <a:pt x="2627" y="150"/>
                  </a:lnTo>
                  <a:lnTo>
                    <a:pt x="2627" y="152"/>
                  </a:lnTo>
                  <a:lnTo>
                    <a:pt x="2629" y="152"/>
                  </a:lnTo>
                  <a:lnTo>
                    <a:pt x="2629" y="152"/>
                  </a:lnTo>
                  <a:lnTo>
                    <a:pt x="2634" y="152"/>
                  </a:lnTo>
                  <a:lnTo>
                    <a:pt x="2634" y="150"/>
                  </a:lnTo>
                  <a:lnTo>
                    <a:pt x="2636" y="150"/>
                  </a:lnTo>
                  <a:lnTo>
                    <a:pt x="2636" y="150"/>
                  </a:lnTo>
                  <a:lnTo>
                    <a:pt x="2639" y="150"/>
                  </a:lnTo>
                  <a:lnTo>
                    <a:pt x="2639" y="147"/>
                  </a:lnTo>
                  <a:lnTo>
                    <a:pt x="2636" y="147"/>
                  </a:lnTo>
                  <a:lnTo>
                    <a:pt x="2636" y="145"/>
                  </a:lnTo>
                  <a:lnTo>
                    <a:pt x="2636" y="145"/>
                  </a:lnTo>
                  <a:lnTo>
                    <a:pt x="2636" y="145"/>
                  </a:lnTo>
                  <a:lnTo>
                    <a:pt x="2634" y="145"/>
                  </a:lnTo>
                  <a:lnTo>
                    <a:pt x="2634" y="143"/>
                  </a:lnTo>
                  <a:lnTo>
                    <a:pt x="2632" y="143"/>
                  </a:lnTo>
                  <a:lnTo>
                    <a:pt x="2632" y="143"/>
                  </a:lnTo>
                  <a:lnTo>
                    <a:pt x="2629" y="143"/>
                  </a:lnTo>
                  <a:lnTo>
                    <a:pt x="2629" y="140"/>
                  </a:lnTo>
                  <a:lnTo>
                    <a:pt x="2625" y="140"/>
                  </a:lnTo>
                  <a:lnTo>
                    <a:pt x="2625" y="140"/>
                  </a:lnTo>
                  <a:lnTo>
                    <a:pt x="2622" y="140"/>
                  </a:lnTo>
                  <a:lnTo>
                    <a:pt x="2622" y="140"/>
                  </a:lnTo>
                  <a:lnTo>
                    <a:pt x="2615" y="140"/>
                  </a:lnTo>
                  <a:lnTo>
                    <a:pt x="2615" y="138"/>
                  </a:lnTo>
                  <a:lnTo>
                    <a:pt x="2608" y="138"/>
                  </a:lnTo>
                  <a:lnTo>
                    <a:pt x="2608" y="138"/>
                  </a:lnTo>
                  <a:lnTo>
                    <a:pt x="2570" y="138"/>
                  </a:lnTo>
                  <a:lnTo>
                    <a:pt x="2570" y="136"/>
                  </a:lnTo>
                  <a:lnTo>
                    <a:pt x="2568" y="136"/>
                  </a:lnTo>
                  <a:lnTo>
                    <a:pt x="2568" y="136"/>
                  </a:lnTo>
                  <a:lnTo>
                    <a:pt x="2561" y="136"/>
                  </a:lnTo>
                  <a:lnTo>
                    <a:pt x="2561" y="133"/>
                  </a:lnTo>
                  <a:lnTo>
                    <a:pt x="2556" y="133"/>
                  </a:lnTo>
                  <a:lnTo>
                    <a:pt x="2556" y="133"/>
                  </a:lnTo>
                  <a:lnTo>
                    <a:pt x="2549" y="133"/>
                  </a:lnTo>
                  <a:lnTo>
                    <a:pt x="2549" y="131"/>
                  </a:lnTo>
                  <a:lnTo>
                    <a:pt x="2542" y="131"/>
                  </a:lnTo>
                  <a:lnTo>
                    <a:pt x="2542" y="131"/>
                  </a:lnTo>
                  <a:lnTo>
                    <a:pt x="2530" y="131"/>
                  </a:lnTo>
                  <a:lnTo>
                    <a:pt x="2530" y="128"/>
                  </a:lnTo>
                  <a:lnTo>
                    <a:pt x="2518" y="128"/>
                  </a:lnTo>
                  <a:lnTo>
                    <a:pt x="2518" y="128"/>
                  </a:lnTo>
                  <a:lnTo>
                    <a:pt x="2501" y="128"/>
                  </a:lnTo>
                  <a:lnTo>
                    <a:pt x="2501" y="128"/>
                  </a:lnTo>
                  <a:lnTo>
                    <a:pt x="2473" y="128"/>
                  </a:lnTo>
                  <a:lnTo>
                    <a:pt x="2473" y="126"/>
                  </a:lnTo>
                  <a:lnTo>
                    <a:pt x="2459" y="126"/>
                  </a:lnTo>
                  <a:lnTo>
                    <a:pt x="2459" y="126"/>
                  </a:lnTo>
                  <a:lnTo>
                    <a:pt x="2454" y="126"/>
                  </a:lnTo>
                  <a:lnTo>
                    <a:pt x="2454" y="124"/>
                  </a:lnTo>
                  <a:lnTo>
                    <a:pt x="2452" y="124"/>
                  </a:lnTo>
                  <a:lnTo>
                    <a:pt x="2452" y="124"/>
                  </a:lnTo>
                  <a:lnTo>
                    <a:pt x="2442" y="124"/>
                  </a:lnTo>
                  <a:lnTo>
                    <a:pt x="2442" y="121"/>
                  </a:lnTo>
                  <a:lnTo>
                    <a:pt x="2435" y="121"/>
                  </a:lnTo>
                  <a:lnTo>
                    <a:pt x="2435" y="124"/>
                  </a:lnTo>
                  <a:lnTo>
                    <a:pt x="2438" y="124"/>
                  </a:lnTo>
                  <a:lnTo>
                    <a:pt x="2438" y="126"/>
                  </a:lnTo>
                  <a:lnTo>
                    <a:pt x="2438" y="126"/>
                  </a:lnTo>
                  <a:lnTo>
                    <a:pt x="2438" y="126"/>
                  </a:lnTo>
                  <a:lnTo>
                    <a:pt x="2440" y="126"/>
                  </a:lnTo>
                  <a:lnTo>
                    <a:pt x="2440" y="128"/>
                  </a:lnTo>
                  <a:lnTo>
                    <a:pt x="2442" y="128"/>
                  </a:lnTo>
                  <a:lnTo>
                    <a:pt x="2442" y="128"/>
                  </a:lnTo>
                  <a:lnTo>
                    <a:pt x="2445" y="128"/>
                  </a:lnTo>
                  <a:lnTo>
                    <a:pt x="2445" y="128"/>
                  </a:lnTo>
                  <a:lnTo>
                    <a:pt x="2445" y="128"/>
                  </a:lnTo>
                  <a:lnTo>
                    <a:pt x="2445" y="131"/>
                  </a:lnTo>
                  <a:lnTo>
                    <a:pt x="2442" y="131"/>
                  </a:lnTo>
                  <a:lnTo>
                    <a:pt x="2442" y="131"/>
                  </a:lnTo>
                  <a:lnTo>
                    <a:pt x="2438" y="131"/>
                  </a:lnTo>
                  <a:lnTo>
                    <a:pt x="2438" y="133"/>
                  </a:lnTo>
                  <a:lnTo>
                    <a:pt x="2409" y="133"/>
                  </a:lnTo>
                  <a:lnTo>
                    <a:pt x="2409" y="133"/>
                  </a:lnTo>
                  <a:lnTo>
                    <a:pt x="2409" y="133"/>
                  </a:lnTo>
                  <a:lnTo>
                    <a:pt x="2409" y="136"/>
                  </a:lnTo>
                  <a:lnTo>
                    <a:pt x="2404" y="136"/>
                  </a:lnTo>
                  <a:lnTo>
                    <a:pt x="2404" y="136"/>
                  </a:lnTo>
                  <a:lnTo>
                    <a:pt x="2404" y="136"/>
                  </a:lnTo>
                  <a:lnTo>
                    <a:pt x="2404" y="138"/>
                  </a:lnTo>
                  <a:lnTo>
                    <a:pt x="2402" y="138"/>
                  </a:lnTo>
                  <a:lnTo>
                    <a:pt x="2402" y="140"/>
                  </a:lnTo>
                  <a:lnTo>
                    <a:pt x="2404" y="140"/>
                  </a:lnTo>
                  <a:lnTo>
                    <a:pt x="2404" y="143"/>
                  </a:lnTo>
                  <a:lnTo>
                    <a:pt x="2409" y="143"/>
                  </a:lnTo>
                  <a:lnTo>
                    <a:pt x="2409" y="140"/>
                  </a:lnTo>
                  <a:lnTo>
                    <a:pt x="2411" y="140"/>
                  </a:lnTo>
                  <a:lnTo>
                    <a:pt x="2411" y="140"/>
                  </a:lnTo>
                  <a:lnTo>
                    <a:pt x="2421" y="140"/>
                  </a:lnTo>
                  <a:lnTo>
                    <a:pt x="2421" y="140"/>
                  </a:lnTo>
                  <a:lnTo>
                    <a:pt x="2419" y="140"/>
                  </a:lnTo>
                  <a:lnTo>
                    <a:pt x="2419" y="143"/>
                  </a:lnTo>
                  <a:lnTo>
                    <a:pt x="2416" y="143"/>
                  </a:lnTo>
                  <a:lnTo>
                    <a:pt x="2416" y="143"/>
                  </a:lnTo>
                  <a:lnTo>
                    <a:pt x="2416" y="143"/>
                  </a:lnTo>
                  <a:lnTo>
                    <a:pt x="2416" y="145"/>
                  </a:lnTo>
                  <a:lnTo>
                    <a:pt x="2414" y="145"/>
                  </a:lnTo>
                  <a:lnTo>
                    <a:pt x="2414" y="147"/>
                  </a:lnTo>
                  <a:lnTo>
                    <a:pt x="2407" y="147"/>
                  </a:lnTo>
                  <a:lnTo>
                    <a:pt x="2407" y="147"/>
                  </a:lnTo>
                  <a:lnTo>
                    <a:pt x="2414" y="147"/>
                  </a:lnTo>
                  <a:lnTo>
                    <a:pt x="2414" y="150"/>
                  </a:lnTo>
                  <a:lnTo>
                    <a:pt x="2416" y="150"/>
                  </a:lnTo>
                  <a:lnTo>
                    <a:pt x="2416" y="154"/>
                  </a:lnTo>
                  <a:lnTo>
                    <a:pt x="2416" y="154"/>
                  </a:lnTo>
                  <a:lnTo>
                    <a:pt x="2416" y="154"/>
                  </a:lnTo>
                  <a:lnTo>
                    <a:pt x="2416" y="154"/>
                  </a:lnTo>
                  <a:lnTo>
                    <a:pt x="2416" y="157"/>
                  </a:lnTo>
                  <a:lnTo>
                    <a:pt x="2419" y="157"/>
                  </a:lnTo>
                  <a:lnTo>
                    <a:pt x="2419" y="157"/>
                  </a:lnTo>
                  <a:lnTo>
                    <a:pt x="2419" y="157"/>
                  </a:lnTo>
                  <a:lnTo>
                    <a:pt x="2419" y="159"/>
                  </a:lnTo>
                  <a:lnTo>
                    <a:pt x="2419" y="159"/>
                  </a:lnTo>
                  <a:lnTo>
                    <a:pt x="2419" y="159"/>
                  </a:lnTo>
                  <a:lnTo>
                    <a:pt x="2416" y="159"/>
                  </a:lnTo>
                  <a:lnTo>
                    <a:pt x="2416" y="159"/>
                  </a:lnTo>
                  <a:lnTo>
                    <a:pt x="2409" y="159"/>
                  </a:lnTo>
                  <a:lnTo>
                    <a:pt x="2409" y="159"/>
                  </a:lnTo>
                  <a:lnTo>
                    <a:pt x="2404" y="159"/>
                  </a:lnTo>
                  <a:lnTo>
                    <a:pt x="2404" y="159"/>
                  </a:lnTo>
                  <a:lnTo>
                    <a:pt x="2402" y="159"/>
                  </a:lnTo>
                  <a:lnTo>
                    <a:pt x="2402" y="157"/>
                  </a:lnTo>
                  <a:lnTo>
                    <a:pt x="2402" y="157"/>
                  </a:lnTo>
                  <a:lnTo>
                    <a:pt x="2402" y="154"/>
                  </a:lnTo>
                  <a:lnTo>
                    <a:pt x="2397" y="154"/>
                  </a:lnTo>
                  <a:lnTo>
                    <a:pt x="2397" y="154"/>
                  </a:lnTo>
                  <a:lnTo>
                    <a:pt x="2397" y="154"/>
                  </a:lnTo>
                  <a:lnTo>
                    <a:pt x="2397" y="152"/>
                  </a:lnTo>
                  <a:lnTo>
                    <a:pt x="2388" y="152"/>
                  </a:lnTo>
                  <a:lnTo>
                    <a:pt x="2388" y="154"/>
                  </a:lnTo>
                  <a:lnTo>
                    <a:pt x="2390" y="154"/>
                  </a:lnTo>
                  <a:lnTo>
                    <a:pt x="2390" y="157"/>
                  </a:lnTo>
                  <a:lnTo>
                    <a:pt x="2390" y="157"/>
                  </a:lnTo>
                  <a:lnTo>
                    <a:pt x="2390" y="157"/>
                  </a:lnTo>
                  <a:lnTo>
                    <a:pt x="2388" y="157"/>
                  </a:lnTo>
                  <a:lnTo>
                    <a:pt x="2388" y="157"/>
                  </a:lnTo>
                  <a:lnTo>
                    <a:pt x="2388" y="157"/>
                  </a:lnTo>
                  <a:lnTo>
                    <a:pt x="2388" y="154"/>
                  </a:lnTo>
                  <a:lnTo>
                    <a:pt x="2383" y="154"/>
                  </a:lnTo>
                  <a:lnTo>
                    <a:pt x="2383" y="157"/>
                  </a:lnTo>
                  <a:lnTo>
                    <a:pt x="2383" y="157"/>
                  </a:lnTo>
                  <a:lnTo>
                    <a:pt x="2383" y="154"/>
                  </a:lnTo>
                  <a:lnTo>
                    <a:pt x="2381" y="154"/>
                  </a:lnTo>
                  <a:lnTo>
                    <a:pt x="2381" y="157"/>
                  </a:lnTo>
                  <a:lnTo>
                    <a:pt x="2378" y="157"/>
                  </a:lnTo>
                  <a:lnTo>
                    <a:pt x="2378" y="159"/>
                  </a:lnTo>
                  <a:lnTo>
                    <a:pt x="2378" y="159"/>
                  </a:lnTo>
                  <a:lnTo>
                    <a:pt x="2378" y="157"/>
                  </a:lnTo>
                  <a:lnTo>
                    <a:pt x="2369" y="157"/>
                  </a:lnTo>
                  <a:lnTo>
                    <a:pt x="2369" y="154"/>
                  </a:lnTo>
                  <a:lnTo>
                    <a:pt x="2364" y="154"/>
                  </a:lnTo>
                  <a:lnTo>
                    <a:pt x="2364" y="157"/>
                  </a:lnTo>
                  <a:lnTo>
                    <a:pt x="2357" y="157"/>
                  </a:lnTo>
                  <a:lnTo>
                    <a:pt x="2357" y="159"/>
                  </a:lnTo>
                  <a:lnTo>
                    <a:pt x="2355" y="159"/>
                  </a:lnTo>
                  <a:lnTo>
                    <a:pt x="2355" y="157"/>
                  </a:lnTo>
                  <a:lnTo>
                    <a:pt x="2348" y="157"/>
                  </a:lnTo>
                  <a:lnTo>
                    <a:pt x="2348" y="157"/>
                  </a:lnTo>
                  <a:lnTo>
                    <a:pt x="2343" y="157"/>
                  </a:lnTo>
                  <a:lnTo>
                    <a:pt x="2343" y="154"/>
                  </a:lnTo>
                  <a:lnTo>
                    <a:pt x="2336" y="154"/>
                  </a:lnTo>
                  <a:lnTo>
                    <a:pt x="2336" y="154"/>
                  </a:lnTo>
                  <a:lnTo>
                    <a:pt x="2331" y="154"/>
                  </a:lnTo>
                  <a:lnTo>
                    <a:pt x="2331" y="154"/>
                  </a:lnTo>
                  <a:lnTo>
                    <a:pt x="2329" y="154"/>
                  </a:lnTo>
                  <a:lnTo>
                    <a:pt x="2329" y="154"/>
                  </a:lnTo>
                  <a:lnTo>
                    <a:pt x="2329" y="154"/>
                  </a:lnTo>
                  <a:lnTo>
                    <a:pt x="2329" y="154"/>
                  </a:lnTo>
                  <a:lnTo>
                    <a:pt x="2317" y="154"/>
                  </a:lnTo>
                  <a:lnTo>
                    <a:pt x="2317" y="157"/>
                  </a:lnTo>
                  <a:lnTo>
                    <a:pt x="2312" y="157"/>
                  </a:lnTo>
                  <a:lnTo>
                    <a:pt x="2312" y="159"/>
                  </a:lnTo>
                  <a:lnTo>
                    <a:pt x="2310" y="159"/>
                  </a:lnTo>
                  <a:lnTo>
                    <a:pt x="2310" y="159"/>
                  </a:lnTo>
                  <a:lnTo>
                    <a:pt x="2307" y="159"/>
                  </a:lnTo>
                  <a:lnTo>
                    <a:pt x="2307" y="159"/>
                  </a:lnTo>
                  <a:lnTo>
                    <a:pt x="2303" y="159"/>
                  </a:lnTo>
                  <a:lnTo>
                    <a:pt x="2303" y="162"/>
                  </a:lnTo>
                  <a:lnTo>
                    <a:pt x="2296" y="162"/>
                  </a:lnTo>
                  <a:lnTo>
                    <a:pt x="2296" y="159"/>
                  </a:lnTo>
                  <a:lnTo>
                    <a:pt x="2288" y="159"/>
                  </a:lnTo>
                  <a:lnTo>
                    <a:pt x="2288" y="159"/>
                  </a:lnTo>
                  <a:lnTo>
                    <a:pt x="2284" y="159"/>
                  </a:lnTo>
                  <a:lnTo>
                    <a:pt x="2284" y="159"/>
                  </a:lnTo>
                  <a:lnTo>
                    <a:pt x="2281" y="159"/>
                  </a:lnTo>
                  <a:lnTo>
                    <a:pt x="2281" y="157"/>
                  </a:lnTo>
                  <a:lnTo>
                    <a:pt x="2277" y="157"/>
                  </a:lnTo>
                  <a:lnTo>
                    <a:pt x="2277" y="157"/>
                  </a:lnTo>
                  <a:lnTo>
                    <a:pt x="2274" y="157"/>
                  </a:lnTo>
                  <a:lnTo>
                    <a:pt x="2274" y="154"/>
                  </a:lnTo>
                  <a:lnTo>
                    <a:pt x="2274" y="154"/>
                  </a:lnTo>
                  <a:lnTo>
                    <a:pt x="2274" y="154"/>
                  </a:lnTo>
                  <a:lnTo>
                    <a:pt x="2272" y="154"/>
                  </a:lnTo>
                  <a:lnTo>
                    <a:pt x="2272" y="152"/>
                  </a:lnTo>
                  <a:lnTo>
                    <a:pt x="2269" y="152"/>
                  </a:lnTo>
                  <a:lnTo>
                    <a:pt x="2269" y="152"/>
                  </a:lnTo>
                  <a:lnTo>
                    <a:pt x="2267" y="152"/>
                  </a:lnTo>
                  <a:lnTo>
                    <a:pt x="2267" y="150"/>
                  </a:lnTo>
                  <a:lnTo>
                    <a:pt x="2269" y="150"/>
                  </a:lnTo>
                  <a:lnTo>
                    <a:pt x="2269" y="147"/>
                  </a:lnTo>
                  <a:lnTo>
                    <a:pt x="2274" y="147"/>
                  </a:lnTo>
                  <a:lnTo>
                    <a:pt x="2274" y="150"/>
                  </a:lnTo>
                  <a:lnTo>
                    <a:pt x="2277" y="150"/>
                  </a:lnTo>
                  <a:lnTo>
                    <a:pt x="2277" y="150"/>
                  </a:lnTo>
                  <a:lnTo>
                    <a:pt x="2279" y="150"/>
                  </a:lnTo>
                  <a:lnTo>
                    <a:pt x="2279" y="147"/>
                  </a:lnTo>
                  <a:lnTo>
                    <a:pt x="2277" y="147"/>
                  </a:lnTo>
                  <a:lnTo>
                    <a:pt x="2277" y="147"/>
                  </a:lnTo>
                  <a:lnTo>
                    <a:pt x="2274" y="147"/>
                  </a:lnTo>
                  <a:lnTo>
                    <a:pt x="2274" y="145"/>
                  </a:lnTo>
                  <a:lnTo>
                    <a:pt x="2269" y="145"/>
                  </a:lnTo>
                  <a:lnTo>
                    <a:pt x="2269" y="147"/>
                  </a:lnTo>
                  <a:lnTo>
                    <a:pt x="2262" y="147"/>
                  </a:lnTo>
                  <a:lnTo>
                    <a:pt x="2262" y="147"/>
                  </a:lnTo>
                  <a:lnTo>
                    <a:pt x="2260" y="147"/>
                  </a:lnTo>
                  <a:lnTo>
                    <a:pt x="2260" y="150"/>
                  </a:lnTo>
                  <a:lnTo>
                    <a:pt x="2260" y="150"/>
                  </a:lnTo>
                  <a:lnTo>
                    <a:pt x="2260" y="150"/>
                  </a:lnTo>
                  <a:lnTo>
                    <a:pt x="2258" y="150"/>
                  </a:lnTo>
                  <a:lnTo>
                    <a:pt x="2258" y="150"/>
                  </a:lnTo>
                  <a:lnTo>
                    <a:pt x="2258" y="150"/>
                  </a:lnTo>
                  <a:lnTo>
                    <a:pt x="2258" y="152"/>
                  </a:lnTo>
                  <a:lnTo>
                    <a:pt x="2255" y="152"/>
                  </a:lnTo>
                  <a:lnTo>
                    <a:pt x="2255" y="152"/>
                  </a:lnTo>
                  <a:lnTo>
                    <a:pt x="2255" y="152"/>
                  </a:lnTo>
                  <a:lnTo>
                    <a:pt x="2255" y="154"/>
                  </a:lnTo>
                  <a:lnTo>
                    <a:pt x="2253" y="154"/>
                  </a:lnTo>
                  <a:lnTo>
                    <a:pt x="2253" y="154"/>
                  </a:lnTo>
                  <a:lnTo>
                    <a:pt x="2253" y="154"/>
                  </a:lnTo>
                  <a:lnTo>
                    <a:pt x="2253" y="157"/>
                  </a:lnTo>
                  <a:lnTo>
                    <a:pt x="2251" y="157"/>
                  </a:lnTo>
                  <a:lnTo>
                    <a:pt x="2251" y="159"/>
                  </a:lnTo>
                  <a:lnTo>
                    <a:pt x="2251" y="159"/>
                  </a:lnTo>
                  <a:lnTo>
                    <a:pt x="2251" y="159"/>
                  </a:lnTo>
                  <a:lnTo>
                    <a:pt x="2251" y="159"/>
                  </a:lnTo>
                  <a:lnTo>
                    <a:pt x="2251" y="162"/>
                  </a:lnTo>
                  <a:lnTo>
                    <a:pt x="2248" y="162"/>
                  </a:lnTo>
                  <a:lnTo>
                    <a:pt x="2248" y="164"/>
                  </a:lnTo>
                  <a:lnTo>
                    <a:pt x="2248" y="164"/>
                  </a:lnTo>
                  <a:lnTo>
                    <a:pt x="2248" y="164"/>
                  </a:lnTo>
                  <a:lnTo>
                    <a:pt x="2248" y="164"/>
                  </a:lnTo>
                  <a:lnTo>
                    <a:pt x="2248" y="166"/>
                  </a:lnTo>
                  <a:lnTo>
                    <a:pt x="2246" y="166"/>
                  </a:lnTo>
                  <a:lnTo>
                    <a:pt x="2246" y="166"/>
                  </a:lnTo>
                  <a:lnTo>
                    <a:pt x="2243" y="166"/>
                  </a:lnTo>
                  <a:lnTo>
                    <a:pt x="2243" y="171"/>
                  </a:lnTo>
                  <a:lnTo>
                    <a:pt x="2243" y="171"/>
                  </a:lnTo>
                  <a:lnTo>
                    <a:pt x="2243" y="171"/>
                  </a:lnTo>
                  <a:lnTo>
                    <a:pt x="2241" y="171"/>
                  </a:lnTo>
                  <a:lnTo>
                    <a:pt x="2241" y="173"/>
                  </a:lnTo>
                  <a:lnTo>
                    <a:pt x="2241" y="173"/>
                  </a:lnTo>
                  <a:lnTo>
                    <a:pt x="2241" y="173"/>
                  </a:lnTo>
                  <a:lnTo>
                    <a:pt x="2239" y="173"/>
                  </a:lnTo>
                  <a:lnTo>
                    <a:pt x="2239" y="176"/>
                  </a:lnTo>
                  <a:lnTo>
                    <a:pt x="2236" y="176"/>
                  </a:lnTo>
                  <a:lnTo>
                    <a:pt x="2236" y="176"/>
                  </a:lnTo>
                  <a:lnTo>
                    <a:pt x="2234" y="176"/>
                  </a:lnTo>
                  <a:lnTo>
                    <a:pt x="2234" y="178"/>
                  </a:lnTo>
                  <a:lnTo>
                    <a:pt x="2229" y="178"/>
                  </a:lnTo>
                  <a:lnTo>
                    <a:pt x="2229" y="178"/>
                  </a:lnTo>
                  <a:lnTo>
                    <a:pt x="2229" y="178"/>
                  </a:lnTo>
                  <a:lnTo>
                    <a:pt x="2229" y="178"/>
                  </a:lnTo>
                  <a:lnTo>
                    <a:pt x="2227" y="178"/>
                  </a:lnTo>
                  <a:lnTo>
                    <a:pt x="2227" y="176"/>
                  </a:lnTo>
                  <a:lnTo>
                    <a:pt x="2227" y="176"/>
                  </a:lnTo>
                  <a:lnTo>
                    <a:pt x="2227" y="173"/>
                  </a:lnTo>
                  <a:lnTo>
                    <a:pt x="2225" y="173"/>
                  </a:lnTo>
                  <a:lnTo>
                    <a:pt x="2225" y="173"/>
                  </a:lnTo>
                  <a:lnTo>
                    <a:pt x="2225" y="173"/>
                  </a:lnTo>
                  <a:lnTo>
                    <a:pt x="2225" y="171"/>
                  </a:lnTo>
                  <a:lnTo>
                    <a:pt x="2225" y="171"/>
                  </a:lnTo>
                  <a:lnTo>
                    <a:pt x="2225" y="171"/>
                  </a:lnTo>
                  <a:lnTo>
                    <a:pt x="2222" y="171"/>
                  </a:lnTo>
                  <a:lnTo>
                    <a:pt x="2222" y="173"/>
                  </a:lnTo>
                  <a:lnTo>
                    <a:pt x="2217" y="173"/>
                  </a:lnTo>
                  <a:lnTo>
                    <a:pt x="2217" y="173"/>
                  </a:lnTo>
                  <a:lnTo>
                    <a:pt x="2213" y="173"/>
                  </a:lnTo>
                  <a:lnTo>
                    <a:pt x="2213" y="171"/>
                  </a:lnTo>
                  <a:lnTo>
                    <a:pt x="2210" y="171"/>
                  </a:lnTo>
                  <a:lnTo>
                    <a:pt x="2210" y="169"/>
                  </a:lnTo>
                  <a:lnTo>
                    <a:pt x="2210" y="169"/>
                  </a:lnTo>
                  <a:lnTo>
                    <a:pt x="2210" y="169"/>
                  </a:lnTo>
                  <a:lnTo>
                    <a:pt x="2208" y="169"/>
                  </a:lnTo>
                  <a:lnTo>
                    <a:pt x="2208" y="169"/>
                  </a:lnTo>
                  <a:lnTo>
                    <a:pt x="2203" y="169"/>
                  </a:lnTo>
                  <a:lnTo>
                    <a:pt x="2203" y="166"/>
                  </a:lnTo>
                  <a:lnTo>
                    <a:pt x="2201" y="166"/>
                  </a:lnTo>
                  <a:lnTo>
                    <a:pt x="2201" y="164"/>
                  </a:lnTo>
                  <a:lnTo>
                    <a:pt x="2198" y="164"/>
                  </a:lnTo>
                  <a:lnTo>
                    <a:pt x="2198" y="164"/>
                  </a:lnTo>
                  <a:lnTo>
                    <a:pt x="2196" y="164"/>
                  </a:lnTo>
                  <a:lnTo>
                    <a:pt x="2196" y="162"/>
                  </a:lnTo>
                  <a:lnTo>
                    <a:pt x="2194" y="162"/>
                  </a:lnTo>
                  <a:lnTo>
                    <a:pt x="2194" y="159"/>
                  </a:lnTo>
                  <a:lnTo>
                    <a:pt x="2194" y="159"/>
                  </a:lnTo>
                  <a:lnTo>
                    <a:pt x="2194" y="159"/>
                  </a:lnTo>
                  <a:lnTo>
                    <a:pt x="2191" y="159"/>
                  </a:lnTo>
                  <a:lnTo>
                    <a:pt x="2191" y="157"/>
                  </a:lnTo>
                  <a:lnTo>
                    <a:pt x="2191" y="157"/>
                  </a:lnTo>
                  <a:lnTo>
                    <a:pt x="2191" y="157"/>
                  </a:lnTo>
                  <a:lnTo>
                    <a:pt x="2189" y="157"/>
                  </a:lnTo>
                  <a:lnTo>
                    <a:pt x="2189" y="154"/>
                  </a:lnTo>
                  <a:lnTo>
                    <a:pt x="2184" y="154"/>
                  </a:lnTo>
                  <a:lnTo>
                    <a:pt x="2184" y="157"/>
                  </a:lnTo>
                  <a:lnTo>
                    <a:pt x="2184" y="157"/>
                  </a:lnTo>
                  <a:lnTo>
                    <a:pt x="2184" y="154"/>
                  </a:lnTo>
                  <a:lnTo>
                    <a:pt x="2182" y="154"/>
                  </a:lnTo>
                  <a:lnTo>
                    <a:pt x="2182" y="154"/>
                  </a:lnTo>
                  <a:lnTo>
                    <a:pt x="2189" y="154"/>
                  </a:lnTo>
                  <a:lnTo>
                    <a:pt x="2189" y="152"/>
                  </a:lnTo>
                  <a:lnTo>
                    <a:pt x="2196" y="152"/>
                  </a:lnTo>
                  <a:lnTo>
                    <a:pt x="2196" y="154"/>
                  </a:lnTo>
                  <a:lnTo>
                    <a:pt x="2198" y="154"/>
                  </a:lnTo>
                  <a:lnTo>
                    <a:pt x="2198" y="152"/>
                  </a:lnTo>
                  <a:lnTo>
                    <a:pt x="2196" y="152"/>
                  </a:lnTo>
                  <a:lnTo>
                    <a:pt x="2196" y="150"/>
                  </a:lnTo>
                  <a:lnTo>
                    <a:pt x="2191" y="150"/>
                  </a:lnTo>
                  <a:lnTo>
                    <a:pt x="2191" y="150"/>
                  </a:lnTo>
                  <a:lnTo>
                    <a:pt x="2191" y="150"/>
                  </a:lnTo>
                  <a:lnTo>
                    <a:pt x="2191" y="147"/>
                  </a:lnTo>
                  <a:lnTo>
                    <a:pt x="2191" y="147"/>
                  </a:lnTo>
                  <a:lnTo>
                    <a:pt x="2191" y="147"/>
                  </a:lnTo>
                  <a:lnTo>
                    <a:pt x="2189" y="147"/>
                  </a:lnTo>
                  <a:lnTo>
                    <a:pt x="2189" y="145"/>
                  </a:lnTo>
                  <a:lnTo>
                    <a:pt x="2189" y="145"/>
                  </a:lnTo>
                  <a:lnTo>
                    <a:pt x="2189" y="145"/>
                  </a:lnTo>
                  <a:lnTo>
                    <a:pt x="2194" y="145"/>
                  </a:lnTo>
                  <a:lnTo>
                    <a:pt x="2194" y="143"/>
                  </a:lnTo>
                  <a:lnTo>
                    <a:pt x="2196" y="143"/>
                  </a:lnTo>
                  <a:lnTo>
                    <a:pt x="2196" y="140"/>
                  </a:lnTo>
                  <a:lnTo>
                    <a:pt x="2198" y="140"/>
                  </a:lnTo>
                  <a:lnTo>
                    <a:pt x="2198" y="140"/>
                  </a:lnTo>
                  <a:lnTo>
                    <a:pt x="2196" y="140"/>
                  </a:lnTo>
                  <a:lnTo>
                    <a:pt x="2196" y="138"/>
                  </a:lnTo>
                  <a:lnTo>
                    <a:pt x="2196" y="138"/>
                  </a:lnTo>
                  <a:lnTo>
                    <a:pt x="2196" y="136"/>
                  </a:lnTo>
                  <a:lnTo>
                    <a:pt x="2196" y="136"/>
                  </a:lnTo>
                  <a:lnTo>
                    <a:pt x="2196" y="136"/>
                  </a:lnTo>
                  <a:lnTo>
                    <a:pt x="2196" y="136"/>
                  </a:lnTo>
                  <a:lnTo>
                    <a:pt x="2196" y="133"/>
                  </a:lnTo>
                  <a:lnTo>
                    <a:pt x="2196" y="133"/>
                  </a:lnTo>
                  <a:lnTo>
                    <a:pt x="2196" y="133"/>
                  </a:lnTo>
                  <a:lnTo>
                    <a:pt x="2196" y="133"/>
                  </a:lnTo>
                  <a:lnTo>
                    <a:pt x="2196" y="131"/>
                  </a:lnTo>
                  <a:lnTo>
                    <a:pt x="2198" y="131"/>
                  </a:lnTo>
                  <a:lnTo>
                    <a:pt x="2198" y="131"/>
                  </a:lnTo>
                  <a:lnTo>
                    <a:pt x="2196" y="131"/>
                  </a:lnTo>
                  <a:lnTo>
                    <a:pt x="2196" y="131"/>
                  </a:lnTo>
                  <a:lnTo>
                    <a:pt x="2191" y="131"/>
                  </a:lnTo>
                  <a:lnTo>
                    <a:pt x="2191" y="131"/>
                  </a:lnTo>
                  <a:lnTo>
                    <a:pt x="2196" y="131"/>
                  </a:lnTo>
                  <a:lnTo>
                    <a:pt x="2196" y="128"/>
                  </a:lnTo>
                  <a:lnTo>
                    <a:pt x="2196" y="128"/>
                  </a:lnTo>
                  <a:lnTo>
                    <a:pt x="2196" y="128"/>
                  </a:lnTo>
                  <a:lnTo>
                    <a:pt x="2196" y="128"/>
                  </a:lnTo>
                  <a:lnTo>
                    <a:pt x="2196" y="126"/>
                  </a:lnTo>
                  <a:lnTo>
                    <a:pt x="2196" y="126"/>
                  </a:lnTo>
                  <a:lnTo>
                    <a:pt x="2196" y="124"/>
                  </a:lnTo>
                  <a:lnTo>
                    <a:pt x="2194" y="124"/>
                  </a:lnTo>
                  <a:lnTo>
                    <a:pt x="2194" y="121"/>
                  </a:lnTo>
                  <a:lnTo>
                    <a:pt x="2198" y="121"/>
                  </a:lnTo>
                  <a:lnTo>
                    <a:pt x="2198" y="119"/>
                  </a:lnTo>
                  <a:lnTo>
                    <a:pt x="2196" y="119"/>
                  </a:lnTo>
                  <a:lnTo>
                    <a:pt x="2196" y="119"/>
                  </a:lnTo>
                  <a:lnTo>
                    <a:pt x="2191" y="119"/>
                  </a:lnTo>
                  <a:lnTo>
                    <a:pt x="2191" y="119"/>
                  </a:lnTo>
                  <a:lnTo>
                    <a:pt x="2191" y="119"/>
                  </a:lnTo>
                  <a:lnTo>
                    <a:pt x="2191" y="117"/>
                  </a:lnTo>
                  <a:lnTo>
                    <a:pt x="2182" y="117"/>
                  </a:lnTo>
                  <a:lnTo>
                    <a:pt x="2182" y="114"/>
                  </a:lnTo>
                  <a:lnTo>
                    <a:pt x="2177" y="114"/>
                  </a:lnTo>
                  <a:lnTo>
                    <a:pt x="2177" y="112"/>
                  </a:lnTo>
                  <a:lnTo>
                    <a:pt x="2177" y="112"/>
                  </a:lnTo>
                  <a:lnTo>
                    <a:pt x="2177" y="114"/>
                  </a:lnTo>
                  <a:lnTo>
                    <a:pt x="2175" y="114"/>
                  </a:lnTo>
                  <a:lnTo>
                    <a:pt x="2175" y="112"/>
                  </a:lnTo>
                  <a:lnTo>
                    <a:pt x="2175" y="112"/>
                  </a:lnTo>
                  <a:lnTo>
                    <a:pt x="2175" y="109"/>
                  </a:lnTo>
                  <a:lnTo>
                    <a:pt x="2170" y="109"/>
                  </a:lnTo>
                  <a:lnTo>
                    <a:pt x="2170" y="109"/>
                  </a:lnTo>
                  <a:lnTo>
                    <a:pt x="2168" y="109"/>
                  </a:lnTo>
                  <a:lnTo>
                    <a:pt x="2168" y="109"/>
                  </a:lnTo>
                  <a:lnTo>
                    <a:pt x="2165" y="109"/>
                  </a:lnTo>
                  <a:lnTo>
                    <a:pt x="2165" y="109"/>
                  </a:lnTo>
                  <a:lnTo>
                    <a:pt x="2165" y="109"/>
                  </a:lnTo>
                  <a:lnTo>
                    <a:pt x="2165" y="109"/>
                  </a:lnTo>
                  <a:lnTo>
                    <a:pt x="2163" y="109"/>
                  </a:lnTo>
                  <a:lnTo>
                    <a:pt x="2163" y="107"/>
                  </a:lnTo>
                  <a:lnTo>
                    <a:pt x="2153" y="107"/>
                  </a:lnTo>
                  <a:lnTo>
                    <a:pt x="2153" y="107"/>
                  </a:lnTo>
                  <a:lnTo>
                    <a:pt x="2151" y="107"/>
                  </a:lnTo>
                  <a:lnTo>
                    <a:pt x="2151" y="107"/>
                  </a:lnTo>
                  <a:lnTo>
                    <a:pt x="2142" y="107"/>
                  </a:lnTo>
                  <a:lnTo>
                    <a:pt x="2142" y="109"/>
                  </a:lnTo>
                  <a:lnTo>
                    <a:pt x="2142" y="109"/>
                  </a:lnTo>
                  <a:lnTo>
                    <a:pt x="2142" y="107"/>
                  </a:lnTo>
                  <a:lnTo>
                    <a:pt x="2139" y="107"/>
                  </a:lnTo>
                  <a:lnTo>
                    <a:pt x="2139" y="109"/>
                  </a:lnTo>
                  <a:lnTo>
                    <a:pt x="2137" y="109"/>
                  </a:lnTo>
                  <a:lnTo>
                    <a:pt x="2137" y="107"/>
                  </a:lnTo>
                  <a:lnTo>
                    <a:pt x="2135" y="107"/>
                  </a:lnTo>
                  <a:lnTo>
                    <a:pt x="2135" y="109"/>
                  </a:lnTo>
                  <a:lnTo>
                    <a:pt x="2130" y="109"/>
                  </a:lnTo>
                  <a:lnTo>
                    <a:pt x="2130" y="107"/>
                  </a:lnTo>
                  <a:lnTo>
                    <a:pt x="2130" y="107"/>
                  </a:lnTo>
                  <a:lnTo>
                    <a:pt x="2130" y="107"/>
                  </a:lnTo>
                  <a:lnTo>
                    <a:pt x="2127" y="107"/>
                  </a:lnTo>
                  <a:lnTo>
                    <a:pt x="2127" y="105"/>
                  </a:lnTo>
                  <a:lnTo>
                    <a:pt x="2125" y="105"/>
                  </a:lnTo>
                  <a:lnTo>
                    <a:pt x="2125" y="107"/>
                  </a:lnTo>
                  <a:lnTo>
                    <a:pt x="2116" y="107"/>
                  </a:lnTo>
                  <a:lnTo>
                    <a:pt x="2116" y="105"/>
                  </a:lnTo>
                  <a:lnTo>
                    <a:pt x="2118" y="105"/>
                  </a:lnTo>
                  <a:lnTo>
                    <a:pt x="2118" y="105"/>
                  </a:lnTo>
                  <a:lnTo>
                    <a:pt x="2118" y="105"/>
                  </a:lnTo>
                  <a:lnTo>
                    <a:pt x="2118" y="102"/>
                  </a:lnTo>
                  <a:lnTo>
                    <a:pt x="2116" y="102"/>
                  </a:lnTo>
                  <a:lnTo>
                    <a:pt x="2116" y="105"/>
                  </a:lnTo>
                  <a:lnTo>
                    <a:pt x="2116" y="105"/>
                  </a:lnTo>
                  <a:lnTo>
                    <a:pt x="2116" y="102"/>
                  </a:lnTo>
                  <a:lnTo>
                    <a:pt x="2113" y="102"/>
                  </a:lnTo>
                  <a:lnTo>
                    <a:pt x="2113" y="105"/>
                  </a:lnTo>
                  <a:lnTo>
                    <a:pt x="2111" y="105"/>
                  </a:lnTo>
                  <a:lnTo>
                    <a:pt x="2111" y="107"/>
                  </a:lnTo>
                  <a:lnTo>
                    <a:pt x="2111" y="107"/>
                  </a:lnTo>
                  <a:lnTo>
                    <a:pt x="2111" y="105"/>
                  </a:lnTo>
                  <a:lnTo>
                    <a:pt x="2109" y="105"/>
                  </a:lnTo>
                  <a:lnTo>
                    <a:pt x="2109" y="105"/>
                  </a:lnTo>
                  <a:lnTo>
                    <a:pt x="2109" y="105"/>
                  </a:lnTo>
                  <a:lnTo>
                    <a:pt x="2109" y="102"/>
                  </a:lnTo>
                  <a:lnTo>
                    <a:pt x="2104" y="102"/>
                  </a:lnTo>
                  <a:lnTo>
                    <a:pt x="2104" y="105"/>
                  </a:lnTo>
                  <a:lnTo>
                    <a:pt x="2104" y="105"/>
                  </a:lnTo>
                  <a:lnTo>
                    <a:pt x="2104" y="102"/>
                  </a:lnTo>
                  <a:lnTo>
                    <a:pt x="2104" y="102"/>
                  </a:lnTo>
                  <a:lnTo>
                    <a:pt x="2104" y="102"/>
                  </a:lnTo>
                  <a:lnTo>
                    <a:pt x="2097" y="102"/>
                  </a:lnTo>
                  <a:lnTo>
                    <a:pt x="2097" y="100"/>
                  </a:lnTo>
                  <a:lnTo>
                    <a:pt x="2090" y="100"/>
                  </a:lnTo>
                  <a:lnTo>
                    <a:pt x="2090" y="100"/>
                  </a:lnTo>
                  <a:lnTo>
                    <a:pt x="2094" y="100"/>
                  </a:lnTo>
                  <a:lnTo>
                    <a:pt x="2094" y="98"/>
                  </a:lnTo>
                  <a:lnTo>
                    <a:pt x="2099" y="98"/>
                  </a:lnTo>
                  <a:lnTo>
                    <a:pt x="2099" y="98"/>
                  </a:lnTo>
                  <a:lnTo>
                    <a:pt x="2097" y="98"/>
                  </a:lnTo>
                  <a:lnTo>
                    <a:pt x="2097" y="95"/>
                  </a:lnTo>
                  <a:lnTo>
                    <a:pt x="2092" y="95"/>
                  </a:lnTo>
                  <a:lnTo>
                    <a:pt x="2092" y="98"/>
                  </a:lnTo>
                  <a:lnTo>
                    <a:pt x="2090" y="98"/>
                  </a:lnTo>
                  <a:lnTo>
                    <a:pt x="2090" y="95"/>
                  </a:lnTo>
                  <a:lnTo>
                    <a:pt x="2085" y="95"/>
                  </a:lnTo>
                  <a:lnTo>
                    <a:pt x="2085" y="98"/>
                  </a:lnTo>
                  <a:lnTo>
                    <a:pt x="2082" y="98"/>
                  </a:lnTo>
                  <a:lnTo>
                    <a:pt x="2082" y="100"/>
                  </a:lnTo>
                  <a:lnTo>
                    <a:pt x="2085" y="100"/>
                  </a:lnTo>
                  <a:lnTo>
                    <a:pt x="2085" y="100"/>
                  </a:lnTo>
                  <a:lnTo>
                    <a:pt x="2080" y="100"/>
                  </a:lnTo>
                  <a:lnTo>
                    <a:pt x="2080" y="100"/>
                  </a:lnTo>
                  <a:lnTo>
                    <a:pt x="2075" y="100"/>
                  </a:lnTo>
                  <a:lnTo>
                    <a:pt x="2075" y="100"/>
                  </a:lnTo>
                  <a:lnTo>
                    <a:pt x="2073" y="100"/>
                  </a:lnTo>
                  <a:lnTo>
                    <a:pt x="2073" y="98"/>
                  </a:lnTo>
                  <a:lnTo>
                    <a:pt x="2071" y="98"/>
                  </a:lnTo>
                  <a:lnTo>
                    <a:pt x="2071" y="100"/>
                  </a:lnTo>
                  <a:lnTo>
                    <a:pt x="2071" y="100"/>
                  </a:lnTo>
                  <a:lnTo>
                    <a:pt x="2071" y="100"/>
                  </a:lnTo>
                  <a:lnTo>
                    <a:pt x="2068" y="100"/>
                  </a:lnTo>
                  <a:lnTo>
                    <a:pt x="2068" y="102"/>
                  </a:lnTo>
                  <a:lnTo>
                    <a:pt x="2068" y="102"/>
                  </a:lnTo>
                  <a:lnTo>
                    <a:pt x="2068" y="102"/>
                  </a:lnTo>
                  <a:lnTo>
                    <a:pt x="2068" y="102"/>
                  </a:lnTo>
                  <a:lnTo>
                    <a:pt x="2068" y="102"/>
                  </a:lnTo>
                  <a:lnTo>
                    <a:pt x="2064" y="102"/>
                  </a:lnTo>
                  <a:lnTo>
                    <a:pt x="2064" y="105"/>
                  </a:lnTo>
                  <a:lnTo>
                    <a:pt x="2061" y="105"/>
                  </a:lnTo>
                  <a:lnTo>
                    <a:pt x="2061" y="105"/>
                  </a:lnTo>
                  <a:lnTo>
                    <a:pt x="2059" y="105"/>
                  </a:lnTo>
                  <a:lnTo>
                    <a:pt x="2059" y="109"/>
                  </a:lnTo>
                  <a:lnTo>
                    <a:pt x="2059" y="109"/>
                  </a:lnTo>
                  <a:lnTo>
                    <a:pt x="2059" y="109"/>
                  </a:lnTo>
                  <a:lnTo>
                    <a:pt x="2061" y="109"/>
                  </a:lnTo>
                  <a:lnTo>
                    <a:pt x="2061" y="112"/>
                  </a:lnTo>
                  <a:lnTo>
                    <a:pt x="2061" y="112"/>
                  </a:lnTo>
                  <a:lnTo>
                    <a:pt x="2061" y="114"/>
                  </a:lnTo>
                  <a:lnTo>
                    <a:pt x="2064" y="114"/>
                  </a:lnTo>
                  <a:lnTo>
                    <a:pt x="2064" y="117"/>
                  </a:lnTo>
                  <a:lnTo>
                    <a:pt x="2064" y="117"/>
                  </a:lnTo>
                  <a:lnTo>
                    <a:pt x="2064" y="112"/>
                  </a:lnTo>
                  <a:lnTo>
                    <a:pt x="2064" y="112"/>
                  </a:lnTo>
                  <a:lnTo>
                    <a:pt x="2064" y="114"/>
                  </a:lnTo>
                  <a:lnTo>
                    <a:pt x="2066" y="114"/>
                  </a:lnTo>
                  <a:lnTo>
                    <a:pt x="2066" y="114"/>
                  </a:lnTo>
                  <a:lnTo>
                    <a:pt x="2066" y="114"/>
                  </a:lnTo>
                  <a:lnTo>
                    <a:pt x="2066" y="117"/>
                  </a:lnTo>
                  <a:lnTo>
                    <a:pt x="2064" y="117"/>
                  </a:lnTo>
                  <a:lnTo>
                    <a:pt x="2064" y="119"/>
                  </a:lnTo>
                  <a:lnTo>
                    <a:pt x="2064" y="119"/>
                  </a:lnTo>
                  <a:lnTo>
                    <a:pt x="2064" y="119"/>
                  </a:lnTo>
                  <a:lnTo>
                    <a:pt x="2064" y="119"/>
                  </a:lnTo>
                  <a:lnTo>
                    <a:pt x="2064" y="121"/>
                  </a:lnTo>
                  <a:lnTo>
                    <a:pt x="2061" y="121"/>
                  </a:lnTo>
                  <a:lnTo>
                    <a:pt x="2061" y="121"/>
                  </a:lnTo>
                  <a:lnTo>
                    <a:pt x="2059" y="121"/>
                  </a:lnTo>
                  <a:lnTo>
                    <a:pt x="2059" y="121"/>
                  </a:lnTo>
                  <a:lnTo>
                    <a:pt x="2054" y="121"/>
                  </a:lnTo>
                  <a:lnTo>
                    <a:pt x="2054" y="119"/>
                  </a:lnTo>
                  <a:lnTo>
                    <a:pt x="2049" y="119"/>
                  </a:lnTo>
                  <a:lnTo>
                    <a:pt x="2049" y="119"/>
                  </a:lnTo>
                  <a:lnTo>
                    <a:pt x="2054" y="119"/>
                  </a:lnTo>
                  <a:lnTo>
                    <a:pt x="2054" y="119"/>
                  </a:lnTo>
                  <a:lnTo>
                    <a:pt x="2052" y="119"/>
                  </a:lnTo>
                  <a:lnTo>
                    <a:pt x="2052" y="117"/>
                  </a:lnTo>
                  <a:lnTo>
                    <a:pt x="2045" y="117"/>
                  </a:lnTo>
                  <a:lnTo>
                    <a:pt x="2045" y="119"/>
                  </a:lnTo>
                  <a:lnTo>
                    <a:pt x="2042" y="119"/>
                  </a:lnTo>
                  <a:lnTo>
                    <a:pt x="2042" y="117"/>
                  </a:lnTo>
                  <a:lnTo>
                    <a:pt x="2040" y="117"/>
                  </a:lnTo>
                  <a:lnTo>
                    <a:pt x="2040" y="119"/>
                  </a:lnTo>
                  <a:lnTo>
                    <a:pt x="2038" y="119"/>
                  </a:lnTo>
                  <a:lnTo>
                    <a:pt x="2038" y="119"/>
                  </a:lnTo>
                  <a:lnTo>
                    <a:pt x="2035" y="119"/>
                  </a:lnTo>
                  <a:lnTo>
                    <a:pt x="2035" y="119"/>
                  </a:lnTo>
                  <a:lnTo>
                    <a:pt x="2035" y="119"/>
                  </a:lnTo>
                  <a:lnTo>
                    <a:pt x="2035" y="119"/>
                  </a:lnTo>
                  <a:lnTo>
                    <a:pt x="2035" y="119"/>
                  </a:lnTo>
                  <a:lnTo>
                    <a:pt x="2035" y="121"/>
                  </a:lnTo>
                  <a:lnTo>
                    <a:pt x="2030" y="121"/>
                  </a:lnTo>
                  <a:lnTo>
                    <a:pt x="2030" y="119"/>
                  </a:lnTo>
                  <a:lnTo>
                    <a:pt x="2021" y="119"/>
                  </a:lnTo>
                  <a:lnTo>
                    <a:pt x="2021" y="121"/>
                  </a:lnTo>
                  <a:lnTo>
                    <a:pt x="2009" y="121"/>
                  </a:lnTo>
                  <a:lnTo>
                    <a:pt x="2009" y="119"/>
                  </a:lnTo>
                  <a:lnTo>
                    <a:pt x="2002" y="119"/>
                  </a:lnTo>
                  <a:lnTo>
                    <a:pt x="2002" y="119"/>
                  </a:lnTo>
                  <a:lnTo>
                    <a:pt x="2002" y="119"/>
                  </a:lnTo>
                  <a:lnTo>
                    <a:pt x="2002" y="119"/>
                  </a:lnTo>
                  <a:lnTo>
                    <a:pt x="2000" y="119"/>
                  </a:lnTo>
                  <a:lnTo>
                    <a:pt x="2000" y="117"/>
                  </a:lnTo>
                  <a:lnTo>
                    <a:pt x="1997" y="117"/>
                  </a:lnTo>
                  <a:lnTo>
                    <a:pt x="1997" y="114"/>
                  </a:lnTo>
                  <a:lnTo>
                    <a:pt x="1995" y="114"/>
                  </a:lnTo>
                  <a:lnTo>
                    <a:pt x="1995" y="117"/>
                  </a:lnTo>
                  <a:lnTo>
                    <a:pt x="1995" y="117"/>
                  </a:lnTo>
                  <a:lnTo>
                    <a:pt x="1995" y="114"/>
                  </a:lnTo>
                  <a:lnTo>
                    <a:pt x="1993" y="114"/>
                  </a:lnTo>
                  <a:lnTo>
                    <a:pt x="1993" y="117"/>
                  </a:lnTo>
                  <a:lnTo>
                    <a:pt x="1990" y="117"/>
                  </a:lnTo>
                  <a:lnTo>
                    <a:pt x="1990" y="114"/>
                  </a:lnTo>
                  <a:lnTo>
                    <a:pt x="1990" y="114"/>
                  </a:lnTo>
                  <a:lnTo>
                    <a:pt x="1990" y="117"/>
                  </a:lnTo>
                  <a:lnTo>
                    <a:pt x="1988" y="117"/>
                  </a:lnTo>
                  <a:lnTo>
                    <a:pt x="1988" y="114"/>
                  </a:lnTo>
                  <a:lnTo>
                    <a:pt x="1985" y="114"/>
                  </a:lnTo>
                  <a:lnTo>
                    <a:pt x="1985" y="117"/>
                  </a:lnTo>
                  <a:lnTo>
                    <a:pt x="1985" y="117"/>
                  </a:lnTo>
                  <a:lnTo>
                    <a:pt x="1985" y="114"/>
                  </a:lnTo>
                  <a:lnTo>
                    <a:pt x="1983" y="114"/>
                  </a:lnTo>
                  <a:lnTo>
                    <a:pt x="1983" y="117"/>
                  </a:lnTo>
                  <a:lnTo>
                    <a:pt x="1981" y="117"/>
                  </a:lnTo>
                  <a:lnTo>
                    <a:pt x="1981" y="117"/>
                  </a:lnTo>
                  <a:lnTo>
                    <a:pt x="1978" y="117"/>
                  </a:lnTo>
                  <a:lnTo>
                    <a:pt x="1978" y="117"/>
                  </a:lnTo>
                  <a:lnTo>
                    <a:pt x="1976" y="117"/>
                  </a:lnTo>
                  <a:lnTo>
                    <a:pt x="1976" y="117"/>
                  </a:lnTo>
                  <a:lnTo>
                    <a:pt x="1976" y="117"/>
                  </a:lnTo>
                  <a:lnTo>
                    <a:pt x="1976" y="119"/>
                  </a:lnTo>
                  <a:lnTo>
                    <a:pt x="1974" y="119"/>
                  </a:lnTo>
                  <a:lnTo>
                    <a:pt x="1974" y="117"/>
                  </a:lnTo>
                  <a:lnTo>
                    <a:pt x="1969" y="117"/>
                  </a:lnTo>
                  <a:lnTo>
                    <a:pt x="1969" y="117"/>
                  </a:lnTo>
                  <a:lnTo>
                    <a:pt x="1962" y="117"/>
                  </a:lnTo>
                  <a:lnTo>
                    <a:pt x="1962" y="114"/>
                  </a:lnTo>
                  <a:lnTo>
                    <a:pt x="1959" y="114"/>
                  </a:lnTo>
                  <a:lnTo>
                    <a:pt x="1959" y="114"/>
                  </a:lnTo>
                  <a:lnTo>
                    <a:pt x="1957" y="114"/>
                  </a:lnTo>
                  <a:lnTo>
                    <a:pt x="1957" y="112"/>
                  </a:lnTo>
                  <a:lnTo>
                    <a:pt x="1959" y="112"/>
                  </a:lnTo>
                  <a:lnTo>
                    <a:pt x="1959" y="109"/>
                  </a:lnTo>
                  <a:lnTo>
                    <a:pt x="1957" y="109"/>
                  </a:lnTo>
                  <a:lnTo>
                    <a:pt x="1957" y="109"/>
                  </a:lnTo>
                  <a:lnTo>
                    <a:pt x="1962" y="109"/>
                  </a:lnTo>
                  <a:lnTo>
                    <a:pt x="1962" y="109"/>
                  </a:lnTo>
                  <a:lnTo>
                    <a:pt x="1962" y="109"/>
                  </a:lnTo>
                  <a:lnTo>
                    <a:pt x="1962" y="112"/>
                  </a:lnTo>
                  <a:lnTo>
                    <a:pt x="1967" y="112"/>
                  </a:lnTo>
                  <a:lnTo>
                    <a:pt x="1967" y="109"/>
                  </a:lnTo>
                  <a:lnTo>
                    <a:pt x="1969" y="109"/>
                  </a:lnTo>
                  <a:lnTo>
                    <a:pt x="1969" y="107"/>
                  </a:lnTo>
                  <a:lnTo>
                    <a:pt x="1967" y="107"/>
                  </a:lnTo>
                  <a:lnTo>
                    <a:pt x="1967" y="105"/>
                  </a:lnTo>
                  <a:lnTo>
                    <a:pt x="1933" y="105"/>
                  </a:lnTo>
                  <a:lnTo>
                    <a:pt x="1933" y="105"/>
                  </a:lnTo>
                  <a:lnTo>
                    <a:pt x="1926" y="105"/>
                  </a:lnTo>
                  <a:lnTo>
                    <a:pt x="1926" y="102"/>
                  </a:lnTo>
                  <a:lnTo>
                    <a:pt x="1917" y="102"/>
                  </a:lnTo>
                  <a:lnTo>
                    <a:pt x="1917" y="102"/>
                  </a:lnTo>
                  <a:lnTo>
                    <a:pt x="1914" y="102"/>
                  </a:lnTo>
                  <a:lnTo>
                    <a:pt x="1914" y="102"/>
                  </a:lnTo>
                  <a:lnTo>
                    <a:pt x="1910" y="102"/>
                  </a:lnTo>
                  <a:lnTo>
                    <a:pt x="1910" y="102"/>
                  </a:lnTo>
                  <a:lnTo>
                    <a:pt x="1895" y="102"/>
                  </a:lnTo>
                  <a:lnTo>
                    <a:pt x="1895" y="100"/>
                  </a:lnTo>
                  <a:lnTo>
                    <a:pt x="1893" y="100"/>
                  </a:lnTo>
                  <a:lnTo>
                    <a:pt x="1893" y="102"/>
                  </a:lnTo>
                  <a:lnTo>
                    <a:pt x="1886" y="102"/>
                  </a:lnTo>
                  <a:lnTo>
                    <a:pt x="1886" y="102"/>
                  </a:lnTo>
                  <a:lnTo>
                    <a:pt x="1884" y="102"/>
                  </a:lnTo>
                  <a:lnTo>
                    <a:pt x="1884" y="105"/>
                  </a:lnTo>
                  <a:lnTo>
                    <a:pt x="1862" y="105"/>
                  </a:lnTo>
                  <a:lnTo>
                    <a:pt x="1862" y="105"/>
                  </a:lnTo>
                  <a:lnTo>
                    <a:pt x="1858" y="105"/>
                  </a:lnTo>
                  <a:lnTo>
                    <a:pt x="1858" y="107"/>
                  </a:lnTo>
                  <a:lnTo>
                    <a:pt x="1851" y="107"/>
                  </a:lnTo>
                  <a:lnTo>
                    <a:pt x="1851" y="109"/>
                  </a:lnTo>
                  <a:lnTo>
                    <a:pt x="1855" y="109"/>
                  </a:lnTo>
                  <a:lnTo>
                    <a:pt x="1855" y="112"/>
                  </a:lnTo>
                  <a:lnTo>
                    <a:pt x="1853" y="112"/>
                  </a:lnTo>
                  <a:lnTo>
                    <a:pt x="1853" y="109"/>
                  </a:lnTo>
                  <a:lnTo>
                    <a:pt x="1848" y="109"/>
                  </a:lnTo>
                  <a:lnTo>
                    <a:pt x="1848" y="109"/>
                  </a:lnTo>
                  <a:lnTo>
                    <a:pt x="1846" y="109"/>
                  </a:lnTo>
                  <a:lnTo>
                    <a:pt x="1846" y="107"/>
                  </a:lnTo>
                  <a:lnTo>
                    <a:pt x="1848" y="107"/>
                  </a:lnTo>
                  <a:lnTo>
                    <a:pt x="1848" y="107"/>
                  </a:lnTo>
                  <a:lnTo>
                    <a:pt x="1851" y="107"/>
                  </a:lnTo>
                  <a:lnTo>
                    <a:pt x="1851" y="105"/>
                  </a:lnTo>
                  <a:lnTo>
                    <a:pt x="1851" y="105"/>
                  </a:lnTo>
                  <a:lnTo>
                    <a:pt x="1851" y="105"/>
                  </a:lnTo>
                  <a:lnTo>
                    <a:pt x="1851" y="105"/>
                  </a:lnTo>
                  <a:lnTo>
                    <a:pt x="1851" y="102"/>
                  </a:lnTo>
                  <a:lnTo>
                    <a:pt x="1851" y="102"/>
                  </a:lnTo>
                  <a:lnTo>
                    <a:pt x="1851" y="102"/>
                  </a:lnTo>
                  <a:lnTo>
                    <a:pt x="1848" y="102"/>
                  </a:lnTo>
                  <a:lnTo>
                    <a:pt x="1848" y="100"/>
                  </a:lnTo>
                  <a:lnTo>
                    <a:pt x="1846" y="100"/>
                  </a:lnTo>
                  <a:lnTo>
                    <a:pt x="1846" y="100"/>
                  </a:lnTo>
                  <a:lnTo>
                    <a:pt x="1846" y="100"/>
                  </a:lnTo>
                  <a:lnTo>
                    <a:pt x="1846" y="100"/>
                  </a:lnTo>
                  <a:lnTo>
                    <a:pt x="1846" y="100"/>
                  </a:lnTo>
                  <a:lnTo>
                    <a:pt x="1846" y="98"/>
                  </a:lnTo>
                  <a:lnTo>
                    <a:pt x="1843" y="98"/>
                  </a:lnTo>
                  <a:lnTo>
                    <a:pt x="1843" y="98"/>
                  </a:lnTo>
                  <a:lnTo>
                    <a:pt x="1841" y="98"/>
                  </a:lnTo>
                  <a:lnTo>
                    <a:pt x="1841" y="95"/>
                  </a:lnTo>
                  <a:lnTo>
                    <a:pt x="1839" y="95"/>
                  </a:lnTo>
                  <a:lnTo>
                    <a:pt x="1839" y="95"/>
                  </a:lnTo>
                  <a:lnTo>
                    <a:pt x="1836" y="95"/>
                  </a:lnTo>
                  <a:lnTo>
                    <a:pt x="1836" y="98"/>
                  </a:lnTo>
                  <a:lnTo>
                    <a:pt x="1836" y="98"/>
                  </a:lnTo>
                  <a:lnTo>
                    <a:pt x="1836" y="98"/>
                  </a:lnTo>
                  <a:lnTo>
                    <a:pt x="1839" y="98"/>
                  </a:lnTo>
                  <a:lnTo>
                    <a:pt x="1839" y="100"/>
                  </a:lnTo>
                  <a:lnTo>
                    <a:pt x="1839" y="100"/>
                  </a:lnTo>
                  <a:lnTo>
                    <a:pt x="1839" y="100"/>
                  </a:lnTo>
                  <a:lnTo>
                    <a:pt x="1834" y="100"/>
                  </a:lnTo>
                  <a:lnTo>
                    <a:pt x="1834" y="102"/>
                  </a:lnTo>
                  <a:lnTo>
                    <a:pt x="1822" y="102"/>
                  </a:lnTo>
                  <a:lnTo>
                    <a:pt x="1822" y="100"/>
                  </a:lnTo>
                  <a:lnTo>
                    <a:pt x="1813" y="100"/>
                  </a:lnTo>
                  <a:lnTo>
                    <a:pt x="1813" y="100"/>
                  </a:lnTo>
                  <a:lnTo>
                    <a:pt x="1808" y="100"/>
                  </a:lnTo>
                  <a:lnTo>
                    <a:pt x="1808" y="100"/>
                  </a:lnTo>
                  <a:lnTo>
                    <a:pt x="1806" y="100"/>
                  </a:lnTo>
                  <a:lnTo>
                    <a:pt x="1806" y="98"/>
                  </a:lnTo>
                  <a:lnTo>
                    <a:pt x="1803" y="98"/>
                  </a:lnTo>
                  <a:lnTo>
                    <a:pt x="1803" y="98"/>
                  </a:lnTo>
                  <a:lnTo>
                    <a:pt x="1803" y="98"/>
                  </a:lnTo>
                  <a:lnTo>
                    <a:pt x="1803" y="95"/>
                  </a:lnTo>
                  <a:lnTo>
                    <a:pt x="1810" y="95"/>
                  </a:lnTo>
                  <a:lnTo>
                    <a:pt x="1810" y="95"/>
                  </a:lnTo>
                  <a:lnTo>
                    <a:pt x="1810" y="95"/>
                  </a:lnTo>
                  <a:lnTo>
                    <a:pt x="1810" y="93"/>
                  </a:lnTo>
                  <a:lnTo>
                    <a:pt x="1810" y="93"/>
                  </a:lnTo>
                  <a:lnTo>
                    <a:pt x="1810" y="93"/>
                  </a:lnTo>
                  <a:lnTo>
                    <a:pt x="1803" y="93"/>
                  </a:lnTo>
                  <a:lnTo>
                    <a:pt x="1803" y="93"/>
                  </a:lnTo>
                  <a:lnTo>
                    <a:pt x="1798" y="93"/>
                  </a:lnTo>
                  <a:lnTo>
                    <a:pt x="1798" y="95"/>
                  </a:lnTo>
                  <a:lnTo>
                    <a:pt x="1798" y="95"/>
                  </a:lnTo>
                  <a:lnTo>
                    <a:pt x="1798" y="98"/>
                  </a:lnTo>
                  <a:lnTo>
                    <a:pt x="1796" y="98"/>
                  </a:lnTo>
                  <a:lnTo>
                    <a:pt x="1796" y="95"/>
                  </a:lnTo>
                  <a:lnTo>
                    <a:pt x="1791" y="95"/>
                  </a:lnTo>
                  <a:lnTo>
                    <a:pt x="1791" y="95"/>
                  </a:lnTo>
                  <a:lnTo>
                    <a:pt x="1787" y="95"/>
                  </a:lnTo>
                  <a:lnTo>
                    <a:pt x="1787" y="93"/>
                  </a:lnTo>
                  <a:lnTo>
                    <a:pt x="1775" y="93"/>
                  </a:lnTo>
                  <a:lnTo>
                    <a:pt x="1775" y="95"/>
                  </a:lnTo>
                  <a:lnTo>
                    <a:pt x="1772" y="95"/>
                  </a:lnTo>
                  <a:lnTo>
                    <a:pt x="1772" y="95"/>
                  </a:lnTo>
                  <a:lnTo>
                    <a:pt x="1772" y="95"/>
                  </a:lnTo>
                  <a:lnTo>
                    <a:pt x="1772" y="98"/>
                  </a:lnTo>
                  <a:lnTo>
                    <a:pt x="1772" y="98"/>
                  </a:lnTo>
                  <a:lnTo>
                    <a:pt x="1772" y="98"/>
                  </a:lnTo>
                  <a:lnTo>
                    <a:pt x="1768" y="98"/>
                  </a:lnTo>
                  <a:lnTo>
                    <a:pt x="1768" y="100"/>
                  </a:lnTo>
                  <a:lnTo>
                    <a:pt x="1765" y="100"/>
                  </a:lnTo>
                  <a:lnTo>
                    <a:pt x="1765" y="100"/>
                  </a:lnTo>
                  <a:lnTo>
                    <a:pt x="1765" y="100"/>
                  </a:lnTo>
                  <a:lnTo>
                    <a:pt x="1765" y="102"/>
                  </a:lnTo>
                  <a:lnTo>
                    <a:pt x="1768" y="102"/>
                  </a:lnTo>
                  <a:lnTo>
                    <a:pt x="1768" y="102"/>
                  </a:lnTo>
                  <a:lnTo>
                    <a:pt x="1770" y="102"/>
                  </a:lnTo>
                  <a:lnTo>
                    <a:pt x="1770" y="105"/>
                  </a:lnTo>
                  <a:lnTo>
                    <a:pt x="1772" y="105"/>
                  </a:lnTo>
                  <a:lnTo>
                    <a:pt x="1772" y="102"/>
                  </a:lnTo>
                  <a:lnTo>
                    <a:pt x="1784" y="102"/>
                  </a:lnTo>
                  <a:lnTo>
                    <a:pt x="1784" y="105"/>
                  </a:lnTo>
                  <a:lnTo>
                    <a:pt x="1784" y="105"/>
                  </a:lnTo>
                  <a:lnTo>
                    <a:pt x="1784" y="105"/>
                  </a:lnTo>
                  <a:lnTo>
                    <a:pt x="1777" y="105"/>
                  </a:lnTo>
                  <a:lnTo>
                    <a:pt x="1777" y="107"/>
                  </a:lnTo>
                  <a:lnTo>
                    <a:pt x="1775" y="107"/>
                  </a:lnTo>
                  <a:lnTo>
                    <a:pt x="1775" y="109"/>
                  </a:lnTo>
                  <a:lnTo>
                    <a:pt x="1765" y="109"/>
                  </a:lnTo>
                  <a:lnTo>
                    <a:pt x="1765" y="109"/>
                  </a:lnTo>
                  <a:lnTo>
                    <a:pt x="1763" y="109"/>
                  </a:lnTo>
                  <a:lnTo>
                    <a:pt x="1763" y="109"/>
                  </a:lnTo>
                  <a:lnTo>
                    <a:pt x="1763" y="109"/>
                  </a:lnTo>
                  <a:lnTo>
                    <a:pt x="1763" y="107"/>
                  </a:lnTo>
                  <a:lnTo>
                    <a:pt x="1761" y="107"/>
                  </a:lnTo>
                  <a:lnTo>
                    <a:pt x="1761" y="105"/>
                  </a:lnTo>
                  <a:lnTo>
                    <a:pt x="1758" y="105"/>
                  </a:lnTo>
                  <a:lnTo>
                    <a:pt x="1758" y="107"/>
                  </a:lnTo>
                  <a:lnTo>
                    <a:pt x="1758" y="107"/>
                  </a:lnTo>
                  <a:lnTo>
                    <a:pt x="1758" y="109"/>
                  </a:lnTo>
                  <a:lnTo>
                    <a:pt x="1758" y="109"/>
                  </a:lnTo>
                  <a:lnTo>
                    <a:pt x="1758" y="109"/>
                  </a:lnTo>
                  <a:lnTo>
                    <a:pt x="1751" y="109"/>
                  </a:lnTo>
                  <a:lnTo>
                    <a:pt x="1751" y="112"/>
                  </a:lnTo>
                  <a:lnTo>
                    <a:pt x="1739" y="112"/>
                  </a:lnTo>
                  <a:lnTo>
                    <a:pt x="1739" y="112"/>
                  </a:lnTo>
                  <a:lnTo>
                    <a:pt x="1737" y="112"/>
                  </a:lnTo>
                  <a:lnTo>
                    <a:pt x="1737" y="114"/>
                  </a:lnTo>
                  <a:lnTo>
                    <a:pt x="1732" y="114"/>
                  </a:lnTo>
                  <a:lnTo>
                    <a:pt x="1732" y="114"/>
                  </a:lnTo>
                  <a:lnTo>
                    <a:pt x="1730" y="114"/>
                  </a:lnTo>
                  <a:lnTo>
                    <a:pt x="1730" y="117"/>
                  </a:lnTo>
                  <a:lnTo>
                    <a:pt x="1709" y="117"/>
                  </a:lnTo>
                  <a:lnTo>
                    <a:pt x="1709" y="117"/>
                  </a:lnTo>
                  <a:lnTo>
                    <a:pt x="1709" y="117"/>
                  </a:lnTo>
                  <a:lnTo>
                    <a:pt x="1709" y="117"/>
                  </a:lnTo>
                  <a:lnTo>
                    <a:pt x="1701" y="117"/>
                  </a:lnTo>
                  <a:lnTo>
                    <a:pt x="1701" y="114"/>
                  </a:lnTo>
                  <a:lnTo>
                    <a:pt x="1697" y="114"/>
                  </a:lnTo>
                  <a:lnTo>
                    <a:pt x="1697" y="117"/>
                  </a:lnTo>
                  <a:lnTo>
                    <a:pt x="1697" y="117"/>
                  </a:lnTo>
                  <a:lnTo>
                    <a:pt x="1697" y="117"/>
                  </a:lnTo>
                  <a:lnTo>
                    <a:pt x="1694" y="117"/>
                  </a:lnTo>
                  <a:lnTo>
                    <a:pt x="1694" y="119"/>
                  </a:lnTo>
                  <a:lnTo>
                    <a:pt x="1694" y="119"/>
                  </a:lnTo>
                  <a:lnTo>
                    <a:pt x="1694" y="119"/>
                  </a:lnTo>
                  <a:lnTo>
                    <a:pt x="1694" y="119"/>
                  </a:lnTo>
                  <a:lnTo>
                    <a:pt x="1694" y="121"/>
                  </a:lnTo>
                  <a:lnTo>
                    <a:pt x="1692" y="121"/>
                  </a:lnTo>
                  <a:lnTo>
                    <a:pt x="1692" y="119"/>
                  </a:lnTo>
                  <a:lnTo>
                    <a:pt x="1690" y="119"/>
                  </a:lnTo>
                  <a:lnTo>
                    <a:pt x="1690" y="119"/>
                  </a:lnTo>
                  <a:lnTo>
                    <a:pt x="1690" y="119"/>
                  </a:lnTo>
                  <a:lnTo>
                    <a:pt x="1690" y="117"/>
                  </a:lnTo>
                  <a:lnTo>
                    <a:pt x="1692" y="117"/>
                  </a:lnTo>
                  <a:lnTo>
                    <a:pt x="1692" y="114"/>
                  </a:lnTo>
                  <a:lnTo>
                    <a:pt x="1692" y="114"/>
                  </a:lnTo>
                  <a:lnTo>
                    <a:pt x="1692" y="114"/>
                  </a:lnTo>
                  <a:lnTo>
                    <a:pt x="1697" y="114"/>
                  </a:lnTo>
                  <a:lnTo>
                    <a:pt x="1697" y="112"/>
                  </a:lnTo>
                  <a:lnTo>
                    <a:pt x="1709" y="112"/>
                  </a:lnTo>
                  <a:lnTo>
                    <a:pt x="1709" y="109"/>
                  </a:lnTo>
                  <a:lnTo>
                    <a:pt x="1711" y="109"/>
                  </a:lnTo>
                  <a:lnTo>
                    <a:pt x="1711" y="109"/>
                  </a:lnTo>
                  <a:lnTo>
                    <a:pt x="1713" y="109"/>
                  </a:lnTo>
                  <a:lnTo>
                    <a:pt x="1713" y="105"/>
                  </a:lnTo>
                  <a:lnTo>
                    <a:pt x="1718" y="105"/>
                  </a:lnTo>
                  <a:lnTo>
                    <a:pt x="1718" y="105"/>
                  </a:lnTo>
                  <a:lnTo>
                    <a:pt x="1720" y="105"/>
                  </a:lnTo>
                  <a:lnTo>
                    <a:pt x="1720" y="105"/>
                  </a:lnTo>
                  <a:lnTo>
                    <a:pt x="1730" y="105"/>
                  </a:lnTo>
                  <a:lnTo>
                    <a:pt x="1730" y="105"/>
                  </a:lnTo>
                  <a:lnTo>
                    <a:pt x="1739" y="105"/>
                  </a:lnTo>
                  <a:lnTo>
                    <a:pt x="1739" y="102"/>
                  </a:lnTo>
                  <a:lnTo>
                    <a:pt x="1739" y="102"/>
                  </a:lnTo>
                  <a:lnTo>
                    <a:pt x="1739" y="102"/>
                  </a:lnTo>
                  <a:lnTo>
                    <a:pt x="1742" y="102"/>
                  </a:lnTo>
                  <a:lnTo>
                    <a:pt x="1742" y="100"/>
                  </a:lnTo>
                  <a:lnTo>
                    <a:pt x="1744" y="100"/>
                  </a:lnTo>
                  <a:lnTo>
                    <a:pt x="1744" y="100"/>
                  </a:lnTo>
                  <a:lnTo>
                    <a:pt x="1746" y="100"/>
                  </a:lnTo>
                  <a:lnTo>
                    <a:pt x="1746" y="100"/>
                  </a:lnTo>
                  <a:lnTo>
                    <a:pt x="1749" y="100"/>
                  </a:lnTo>
                  <a:lnTo>
                    <a:pt x="1749" y="98"/>
                  </a:lnTo>
                  <a:lnTo>
                    <a:pt x="1751" y="98"/>
                  </a:lnTo>
                  <a:lnTo>
                    <a:pt x="1751" y="98"/>
                  </a:lnTo>
                  <a:lnTo>
                    <a:pt x="1753" y="98"/>
                  </a:lnTo>
                  <a:lnTo>
                    <a:pt x="1753" y="95"/>
                  </a:lnTo>
                  <a:lnTo>
                    <a:pt x="1756" y="95"/>
                  </a:lnTo>
                  <a:lnTo>
                    <a:pt x="1756" y="95"/>
                  </a:lnTo>
                  <a:lnTo>
                    <a:pt x="1756" y="95"/>
                  </a:lnTo>
                  <a:lnTo>
                    <a:pt x="1756" y="93"/>
                  </a:lnTo>
                  <a:lnTo>
                    <a:pt x="1765" y="93"/>
                  </a:lnTo>
                  <a:lnTo>
                    <a:pt x="1765" y="93"/>
                  </a:lnTo>
                  <a:lnTo>
                    <a:pt x="1770" y="93"/>
                  </a:lnTo>
                  <a:lnTo>
                    <a:pt x="1770" y="90"/>
                  </a:lnTo>
                  <a:lnTo>
                    <a:pt x="1772" y="90"/>
                  </a:lnTo>
                  <a:lnTo>
                    <a:pt x="1772" y="90"/>
                  </a:lnTo>
                  <a:lnTo>
                    <a:pt x="1775" y="90"/>
                  </a:lnTo>
                  <a:lnTo>
                    <a:pt x="1775" y="90"/>
                  </a:lnTo>
                  <a:lnTo>
                    <a:pt x="1775" y="90"/>
                  </a:lnTo>
                  <a:lnTo>
                    <a:pt x="1775" y="86"/>
                  </a:lnTo>
                  <a:lnTo>
                    <a:pt x="1782" y="86"/>
                  </a:lnTo>
                  <a:lnTo>
                    <a:pt x="1782" y="86"/>
                  </a:lnTo>
                  <a:lnTo>
                    <a:pt x="1784" y="86"/>
                  </a:lnTo>
                  <a:lnTo>
                    <a:pt x="1784" y="83"/>
                  </a:lnTo>
                  <a:lnTo>
                    <a:pt x="1787" y="83"/>
                  </a:lnTo>
                  <a:lnTo>
                    <a:pt x="1787" y="83"/>
                  </a:lnTo>
                  <a:lnTo>
                    <a:pt x="1791" y="83"/>
                  </a:lnTo>
                  <a:lnTo>
                    <a:pt x="1791" y="81"/>
                  </a:lnTo>
                  <a:lnTo>
                    <a:pt x="1796" y="81"/>
                  </a:lnTo>
                  <a:lnTo>
                    <a:pt x="1796" y="81"/>
                  </a:lnTo>
                  <a:lnTo>
                    <a:pt x="1796" y="81"/>
                  </a:lnTo>
                  <a:lnTo>
                    <a:pt x="1796" y="81"/>
                  </a:lnTo>
                  <a:lnTo>
                    <a:pt x="1798" y="81"/>
                  </a:lnTo>
                  <a:lnTo>
                    <a:pt x="1798" y="81"/>
                  </a:lnTo>
                  <a:lnTo>
                    <a:pt x="1801" y="81"/>
                  </a:lnTo>
                  <a:lnTo>
                    <a:pt x="1801" y="81"/>
                  </a:lnTo>
                  <a:lnTo>
                    <a:pt x="1803" y="81"/>
                  </a:lnTo>
                  <a:lnTo>
                    <a:pt x="1803" y="79"/>
                  </a:lnTo>
                  <a:lnTo>
                    <a:pt x="1806" y="79"/>
                  </a:lnTo>
                  <a:lnTo>
                    <a:pt x="1806" y="79"/>
                  </a:lnTo>
                  <a:lnTo>
                    <a:pt x="1813" y="79"/>
                  </a:lnTo>
                  <a:lnTo>
                    <a:pt x="1813" y="79"/>
                  </a:lnTo>
                  <a:lnTo>
                    <a:pt x="1815" y="79"/>
                  </a:lnTo>
                  <a:lnTo>
                    <a:pt x="1815" y="79"/>
                  </a:lnTo>
                  <a:lnTo>
                    <a:pt x="1817" y="79"/>
                  </a:lnTo>
                  <a:lnTo>
                    <a:pt x="1817" y="76"/>
                  </a:lnTo>
                  <a:lnTo>
                    <a:pt x="1820" y="76"/>
                  </a:lnTo>
                  <a:lnTo>
                    <a:pt x="1820" y="76"/>
                  </a:lnTo>
                  <a:lnTo>
                    <a:pt x="1820" y="76"/>
                  </a:lnTo>
                  <a:lnTo>
                    <a:pt x="1820" y="74"/>
                  </a:lnTo>
                  <a:lnTo>
                    <a:pt x="1822" y="74"/>
                  </a:lnTo>
                  <a:lnTo>
                    <a:pt x="1822" y="74"/>
                  </a:lnTo>
                  <a:lnTo>
                    <a:pt x="1822" y="74"/>
                  </a:lnTo>
                  <a:lnTo>
                    <a:pt x="1822" y="72"/>
                  </a:lnTo>
                  <a:lnTo>
                    <a:pt x="1832" y="72"/>
                  </a:lnTo>
                  <a:lnTo>
                    <a:pt x="1832" y="72"/>
                  </a:lnTo>
                  <a:lnTo>
                    <a:pt x="1836" y="72"/>
                  </a:lnTo>
                  <a:lnTo>
                    <a:pt x="1836" y="69"/>
                  </a:lnTo>
                  <a:lnTo>
                    <a:pt x="1839" y="69"/>
                  </a:lnTo>
                  <a:lnTo>
                    <a:pt x="1839" y="69"/>
                  </a:lnTo>
                  <a:lnTo>
                    <a:pt x="1841" y="69"/>
                  </a:lnTo>
                  <a:lnTo>
                    <a:pt x="1841" y="69"/>
                  </a:lnTo>
                  <a:lnTo>
                    <a:pt x="1843" y="69"/>
                  </a:lnTo>
                  <a:lnTo>
                    <a:pt x="1843" y="67"/>
                  </a:lnTo>
                  <a:lnTo>
                    <a:pt x="1846" y="67"/>
                  </a:lnTo>
                  <a:lnTo>
                    <a:pt x="1846" y="67"/>
                  </a:lnTo>
                  <a:lnTo>
                    <a:pt x="1848" y="67"/>
                  </a:lnTo>
                  <a:lnTo>
                    <a:pt x="1848" y="64"/>
                  </a:lnTo>
                  <a:lnTo>
                    <a:pt x="1853" y="64"/>
                  </a:lnTo>
                  <a:lnTo>
                    <a:pt x="1853" y="64"/>
                  </a:lnTo>
                  <a:lnTo>
                    <a:pt x="1853" y="64"/>
                  </a:lnTo>
                  <a:lnTo>
                    <a:pt x="1853" y="62"/>
                  </a:lnTo>
                  <a:lnTo>
                    <a:pt x="1855" y="62"/>
                  </a:lnTo>
                  <a:lnTo>
                    <a:pt x="1855" y="62"/>
                  </a:lnTo>
                  <a:lnTo>
                    <a:pt x="1855" y="62"/>
                  </a:lnTo>
                  <a:lnTo>
                    <a:pt x="1855" y="60"/>
                  </a:lnTo>
                  <a:lnTo>
                    <a:pt x="1858" y="60"/>
                  </a:lnTo>
                  <a:lnTo>
                    <a:pt x="1858" y="57"/>
                  </a:lnTo>
                  <a:lnTo>
                    <a:pt x="1855" y="57"/>
                  </a:lnTo>
                  <a:lnTo>
                    <a:pt x="1855" y="55"/>
                  </a:lnTo>
                  <a:lnTo>
                    <a:pt x="1855" y="55"/>
                  </a:lnTo>
                  <a:lnTo>
                    <a:pt x="1855" y="55"/>
                  </a:lnTo>
                  <a:lnTo>
                    <a:pt x="1858" y="55"/>
                  </a:lnTo>
                  <a:lnTo>
                    <a:pt x="1858" y="53"/>
                  </a:lnTo>
                  <a:lnTo>
                    <a:pt x="1858" y="53"/>
                  </a:lnTo>
                  <a:lnTo>
                    <a:pt x="1858" y="50"/>
                  </a:lnTo>
                  <a:lnTo>
                    <a:pt x="1860" y="50"/>
                  </a:lnTo>
                  <a:lnTo>
                    <a:pt x="1860" y="50"/>
                  </a:lnTo>
                  <a:lnTo>
                    <a:pt x="1860" y="50"/>
                  </a:lnTo>
                  <a:lnTo>
                    <a:pt x="1860" y="48"/>
                  </a:lnTo>
                  <a:lnTo>
                    <a:pt x="1862" y="48"/>
                  </a:lnTo>
                  <a:lnTo>
                    <a:pt x="1862" y="45"/>
                  </a:lnTo>
                  <a:lnTo>
                    <a:pt x="1860" y="45"/>
                  </a:lnTo>
                  <a:lnTo>
                    <a:pt x="1860" y="45"/>
                  </a:lnTo>
                  <a:lnTo>
                    <a:pt x="1858" y="45"/>
                  </a:lnTo>
                  <a:lnTo>
                    <a:pt x="1858" y="43"/>
                  </a:lnTo>
                  <a:lnTo>
                    <a:pt x="1855" y="43"/>
                  </a:lnTo>
                  <a:lnTo>
                    <a:pt x="1855" y="45"/>
                  </a:lnTo>
                  <a:lnTo>
                    <a:pt x="1853" y="45"/>
                  </a:lnTo>
                  <a:lnTo>
                    <a:pt x="1853" y="41"/>
                  </a:lnTo>
                  <a:lnTo>
                    <a:pt x="1851" y="41"/>
                  </a:lnTo>
                  <a:lnTo>
                    <a:pt x="1851" y="38"/>
                  </a:lnTo>
                  <a:lnTo>
                    <a:pt x="1848" y="38"/>
                  </a:lnTo>
                  <a:lnTo>
                    <a:pt x="1848" y="38"/>
                  </a:lnTo>
                  <a:lnTo>
                    <a:pt x="1848" y="38"/>
                  </a:lnTo>
                  <a:lnTo>
                    <a:pt x="1848" y="36"/>
                  </a:lnTo>
                  <a:lnTo>
                    <a:pt x="1843" y="36"/>
                  </a:lnTo>
                  <a:lnTo>
                    <a:pt x="1843" y="38"/>
                  </a:lnTo>
                  <a:lnTo>
                    <a:pt x="1839" y="38"/>
                  </a:lnTo>
                  <a:lnTo>
                    <a:pt x="1839" y="38"/>
                  </a:lnTo>
                  <a:lnTo>
                    <a:pt x="1841" y="38"/>
                  </a:lnTo>
                  <a:lnTo>
                    <a:pt x="1841" y="41"/>
                  </a:lnTo>
                  <a:lnTo>
                    <a:pt x="1839" y="41"/>
                  </a:lnTo>
                  <a:lnTo>
                    <a:pt x="1839" y="41"/>
                  </a:lnTo>
                  <a:lnTo>
                    <a:pt x="1839" y="41"/>
                  </a:lnTo>
                  <a:lnTo>
                    <a:pt x="1839" y="41"/>
                  </a:lnTo>
                  <a:lnTo>
                    <a:pt x="1836" y="41"/>
                  </a:lnTo>
                  <a:lnTo>
                    <a:pt x="1836" y="38"/>
                  </a:lnTo>
                  <a:lnTo>
                    <a:pt x="1836" y="38"/>
                  </a:lnTo>
                  <a:lnTo>
                    <a:pt x="1836" y="36"/>
                  </a:lnTo>
                  <a:lnTo>
                    <a:pt x="1836" y="36"/>
                  </a:lnTo>
                  <a:lnTo>
                    <a:pt x="1836" y="36"/>
                  </a:lnTo>
                  <a:lnTo>
                    <a:pt x="1836" y="36"/>
                  </a:lnTo>
                  <a:lnTo>
                    <a:pt x="1836" y="31"/>
                  </a:lnTo>
                  <a:lnTo>
                    <a:pt x="1836" y="31"/>
                  </a:lnTo>
                  <a:lnTo>
                    <a:pt x="1836" y="29"/>
                  </a:lnTo>
                  <a:lnTo>
                    <a:pt x="1834" y="29"/>
                  </a:lnTo>
                  <a:lnTo>
                    <a:pt x="1834" y="29"/>
                  </a:lnTo>
                  <a:lnTo>
                    <a:pt x="1832" y="29"/>
                  </a:lnTo>
                  <a:lnTo>
                    <a:pt x="1832" y="27"/>
                  </a:lnTo>
                  <a:lnTo>
                    <a:pt x="1822" y="27"/>
                  </a:lnTo>
                  <a:lnTo>
                    <a:pt x="1822" y="29"/>
                  </a:lnTo>
                  <a:lnTo>
                    <a:pt x="1820" y="29"/>
                  </a:lnTo>
                  <a:lnTo>
                    <a:pt x="1820" y="29"/>
                  </a:lnTo>
                  <a:lnTo>
                    <a:pt x="1817" y="29"/>
                  </a:lnTo>
                  <a:lnTo>
                    <a:pt x="1817" y="27"/>
                  </a:lnTo>
                  <a:lnTo>
                    <a:pt x="1817" y="27"/>
                  </a:lnTo>
                  <a:lnTo>
                    <a:pt x="1817" y="27"/>
                  </a:lnTo>
                  <a:lnTo>
                    <a:pt x="1808" y="27"/>
                  </a:lnTo>
                  <a:lnTo>
                    <a:pt x="1808" y="24"/>
                  </a:lnTo>
                  <a:lnTo>
                    <a:pt x="1806" y="24"/>
                  </a:lnTo>
                  <a:lnTo>
                    <a:pt x="1806" y="24"/>
                  </a:lnTo>
                  <a:lnTo>
                    <a:pt x="1803" y="24"/>
                  </a:lnTo>
                  <a:lnTo>
                    <a:pt x="1803" y="22"/>
                  </a:lnTo>
                  <a:lnTo>
                    <a:pt x="1801" y="22"/>
                  </a:lnTo>
                  <a:lnTo>
                    <a:pt x="1801" y="24"/>
                  </a:lnTo>
                  <a:lnTo>
                    <a:pt x="1798" y="24"/>
                  </a:lnTo>
                  <a:lnTo>
                    <a:pt x="1798" y="24"/>
                  </a:lnTo>
                  <a:lnTo>
                    <a:pt x="1796" y="24"/>
                  </a:lnTo>
                  <a:lnTo>
                    <a:pt x="1796" y="24"/>
                  </a:lnTo>
                  <a:lnTo>
                    <a:pt x="1796" y="24"/>
                  </a:lnTo>
                  <a:lnTo>
                    <a:pt x="1796" y="22"/>
                  </a:lnTo>
                  <a:lnTo>
                    <a:pt x="1791" y="22"/>
                  </a:lnTo>
                  <a:lnTo>
                    <a:pt x="1791" y="24"/>
                  </a:lnTo>
                  <a:lnTo>
                    <a:pt x="1784" y="24"/>
                  </a:lnTo>
                  <a:lnTo>
                    <a:pt x="1784" y="24"/>
                  </a:lnTo>
                  <a:lnTo>
                    <a:pt x="1770" y="24"/>
                  </a:lnTo>
                  <a:lnTo>
                    <a:pt x="1770" y="24"/>
                  </a:lnTo>
                  <a:lnTo>
                    <a:pt x="1761" y="24"/>
                  </a:lnTo>
                  <a:lnTo>
                    <a:pt x="1761" y="24"/>
                  </a:lnTo>
                  <a:lnTo>
                    <a:pt x="1758" y="24"/>
                  </a:lnTo>
                  <a:lnTo>
                    <a:pt x="1758" y="24"/>
                  </a:lnTo>
                  <a:lnTo>
                    <a:pt x="1756" y="24"/>
                  </a:lnTo>
                  <a:lnTo>
                    <a:pt x="1756" y="24"/>
                  </a:lnTo>
                  <a:lnTo>
                    <a:pt x="1749" y="24"/>
                  </a:lnTo>
                  <a:lnTo>
                    <a:pt x="1749" y="27"/>
                  </a:lnTo>
                  <a:lnTo>
                    <a:pt x="1746" y="27"/>
                  </a:lnTo>
                  <a:lnTo>
                    <a:pt x="1746" y="24"/>
                  </a:lnTo>
                  <a:lnTo>
                    <a:pt x="1739" y="24"/>
                  </a:lnTo>
                  <a:lnTo>
                    <a:pt x="1739" y="24"/>
                  </a:lnTo>
                  <a:lnTo>
                    <a:pt x="1739" y="24"/>
                  </a:lnTo>
                  <a:lnTo>
                    <a:pt x="1739" y="24"/>
                  </a:lnTo>
                  <a:lnTo>
                    <a:pt x="1732" y="24"/>
                  </a:lnTo>
                  <a:lnTo>
                    <a:pt x="1732" y="29"/>
                  </a:lnTo>
                  <a:lnTo>
                    <a:pt x="1732" y="29"/>
                  </a:lnTo>
                  <a:lnTo>
                    <a:pt x="1732" y="29"/>
                  </a:lnTo>
                  <a:lnTo>
                    <a:pt x="1732" y="29"/>
                  </a:lnTo>
                  <a:lnTo>
                    <a:pt x="1732" y="31"/>
                  </a:lnTo>
                  <a:lnTo>
                    <a:pt x="1727" y="31"/>
                  </a:lnTo>
                  <a:lnTo>
                    <a:pt x="1727" y="31"/>
                  </a:lnTo>
                  <a:lnTo>
                    <a:pt x="1725" y="31"/>
                  </a:lnTo>
                  <a:lnTo>
                    <a:pt x="1725" y="31"/>
                  </a:lnTo>
                  <a:lnTo>
                    <a:pt x="1713" y="31"/>
                  </a:lnTo>
                  <a:lnTo>
                    <a:pt x="1713" y="31"/>
                  </a:lnTo>
                  <a:lnTo>
                    <a:pt x="1706" y="31"/>
                  </a:lnTo>
                  <a:lnTo>
                    <a:pt x="1706" y="31"/>
                  </a:lnTo>
                  <a:lnTo>
                    <a:pt x="1709" y="31"/>
                  </a:lnTo>
                  <a:lnTo>
                    <a:pt x="1709" y="29"/>
                  </a:lnTo>
                  <a:lnTo>
                    <a:pt x="1709" y="29"/>
                  </a:lnTo>
                  <a:lnTo>
                    <a:pt x="1709" y="29"/>
                  </a:lnTo>
                  <a:lnTo>
                    <a:pt x="1709" y="29"/>
                  </a:lnTo>
                  <a:lnTo>
                    <a:pt x="1709" y="27"/>
                  </a:lnTo>
                  <a:lnTo>
                    <a:pt x="1711" y="27"/>
                  </a:lnTo>
                  <a:lnTo>
                    <a:pt x="1711" y="27"/>
                  </a:lnTo>
                  <a:lnTo>
                    <a:pt x="1713" y="27"/>
                  </a:lnTo>
                  <a:lnTo>
                    <a:pt x="1713" y="24"/>
                  </a:lnTo>
                  <a:lnTo>
                    <a:pt x="1718" y="24"/>
                  </a:lnTo>
                  <a:lnTo>
                    <a:pt x="1718" y="22"/>
                  </a:lnTo>
                  <a:lnTo>
                    <a:pt x="1720" y="22"/>
                  </a:lnTo>
                  <a:lnTo>
                    <a:pt x="1720" y="22"/>
                  </a:lnTo>
                  <a:lnTo>
                    <a:pt x="1723" y="22"/>
                  </a:lnTo>
                  <a:lnTo>
                    <a:pt x="1723" y="19"/>
                  </a:lnTo>
                  <a:lnTo>
                    <a:pt x="1720" y="19"/>
                  </a:lnTo>
                  <a:lnTo>
                    <a:pt x="1720" y="17"/>
                  </a:lnTo>
                  <a:lnTo>
                    <a:pt x="1716" y="17"/>
                  </a:lnTo>
                  <a:lnTo>
                    <a:pt x="1716" y="19"/>
                  </a:lnTo>
                  <a:lnTo>
                    <a:pt x="1716" y="19"/>
                  </a:lnTo>
                  <a:lnTo>
                    <a:pt x="1716" y="17"/>
                  </a:lnTo>
                  <a:lnTo>
                    <a:pt x="1716" y="17"/>
                  </a:lnTo>
                  <a:lnTo>
                    <a:pt x="1716" y="19"/>
                  </a:lnTo>
                  <a:lnTo>
                    <a:pt x="1713" y="19"/>
                  </a:lnTo>
                  <a:lnTo>
                    <a:pt x="1713" y="17"/>
                  </a:lnTo>
                  <a:lnTo>
                    <a:pt x="1711" y="17"/>
                  </a:lnTo>
                  <a:lnTo>
                    <a:pt x="1711" y="17"/>
                  </a:lnTo>
                  <a:lnTo>
                    <a:pt x="1706" y="17"/>
                  </a:lnTo>
                  <a:lnTo>
                    <a:pt x="1706" y="17"/>
                  </a:lnTo>
                  <a:lnTo>
                    <a:pt x="1699" y="17"/>
                  </a:lnTo>
                  <a:lnTo>
                    <a:pt x="1699" y="17"/>
                  </a:lnTo>
                  <a:lnTo>
                    <a:pt x="1692" y="17"/>
                  </a:lnTo>
                  <a:lnTo>
                    <a:pt x="1692" y="17"/>
                  </a:lnTo>
                  <a:lnTo>
                    <a:pt x="1690" y="17"/>
                  </a:lnTo>
                  <a:lnTo>
                    <a:pt x="1690" y="19"/>
                  </a:lnTo>
                  <a:lnTo>
                    <a:pt x="1687" y="19"/>
                  </a:lnTo>
                  <a:lnTo>
                    <a:pt x="1687" y="17"/>
                  </a:lnTo>
                  <a:lnTo>
                    <a:pt x="1690" y="17"/>
                  </a:lnTo>
                  <a:lnTo>
                    <a:pt x="1690" y="17"/>
                  </a:lnTo>
                  <a:lnTo>
                    <a:pt x="1690" y="17"/>
                  </a:lnTo>
                  <a:lnTo>
                    <a:pt x="1690" y="12"/>
                  </a:lnTo>
                  <a:lnTo>
                    <a:pt x="1690" y="12"/>
                  </a:lnTo>
                  <a:lnTo>
                    <a:pt x="1690" y="10"/>
                  </a:lnTo>
                  <a:lnTo>
                    <a:pt x="1692" y="10"/>
                  </a:lnTo>
                  <a:lnTo>
                    <a:pt x="1692" y="10"/>
                  </a:lnTo>
                  <a:lnTo>
                    <a:pt x="1697" y="10"/>
                  </a:lnTo>
                  <a:lnTo>
                    <a:pt x="1697" y="10"/>
                  </a:lnTo>
                  <a:lnTo>
                    <a:pt x="1701" y="10"/>
                  </a:lnTo>
                  <a:lnTo>
                    <a:pt x="1701" y="10"/>
                  </a:lnTo>
                  <a:lnTo>
                    <a:pt x="1699" y="10"/>
                  </a:lnTo>
                  <a:lnTo>
                    <a:pt x="1699" y="10"/>
                  </a:lnTo>
                  <a:lnTo>
                    <a:pt x="1697" y="10"/>
                  </a:lnTo>
                  <a:lnTo>
                    <a:pt x="1697" y="8"/>
                  </a:lnTo>
                  <a:lnTo>
                    <a:pt x="1692" y="8"/>
                  </a:lnTo>
                  <a:lnTo>
                    <a:pt x="1692" y="8"/>
                  </a:lnTo>
                  <a:lnTo>
                    <a:pt x="1690" y="8"/>
                  </a:lnTo>
                  <a:lnTo>
                    <a:pt x="1690" y="5"/>
                  </a:lnTo>
                  <a:lnTo>
                    <a:pt x="1690" y="5"/>
                  </a:lnTo>
                  <a:lnTo>
                    <a:pt x="1690" y="3"/>
                  </a:lnTo>
                  <a:lnTo>
                    <a:pt x="1673" y="3"/>
                  </a:lnTo>
                  <a:lnTo>
                    <a:pt x="1673" y="3"/>
                  </a:lnTo>
                  <a:lnTo>
                    <a:pt x="1666" y="3"/>
                  </a:lnTo>
                  <a:lnTo>
                    <a:pt x="1666" y="0"/>
                  </a:lnTo>
                  <a:lnTo>
                    <a:pt x="1666" y="0"/>
                  </a:lnTo>
                  <a:lnTo>
                    <a:pt x="1666" y="0"/>
                  </a:lnTo>
                  <a:lnTo>
                    <a:pt x="1656" y="0"/>
                  </a:lnTo>
                  <a:lnTo>
                    <a:pt x="1656" y="0"/>
                  </a:lnTo>
                  <a:lnTo>
                    <a:pt x="1647" y="0"/>
                  </a:lnTo>
                  <a:lnTo>
                    <a:pt x="1647" y="0"/>
                  </a:lnTo>
                  <a:lnTo>
                    <a:pt x="1645" y="0"/>
                  </a:lnTo>
                  <a:lnTo>
                    <a:pt x="1645" y="0"/>
                  </a:lnTo>
                  <a:lnTo>
                    <a:pt x="1640" y="0"/>
                  </a:lnTo>
                  <a:lnTo>
                    <a:pt x="1640" y="3"/>
                  </a:lnTo>
                  <a:lnTo>
                    <a:pt x="1635" y="3"/>
                  </a:lnTo>
                  <a:lnTo>
                    <a:pt x="1635" y="0"/>
                  </a:lnTo>
                  <a:lnTo>
                    <a:pt x="1630" y="0"/>
                  </a:lnTo>
                  <a:lnTo>
                    <a:pt x="1630" y="3"/>
                  </a:lnTo>
                  <a:lnTo>
                    <a:pt x="1628" y="3"/>
                  </a:lnTo>
                  <a:lnTo>
                    <a:pt x="1628" y="3"/>
                  </a:lnTo>
                  <a:lnTo>
                    <a:pt x="1626" y="3"/>
                  </a:lnTo>
                  <a:lnTo>
                    <a:pt x="1626" y="5"/>
                  </a:lnTo>
                  <a:lnTo>
                    <a:pt x="1619" y="5"/>
                  </a:lnTo>
                  <a:lnTo>
                    <a:pt x="1619" y="5"/>
                  </a:lnTo>
                  <a:lnTo>
                    <a:pt x="1619" y="5"/>
                  </a:lnTo>
                  <a:lnTo>
                    <a:pt x="1619" y="5"/>
                  </a:lnTo>
                  <a:lnTo>
                    <a:pt x="1616" y="5"/>
                  </a:lnTo>
                  <a:lnTo>
                    <a:pt x="1616" y="5"/>
                  </a:lnTo>
                  <a:lnTo>
                    <a:pt x="1616" y="5"/>
                  </a:lnTo>
                  <a:lnTo>
                    <a:pt x="1616" y="8"/>
                  </a:lnTo>
                  <a:lnTo>
                    <a:pt x="1616" y="8"/>
                  </a:lnTo>
                  <a:lnTo>
                    <a:pt x="1616" y="8"/>
                  </a:lnTo>
                  <a:lnTo>
                    <a:pt x="1607" y="8"/>
                  </a:lnTo>
                  <a:lnTo>
                    <a:pt x="1607" y="10"/>
                  </a:lnTo>
                  <a:lnTo>
                    <a:pt x="1607" y="10"/>
                  </a:lnTo>
                  <a:lnTo>
                    <a:pt x="1607" y="10"/>
                  </a:lnTo>
                  <a:lnTo>
                    <a:pt x="1604" y="10"/>
                  </a:lnTo>
                  <a:lnTo>
                    <a:pt x="1604" y="10"/>
                  </a:lnTo>
                  <a:lnTo>
                    <a:pt x="1600" y="10"/>
                  </a:lnTo>
                  <a:lnTo>
                    <a:pt x="1600" y="12"/>
                  </a:lnTo>
                  <a:lnTo>
                    <a:pt x="1597" y="12"/>
                  </a:lnTo>
                  <a:lnTo>
                    <a:pt x="1597" y="12"/>
                  </a:lnTo>
                  <a:lnTo>
                    <a:pt x="1595" y="12"/>
                  </a:lnTo>
                  <a:lnTo>
                    <a:pt x="1595" y="15"/>
                  </a:lnTo>
                  <a:lnTo>
                    <a:pt x="1593" y="15"/>
                  </a:lnTo>
                  <a:lnTo>
                    <a:pt x="1593" y="15"/>
                  </a:lnTo>
                  <a:lnTo>
                    <a:pt x="1590" y="15"/>
                  </a:lnTo>
                  <a:lnTo>
                    <a:pt x="1590" y="17"/>
                  </a:lnTo>
                  <a:lnTo>
                    <a:pt x="1588" y="17"/>
                  </a:lnTo>
                  <a:lnTo>
                    <a:pt x="1588" y="19"/>
                  </a:lnTo>
                  <a:lnTo>
                    <a:pt x="1583" y="19"/>
                  </a:lnTo>
                  <a:lnTo>
                    <a:pt x="1583" y="22"/>
                  </a:lnTo>
                  <a:lnTo>
                    <a:pt x="1583" y="22"/>
                  </a:lnTo>
                  <a:lnTo>
                    <a:pt x="1583" y="22"/>
                  </a:lnTo>
                  <a:lnTo>
                    <a:pt x="1581" y="22"/>
                  </a:lnTo>
                  <a:lnTo>
                    <a:pt x="1581" y="24"/>
                  </a:lnTo>
                  <a:lnTo>
                    <a:pt x="1583" y="24"/>
                  </a:lnTo>
                  <a:lnTo>
                    <a:pt x="1583" y="24"/>
                  </a:lnTo>
                  <a:lnTo>
                    <a:pt x="1585" y="24"/>
                  </a:lnTo>
                  <a:lnTo>
                    <a:pt x="1585" y="29"/>
                  </a:lnTo>
                  <a:lnTo>
                    <a:pt x="1585" y="29"/>
                  </a:lnTo>
                  <a:lnTo>
                    <a:pt x="1585" y="29"/>
                  </a:lnTo>
                  <a:lnTo>
                    <a:pt x="1585" y="29"/>
                  </a:lnTo>
                  <a:lnTo>
                    <a:pt x="1585" y="31"/>
                  </a:lnTo>
                  <a:lnTo>
                    <a:pt x="1581" y="31"/>
                  </a:lnTo>
                  <a:lnTo>
                    <a:pt x="1581" y="31"/>
                  </a:lnTo>
                  <a:lnTo>
                    <a:pt x="1571" y="31"/>
                  </a:lnTo>
                  <a:lnTo>
                    <a:pt x="1571" y="31"/>
                  </a:lnTo>
                  <a:lnTo>
                    <a:pt x="1548" y="31"/>
                  </a:lnTo>
                  <a:lnTo>
                    <a:pt x="1548" y="31"/>
                  </a:lnTo>
                  <a:lnTo>
                    <a:pt x="1538" y="31"/>
                  </a:lnTo>
                  <a:lnTo>
                    <a:pt x="1538" y="34"/>
                  </a:lnTo>
                  <a:lnTo>
                    <a:pt x="1538" y="34"/>
                  </a:lnTo>
                  <a:lnTo>
                    <a:pt x="1538" y="34"/>
                  </a:lnTo>
                  <a:lnTo>
                    <a:pt x="1540" y="34"/>
                  </a:lnTo>
                  <a:lnTo>
                    <a:pt x="1540" y="36"/>
                  </a:lnTo>
                  <a:lnTo>
                    <a:pt x="1543" y="36"/>
                  </a:lnTo>
                  <a:lnTo>
                    <a:pt x="1543" y="36"/>
                  </a:lnTo>
                  <a:lnTo>
                    <a:pt x="1548" y="36"/>
                  </a:lnTo>
                  <a:lnTo>
                    <a:pt x="1548" y="38"/>
                  </a:lnTo>
                  <a:lnTo>
                    <a:pt x="1548" y="38"/>
                  </a:lnTo>
                  <a:lnTo>
                    <a:pt x="1548" y="38"/>
                  </a:lnTo>
                  <a:lnTo>
                    <a:pt x="1543" y="38"/>
                  </a:lnTo>
                  <a:lnTo>
                    <a:pt x="1543" y="38"/>
                  </a:lnTo>
                  <a:lnTo>
                    <a:pt x="1538" y="38"/>
                  </a:lnTo>
                  <a:lnTo>
                    <a:pt x="1538" y="36"/>
                  </a:lnTo>
                  <a:lnTo>
                    <a:pt x="1536" y="36"/>
                  </a:lnTo>
                  <a:lnTo>
                    <a:pt x="1536" y="38"/>
                  </a:lnTo>
                  <a:lnTo>
                    <a:pt x="1531" y="38"/>
                  </a:lnTo>
                  <a:lnTo>
                    <a:pt x="1531" y="38"/>
                  </a:lnTo>
                  <a:lnTo>
                    <a:pt x="1526" y="38"/>
                  </a:lnTo>
                  <a:lnTo>
                    <a:pt x="1526" y="41"/>
                  </a:lnTo>
                  <a:lnTo>
                    <a:pt x="1519" y="41"/>
                  </a:lnTo>
                  <a:lnTo>
                    <a:pt x="1519" y="41"/>
                  </a:lnTo>
                  <a:lnTo>
                    <a:pt x="1517" y="41"/>
                  </a:lnTo>
                  <a:lnTo>
                    <a:pt x="1517" y="41"/>
                  </a:lnTo>
                  <a:lnTo>
                    <a:pt x="1517" y="41"/>
                  </a:lnTo>
                  <a:lnTo>
                    <a:pt x="1517" y="41"/>
                  </a:lnTo>
                  <a:lnTo>
                    <a:pt x="1514" y="41"/>
                  </a:lnTo>
                  <a:lnTo>
                    <a:pt x="1514" y="41"/>
                  </a:lnTo>
                  <a:lnTo>
                    <a:pt x="1510" y="41"/>
                  </a:lnTo>
                  <a:lnTo>
                    <a:pt x="1510" y="43"/>
                  </a:lnTo>
                  <a:lnTo>
                    <a:pt x="1510" y="43"/>
                  </a:lnTo>
                  <a:lnTo>
                    <a:pt x="1510" y="43"/>
                  </a:lnTo>
                  <a:lnTo>
                    <a:pt x="1505" y="43"/>
                  </a:lnTo>
                  <a:lnTo>
                    <a:pt x="1505" y="43"/>
                  </a:lnTo>
                  <a:lnTo>
                    <a:pt x="1505" y="43"/>
                  </a:lnTo>
                  <a:lnTo>
                    <a:pt x="1505" y="41"/>
                  </a:lnTo>
                  <a:lnTo>
                    <a:pt x="1500" y="41"/>
                  </a:lnTo>
                  <a:lnTo>
                    <a:pt x="1500" y="41"/>
                  </a:lnTo>
                  <a:lnTo>
                    <a:pt x="1495" y="41"/>
                  </a:lnTo>
                  <a:lnTo>
                    <a:pt x="1495" y="43"/>
                  </a:lnTo>
                  <a:lnTo>
                    <a:pt x="1491" y="43"/>
                  </a:lnTo>
                  <a:lnTo>
                    <a:pt x="1491" y="43"/>
                  </a:lnTo>
                  <a:lnTo>
                    <a:pt x="1488" y="43"/>
                  </a:lnTo>
                  <a:lnTo>
                    <a:pt x="1488" y="43"/>
                  </a:lnTo>
                  <a:lnTo>
                    <a:pt x="1486" y="43"/>
                  </a:lnTo>
                  <a:lnTo>
                    <a:pt x="1486" y="41"/>
                  </a:lnTo>
                  <a:lnTo>
                    <a:pt x="1486" y="41"/>
                  </a:lnTo>
                  <a:lnTo>
                    <a:pt x="1486" y="41"/>
                  </a:lnTo>
                  <a:lnTo>
                    <a:pt x="1488" y="41"/>
                  </a:lnTo>
                  <a:lnTo>
                    <a:pt x="1488" y="41"/>
                  </a:lnTo>
                  <a:lnTo>
                    <a:pt x="1491" y="41"/>
                  </a:lnTo>
                  <a:lnTo>
                    <a:pt x="1491" y="41"/>
                  </a:lnTo>
                  <a:lnTo>
                    <a:pt x="1493" y="41"/>
                  </a:lnTo>
                  <a:lnTo>
                    <a:pt x="1493" y="41"/>
                  </a:lnTo>
                  <a:lnTo>
                    <a:pt x="1498" y="41"/>
                  </a:lnTo>
                  <a:lnTo>
                    <a:pt x="1498" y="38"/>
                  </a:lnTo>
                  <a:lnTo>
                    <a:pt x="1500" y="38"/>
                  </a:lnTo>
                  <a:lnTo>
                    <a:pt x="1500" y="36"/>
                  </a:lnTo>
                  <a:lnTo>
                    <a:pt x="1495" y="36"/>
                  </a:lnTo>
                  <a:lnTo>
                    <a:pt x="1495" y="34"/>
                  </a:lnTo>
                  <a:lnTo>
                    <a:pt x="1495" y="34"/>
                  </a:lnTo>
                  <a:lnTo>
                    <a:pt x="1495" y="34"/>
                  </a:lnTo>
                  <a:lnTo>
                    <a:pt x="1493" y="34"/>
                  </a:lnTo>
                  <a:lnTo>
                    <a:pt x="1493" y="36"/>
                  </a:lnTo>
                  <a:lnTo>
                    <a:pt x="1491" y="36"/>
                  </a:lnTo>
                  <a:lnTo>
                    <a:pt x="1491" y="34"/>
                  </a:lnTo>
                  <a:lnTo>
                    <a:pt x="1484" y="34"/>
                  </a:lnTo>
                  <a:lnTo>
                    <a:pt x="1484" y="36"/>
                  </a:lnTo>
                  <a:lnTo>
                    <a:pt x="1481" y="36"/>
                  </a:lnTo>
                  <a:lnTo>
                    <a:pt x="1481" y="36"/>
                  </a:lnTo>
                  <a:lnTo>
                    <a:pt x="1481" y="36"/>
                  </a:lnTo>
                  <a:lnTo>
                    <a:pt x="1481" y="34"/>
                  </a:lnTo>
                  <a:lnTo>
                    <a:pt x="1479" y="34"/>
                  </a:lnTo>
                  <a:lnTo>
                    <a:pt x="1479" y="36"/>
                  </a:lnTo>
                  <a:lnTo>
                    <a:pt x="1477" y="36"/>
                  </a:lnTo>
                  <a:lnTo>
                    <a:pt x="1477" y="36"/>
                  </a:lnTo>
                  <a:lnTo>
                    <a:pt x="1474" y="36"/>
                  </a:lnTo>
                  <a:lnTo>
                    <a:pt x="1474" y="36"/>
                  </a:lnTo>
                  <a:lnTo>
                    <a:pt x="1469" y="36"/>
                  </a:lnTo>
                  <a:lnTo>
                    <a:pt x="1469" y="36"/>
                  </a:lnTo>
                  <a:lnTo>
                    <a:pt x="1467" y="36"/>
                  </a:lnTo>
                  <a:lnTo>
                    <a:pt x="1467" y="38"/>
                  </a:lnTo>
                  <a:lnTo>
                    <a:pt x="1467" y="38"/>
                  </a:lnTo>
                  <a:lnTo>
                    <a:pt x="1467" y="36"/>
                  </a:lnTo>
                  <a:lnTo>
                    <a:pt x="1462" y="36"/>
                  </a:lnTo>
                  <a:lnTo>
                    <a:pt x="1462" y="36"/>
                  </a:lnTo>
                  <a:lnTo>
                    <a:pt x="1462" y="36"/>
                  </a:lnTo>
                  <a:lnTo>
                    <a:pt x="1462" y="38"/>
                  </a:lnTo>
                  <a:lnTo>
                    <a:pt x="1460" y="38"/>
                  </a:lnTo>
                  <a:lnTo>
                    <a:pt x="1460" y="38"/>
                  </a:lnTo>
                  <a:lnTo>
                    <a:pt x="1462" y="38"/>
                  </a:lnTo>
                  <a:lnTo>
                    <a:pt x="1462" y="41"/>
                  </a:lnTo>
                  <a:lnTo>
                    <a:pt x="1462" y="41"/>
                  </a:lnTo>
                  <a:lnTo>
                    <a:pt x="1462" y="41"/>
                  </a:lnTo>
                  <a:lnTo>
                    <a:pt x="1460" y="41"/>
                  </a:lnTo>
                  <a:lnTo>
                    <a:pt x="1460" y="41"/>
                  </a:lnTo>
                  <a:lnTo>
                    <a:pt x="1460" y="41"/>
                  </a:lnTo>
                  <a:lnTo>
                    <a:pt x="1460" y="38"/>
                  </a:lnTo>
                  <a:lnTo>
                    <a:pt x="1458" y="38"/>
                  </a:lnTo>
                  <a:lnTo>
                    <a:pt x="1458" y="38"/>
                  </a:lnTo>
                  <a:lnTo>
                    <a:pt x="1455" y="38"/>
                  </a:lnTo>
                  <a:lnTo>
                    <a:pt x="1455" y="36"/>
                  </a:lnTo>
                  <a:lnTo>
                    <a:pt x="1446" y="36"/>
                  </a:lnTo>
                  <a:lnTo>
                    <a:pt x="1446" y="38"/>
                  </a:lnTo>
                  <a:lnTo>
                    <a:pt x="1443" y="38"/>
                  </a:lnTo>
                  <a:lnTo>
                    <a:pt x="1443" y="38"/>
                  </a:lnTo>
                  <a:lnTo>
                    <a:pt x="1441" y="38"/>
                  </a:lnTo>
                  <a:lnTo>
                    <a:pt x="1441" y="41"/>
                  </a:lnTo>
                  <a:lnTo>
                    <a:pt x="1439" y="41"/>
                  </a:lnTo>
                  <a:lnTo>
                    <a:pt x="1439" y="41"/>
                  </a:lnTo>
                  <a:lnTo>
                    <a:pt x="1436" y="41"/>
                  </a:lnTo>
                  <a:lnTo>
                    <a:pt x="1436" y="41"/>
                  </a:lnTo>
                  <a:lnTo>
                    <a:pt x="1434" y="41"/>
                  </a:lnTo>
                  <a:lnTo>
                    <a:pt x="1434" y="41"/>
                  </a:lnTo>
                  <a:lnTo>
                    <a:pt x="1432" y="41"/>
                  </a:lnTo>
                  <a:lnTo>
                    <a:pt x="1432" y="41"/>
                  </a:lnTo>
                  <a:lnTo>
                    <a:pt x="1432" y="41"/>
                  </a:lnTo>
                  <a:lnTo>
                    <a:pt x="1432" y="38"/>
                  </a:lnTo>
                  <a:lnTo>
                    <a:pt x="1429" y="38"/>
                  </a:lnTo>
                  <a:lnTo>
                    <a:pt x="1429" y="41"/>
                  </a:lnTo>
                  <a:lnTo>
                    <a:pt x="1424" y="41"/>
                  </a:lnTo>
                  <a:lnTo>
                    <a:pt x="1424" y="41"/>
                  </a:lnTo>
                  <a:lnTo>
                    <a:pt x="1422" y="41"/>
                  </a:lnTo>
                  <a:lnTo>
                    <a:pt x="1422" y="43"/>
                  </a:lnTo>
                  <a:lnTo>
                    <a:pt x="1422" y="43"/>
                  </a:lnTo>
                  <a:lnTo>
                    <a:pt x="1422" y="41"/>
                  </a:lnTo>
                  <a:lnTo>
                    <a:pt x="1413" y="41"/>
                  </a:lnTo>
                  <a:lnTo>
                    <a:pt x="1413" y="41"/>
                  </a:lnTo>
                  <a:lnTo>
                    <a:pt x="1410" y="41"/>
                  </a:lnTo>
                  <a:lnTo>
                    <a:pt x="1410" y="43"/>
                  </a:lnTo>
                  <a:lnTo>
                    <a:pt x="1406" y="43"/>
                  </a:lnTo>
                  <a:lnTo>
                    <a:pt x="1406" y="45"/>
                  </a:lnTo>
                  <a:lnTo>
                    <a:pt x="1408" y="45"/>
                  </a:lnTo>
                  <a:lnTo>
                    <a:pt x="1408" y="48"/>
                  </a:lnTo>
                  <a:lnTo>
                    <a:pt x="1403" y="48"/>
                  </a:lnTo>
                  <a:lnTo>
                    <a:pt x="1403" y="48"/>
                  </a:lnTo>
                  <a:lnTo>
                    <a:pt x="1403" y="48"/>
                  </a:lnTo>
                  <a:lnTo>
                    <a:pt x="1403" y="50"/>
                  </a:lnTo>
                  <a:lnTo>
                    <a:pt x="1398" y="50"/>
                  </a:lnTo>
                  <a:lnTo>
                    <a:pt x="1398" y="50"/>
                  </a:lnTo>
                  <a:lnTo>
                    <a:pt x="1391" y="50"/>
                  </a:lnTo>
                  <a:lnTo>
                    <a:pt x="1391" y="50"/>
                  </a:lnTo>
                  <a:lnTo>
                    <a:pt x="1391" y="50"/>
                  </a:lnTo>
                  <a:lnTo>
                    <a:pt x="1391" y="50"/>
                  </a:lnTo>
                  <a:lnTo>
                    <a:pt x="1387" y="50"/>
                  </a:lnTo>
                  <a:lnTo>
                    <a:pt x="1387" y="50"/>
                  </a:lnTo>
                  <a:lnTo>
                    <a:pt x="1384" y="50"/>
                  </a:lnTo>
                  <a:lnTo>
                    <a:pt x="1384" y="50"/>
                  </a:lnTo>
                  <a:lnTo>
                    <a:pt x="1382" y="50"/>
                  </a:lnTo>
                  <a:lnTo>
                    <a:pt x="1382" y="50"/>
                  </a:lnTo>
                  <a:lnTo>
                    <a:pt x="1382" y="50"/>
                  </a:lnTo>
                  <a:lnTo>
                    <a:pt x="1382" y="53"/>
                  </a:lnTo>
                  <a:lnTo>
                    <a:pt x="1375" y="53"/>
                  </a:lnTo>
                  <a:lnTo>
                    <a:pt x="1375" y="50"/>
                  </a:lnTo>
                  <a:lnTo>
                    <a:pt x="1372" y="50"/>
                  </a:lnTo>
                  <a:lnTo>
                    <a:pt x="1372" y="53"/>
                  </a:lnTo>
                  <a:lnTo>
                    <a:pt x="1370" y="53"/>
                  </a:lnTo>
                  <a:lnTo>
                    <a:pt x="1370" y="53"/>
                  </a:lnTo>
                  <a:lnTo>
                    <a:pt x="1368" y="53"/>
                  </a:lnTo>
                  <a:lnTo>
                    <a:pt x="1368" y="53"/>
                  </a:lnTo>
                  <a:lnTo>
                    <a:pt x="1361" y="53"/>
                  </a:lnTo>
                  <a:lnTo>
                    <a:pt x="1361" y="53"/>
                  </a:lnTo>
                  <a:lnTo>
                    <a:pt x="1351" y="53"/>
                  </a:lnTo>
                  <a:lnTo>
                    <a:pt x="1351" y="55"/>
                  </a:lnTo>
                  <a:lnTo>
                    <a:pt x="1346" y="55"/>
                  </a:lnTo>
                  <a:lnTo>
                    <a:pt x="1346" y="55"/>
                  </a:lnTo>
                  <a:lnTo>
                    <a:pt x="1344" y="55"/>
                  </a:lnTo>
                  <a:lnTo>
                    <a:pt x="1344" y="57"/>
                  </a:lnTo>
                  <a:lnTo>
                    <a:pt x="1339" y="57"/>
                  </a:lnTo>
                  <a:lnTo>
                    <a:pt x="1339" y="55"/>
                  </a:lnTo>
                  <a:lnTo>
                    <a:pt x="1337" y="55"/>
                  </a:lnTo>
                  <a:lnTo>
                    <a:pt x="1337" y="55"/>
                  </a:lnTo>
                  <a:lnTo>
                    <a:pt x="1335" y="55"/>
                  </a:lnTo>
                  <a:lnTo>
                    <a:pt x="1335" y="55"/>
                  </a:lnTo>
                  <a:lnTo>
                    <a:pt x="1332" y="55"/>
                  </a:lnTo>
                  <a:lnTo>
                    <a:pt x="1332" y="55"/>
                  </a:lnTo>
                  <a:lnTo>
                    <a:pt x="1330" y="55"/>
                  </a:lnTo>
                  <a:lnTo>
                    <a:pt x="1330" y="57"/>
                  </a:lnTo>
                  <a:lnTo>
                    <a:pt x="1330" y="57"/>
                  </a:lnTo>
                  <a:lnTo>
                    <a:pt x="1330" y="57"/>
                  </a:lnTo>
                  <a:lnTo>
                    <a:pt x="1323" y="57"/>
                  </a:lnTo>
                  <a:lnTo>
                    <a:pt x="1323" y="60"/>
                  </a:lnTo>
                  <a:lnTo>
                    <a:pt x="1318" y="60"/>
                  </a:lnTo>
                  <a:lnTo>
                    <a:pt x="1318" y="60"/>
                  </a:lnTo>
                  <a:lnTo>
                    <a:pt x="1318" y="60"/>
                  </a:lnTo>
                  <a:lnTo>
                    <a:pt x="1318" y="60"/>
                  </a:lnTo>
                  <a:lnTo>
                    <a:pt x="1316" y="60"/>
                  </a:lnTo>
                  <a:lnTo>
                    <a:pt x="1316" y="62"/>
                  </a:lnTo>
                  <a:lnTo>
                    <a:pt x="1313" y="62"/>
                  </a:lnTo>
                  <a:lnTo>
                    <a:pt x="1313" y="62"/>
                  </a:lnTo>
                  <a:lnTo>
                    <a:pt x="1311" y="62"/>
                  </a:lnTo>
                  <a:lnTo>
                    <a:pt x="1311" y="64"/>
                  </a:lnTo>
                  <a:lnTo>
                    <a:pt x="1306" y="64"/>
                  </a:lnTo>
                  <a:lnTo>
                    <a:pt x="1306" y="64"/>
                  </a:lnTo>
                  <a:lnTo>
                    <a:pt x="1306" y="64"/>
                  </a:lnTo>
                  <a:lnTo>
                    <a:pt x="1306" y="67"/>
                  </a:lnTo>
                  <a:lnTo>
                    <a:pt x="1294" y="67"/>
                  </a:lnTo>
                  <a:lnTo>
                    <a:pt x="1294" y="64"/>
                  </a:lnTo>
                  <a:lnTo>
                    <a:pt x="1280" y="64"/>
                  </a:lnTo>
                  <a:lnTo>
                    <a:pt x="1280" y="67"/>
                  </a:lnTo>
                  <a:lnTo>
                    <a:pt x="1278" y="67"/>
                  </a:lnTo>
                  <a:lnTo>
                    <a:pt x="1278" y="67"/>
                  </a:lnTo>
                  <a:lnTo>
                    <a:pt x="1280" y="67"/>
                  </a:lnTo>
                  <a:lnTo>
                    <a:pt x="1280" y="69"/>
                  </a:lnTo>
                  <a:lnTo>
                    <a:pt x="1282" y="69"/>
                  </a:lnTo>
                  <a:lnTo>
                    <a:pt x="1282" y="67"/>
                  </a:lnTo>
                  <a:lnTo>
                    <a:pt x="1282" y="67"/>
                  </a:lnTo>
                  <a:lnTo>
                    <a:pt x="1282" y="69"/>
                  </a:lnTo>
                  <a:lnTo>
                    <a:pt x="1290" y="69"/>
                  </a:lnTo>
                  <a:lnTo>
                    <a:pt x="1290" y="69"/>
                  </a:lnTo>
                  <a:lnTo>
                    <a:pt x="1285" y="69"/>
                  </a:lnTo>
                  <a:lnTo>
                    <a:pt x="1285" y="69"/>
                  </a:lnTo>
                  <a:lnTo>
                    <a:pt x="1285" y="69"/>
                  </a:lnTo>
                  <a:lnTo>
                    <a:pt x="1285" y="69"/>
                  </a:lnTo>
                  <a:lnTo>
                    <a:pt x="1278" y="69"/>
                  </a:lnTo>
                  <a:lnTo>
                    <a:pt x="1278" y="69"/>
                  </a:lnTo>
                  <a:lnTo>
                    <a:pt x="1278" y="69"/>
                  </a:lnTo>
                  <a:lnTo>
                    <a:pt x="1278" y="69"/>
                  </a:lnTo>
                  <a:lnTo>
                    <a:pt x="1271" y="69"/>
                  </a:lnTo>
                  <a:lnTo>
                    <a:pt x="1271" y="72"/>
                  </a:lnTo>
                  <a:lnTo>
                    <a:pt x="1271" y="72"/>
                  </a:lnTo>
                  <a:lnTo>
                    <a:pt x="1271" y="69"/>
                  </a:lnTo>
                  <a:lnTo>
                    <a:pt x="1268" y="69"/>
                  </a:lnTo>
                  <a:lnTo>
                    <a:pt x="1268" y="69"/>
                  </a:lnTo>
                  <a:lnTo>
                    <a:pt x="1266" y="69"/>
                  </a:lnTo>
                  <a:lnTo>
                    <a:pt x="1266" y="69"/>
                  </a:lnTo>
                  <a:lnTo>
                    <a:pt x="1266" y="69"/>
                  </a:lnTo>
                  <a:lnTo>
                    <a:pt x="1266" y="72"/>
                  </a:lnTo>
                  <a:lnTo>
                    <a:pt x="1266" y="72"/>
                  </a:lnTo>
                  <a:lnTo>
                    <a:pt x="1266" y="72"/>
                  </a:lnTo>
                  <a:lnTo>
                    <a:pt x="1266" y="72"/>
                  </a:lnTo>
                  <a:lnTo>
                    <a:pt x="1266" y="74"/>
                  </a:lnTo>
                  <a:lnTo>
                    <a:pt x="1264" y="74"/>
                  </a:lnTo>
                  <a:lnTo>
                    <a:pt x="1264" y="72"/>
                  </a:lnTo>
                  <a:lnTo>
                    <a:pt x="1261" y="72"/>
                  </a:lnTo>
                  <a:lnTo>
                    <a:pt x="1261" y="74"/>
                  </a:lnTo>
                  <a:lnTo>
                    <a:pt x="1261" y="74"/>
                  </a:lnTo>
                  <a:lnTo>
                    <a:pt x="1261" y="72"/>
                  </a:lnTo>
                  <a:lnTo>
                    <a:pt x="1259" y="72"/>
                  </a:lnTo>
                  <a:lnTo>
                    <a:pt x="1259" y="72"/>
                  </a:lnTo>
                  <a:lnTo>
                    <a:pt x="1256" y="72"/>
                  </a:lnTo>
                  <a:lnTo>
                    <a:pt x="1256" y="72"/>
                  </a:lnTo>
                  <a:lnTo>
                    <a:pt x="1256" y="72"/>
                  </a:lnTo>
                  <a:lnTo>
                    <a:pt x="1256" y="74"/>
                  </a:lnTo>
                  <a:lnTo>
                    <a:pt x="1254" y="74"/>
                  </a:lnTo>
                  <a:lnTo>
                    <a:pt x="1254" y="72"/>
                  </a:lnTo>
                  <a:lnTo>
                    <a:pt x="1249" y="72"/>
                  </a:lnTo>
                  <a:lnTo>
                    <a:pt x="1249" y="74"/>
                  </a:lnTo>
                  <a:lnTo>
                    <a:pt x="1249" y="74"/>
                  </a:lnTo>
                  <a:lnTo>
                    <a:pt x="1249" y="74"/>
                  </a:lnTo>
                  <a:lnTo>
                    <a:pt x="1247" y="74"/>
                  </a:lnTo>
                  <a:lnTo>
                    <a:pt x="1247" y="74"/>
                  </a:lnTo>
                  <a:lnTo>
                    <a:pt x="1245" y="74"/>
                  </a:lnTo>
                  <a:lnTo>
                    <a:pt x="1245" y="72"/>
                  </a:lnTo>
                  <a:lnTo>
                    <a:pt x="1242" y="72"/>
                  </a:lnTo>
                  <a:lnTo>
                    <a:pt x="1242" y="72"/>
                  </a:lnTo>
                  <a:lnTo>
                    <a:pt x="1240" y="72"/>
                  </a:lnTo>
                  <a:lnTo>
                    <a:pt x="1240" y="74"/>
                  </a:lnTo>
                  <a:lnTo>
                    <a:pt x="1245" y="74"/>
                  </a:lnTo>
                  <a:lnTo>
                    <a:pt x="1245" y="74"/>
                  </a:lnTo>
                  <a:lnTo>
                    <a:pt x="1240" y="74"/>
                  </a:lnTo>
                  <a:lnTo>
                    <a:pt x="1240" y="76"/>
                  </a:lnTo>
                  <a:lnTo>
                    <a:pt x="1242" y="76"/>
                  </a:lnTo>
                  <a:lnTo>
                    <a:pt x="1242" y="76"/>
                  </a:lnTo>
                  <a:lnTo>
                    <a:pt x="1249" y="76"/>
                  </a:lnTo>
                  <a:lnTo>
                    <a:pt x="1249" y="79"/>
                  </a:lnTo>
                  <a:lnTo>
                    <a:pt x="1252" y="79"/>
                  </a:lnTo>
                  <a:lnTo>
                    <a:pt x="1252" y="76"/>
                  </a:lnTo>
                  <a:lnTo>
                    <a:pt x="1252" y="76"/>
                  </a:lnTo>
                  <a:lnTo>
                    <a:pt x="1252" y="81"/>
                  </a:lnTo>
                  <a:lnTo>
                    <a:pt x="1242" y="81"/>
                  </a:lnTo>
                  <a:lnTo>
                    <a:pt x="1242" y="79"/>
                  </a:lnTo>
                  <a:lnTo>
                    <a:pt x="1240" y="79"/>
                  </a:lnTo>
                  <a:lnTo>
                    <a:pt x="1240" y="81"/>
                  </a:lnTo>
                  <a:lnTo>
                    <a:pt x="1240" y="81"/>
                  </a:lnTo>
                  <a:lnTo>
                    <a:pt x="1240" y="79"/>
                  </a:lnTo>
                  <a:lnTo>
                    <a:pt x="1237" y="79"/>
                  </a:lnTo>
                  <a:lnTo>
                    <a:pt x="1237" y="81"/>
                  </a:lnTo>
                  <a:lnTo>
                    <a:pt x="1235" y="81"/>
                  </a:lnTo>
                  <a:lnTo>
                    <a:pt x="1235" y="81"/>
                  </a:lnTo>
                  <a:lnTo>
                    <a:pt x="1233" y="81"/>
                  </a:lnTo>
                  <a:lnTo>
                    <a:pt x="1233" y="81"/>
                  </a:lnTo>
                  <a:lnTo>
                    <a:pt x="1228" y="81"/>
                  </a:lnTo>
                  <a:lnTo>
                    <a:pt x="1228" y="83"/>
                  </a:lnTo>
                  <a:lnTo>
                    <a:pt x="1226" y="83"/>
                  </a:lnTo>
                  <a:lnTo>
                    <a:pt x="1226" y="83"/>
                  </a:lnTo>
                  <a:lnTo>
                    <a:pt x="1233" y="83"/>
                  </a:lnTo>
                  <a:lnTo>
                    <a:pt x="1233" y="86"/>
                  </a:lnTo>
                  <a:lnTo>
                    <a:pt x="1237" y="86"/>
                  </a:lnTo>
                  <a:lnTo>
                    <a:pt x="1237" y="83"/>
                  </a:lnTo>
                  <a:lnTo>
                    <a:pt x="1235" y="83"/>
                  </a:lnTo>
                  <a:lnTo>
                    <a:pt x="1235" y="83"/>
                  </a:lnTo>
                  <a:lnTo>
                    <a:pt x="1237" y="83"/>
                  </a:lnTo>
                  <a:lnTo>
                    <a:pt x="1237" y="83"/>
                  </a:lnTo>
                  <a:lnTo>
                    <a:pt x="1240" y="83"/>
                  </a:lnTo>
                  <a:lnTo>
                    <a:pt x="1240" y="81"/>
                  </a:lnTo>
                  <a:lnTo>
                    <a:pt x="1240" y="81"/>
                  </a:lnTo>
                  <a:lnTo>
                    <a:pt x="1240" y="81"/>
                  </a:lnTo>
                  <a:lnTo>
                    <a:pt x="1242" y="81"/>
                  </a:lnTo>
                  <a:lnTo>
                    <a:pt x="1242" y="83"/>
                  </a:lnTo>
                  <a:lnTo>
                    <a:pt x="1242" y="83"/>
                  </a:lnTo>
                  <a:lnTo>
                    <a:pt x="1242" y="83"/>
                  </a:lnTo>
                  <a:lnTo>
                    <a:pt x="1242" y="83"/>
                  </a:lnTo>
                  <a:lnTo>
                    <a:pt x="1242" y="86"/>
                  </a:lnTo>
                  <a:lnTo>
                    <a:pt x="1240" y="86"/>
                  </a:lnTo>
                  <a:lnTo>
                    <a:pt x="1240" y="86"/>
                  </a:lnTo>
                  <a:lnTo>
                    <a:pt x="1237" y="86"/>
                  </a:lnTo>
                  <a:lnTo>
                    <a:pt x="1237" y="86"/>
                  </a:lnTo>
                  <a:lnTo>
                    <a:pt x="1237" y="86"/>
                  </a:lnTo>
                  <a:lnTo>
                    <a:pt x="1237" y="88"/>
                  </a:lnTo>
                  <a:lnTo>
                    <a:pt x="1237" y="88"/>
                  </a:lnTo>
                  <a:lnTo>
                    <a:pt x="1237" y="88"/>
                  </a:lnTo>
                  <a:lnTo>
                    <a:pt x="1242" y="88"/>
                  </a:lnTo>
                  <a:lnTo>
                    <a:pt x="1242" y="88"/>
                  </a:lnTo>
                  <a:lnTo>
                    <a:pt x="1247" y="88"/>
                  </a:lnTo>
                  <a:lnTo>
                    <a:pt x="1247" y="86"/>
                  </a:lnTo>
                  <a:lnTo>
                    <a:pt x="1245" y="86"/>
                  </a:lnTo>
                  <a:lnTo>
                    <a:pt x="1245" y="86"/>
                  </a:lnTo>
                  <a:lnTo>
                    <a:pt x="1252" y="86"/>
                  </a:lnTo>
                  <a:lnTo>
                    <a:pt x="1252" y="83"/>
                  </a:lnTo>
                  <a:lnTo>
                    <a:pt x="1254" y="83"/>
                  </a:lnTo>
                  <a:lnTo>
                    <a:pt x="1254" y="83"/>
                  </a:lnTo>
                  <a:lnTo>
                    <a:pt x="1256" y="83"/>
                  </a:lnTo>
                  <a:lnTo>
                    <a:pt x="1256" y="83"/>
                  </a:lnTo>
                  <a:lnTo>
                    <a:pt x="1261" y="83"/>
                  </a:lnTo>
                  <a:lnTo>
                    <a:pt x="1261" y="83"/>
                  </a:lnTo>
                  <a:lnTo>
                    <a:pt x="1259" y="83"/>
                  </a:lnTo>
                  <a:lnTo>
                    <a:pt x="1259" y="86"/>
                  </a:lnTo>
                  <a:lnTo>
                    <a:pt x="1259" y="86"/>
                  </a:lnTo>
                  <a:lnTo>
                    <a:pt x="1259" y="88"/>
                  </a:lnTo>
                  <a:lnTo>
                    <a:pt x="1259" y="88"/>
                  </a:lnTo>
                  <a:lnTo>
                    <a:pt x="1259" y="88"/>
                  </a:lnTo>
                  <a:lnTo>
                    <a:pt x="1268" y="88"/>
                  </a:lnTo>
                  <a:lnTo>
                    <a:pt x="1268" y="90"/>
                  </a:lnTo>
                  <a:lnTo>
                    <a:pt x="1275" y="90"/>
                  </a:lnTo>
                  <a:lnTo>
                    <a:pt x="1275" y="90"/>
                  </a:lnTo>
                  <a:lnTo>
                    <a:pt x="1275" y="90"/>
                  </a:lnTo>
                  <a:lnTo>
                    <a:pt x="1275" y="90"/>
                  </a:lnTo>
                  <a:lnTo>
                    <a:pt x="1271" y="90"/>
                  </a:lnTo>
                  <a:lnTo>
                    <a:pt x="1271" y="93"/>
                  </a:lnTo>
                  <a:lnTo>
                    <a:pt x="1273" y="93"/>
                  </a:lnTo>
                  <a:lnTo>
                    <a:pt x="1273" y="93"/>
                  </a:lnTo>
                  <a:lnTo>
                    <a:pt x="1271" y="93"/>
                  </a:lnTo>
                  <a:lnTo>
                    <a:pt x="1271" y="95"/>
                  </a:lnTo>
                  <a:lnTo>
                    <a:pt x="1273" y="95"/>
                  </a:lnTo>
                  <a:lnTo>
                    <a:pt x="1273" y="95"/>
                  </a:lnTo>
                  <a:lnTo>
                    <a:pt x="1271" y="95"/>
                  </a:lnTo>
                  <a:lnTo>
                    <a:pt x="1271" y="95"/>
                  </a:lnTo>
                  <a:lnTo>
                    <a:pt x="1266" y="95"/>
                  </a:lnTo>
                  <a:lnTo>
                    <a:pt x="1266" y="98"/>
                  </a:lnTo>
                  <a:lnTo>
                    <a:pt x="1268" y="98"/>
                  </a:lnTo>
                  <a:lnTo>
                    <a:pt x="1268" y="98"/>
                  </a:lnTo>
                  <a:lnTo>
                    <a:pt x="1261" y="98"/>
                  </a:lnTo>
                  <a:lnTo>
                    <a:pt x="1261" y="100"/>
                  </a:lnTo>
                  <a:lnTo>
                    <a:pt x="1252" y="100"/>
                  </a:lnTo>
                  <a:lnTo>
                    <a:pt x="1252" y="100"/>
                  </a:lnTo>
                  <a:lnTo>
                    <a:pt x="1249" y="100"/>
                  </a:lnTo>
                  <a:lnTo>
                    <a:pt x="1249" y="102"/>
                  </a:lnTo>
                  <a:lnTo>
                    <a:pt x="1240" y="102"/>
                  </a:lnTo>
                  <a:lnTo>
                    <a:pt x="1240" y="100"/>
                  </a:lnTo>
                  <a:lnTo>
                    <a:pt x="1226" y="100"/>
                  </a:lnTo>
                  <a:lnTo>
                    <a:pt x="1226" y="102"/>
                  </a:lnTo>
                  <a:lnTo>
                    <a:pt x="1216" y="102"/>
                  </a:lnTo>
                  <a:lnTo>
                    <a:pt x="1216" y="102"/>
                  </a:lnTo>
                  <a:lnTo>
                    <a:pt x="1176" y="102"/>
                  </a:lnTo>
                  <a:lnTo>
                    <a:pt x="1176" y="105"/>
                  </a:lnTo>
                  <a:lnTo>
                    <a:pt x="1174" y="105"/>
                  </a:lnTo>
                  <a:lnTo>
                    <a:pt x="1174" y="102"/>
                  </a:lnTo>
                  <a:lnTo>
                    <a:pt x="1171" y="102"/>
                  </a:lnTo>
                  <a:lnTo>
                    <a:pt x="1171" y="105"/>
                  </a:lnTo>
                  <a:lnTo>
                    <a:pt x="1162" y="105"/>
                  </a:lnTo>
                  <a:lnTo>
                    <a:pt x="1162" y="105"/>
                  </a:lnTo>
                  <a:lnTo>
                    <a:pt x="1152" y="105"/>
                  </a:lnTo>
                  <a:lnTo>
                    <a:pt x="1152" y="107"/>
                  </a:lnTo>
                  <a:lnTo>
                    <a:pt x="1150" y="107"/>
                  </a:lnTo>
                  <a:lnTo>
                    <a:pt x="1150" y="105"/>
                  </a:lnTo>
                  <a:lnTo>
                    <a:pt x="1140" y="105"/>
                  </a:lnTo>
                  <a:lnTo>
                    <a:pt x="1140" y="107"/>
                  </a:lnTo>
                  <a:lnTo>
                    <a:pt x="1133" y="107"/>
                  </a:lnTo>
                  <a:lnTo>
                    <a:pt x="1133" y="109"/>
                  </a:lnTo>
                  <a:lnTo>
                    <a:pt x="1138" y="109"/>
                  </a:lnTo>
                  <a:lnTo>
                    <a:pt x="1138" y="109"/>
                  </a:lnTo>
                  <a:lnTo>
                    <a:pt x="1138" y="109"/>
                  </a:lnTo>
                  <a:lnTo>
                    <a:pt x="1138" y="109"/>
                  </a:lnTo>
                  <a:lnTo>
                    <a:pt x="1140" y="109"/>
                  </a:lnTo>
                  <a:lnTo>
                    <a:pt x="1140" y="112"/>
                  </a:lnTo>
                  <a:lnTo>
                    <a:pt x="1138" y="112"/>
                  </a:lnTo>
                  <a:lnTo>
                    <a:pt x="1138" y="114"/>
                  </a:lnTo>
                  <a:lnTo>
                    <a:pt x="1143" y="114"/>
                  </a:lnTo>
                  <a:lnTo>
                    <a:pt x="1143" y="114"/>
                  </a:lnTo>
                  <a:lnTo>
                    <a:pt x="1138" y="114"/>
                  </a:lnTo>
                  <a:lnTo>
                    <a:pt x="1138" y="117"/>
                  </a:lnTo>
                  <a:lnTo>
                    <a:pt x="1143" y="117"/>
                  </a:lnTo>
                  <a:lnTo>
                    <a:pt x="1143" y="119"/>
                  </a:lnTo>
                  <a:lnTo>
                    <a:pt x="1148" y="119"/>
                  </a:lnTo>
                  <a:lnTo>
                    <a:pt x="1148" y="119"/>
                  </a:lnTo>
                  <a:lnTo>
                    <a:pt x="1150" y="119"/>
                  </a:lnTo>
                  <a:lnTo>
                    <a:pt x="1150" y="121"/>
                  </a:lnTo>
                  <a:lnTo>
                    <a:pt x="1150" y="121"/>
                  </a:lnTo>
                  <a:lnTo>
                    <a:pt x="1150" y="124"/>
                  </a:lnTo>
                  <a:lnTo>
                    <a:pt x="1150" y="124"/>
                  </a:lnTo>
                  <a:lnTo>
                    <a:pt x="1150" y="126"/>
                  </a:lnTo>
                  <a:lnTo>
                    <a:pt x="1148" y="126"/>
                  </a:lnTo>
                  <a:lnTo>
                    <a:pt x="1148" y="126"/>
                  </a:lnTo>
                  <a:lnTo>
                    <a:pt x="1145" y="126"/>
                  </a:lnTo>
                  <a:lnTo>
                    <a:pt x="1145" y="131"/>
                  </a:lnTo>
                  <a:lnTo>
                    <a:pt x="1150" y="131"/>
                  </a:lnTo>
                  <a:lnTo>
                    <a:pt x="1150" y="131"/>
                  </a:lnTo>
                  <a:lnTo>
                    <a:pt x="1148" y="131"/>
                  </a:lnTo>
                  <a:lnTo>
                    <a:pt x="1148" y="133"/>
                  </a:lnTo>
                  <a:lnTo>
                    <a:pt x="1148" y="133"/>
                  </a:lnTo>
                  <a:lnTo>
                    <a:pt x="1148" y="136"/>
                  </a:lnTo>
                  <a:lnTo>
                    <a:pt x="1148" y="136"/>
                  </a:lnTo>
                  <a:lnTo>
                    <a:pt x="1148" y="136"/>
                  </a:lnTo>
                  <a:lnTo>
                    <a:pt x="1155" y="136"/>
                  </a:lnTo>
                  <a:lnTo>
                    <a:pt x="1155" y="138"/>
                  </a:lnTo>
                  <a:lnTo>
                    <a:pt x="1164" y="138"/>
                  </a:lnTo>
                  <a:lnTo>
                    <a:pt x="1164" y="138"/>
                  </a:lnTo>
                  <a:lnTo>
                    <a:pt x="1166" y="138"/>
                  </a:lnTo>
                  <a:lnTo>
                    <a:pt x="1166" y="138"/>
                  </a:lnTo>
                  <a:lnTo>
                    <a:pt x="1166" y="138"/>
                  </a:lnTo>
                  <a:lnTo>
                    <a:pt x="1166" y="138"/>
                  </a:lnTo>
                  <a:lnTo>
                    <a:pt x="1174" y="138"/>
                  </a:lnTo>
                  <a:lnTo>
                    <a:pt x="1174" y="140"/>
                  </a:lnTo>
                  <a:lnTo>
                    <a:pt x="1181" y="140"/>
                  </a:lnTo>
                  <a:lnTo>
                    <a:pt x="1181" y="140"/>
                  </a:lnTo>
                  <a:lnTo>
                    <a:pt x="1183" y="140"/>
                  </a:lnTo>
                  <a:lnTo>
                    <a:pt x="1183" y="140"/>
                  </a:lnTo>
                  <a:lnTo>
                    <a:pt x="1183" y="140"/>
                  </a:lnTo>
                  <a:lnTo>
                    <a:pt x="1183" y="143"/>
                  </a:lnTo>
                  <a:lnTo>
                    <a:pt x="1181" y="143"/>
                  </a:lnTo>
                  <a:lnTo>
                    <a:pt x="1181" y="145"/>
                  </a:lnTo>
                  <a:lnTo>
                    <a:pt x="1185" y="145"/>
                  </a:lnTo>
                  <a:lnTo>
                    <a:pt x="1185" y="145"/>
                  </a:lnTo>
                  <a:lnTo>
                    <a:pt x="1185" y="145"/>
                  </a:lnTo>
                  <a:lnTo>
                    <a:pt x="1185" y="147"/>
                  </a:lnTo>
                  <a:lnTo>
                    <a:pt x="1188" y="147"/>
                  </a:lnTo>
                  <a:lnTo>
                    <a:pt x="1188" y="147"/>
                  </a:lnTo>
                  <a:lnTo>
                    <a:pt x="1188" y="147"/>
                  </a:lnTo>
                  <a:lnTo>
                    <a:pt x="1188" y="150"/>
                  </a:lnTo>
                  <a:lnTo>
                    <a:pt x="1190" y="150"/>
                  </a:lnTo>
                  <a:lnTo>
                    <a:pt x="1190" y="150"/>
                  </a:lnTo>
                  <a:lnTo>
                    <a:pt x="1190" y="150"/>
                  </a:lnTo>
                  <a:lnTo>
                    <a:pt x="1190" y="150"/>
                  </a:lnTo>
                  <a:lnTo>
                    <a:pt x="1195" y="150"/>
                  </a:lnTo>
                  <a:lnTo>
                    <a:pt x="1195" y="150"/>
                  </a:lnTo>
                  <a:lnTo>
                    <a:pt x="1202" y="150"/>
                  </a:lnTo>
                  <a:lnTo>
                    <a:pt x="1202" y="150"/>
                  </a:lnTo>
                  <a:lnTo>
                    <a:pt x="1204" y="150"/>
                  </a:lnTo>
                  <a:lnTo>
                    <a:pt x="1204" y="152"/>
                  </a:lnTo>
                  <a:lnTo>
                    <a:pt x="1204" y="152"/>
                  </a:lnTo>
                  <a:lnTo>
                    <a:pt x="1204" y="152"/>
                  </a:lnTo>
                  <a:lnTo>
                    <a:pt x="1204" y="152"/>
                  </a:lnTo>
                  <a:lnTo>
                    <a:pt x="1204" y="154"/>
                  </a:lnTo>
                  <a:lnTo>
                    <a:pt x="1209" y="154"/>
                  </a:lnTo>
                  <a:lnTo>
                    <a:pt x="1209" y="154"/>
                  </a:lnTo>
                  <a:lnTo>
                    <a:pt x="1209" y="154"/>
                  </a:lnTo>
                  <a:lnTo>
                    <a:pt x="1209" y="157"/>
                  </a:lnTo>
                  <a:lnTo>
                    <a:pt x="1209" y="157"/>
                  </a:lnTo>
                  <a:lnTo>
                    <a:pt x="1209" y="159"/>
                  </a:lnTo>
                  <a:lnTo>
                    <a:pt x="1204" y="159"/>
                  </a:lnTo>
                  <a:lnTo>
                    <a:pt x="1204" y="159"/>
                  </a:lnTo>
                  <a:lnTo>
                    <a:pt x="1204" y="159"/>
                  </a:lnTo>
                  <a:lnTo>
                    <a:pt x="1204" y="162"/>
                  </a:lnTo>
                  <a:lnTo>
                    <a:pt x="1204" y="162"/>
                  </a:lnTo>
                  <a:lnTo>
                    <a:pt x="1204" y="162"/>
                  </a:lnTo>
                  <a:lnTo>
                    <a:pt x="1202" y="162"/>
                  </a:lnTo>
                  <a:lnTo>
                    <a:pt x="1202" y="164"/>
                  </a:lnTo>
                  <a:lnTo>
                    <a:pt x="1200" y="164"/>
                  </a:lnTo>
                  <a:lnTo>
                    <a:pt x="1200" y="164"/>
                  </a:lnTo>
                  <a:lnTo>
                    <a:pt x="1200" y="164"/>
                  </a:lnTo>
                  <a:lnTo>
                    <a:pt x="1200" y="166"/>
                  </a:lnTo>
                  <a:lnTo>
                    <a:pt x="1200" y="166"/>
                  </a:lnTo>
                  <a:lnTo>
                    <a:pt x="1200" y="166"/>
                  </a:lnTo>
                  <a:lnTo>
                    <a:pt x="1200" y="166"/>
                  </a:lnTo>
                  <a:lnTo>
                    <a:pt x="1200" y="169"/>
                  </a:lnTo>
                  <a:lnTo>
                    <a:pt x="1200" y="169"/>
                  </a:lnTo>
                  <a:lnTo>
                    <a:pt x="1200" y="169"/>
                  </a:lnTo>
                  <a:lnTo>
                    <a:pt x="1200" y="169"/>
                  </a:lnTo>
                  <a:lnTo>
                    <a:pt x="1200" y="169"/>
                  </a:lnTo>
                  <a:lnTo>
                    <a:pt x="1202" y="169"/>
                  </a:lnTo>
                  <a:lnTo>
                    <a:pt x="1202" y="171"/>
                  </a:lnTo>
                  <a:lnTo>
                    <a:pt x="1204" y="171"/>
                  </a:lnTo>
                  <a:lnTo>
                    <a:pt x="1204" y="171"/>
                  </a:lnTo>
                  <a:lnTo>
                    <a:pt x="1204" y="171"/>
                  </a:lnTo>
                  <a:lnTo>
                    <a:pt x="1204" y="173"/>
                  </a:lnTo>
                  <a:lnTo>
                    <a:pt x="1207" y="173"/>
                  </a:lnTo>
                  <a:lnTo>
                    <a:pt x="1207" y="173"/>
                  </a:lnTo>
                  <a:lnTo>
                    <a:pt x="1207" y="173"/>
                  </a:lnTo>
                  <a:lnTo>
                    <a:pt x="1207" y="176"/>
                  </a:lnTo>
                  <a:lnTo>
                    <a:pt x="1209" y="176"/>
                  </a:lnTo>
                  <a:lnTo>
                    <a:pt x="1209" y="178"/>
                  </a:lnTo>
                  <a:lnTo>
                    <a:pt x="1209" y="178"/>
                  </a:lnTo>
                  <a:lnTo>
                    <a:pt x="1209" y="178"/>
                  </a:lnTo>
                  <a:lnTo>
                    <a:pt x="1207" y="178"/>
                  </a:lnTo>
                  <a:lnTo>
                    <a:pt x="1207" y="176"/>
                  </a:lnTo>
                  <a:lnTo>
                    <a:pt x="1204" y="176"/>
                  </a:lnTo>
                  <a:lnTo>
                    <a:pt x="1204" y="176"/>
                  </a:lnTo>
                  <a:lnTo>
                    <a:pt x="1204" y="176"/>
                  </a:lnTo>
                  <a:lnTo>
                    <a:pt x="1204" y="173"/>
                  </a:lnTo>
                  <a:lnTo>
                    <a:pt x="1202" y="173"/>
                  </a:lnTo>
                  <a:lnTo>
                    <a:pt x="1202" y="176"/>
                  </a:lnTo>
                  <a:lnTo>
                    <a:pt x="1202" y="176"/>
                  </a:lnTo>
                  <a:lnTo>
                    <a:pt x="1202" y="171"/>
                  </a:lnTo>
                  <a:lnTo>
                    <a:pt x="1200" y="171"/>
                  </a:lnTo>
                  <a:lnTo>
                    <a:pt x="1200" y="171"/>
                  </a:lnTo>
                  <a:lnTo>
                    <a:pt x="1193" y="171"/>
                  </a:lnTo>
                  <a:lnTo>
                    <a:pt x="1193" y="171"/>
                  </a:lnTo>
                  <a:lnTo>
                    <a:pt x="1190" y="171"/>
                  </a:lnTo>
                  <a:lnTo>
                    <a:pt x="1190" y="171"/>
                  </a:lnTo>
                  <a:lnTo>
                    <a:pt x="1183" y="171"/>
                  </a:lnTo>
                  <a:lnTo>
                    <a:pt x="1183" y="166"/>
                  </a:lnTo>
                  <a:lnTo>
                    <a:pt x="1181" y="166"/>
                  </a:lnTo>
                  <a:lnTo>
                    <a:pt x="1181" y="164"/>
                  </a:lnTo>
                  <a:lnTo>
                    <a:pt x="1183" y="164"/>
                  </a:lnTo>
                  <a:lnTo>
                    <a:pt x="1183" y="164"/>
                  </a:lnTo>
                  <a:lnTo>
                    <a:pt x="1188" y="164"/>
                  </a:lnTo>
                  <a:lnTo>
                    <a:pt x="1188" y="162"/>
                  </a:lnTo>
                  <a:lnTo>
                    <a:pt x="1193" y="162"/>
                  </a:lnTo>
                  <a:lnTo>
                    <a:pt x="1193" y="162"/>
                  </a:lnTo>
                  <a:lnTo>
                    <a:pt x="1197" y="162"/>
                  </a:lnTo>
                  <a:lnTo>
                    <a:pt x="1197" y="159"/>
                  </a:lnTo>
                  <a:lnTo>
                    <a:pt x="1197" y="159"/>
                  </a:lnTo>
                  <a:lnTo>
                    <a:pt x="1197" y="159"/>
                  </a:lnTo>
                  <a:lnTo>
                    <a:pt x="1197" y="159"/>
                  </a:lnTo>
                  <a:lnTo>
                    <a:pt x="1197" y="157"/>
                  </a:lnTo>
                  <a:lnTo>
                    <a:pt x="1200" y="157"/>
                  </a:lnTo>
                  <a:lnTo>
                    <a:pt x="1200" y="157"/>
                  </a:lnTo>
                  <a:lnTo>
                    <a:pt x="1202" y="157"/>
                  </a:lnTo>
                  <a:lnTo>
                    <a:pt x="1202" y="154"/>
                  </a:lnTo>
                  <a:lnTo>
                    <a:pt x="1204" y="154"/>
                  </a:lnTo>
                  <a:lnTo>
                    <a:pt x="1204" y="152"/>
                  </a:lnTo>
                  <a:lnTo>
                    <a:pt x="1202" y="152"/>
                  </a:lnTo>
                  <a:lnTo>
                    <a:pt x="1202" y="152"/>
                  </a:lnTo>
                  <a:lnTo>
                    <a:pt x="1195" y="152"/>
                  </a:lnTo>
                  <a:lnTo>
                    <a:pt x="1195" y="150"/>
                  </a:lnTo>
                  <a:lnTo>
                    <a:pt x="1190" y="150"/>
                  </a:lnTo>
                  <a:lnTo>
                    <a:pt x="1190" y="152"/>
                  </a:lnTo>
                  <a:lnTo>
                    <a:pt x="1183" y="152"/>
                  </a:lnTo>
                  <a:lnTo>
                    <a:pt x="1183" y="152"/>
                  </a:lnTo>
                  <a:lnTo>
                    <a:pt x="1166" y="152"/>
                  </a:lnTo>
                  <a:lnTo>
                    <a:pt x="1166" y="152"/>
                  </a:lnTo>
                  <a:lnTo>
                    <a:pt x="1159" y="152"/>
                  </a:lnTo>
                  <a:lnTo>
                    <a:pt x="1159" y="150"/>
                  </a:lnTo>
                  <a:lnTo>
                    <a:pt x="1159" y="150"/>
                  </a:lnTo>
                  <a:lnTo>
                    <a:pt x="1159" y="150"/>
                  </a:lnTo>
                  <a:lnTo>
                    <a:pt x="1157" y="150"/>
                  </a:lnTo>
                  <a:lnTo>
                    <a:pt x="1157" y="147"/>
                  </a:lnTo>
                  <a:lnTo>
                    <a:pt x="1155" y="147"/>
                  </a:lnTo>
                  <a:lnTo>
                    <a:pt x="1155" y="147"/>
                  </a:lnTo>
                  <a:lnTo>
                    <a:pt x="1152" y="147"/>
                  </a:lnTo>
                  <a:lnTo>
                    <a:pt x="1152" y="145"/>
                  </a:lnTo>
                  <a:lnTo>
                    <a:pt x="1148" y="145"/>
                  </a:lnTo>
                  <a:lnTo>
                    <a:pt x="1148" y="145"/>
                  </a:lnTo>
                  <a:lnTo>
                    <a:pt x="1148" y="145"/>
                  </a:lnTo>
                  <a:lnTo>
                    <a:pt x="1148" y="143"/>
                  </a:lnTo>
                  <a:lnTo>
                    <a:pt x="1145" y="143"/>
                  </a:lnTo>
                  <a:lnTo>
                    <a:pt x="1145" y="143"/>
                  </a:lnTo>
                  <a:lnTo>
                    <a:pt x="1140" y="143"/>
                  </a:lnTo>
                  <a:lnTo>
                    <a:pt x="1140" y="140"/>
                  </a:lnTo>
                  <a:lnTo>
                    <a:pt x="1136" y="140"/>
                  </a:lnTo>
                  <a:lnTo>
                    <a:pt x="1136" y="140"/>
                  </a:lnTo>
                  <a:lnTo>
                    <a:pt x="1131" y="140"/>
                  </a:lnTo>
                  <a:lnTo>
                    <a:pt x="1131" y="140"/>
                  </a:lnTo>
                  <a:lnTo>
                    <a:pt x="1126" y="140"/>
                  </a:lnTo>
                  <a:lnTo>
                    <a:pt x="1126" y="138"/>
                  </a:lnTo>
                  <a:lnTo>
                    <a:pt x="1124" y="138"/>
                  </a:lnTo>
                  <a:lnTo>
                    <a:pt x="1124" y="138"/>
                  </a:lnTo>
                  <a:lnTo>
                    <a:pt x="1122" y="138"/>
                  </a:lnTo>
                  <a:lnTo>
                    <a:pt x="1122" y="136"/>
                  </a:lnTo>
                  <a:lnTo>
                    <a:pt x="1103" y="136"/>
                  </a:lnTo>
                  <a:lnTo>
                    <a:pt x="1103" y="136"/>
                  </a:lnTo>
                  <a:lnTo>
                    <a:pt x="1098" y="136"/>
                  </a:lnTo>
                  <a:lnTo>
                    <a:pt x="1098" y="133"/>
                  </a:lnTo>
                  <a:lnTo>
                    <a:pt x="1095" y="133"/>
                  </a:lnTo>
                  <a:lnTo>
                    <a:pt x="1095" y="131"/>
                  </a:lnTo>
                  <a:lnTo>
                    <a:pt x="1093" y="131"/>
                  </a:lnTo>
                  <a:lnTo>
                    <a:pt x="1093" y="131"/>
                  </a:lnTo>
                  <a:lnTo>
                    <a:pt x="1088" y="131"/>
                  </a:lnTo>
                  <a:lnTo>
                    <a:pt x="1088" y="128"/>
                  </a:lnTo>
                  <a:lnTo>
                    <a:pt x="1079" y="128"/>
                  </a:lnTo>
                  <a:lnTo>
                    <a:pt x="1079" y="131"/>
                  </a:lnTo>
                  <a:lnTo>
                    <a:pt x="1077" y="131"/>
                  </a:lnTo>
                  <a:lnTo>
                    <a:pt x="1077" y="131"/>
                  </a:lnTo>
                  <a:lnTo>
                    <a:pt x="1074" y="131"/>
                  </a:lnTo>
                  <a:lnTo>
                    <a:pt x="1074" y="133"/>
                  </a:lnTo>
                  <a:lnTo>
                    <a:pt x="1072" y="133"/>
                  </a:lnTo>
                  <a:lnTo>
                    <a:pt x="1072" y="133"/>
                  </a:lnTo>
                  <a:lnTo>
                    <a:pt x="1072" y="133"/>
                  </a:lnTo>
                  <a:lnTo>
                    <a:pt x="1072" y="136"/>
                  </a:lnTo>
                  <a:lnTo>
                    <a:pt x="1067" y="136"/>
                  </a:lnTo>
                  <a:lnTo>
                    <a:pt x="1067" y="136"/>
                  </a:lnTo>
                  <a:lnTo>
                    <a:pt x="1065" y="136"/>
                  </a:lnTo>
                  <a:lnTo>
                    <a:pt x="1065" y="138"/>
                  </a:lnTo>
                  <a:lnTo>
                    <a:pt x="1065" y="138"/>
                  </a:lnTo>
                  <a:lnTo>
                    <a:pt x="1065" y="138"/>
                  </a:lnTo>
                  <a:lnTo>
                    <a:pt x="1065" y="138"/>
                  </a:lnTo>
                  <a:lnTo>
                    <a:pt x="1065" y="140"/>
                  </a:lnTo>
                  <a:lnTo>
                    <a:pt x="1065" y="140"/>
                  </a:lnTo>
                  <a:lnTo>
                    <a:pt x="1065" y="140"/>
                  </a:lnTo>
                  <a:lnTo>
                    <a:pt x="1065" y="140"/>
                  </a:lnTo>
                  <a:lnTo>
                    <a:pt x="1065" y="143"/>
                  </a:lnTo>
                  <a:lnTo>
                    <a:pt x="1067" y="143"/>
                  </a:lnTo>
                  <a:lnTo>
                    <a:pt x="1067" y="140"/>
                  </a:lnTo>
                  <a:lnTo>
                    <a:pt x="1069" y="140"/>
                  </a:lnTo>
                  <a:lnTo>
                    <a:pt x="1069" y="140"/>
                  </a:lnTo>
                  <a:lnTo>
                    <a:pt x="1072" y="140"/>
                  </a:lnTo>
                  <a:lnTo>
                    <a:pt x="1072" y="140"/>
                  </a:lnTo>
                  <a:lnTo>
                    <a:pt x="1074" y="140"/>
                  </a:lnTo>
                  <a:lnTo>
                    <a:pt x="1074" y="140"/>
                  </a:lnTo>
                  <a:lnTo>
                    <a:pt x="1077" y="140"/>
                  </a:lnTo>
                  <a:lnTo>
                    <a:pt x="1077" y="143"/>
                  </a:lnTo>
                  <a:lnTo>
                    <a:pt x="1077" y="143"/>
                  </a:lnTo>
                  <a:lnTo>
                    <a:pt x="1077" y="145"/>
                  </a:lnTo>
                  <a:lnTo>
                    <a:pt x="1084" y="145"/>
                  </a:lnTo>
                  <a:lnTo>
                    <a:pt x="1084" y="143"/>
                  </a:lnTo>
                  <a:lnTo>
                    <a:pt x="1091" y="143"/>
                  </a:lnTo>
                  <a:lnTo>
                    <a:pt x="1091" y="145"/>
                  </a:lnTo>
                  <a:lnTo>
                    <a:pt x="1091" y="145"/>
                  </a:lnTo>
                  <a:lnTo>
                    <a:pt x="1091" y="145"/>
                  </a:lnTo>
                  <a:lnTo>
                    <a:pt x="1093" y="145"/>
                  </a:lnTo>
                  <a:lnTo>
                    <a:pt x="1093" y="147"/>
                  </a:lnTo>
                  <a:lnTo>
                    <a:pt x="1091" y="147"/>
                  </a:lnTo>
                  <a:lnTo>
                    <a:pt x="1091" y="150"/>
                  </a:lnTo>
                  <a:lnTo>
                    <a:pt x="1086" y="150"/>
                  </a:lnTo>
                  <a:lnTo>
                    <a:pt x="1086" y="150"/>
                  </a:lnTo>
                  <a:lnTo>
                    <a:pt x="1079" y="150"/>
                  </a:lnTo>
                  <a:lnTo>
                    <a:pt x="1079" y="150"/>
                  </a:lnTo>
                  <a:lnTo>
                    <a:pt x="1077" y="150"/>
                  </a:lnTo>
                  <a:lnTo>
                    <a:pt x="1077" y="147"/>
                  </a:lnTo>
                  <a:lnTo>
                    <a:pt x="1074" y="147"/>
                  </a:lnTo>
                  <a:lnTo>
                    <a:pt x="1074" y="147"/>
                  </a:lnTo>
                  <a:lnTo>
                    <a:pt x="1072" y="147"/>
                  </a:lnTo>
                  <a:lnTo>
                    <a:pt x="1072" y="145"/>
                  </a:lnTo>
                  <a:lnTo>
                    <a:pt x="1067" y="145"/>
                  </a:lnTo>
                  <a:lnTo>
                    <a:pt x="1067" y="145"/>
                  </a:lnTo>
                  <a:lnTo>
                    <a:pt x="1067" y="145"/>
                  </a:lnTo>
                  <a:lnTo>
                    <a:pt x="1067" y="143"/>
                  </a:lnTo>
                  <a:lnTo>
                    <a:pt x="1060" y="143"/>
                  </a:lnTo>
                  <a:lnTo>
                    <a:pt x="1060" y="145"/>
                  </a:lnTo>
                  <a:lnTo>
                    <a:pt x="1053" y="145"/>
                  </a:lnTo>
                  <a:lnTo>
                    <a:pt x="1053" y="145"/>
                  </a:lnTo>
                  <a:lnTo>
                    <a:pt x="1051" y="145"/>
                  </a:lnTo>
                  <a:lnTo>
                    <a:pt x="1051" y="147"/>
                  </a:lnTo>
                  <a:lnTo>
                    <a:pt x="1051" y="147"/>
                  </a:lnTo>
                  <a:lnTo>
                    <a:pt x="1051" y="147"/>
                  </a:lnTo>
                  <a:lnTo>
                    <a:pt x="1046" y="147"/>
                  </a:lnTo>
                  <a:lnTo>
                    <a:pt x="1046" y="150"/>
                  </a:lnTo>
                  <a:lnTo>
                    <a:pt x="1046" y="150"/>
                  </a:lnTo>
                  <a:lnTo>
                    <a:pt x="1046" y="150"/>
                  </a:lnTo>
                  <a:lnTo>
                    <a:pt x="1048" y="150"/>
                  </a:lnTo>
                  <a:lnTo>
                    <a:pt x="1048" y="150"/>
                  </a:lnTo>
                  <a:lnTo>
                    <a:pt x="1048" y="150"/>
                  </a:lnTo>
                  <a:lnTo>
                    <a:pt x="1048" y="152"/>
                  </a:lnTo>
                  <a:lnTo>
                    <a:pt x="1051" y="152"/>
                  </a:lnTo>
                  <a:lnTo>
                    <a:pt x="1051" y="154"/>
                  </a:lnTo>
                  <a:lnTo>
                    <a:pt x="1051" y="154"/>
                  </a:lnTo>
                  <a:lnTo>
                    <a:pt x="1051" y="154"/>
                  </a:lnTo>
                  <a:lnTo>
                    <a:pt x="1053" y="154"/>
                  </a:lnTo>
                  <a:lnTo>
                    <a:pt x="1053" y="157"/>
                  </a:lnTo>
                  <a:lnTo>
                    <a:pt x="1055" y="157"/>
                  </a:lnTo>
                  <a:lnTo>
                    <a:pt x="1055" y="159"/>
                  </a:lnTo>
                  <a:lnTo>
                    <a:pt x="1058" y="159"/>
                  </a:lnTo>
                  <a:lnTo>
                    <a:pt x="1058" y="159"/>
                  </a:lnTo>
                  <a:lnTo>
                    <a:pt x="1060" y="159"/>
                  </a:lnTo>
                  <a:lnTo>
                    <a:pt x="1060" y="159"/>
                  </a:lnTo>
                  <a:lnTo>
                    <a:pt x="1065" y="159"/>
                  </a:lnTo>
                  <a:lnTo>
                    <a:pt x="1065" y="162"/>
                  </a:lnTo>
                  <a:lnTo>
                    <a:pt x="1072" y="162"/>
                  </a:lnTo>
                  <a:lnTo>
                    <a:pt x="1072" y="162"/>
                  </a:lnTo>
                  <a:lnTo>
                    <a:pt x="1072" y="162"/>
                  </a:lnTo>
                  <a:lnTo>
                    <a:pt x="1072" y="164"/>
                  </a:lnTo>
                  <a:lnTo>
                    <a:pt x="1077" y="164"/>
                  </a:lnTo>
                  <a:lnTo>
                    <a:pt x="1077" y="164"/>
                  </a:lnTo>
                  <a:lnTo>
                    <a:pt x="1084" y="164"/>
                  </a:lnTo>
                  <a:lnTo>
                    <a:pt x="1084" y="164"/>
                  </a:lnTo>
                  <a:lnTo>
                    <a:pt x="1086" y="164"/>
                  </a:lnTo>
                  <a:lnTo>
                    <a:pt x="1086" y="166"/>
                  </a:lnTo>
                  <a:lnTo>
                    <a:pt x="1088" y="166"/>
                  </a:lnTo>
                  <a:lnTo>
                    <a:pt x="1088" y="164"/>
                  </a:lnTo>
                  <a:lnTo>
                    <a:pt x="1091" y="164"/>
                  </a:lnTo>
                  <a:lnTo>
                    <a:pt x="1091" y="166"/>
                  </a:lnTo>
                  <a:lnTo>
                    <a:pt x="1093" y="166"/>
                  </a:lnTo>
                  <a:lnTo>
                    <a:pt x="1093" y="166"/>
                  </a:lnTo>
                  <a:lnTo>
                    <a:pt x="1093" y="166"/>
                  </a:lnTo>
                  <a:lnTo>
                    <a:pt x="1093" y="169"/>
                  </a:lnTo>
                  <a:lnTo>
                    <a:pt x="1095" y="169"/>
                  </a:lnTo>
                  <a:lnTo>
                    <a:pt x="1095" y="171"/>
                  </a:lnTo>
                  <a:lnTo>
                    <a:pt x="1098" y="171"/>
                  </a:lnTo>
                  <a:lnTo>
                    <a:pt x="1098" y="171"/>
                  </a:lnTo>
                  <a:lnTo>
                    <a:pt x="1098" y="171"/>
                  </a:lnTo>
                  <a:lnTo>
                    <a:pt x="1098" y="173"/>
                  </a:lnTo>
                  <a:lnTo>
                    <a:pt x="1093" y="173"/>
                  </a:lnTo>
                  <a:lnTo>
                    <a:pt x="1093" y="171"/>
                  </a:lnTo>
                  <a:lnTo>
                    <a:pt x="1088" y="171"/>
                  </a:lnTo>
                  <a:lnTo>
                    <a:pt x="1088" y="171"/>
                  </a:lnTo>
                  <a:lnTo>
                    <a:pt x="1086" y="171"/>
                  </a:lnTo>
                  <a:lnTo>
                    <a:pt x="1086" y="169"/>
                  </a:lnTo>
                  <a:lnTo>
                    <a:pt x="1086" y="169"/>
                  </a:lnTo>
                  <a:lnTo>
                    <a:pt x="1086" y="169"/>
                  </a:lnTo>
                  <a:lnTo>
                    <a:pt x="1081" y="169"/>
                  </a:lnTo>
                  <a:lnTo>
                    <a:pt x="1081" y="166"/>
                  </a:lnTo>
                  <a:lnTo>
                    <a:pt x="1060" y="166"/>
                  </a:lnTo>
                  <a:lnTo>
                    <a:pt x="1060" y="166"/>
                  </a:lnTo>
                  <a:lnTo>
                    <a:pt x="1058" y="166"/>
                  </a:lnTo>
                  <a:lnTo>
                    <a:pt x="1058" y="166"/>
                  </a:lnTo>
                  <a:lnTo>
                    <a:pt x="1058" y="166"/>
                  </a:lnTo>
                  <a:lnTo>
                    <a:pt x="1058" y="166"/>
                  </a:lnTo>
                  <a:lnTo>
                    <a:pt x="1043" y="166"/>
                  </a:lnTo>
                  <a:lnTo>
                    <a:pt x="1043" y="164"/>
                  </a:lnTo>
                  <a:lnTo>
                    <a:pt x="1039" y="164"/>
                  </a:lnTo>
                  <a:lnTo>
                    <a:pt x="1039" y="164"/>
                  </a:lnTo>
                  <a:lnTo>
                    <a:pt x="1034" y="164"/>
                  </a:lnTo>
                  <a:lnTo>
                    <a:pt x="1034" y="162"/>
                  </a:lnTo>
                  <a:lnTo>
                    <a:pt x="1032" y="162"/>
                  </a:lnTo>
                  <a:lnTo>
                    <a:pt x="1032" y="162"/>
                  </a:lnTo>
                  <a:lnTo>
                    <a:pt x="1029" y="162"/>
                  </a:lnTo>
                  <a:lnTo>
                    <a:pt x="1029" y="159"/>
                  </a:lnTo>
                  <a:lnTo>
                    <a:pt x="1034" y="159"/>
                  </a:lnTo>
                  <a:lnTo>
                    <a:pt x="1034" y="159"/>
                  </a:lnTo>
                  <a:lnTo>
                    <a:pt x="1034" y="159"/>
                  </a:lnTo>
                  <a:lnTo>
                    <a:pt x="1034" y="159"/>
                  </a:lnTo>
                  <a:lnTo>
                    <a:pt x="1036" y="159"/>
                  </a:lnTo>
                  <a:lnTo>
                    <a:pt x="1036" y="154"/>
                  </a:lnTo>
                  <a:lnTo>
                    <a:pt x="1034" y="154"/>
                  </a:lnTo>
                  <a:lnTo>
                    <a:pt x="1034" y="152"/>
                  </a:lnTo>
                  <a:lnTo>
                    <a:pt x="1032" y="152"/>
                  </a:lnTo>
                  <a:lnTo>
                    <a:pt x="1032" y="152"/>
                  </a:lnTo>
                  <a:lnTo>
                    <a:pt x="1029" y="152"/>
                  </a:lnTo>
                  <a:lnTo>
                    <a:pt x="1029" y="150"/>
                  </a:lnTo>
                  <a:lnTo>
                    <a:pt x="1032" y="150"/>
                  </a:lnTo>
                  <a:lnTo>
                    <a:pt x="1032" y="147"/>
                  </a:lnTo>
                  <a:lnTo>
                    <a:pt x="1034" y="147"/>
                  </a:lnTo>
                  <a:lnTo>
                    <a:pt x="1034" y="147"/>
                  </a:lnTo>
                  <a:lnTo>
                    <a:pt x="1034" y="147"/>
                  </a:lnTo>
                  <a:lnTo>
                    <a:pt x="1034" y="145"/>
                  </a:lnTo>
                  <a:lnTo>
                    <a:pt x="1034" y="145"/>
                  </a:lnTo>
                  <a:lnTo>
                    <a:pt x="1034" y="145"/>
                  </a:lnTo>
                  <a:lnTo>
                    <a:pt x="1034" y="145"/>
                  </a:lnTo>
                  <a:lnTo>
                    <a:pt x="1034" y="143"/>
                  </a:lnTo>
                  <a:lnTo>
                    <a:pt x="1036" y="143"/>
                  </a:lnTo>
                  <a:lnTo>
                    <a:pt x="1036" y="140"/>
                  </a:lnTo>
                  <a:lnTo>
                    <a:pt x="1036" y="140"/>
                  </a:lnTo>
                  <a:lnTo>
                    <a:pt x="1036" y="140"/>
                  </a:lnTo>
                  <a:lnTo>
                    <a:pt x="1039" y="140"/>
                  </a:lnTo>
                  <a:lnTo>
                    <a:pt x="1039" y="140"/>
                  </a:lnTo>
                  <a:lnTo>
                    <a:pt x="1039" y="140"/>
                  </a:lnTo>
                  <a:lnTo>
                    <a:pt x="1039" y="138"/>
                  </a:lnTo>
                  <a:lnTo>
                    <a:pt x="1039" y="138"/>
                  </a:lnTo>
                  <a:lnTo>
                    <a:pt x="1039" y="136"/>
                  </a:lnTo>
                  <a:lnTo>
                    <a:pt x="1036" y="136"/>
                  </a:lnTo>
                  <a:lnTo>
                    <a:pt x="1036" y="133"/>
                  </a:lnTo>
                  <a:lnTo>
                    <a:pt x="1039" y="133"/>
                  </a:lnTo>
                  <a:lnTo>
                    <a:pt x="1039" y="131"/>
                  </a:lnTo>
                  <a:lnTo>
                    <a:pt x="1039" y="131"/>
                  </a:lnTo>
                  <a:lnTo>
                    <a:pt x="1039" y="131"/>
                  </a:lnTo>
                  <a:lnTo>
                    <a:pt x="1036" y="131"/>
                  </a:lnTo>
                  <a:lnTo>
                    <a:pt x="1036" y="128"/>
                  </a:lnTo>
                  <a:lnTo>
                    <a:pt x="1034" y="128"/>
                  </a:lnTo>
                  <a:lnTo>
                    <a:pt x="1034" y="128"/>
                  </a:lnTo>
                  <a:lnTo>
                    <a:pt x="1032" y="128"/>
                  </a:lnTo>
                  <a:lnTo>
                    <a:pt x="1032" y="128"/>
                  </a:lnTo>
                  <a:lnTo>
                    <a:pt x="1036" y="128"/>
                  </a:lnTo>
                  <a:lnTo>
                    <a:pt x="1036" y="126"/>
                  </a:lnTo>
                  <a:lnTo>
                    <a:pt x="1034" y="126"/>
                  </a:lnTo>
                  <a:lnTo>
                    <a:pt x="1034" y="126"/>
                  </a:lnTo>
                  <a:lnTo>
                    <a:pt x="1032" y="126"/>
                  </a:lnTo>
                  <a:lnTo>
                    <a:pt x="1032" y="124"/>
                  </a:lnTo>
                  <a:lnTo>
                    <a:pt x="1027" y="124"/>
                  </a:lnTo>
                  <a:lnTo>
                    <a:pt x="1027" y="124"/>
                  </a:lnTo>
                  <a:lnTo>
                    <a:pt x="1020" y="124"/>
                  </a:lnTo>
                  <a:lnTo>
                    <a:pt x="1020" y="121"/>
                  </a:lnTo>
                  <a:lnTo>
                    <a:pt x="1017" y="121"/>
                  </a:lnTo>
                  <a:lnTo>
                    <a:pt x="1017" y="119"/>
                  </a:lnTo>
                  <a:lnTo>
                    <a:pt x="1022" y="119"/>
                  </a:lnTo>
                  <a:lnTo>
                    <a:pt x="1022" y="119"/>
                  </a:lnTo>
                  <a:lnTo>
                    <a:pt x="1022" y="119"/>
                  </a:lnTo>
                  <a:lnTo>
                    <a:pt x="1022" y="119"/>
                  </a:lnTo>
                  <a:lnTo>
                    <a:pt x="1020" y="119"/>
                  </a:lnTo>
                  <a:lnTo>
                    <a:pt x="1020" y="117"/>
                  </a:lnTo>
                  <a:lnTo>
                    <a:pt x="1006" y="117"/>
                  </a:lnTo>
                  <a:lnTo>
                    <a:pt x="1006" y="119"/>
                  </a:lnTo>
                  <a:lnTo>
                    <a:pt x="1006" y="119"/>
                  </a:lnTo>
                  <a:lnTo>
                    <a:pt x="1006" y="119"/>
                  </a:lnTo>
                  <a:lnTo>
                    <a:pt x="1006" y="119"/>
                  </a:lnTo>
                  <a:lnTo>
                    <a:pt x="1006" y="119"/>
                  </a:lnTo>
                  <a:lnTo>
                    <a:pt x="1003" y="119"/>
                  </a:lnTo>
                  <a:lnTo>
                    <a:pt x="1003" y="121"/>
                  </a:lnTo>
                  <a:lnTo>
                    <a:pt x="1006" y="121"/>
                  </a:lnTo>
                  <a:lnTo>
                    <a:pt x="1006" y="121"/>
                  </a:lnTo>
                  <a:lnTo>
                    <a:pt x="1008" y="121"/>
                  </a:lnTo>
                  <a:lnTo>
                    <a:pt x="1008" y="124"/>
                  </a:lnTo>
                  <a:lnTo>
                    <a:pt x="1013" y="124"/>
                  </a:lnTo>
                  <a:lnTo>
                    <a:pt x="1013" y="124"/>
                  </a:lnTo>
                  <a:lnTo>
                    <a:pt x="1020" y="124"/>
                  </a:lnTo>
                  <a:lnTo>
                    <a:pt x="1020" y="126"/>
                  </a:lnTo>
                  <a:lnTo>
                    <a:pt x="1020" y="126"/>
                  </a:lnTo>
                  <a:lnTo>
                    <a:pt x="1020" y="128"/>
                  </a:lnTo>
                  <a:lnTo>
                    <a:pt x="1022" y="128"/>
                  </a:lnTo>
                  <a:lnTo>
                    <a:pt x="1022" y="128"/>
                  </a:lnTo>
                  <a:lnTo>
                    <a:pt x="1022" y="128"/>
                  </a:lnTo>
                  <a:lnTo>
                    <a:pt x="1022" y="128"/>
                  </a:lnTo>
                  <a:lnTo>
                    <a:pt x="1024" y="128"/>
                  </a:lnTo>
                  <a:lnTo>
                    <a:pt x="1024" y="131"/>
                  </a:lnTo>
                  <a:lnTo>
                    <a:pt x="1024" y="131"/>
                  </a:lnTo>
                  <a:lnTo>
                    <a:pt x="1024" y="133"/>
                  </a:lnTo>
                  <a:lnTo>
                    <a:pt x="1024" y="133"/>
                  </a:lnTo>
                  <a:lnTo>
                    <a:pt x="1024" y="140"/>
                  </a:lnTo>
                  <a:lnTo>
                    <a:pt x="1024" y="140"/>
                  </a:lnTo>
                  <a:lnTo>
                    <a:pt x="1024" y="140"/>
                  </a:lnTo>
                  <a:lnTo>
                    <a:pt x="1024" y="140"/>
                  </a:lnTo>
                  <a:lnTo>
                    <a:pt x="1024" y="140"/>
                  </a:lnTo>
                  <a:lnTo>
                    <a:pt x="1022" y="140"/>
                  </a:lnTo>
                  <a:lnTo>
                    <a:pt x="1022" y="143"/>
                  </a:lnTo>
                  <a:lnTo>
                    <a:pt x="1020" y="143"/>
                  </a:lnTo>
                  <a:lnTo>
                    <a:pt x="1020" y="143"/>
                  </a:lnTo>
                  <a:lnTo>
                    <a:pt x="1017" y="143"/>
                  </a:lnTo>
                  <a:lnTo>
                    <a:pt x="1017" y="145"/>
                  </a:lnTo>
                  <a:lnTo>
                    <a:pt x="1015" y="145"/>
                  </a:lnTo>
                  <a:lnTo>
                    <a:pt x="1015" y="145"/>
                  </a:lnTo>
                  <a:lnTo>
                    <a:pt x="1010" y="145"/>
                  </a:lnTo>
                  <a:lnTo>
                    <a:pt x="1010" y="147"/>
                  </a:lnTo>
                  <a:lnTo>
                    <a:pt x="1006" y="147"/>
                  </a:lnTo>
                  <a:lnTo>
                    <a:pt x="1006" y="147"/>
                  </a:lnTo>
                  <a:lnTo>
                    <a:pt x="1001" y="147"/>
                  </a:lnTo>
                  <a:lnTo>
                    <a:pt x="1001" y="150"/>
                  </a:lnTo>
                  <a:lnTo>
                    <a:pt x="996" y="150"/>
                  </a:lnTo>
                  <a:lnTo>
                    <a:pt x="996" y="150"/>
                  </a:lnTo>
                  <a:lnTo>
                    <a:pt x="991" y="150"/>
                  </a:lnTo>
                  <a:lnTo>
                    <a:pt x="991" y="150"/>
                  </a:lnTo>
                  <a:lnTo>
                    <a:pt x="991" y="150"/>
                  </a:lnTo>
                  <a:lnTo>
                    <a:pt x="991" y="152"/>
                  </a:lnTo>
                  <a:lnTo>
                    <a:pt x="991" y="152"/>
                  </a:lnTo>
                  <a:lnTo>
                    <a:pt x="991" y="154"/>
                  </a:lnTo>
                  <a:lnTo>
                    <a:pt x="991" y="154"/>
                  </a:lnTo>
                  <a:lnTo>
                    <a:pt x="991" y="154"/>
                  </a:lnTo>
                  <a:lnTo>
                    <a:pt x="989" y="154"/>
                  </a:lnTo>
                  <a:lnTo>
                    <a:pt x="989" y="157"/>
                  </a:lnTo>
                  <a:lnTo>
                    <a:pt x="987" y="157"/>
                  </a:lnTo>
                  <a:lnTo>
                    <a:pt x="987" y="157"/>
                  </a:lnTo>
                  <a:lnTo>
                    <a:pt x="984" y="157"/>
                  </a:lnTo>
                  <a:lnTo>
                    <a:pt x="984" y="159"/>
                  </a:lnTo>
                  <a:lnTo>
                    <a:pt x="982" y="159"/>
                  </a:lnTo>
                  <a:lnTo>
                    <a:pt x="982" y="159"/>
                  </a:lnTo>
                  <a:lnTo>
                    <a:pt x="982" y="159"/>
                  </a:lnTo>
                  <a:lnTo>
                    <a:pt x="982" y="159"/>
                  </a:lnTo>
                  <a:lnTo>
                    <a:pt x="979" y="159"/>
                  </a:lnTo>
                  <a:lnTo>
                    <a:pt x="979" y="162"/>
                  </a:lnTo>
                  <a:lnTo>
                    <a:pt x="982" y="162"/>
                  </a:lnTo>
                  <a:lnTo>
                    <a:pt x="982" y="162"/>
                  </a:lnTo>
                  <a:lnTo>
                    <a:pt x="987" y="162"/>
                  </a:lnTo>
                  <a:lnTo>
                    <a:pt x="987" y="164"/>
                  </a:lnTo>
                  <a:lnTo>
                    <a:pt x="989" y="164"/>
                  </a:lnTo>
                  <a:lnTo>
                    <a:pt x="989" y="164"/>
                  </a:lnTo>
                  <a:lnTo>
                    <a:pt x="991" y="164"/>
                  </a:lnTo>
                  <a:lnTo>
                    <a:pt x="991" y="166"/>
                  </a:lnTo>
                  <a:lnTo>
                    <a:pt x="994" y="166"/>
                  </a:lnTo>
                  <a:lnTo>
                    <a:pt x="994" y="166"/>
                  </a:lnTo>
                  <a:lnTo>
                    <a:pt x="994" y="166"/>
                  </a:lnTo>
                  <a:lnTo>
                    <a:pt x="994" y="169"/>
                  </a:lnTo>
                  <a:lnTo>
                    <a:pt x="996" y="169"/>
                  </a:lnTo>
                  <a:lnTo>
                    <a:pt x="996" y="169"/>
                  </a:lnTo>
                  <a:lnTo>
                    <a:pt x="996" y="169"/>
                  </a:lnTo>
                  <a:lnTo>
                    <a:pt x="996" y="169"/>
                  </a:lnTo>
                  <a:lnTo>
                    <a:pt x="996" y="169"/>
                  </a:lnTo>
                  <a:lnTo>
                    <a:pt x="996" y="171"/>
                  </a:lnTo>
                  <a:lnTo>
                    <a:pt x="998" y="171"/>
                  </a:lnTo>
                  <a:lnTo>
                    <a:pt x="998" y="171"/>
                  </a:lnTo>
                  <a:lnTo>
                    <a:pt x="1001" y="171"/>
                  </a:lnTo>
                  <a:lnTo>
                    <a:pt x="1001" y="176"/>
                  </a:lnTo>
                  <a:lnTo>
                    <a:pt x="1001" y="176"/>
                  </a:lnTo>
                  <a:lnTo>
                    <a:pt x="1001" y="176"/>
                  </a:lnTo>
                  <a:lnTo>
                    <a:pt x="1003" y="176"/>
                  </a:lnTo>
                  <a:lnTo>
                    <a:pt x="1003" y="178"/>
                  </a:lnTo>
                  <a:lnTo>
                    <a:pt x="1006" y="178"/>
                  </a:lnTo>
                  <a:lnTo>
                    <a:pt x="1006" y="178"/>
                  </a:lnTo>
                  <a:lnTo>
                    <a:pt x="1006" y="178"/>
                  </a:lnTo>
                  <a:lnTo>
                    <a:pt x="1006" y="178"/>
                  </a:lnTo>
                  <a:lnTo>
                    <a:pt x="1008" y="178"/>
                  </a:lnTo>
                  <a:lnTo>
                    <a:pt x="1008" y="181"/>
                  </a:lnTo>
                  <a:lnTo>
                    <a:pt x="1010" y="181"/>
                  </a:lnTo>
                  <a:lnTo>
                    <a:pt x="1010" y="183"/>
                  </a:lnTo>
                  <a:lnTo>
                    <a:pt x="1008" y="183"/>
                  </a:lnTo>
                  <a:lnTo>
                    <a:pt x="1008" y="185"/>
                  </a:lnTo>
                  <a:lnTo>
                    <a:pt x="1008" y="185"/>
                  </a:lnTo>
                  <a:lnTo>
                    <a:pt x="1008" y="185"/>
                  </a:lnTo>
                  <a:lnTo>
                    <a:pt x="1006" y="185"/>
                  </a:lnTo>
                  <a:lnTo>
                    <a:pt x="1006" y="188"/>
                  </a:lnTo>
                  <a:lnTo>
                    <a:pt x="1006" y="188"/>
                  </a:lnTo>
                  <a:lnTo>
                    <a:pt x="1006" y="188"/>
                  </a:lnTo>
                  <a:lnTo>
                    <a:pt x="1003" y="188"/>
                  </a:lnTo>
                  <a:lnTo>
                    <a:pt x="1003" y="188"/>
                  </a:lnTo>
                  <a:lnTo>
                    <a:pt x="1001" y="188"/>
                  </a:lnTo>
                  <a:lnTo>
                    <a:pt x="1001" y="190"/>
                  </a:lnTo>
                  <a:lnTo>
                    <a:pt x="998" y="190"/>
                  </a:lnTo>
                  <a:lnTo>
                    <a:pt x="998" y="190"/>
                  </a:lnTo>
                  <a:lnTo>
                    <a:pt x="998" y="190"/>
                  </a:lnTo>
                  <a:lnTo>
                    <a:pt x="998" y="192"/>
                  </a:lnTo>
                  <a:lnTo>
                    <a:pt x="996" y="192"/>
                  </a:lnTo>
                  <a:lnTo>
                    <a:pt x="996" y="192"/>
                  </a:lnTo>
                  <a:lnTo>
                    <a:pt x="996" y="192"/>
                  </a:lnTo>
                  <a:lnTo>
                    <a:pt x="996" y="195"/>
                  </a:lnTo>
                  <a:lnTo>
                    <a:pt x="998" y="195"/>
                  </a:lnTo>
                  <a:lnTo>
                    <a:pt x="998" y="197"/>
                  </a:lnTo>
                  <a:lnTo>
                    <a:pt x="996" y="197"/>
                  </a:lnTo>
                  <a:lnTo>
                    <a:pt x="996" y="200"/>
                  </a:lnTo>
                  <a:lnTo>
                    <a:pt x="996" y="200"/>
                  </a:lnTo>
                  <a:lnTo>
                    <a:pt x="996" y="200"/>
                  </a:lnTo>
                  <a:lnTo>
                    <a:pt x="996" y="200"/>
                  </a:lnTo>
                  <a:lnTo>
                    <a:pt x="996" y="200"/>
                  </a:lnTo>
                  <a:lnTo>
                    <a:pt x="994" y="200"/>
                  </a:lnTo>
                  <a:lnTo>
                    <a:pt x="994" y="202"/>
                  </a:lnTo>
                  <a:lnTo>
                    <a:pt x="991" y="202"/>
                  </a:lnTo>
                  <a:lnTo>
                    <a:pt x="991" y="204"/>
                  </a:lnTo>
                  <a:lnTo>
                    <a:pt x="994" y="204"/>
                  </a:lnTo>
                  <a:lnTo>
                    <a:pt x="994" y="207"/>
                  </a:lnTo>
                  <a:lnTo>
                    <a:pt x="994" y="207"/>
                  </a:lnTo>
                  <a:lnTo>
                    <a:pt x="994" y="207"/>
                  </a:lnTo>
                  <a:lnTo>
                    <a:pt x="996" y="207"/>
                  </a:lnTo>
                  <a:lnTo>
                    <a:pt x="996" y="209"/>
                  </a:lnTo>
                  <a:lnTo>
                    <a:pt x="998" y="209"/>
                  </a:lnTo>
                  <a:lnTo>
                    <a:pt x="998" y="209"/>
                  </a:lnTo>
                  <a:lnTo>
                    <a:pt x="998" y="209"/>
                  </a:lnTo>
                  <a:lnTo>
                    <a:pt x="998" y="209"/>
                  </a:lnTo>
                  <a:lnTo>
                    <a:pt x="1001" y="209"/>
                  </a:lnTo>
                  <a:lnTo>
                    <a:pt x="1001" y="214"/>
                  </a:lnTo>
                  <a:lnTo>
                    <a:pt x="998" y="214"/>
                  </a:lnTo>
                  <a:lnTo>
                    <a:pt x="998" y="214"/>
                  </a:lnTo>
                  <a:lnTo>
                    <a:pt x="998" y="214"/>
                  </a:lnTo>
                  <a:lnTo>
                    <a:pt x="998" y="216"/>
                  </a:lnTo>
                  <a:lnTo>
                    <a:pt x="998" y="216"/>
                  </a:lnTo>
                  <a:lnTo>
                    <a:pt x="998" y="218"/>
                  </a:lnTo>
                  <a:lnTo>
                    <a:pt x="998" y="218"/>
                  </a:lnTo>
                  <a:lnTo>
                    <a:pt x="998" y="218"/>
                  </a:lnTo>
                  <a:lnTo>
                    <a:pt x="998" y="218"/>
                  </a:lnTo>
                  <a:lnTo>
                    <a:pt x="998" y="218"/>
                  </a:lnTo>
                  <a:lnTo>
                    <a:pt x="1003" y="218"/>
                  </a:lnTo>
                  <a:lnTo>
                    <a:pt x="1003" y="221"/>
                  </a:lnTo>
                  <a:lnTo>
                    <a:pt x="1003" y="221"/>
                  </a:lnTo>
                  <a:lnTo>
                    <a:pt x="1003" y="218"/>
                  </a:lnTo>
                  <a:lnTo>
                    <a:pt x="1008" y="218"/>
                  </a:lnTo>
                  <a:lnTo>
                    <a:pt x="1008" y="218"/>
                  </a:lnTo>
                  <a:lnTo>
                    <a:pt x="1017" y="218"/>
                  </a:lnTo>
                  <a:lnTo>
                    <a:pt x="1017" y="218"/>
                  </a:lnTo>
                  <a:lnTo>
                    <a:pt x="1029" y="218"/>
                  </a:lnTo>
                  <a:lnTo>
                    <a:pt x="1029" y="218"/>
                  </a:lnTo>
                  <a:lnTo>
                    <a:pt x="1032" y="218"/>
                  </a:lnTo>
                  <a:lnTo>
                    <a:pt x="1032" y="216"/>
                  </a:lnTo>
                  <a:lnTo>
                    <a:pt x="1034" y="216"/>
                  </a:lnTo>
                  <a:lnTo>
                    <a:pt x="1034" y="216"/>
                  </a:lnTo>
                  <a:lnTo>
                    <a:pt x="1046" y="216"/>
                  </a:lnTo>
                  <a:lnTo>
                    <a:pt x="1046" y="216"/>
                  </a:lnTo>
                  <a:lnTo>
                    <a:pt x="1051" y="216"/>
                  </a:lnTo>
                  <a:lnTo>
                    <a:pt x="1051" y="218"/>
                  </a:lnTo>
                  <a:lnTo>
                    <a:pt x="1053" y="218"/>
                  </a:lnTo>
                  <a:lnTo>
                    <a:pt x="1053" y="218"/>
                  </a:lnTo>
                  <a:lnTo>
                    <a:pt x="1060" y="218"/>
                  </a:lnTo>
                  <a:lnTo>
                    <a:pt x="1060" y="218"/>
                  </a:lnTo>
                  <a:lnTo>
                    <a:pt x="1062" y="218"/>
                  </a:lnTo>
                  <a:lnTo>
                    <a:pt x="1062" y="221"/>
                  </a:lnTo>
                  <a:lnTo>
                    <a:pt x="1065" y="221"/>
                  </a:lnTo>
                  <a:lnTo>
                    <a:pt x="1065" y="221"/>
                  </a:lnTo>
                  <a:lnTo>
                    <a:pt x="1069" y="221"/>
                  </a:lnTo>
                  <a:lnTo>
                    <a:pt x="1069" y="223"/>
                  </a:lnTo>
                  <a:lnTo>
                    <a:pt x="1072" y="223"/>
                  </a:lnTo>
                  <a:lnTo>
                    <a:pt x="1072" y="223"/>
                  </a:lnTo>
                  <a:lnTo>
                    <a:pt x="1079" y="223"/>
                  </a:lnTo>
                  <a:lnTo>
                    <a:pt x="1079" y="226"/>
                  </a:lnTo>
                  <a:lnTo>
                    <a:pt x="1081" y="226"/>
                  </a:lnTo>
                  <a:lnTo>
                    <a:pt x="1081" y="228"/>
                  </a:lnTo>
                  <a:lnTo>
                    <a:pt x="1081" y="228"/>
                  </a:lnTo>
                  <a:lnTo>
                    <a:pt x="1081" y="228"/>
                  </a:lnTo>
                  <a:lnTo>
                    <a:pt x="1084" y="228"/>
                  </a:lnTo>
                  <a:lnTo>
                    <a:pt x="1084" y="233"/>
                  </a:lnTo>
                  <a:lnTo>
                    <a:pt x="1084" y="233"/>
                  </a:lnTo>
                  <a:lnTo>
                    <a:pt x="1084" y="235"/>
                  </a:lnTo>
                  <a:lnTo>
                    <a:pt x="1086" y="235"/>
                  </a:lnTo>
                  <a:lnTo>
                    <a:pt x="1086" y="237"/>
                  </a:lnTo>
                  <a:lnTo>
                    <a:pt x="1086" y="237"/>
                  </a:lnTo>
                  <a:lnTo>
                    <a:pt x="1086" y="237"/>
                  </a:lnTo>
                  <a:lnTo>
                    <a:pt x="1088" y="237"/>
                  </a:lnTo>
                  <a:lnTo>
                    <a:pt x="1088" y="237"/>
                  </a:lnTo>
                  <a:lnTo>
                    <a:pt x="1091" y="237"/>
                  </a:lnTo>
                  <a:lnTo>
                    <a:pt x="1091" y="240"/>
                  </a:lnTo>
                  <a:lnTo>
                    <a:pt x="1091" y="240"/>
                  </a:lnTo>
                  <a:lnTo>
                    <a:pt x="1091" y="240"/>
                  </a:lnTo>
                  <a:lnTo>
                    <a:pt x="1081" y="240"/>
                  </a:lnTo>
                  <a:lnTo>
                    <a:pt x="1081" y="242"/>
                  </a:lnTo>
                  <a:lnTo>
                    <a:pt x="1079" y="242"/>
                  </a:lnTo>
                  <a:lnTo>
                    <a:pt x="1079" y="242"/>
                  </a:lnTo>
                  <a:lnTo>
                    <a:pt x="1079" y="242"/>
                  </a:lnTo>
                  <a:lnTo>
                    <a:pt x="1079" y="245"/>
                  </a:lnTo>
                  <a:lnTo>
                    <a:pt x="1077" y="245"/>
                  </a:lnTo>
                  <a:lnTo>
                    <a:pt x="1077" y="249"/>
                  </a:lnTo>
                  <a:lnTo>
                    <a:pt x="1077" y="249"/>
                  </a:lnTo>
                  <a:lnTo>
                    <a:pt x="1077" y="254"/>
                  </a:lnTo>
                  <a:lnTo>
                    <a:pt x="1072" y="254"/>
                  </a:lnTo>
                  <a:lnTo>
                    <a:pt x="1072" y="254"/>
                  </a:lnTo>
                  <a:lnTo>
                    <a:pt x="1069" y="254"/>
                  </a:lnTo>
                  <a:lnTo>
                    <a:pt x="1069" y="252"/>
                  </a:lnTo>
                  <a:lnTo>
                    <a:pt x="1072" y="252"/>
                  </a:lnTo>
                  <a:lnTo>
                    <a:pt x="1072" y="252"/>
                  </a:lnTo>
                  <a:lnTo>
                    <a:pt x="1074" y="252"/>
                  </a:lnTo>
                  <a:lnTo>
                    <a:pt x="1074" y="249"/>
                  </a:lnTo>
                  <a:lnTo>
                    <a:pt x="1072" y="249"/>
                  </a:lnTo>
                  <a:lnTo>
                    <a:pt x="1072" y="249"/>
                  </a:lnTo>
                  <a:lnTo>
                    <a:pt x="1072" y="249"/>
                  </a:lnTo>
                  <a:lnTo>
                    <a:pt x="1072" y="245"/>
                  </a:lnTo>
                  <a:lnTo>
                    <a:pt x="1074" y="245"/>
                  </a:lnTo>
                  <a:lnTo>
                    <a:pt x="1074" y="242"/>
                  </a:lnTo>
                  <a:lnTo>
                    <a:pt x="1074" y="242"/>
                  </a:lnTo>
                  <a:lnTo>
                    <a:pt x="1074" y="240"/>
                  </a:lnTo>
                  <a:lnTo>
                    <a:pt x="1072" y="240"/>
                  </a:lnTo>
                  <a:lnTo>
                    <a:pt x="1072" y="237"/>
                  </a:lnTo>
                  <a:lnTo>
                    <a:pt x="1072" y="237"/>
                  </a:lnTo>
                  <a:lnTo>
                    <a:pt x="1072" y="237"/>
                  </a:lnTo>
                  <a:lnTo>
                    <a:pt x="1074" y="237"/>
                  </a:lnTo>
                  <a:lnTo>
                    <a:pt x="1074" y="237"/>
                  </a:lnTo>
                  <a:lnTo>
                    <a:pt x="1072" y="237"/>
                  </a:lnTo>
                  <a:lnTo>
                    <a:pt x="1072" y="235"/>
                  </a:lnTo>
                  <a:lnTo>
                    <a:pt x="1074" y="235"/>
                  </a:lnTo>
                  <a:lnTo>
                    <a:pt x="1074" y="233"/>
                  </a:lnTo>
                  <a:lnTo>
                    <a:pt x="1072" y="233"/>
                  </a:lnTo>
                  <a:lnTo>
                    <a:pt x="1072" y="233"/>
                  </a:lnTo>
                  <a:lnTo>
                    <a:pt x="1069" y="233"/>
                  </a:lnTo>
                  <a:lnTo>
                    <a:pt x="1069" y="230"/>
                  </a:lnTo>
                  <a:lnTo>
                    <a:pt x="1067" y="230"/>
                  </a:lnTo>
                  <a:lnTo>
                    <a:pt x="1067" y="230"/>
                  </a:lnTo>
                  <a:lnTo>
                    <a:pt x="1065" y="230"/>
                  </a:lnTo>
                  <a:lnTo>
                    <a:pt x="1065" y="228"/>
                  </a:lnTo>
                  <a:lnTo>
                    <a:pt x="1062" y="228"/>
                  </a:lnTo>
                  <a:lnTo>
                    <a:pt x="1062" y="228"/>
                  </a:lnTo>
                  <a:lnTo>
                    <a:pt x="1060" y="228"/>
                  </a:lnTo>
                  <a:lnTo>
                    <a:pt x="1060" y="228"/>
                  </a:lnTo>
                  <a:lnTo>
                    <a:pt x="1060" y="228"/>
                  </a:lnTo>
                  <a:lnTo>
                    <a:pt x="1060" y="223"/>
                  </a:lnTo>
                  <a:lnTo>
                    <a:pt x="1060" y="223"/>
                  </a:lnTo>
                  <a:lnTo>
                    <a:pt x="1060" y="221"/>
                  </a:lnTo>
                  <a:lnTo>
                    <a:pt x="1058" y="221"/>
                  </a:lnTo>
                  <a:lnTo>
                    <a:pt x="1058" y="221"/>
                  </a:lnTo>
                  <a:lnTo>
                    <a:pt x="1055" y="221"/>
                  </a:lnTo>
                  <a:lnTo>
                    <a:pt x="1055" y="221"/>
                  </a:lnTo>
                  <a:lnTo>
                    <a:pt x="1046" y="221"/>
                  </a:lnTo>
                  <a:lnTo>
                    <a:pt x="1046" y="223"/>
                  </a:lnTo>
                  <a:lnTo>
                    <a:pt x="1039" y="223"/>
                  </a:lnTo>
                  <a:lnTo>
                    <a:pt x="1039" y="223"/>
                  </a:lnTo>
                  <a:lnTo>
                    <a:pt x="1029" y="223"/>
                  </a:lnTo>
                  <a:lnTo>
                    <a:pt x="1029" y="226"/>
                  </a:lnTo>
                  <a:lnTo>
                    <a:pt x="1024" y="226"/>
                  </a:lnTo>
                  <a:lnTo>
                    <a:pt x="1024" y="226"/>
                  </a:lnTo>
                  <a:lnTo>
                    <a:pt x="1017" y="226"/>
                  </a:lnTo>
                  <a:lnTo>
                    <a:pt x="1017" y="228"/>
                  </a:lnTo>
                  <a:lnTo>
                    <a:pt x="1015" y="228"/>
                  </a:lnTo>
                  <a:lnTo>
                    <a:pt x="1015" y="228"/>
                  </a:lnTo>
                  <a:lnTo>
                    <a:pt x="1013" y="228"/>
                  </a:lnTo>
                  <a:lnTo>
                    <a:pt x="1013" y="228"/>
                  </a:lnTo>
                  <a:lnTo>
                    <a:pt x="1013" y="228"/>
                  </a:lnTo>
                  <a:lnTo>
                    <a:pt x="1013" y="233"/>
                  </a:lnTo>
                  <a:lnTo>
                    <a:pt x="1013" y="233"/>
                  </a:lnTo>
                  <a:lnTo>
                    <a:pt x="1013" y="235"/>
                  </a:lnTo>
                  <a:lnTo>
                    <a:pt x="1013" y="235"/>
                  </a:lnTo>
                  <a:lnTo>
                    <a:pt x="1013" y="235"/>
                  </a:lnTo>
                  <a:lnTo>
                    <a:pt x="1010" y="235"/>
                  </a:lnTo>
                  <a:lnTo>
                    <a:pt x="1010" y="237"/>
                  </a:lnTo>
                  <a:lnTo>
                    <a:pt x="1010" y="237"/>
                  </a:lnTo>
                  <a:lnTo>
                    <a:pt x="1010" y="237"/>
                  </a:lnTo>
                  <a:lnTo>
                    <a:pt x="1010" y="237"/>
                  </a:lnTo>
                  <a:lnTo>
                    <a:pt x="1010" y="240"/>
                  </a:lnTo>
                  <a:lnTo>
                    <a:pt x="1013" y="240"/>
                  </a:lnTo>
                  <a:lnTo>
                    <a:pt x="1013" y="240"/>
                  </a:lnTo>
                  <a:lnTo>
                    <a:pt x="1015" y="240"/>
                  </a:lnTo>
                  <a:lnTo>
                    <a:pt x="1015" y="242"/>
                  </a:lnTo>
                  <a:lnTo>
                    <a:pt x="1017" y="242"/>
                  </a:lnTo>
                  <a:lnTo>
                    <a:pt x="1017" y="242"/>
                  </a:lnTo>
                  <a:lnTo>
                    <a:pt x="1017" y="242"/>
                  </a:lnTo>
                  <a:lnTo>
                    <a:pt x="1017" y="245"/>
                  </a:lnTo>
                  <a:lnTo>
                    <a:pt x="1017" y="245"/>
                  </a:lnTo>
                  <a:lnTo>
                    <a:pt x="1017" y="245"/>
                  </a:lnTo>
                  <a:lnTo>
                    <a:pt x="1020" y="245"/>
                  </a:lnTo>
                  <a:lnTo>
                    <a:pt x="1020" y="254"/>
                  </a:lnTo>
                  <a:lnTo>
                    <a:pt x="1017" y="254"/>
                  </a:lnTo>
                  <a:lnTo>
                    <a:pt x="1017" y="256"/>
                  </a:lnTo>
                  <a:lnTo>
                    <a:pt x="1017" y="256"/>
                  </a:lnTo>
                  <a:lnTo>
                    <a:pt x="1017" y="256"/>
                  </a:lnTo>
                  <a:lnTo>
                    <a:pt x="1015" y="256"/>
                  </a:lnTo>
                  <a:lnTo>
                    <a:pt x="1015" y="259"/>
                  </a:lnTo>
                  <a:lnTo>
                    <a:pt x="1013" y="259"/>
                  </a:lnTo>
                  <a:lnTo>
                    <a:pt x="1013" y="259"/>
                  </a:lnTo>
                  <a:lnTo>
                    <a:pt x="1008" y="259"/>
                  </a:lnTo>
                  <a:lnTo>
                    <a:pt x="1008" y="259"/>
                  </a:lnTo>
                  <a:lnTo>
                    <a:pt x="1006" y="259"/>
                  </a:lnTo>
                  <a:lnTo>
                    <a:pt x="1006" y="261"/>
                  </a:lnTo>
                  <a:lnTo>
                    <a:pt x="1006" y="261"/>
                  </a:lnTo>
                  <a:lnTo>
                    <a:pt x="1006" y="261"/>
                  </a:lnTo>
                  <a:lnTo>
                    <a:pt x="1003" y="261"/>
                  </a:lnTo>
                  <a:lnTo>
                    <a:pt x="1003" y="263"/>
                  </a:lnTo>
                  <a:lnTo>
                    <a:pt x="1003" y="263"/>
                  </a:lnTo>
                  <a:lnTo>
                    <a:pt x="1003" y="263"/>
                  </a:lnTo>
                  <a:lnTo>
                    <a:pt x="1001" y="263"/>
                  </a:lnTo>
                  <a:lnTo>
                    <a:pt x="1001" y="268"/>
                  </a:lnTo>
                  <a:lnTo>
                    <a:pt x="1001" y="268"/>
                  </a:lnTo>
                  <a:lnTo>
                    <a:pt x="1001" y="273"/>
                  </a:lnTo>
                  <a:lnTo>
                    <a:pt x="998" y="273"/>
                  </a:lnTo>
                  <a:lnTo>
                    <a:pt x="998" y="273"/>
                  </a:lnTo>
                  <a:lnTo>
                    <a:pt x="994" y="273"/>
                  </a:lnTo>
                  <a:lnTo>
                    <a:pt x="994" y="275"/>
                  </a:lnTo>
                  <a:lnTo>
                    <a:pt x="991" y="275"/>
                  </a:lnTo>
                  <a:lnTo>
                    <a:pt x="991" y="278"/>
                  </a:lnTo>
                  <a:lnTo>
                    <a:pt x="989" y="278"/>
                  </a:lnTo>
                  <a:lnTo>
                    <a:pt x="989" y="278"/>
                  </a:lnTo>
                  <a:lnTo>
                    <a:pt x="984" y="278"/>
                  </a:lnTo>
                  <a:lnTo>
                    <a:pt x="984" y="278"/>
                  </a:lnTo>
                  <a:lnTo>
                    <a:pt x="982" y="278"/>
                  </a:lnTo>
                  <a:lnTo>
                    <a:pt x="982" y="280"/>
                  </a:lnTo>
                  <a:lnTo>
                    <a:pt x="979" y="280"/>
                  </a:lnTo>
                  <a:lnTo>
                    <a:pt x="979" y="280"/>
                  </a:lnTo>
                  <a:lnTo>
                    <a:pt x="977" y="280"/>
                  </a:lnTo>
                  <a:lnTo>
                    <a:pt x="977" y="282"/>
                  </a:lnTo>
                  <a:lnTo>
                    <a:pt x="970" y="282"/>
                  </a:lnTo>
                  <a:lnTo>
                    <a:pt x="970" y="282"/>
                  </a:lnTo>
                  <a:lnTo>
                    <a:pt x="970" y="282"/>
                  </a:lnTo>
                  <a:lnTo>
                    <a:pt x="970" y="285"/>
                  </a:lnTo>
                  <a:lnTo>
                    <a:pt x="968" y="285"/>
                  </a:lnTo>
                  <a:lnTo>
                    <a:pt x="968" y="285"/>
                  </a:lnTo>
                  <a:lnTo>
                    <a:pt x="965" y="285"/>
                  </a:lnTo>
                  <a:lnTo>
                    <a:pt x="965" y="287"/>
                  </a:lnTo>
                  <a:lnTo>
                    <a:pt x="968" y="287"/>
                  </a:lnTo>
                  <a:lnTo>
                    <a:pt x="968" y="287"/>
                  </a:lnTo>
                  <a:lnTo>
                    <a:pt x="968" y="287"/>
                  </a:lnTo>
                  <a:lnTo>
                    <a:pt x="968" y="287"/>
                  </a:lnTo>
                  <a:lnTo>
                    <a:pt x="963" y="287"/>
                  </a:lnTo>
                  <a:lnTo>
                    <a:pt x="963" y="290"/>
                  </a:lnTo>
                  <a:lnTo>
                    <a:pt x="965" y="290"/>
                  </a:lnTo>
                  <a:lnTo>
                    <a:pt x="965" y="290"/>
                  </a:lnTo>
                  <a:lnTo>
                    <a:pt x="963" y="290"/>
                  </a:lnTo>
                  <a:lnTo>
                    <a:pt x="963" y="292"/>
                  </a:lnTo>
                  <a:lnTo>
                    <a:pt x="956" y="292"/>
                  </a:lnTo>
                  <a:lnTo>
                    <a:pt x="956" y="290"/>
                  </a:lnTo>
                  <a:lnTo>
                    <a:pt x="953" y="290"/>
                  </a:lnTo>
                  <a:lnTo>
                    <a:pt x="953" y="290"/>
                  </a:lnTo>
                  <a:lnTo>
                    <a:pt x="949" y="290"/>
                  </a:lnTo>
                  <a:lnTo>
                    <a:pt x="949" y="287"/>
                  </a:lnTo>
                  <a:lnTo>
                    <a:pt x="939" y="287"/>
                  </a:lnTo>
                  <a:lnTo>
                    <a:pt x="939" y="287"/>
                  </a:lnTo>
                  <a:lnTo>
                    <a:pt x="939" y="287"/>
                  </a:lnTo>
                  <a:lnTo>
                    <a:pt x="939" y="287"/>
                  </a:lnTo>
                  <a:lnTo>
                    <a:pt x="932" y="287"/>
                  </a:lnTo>
                  <a:lnTo>
                    <a:pt x="932" y="290"/>
                  </a:lnTo>
                  <a:lnTo>
                    <a:pt x="925" y="290"/>
                  </a:lnTo>
                  <a:lnTo>
                    <a:pt x="925" y="287"/>
                  </a:lnTo>
                  <a:lnTo>
                    <a:pt x="920" y="287"/>
                  </a:lnTo>
                  <a:lnTo>
                    <a:pt x="920" y="285"/>
                  </a:lnTo>
                  <a:lnTo>
                    <a:pt x="920" y="285"/>
                  </a:lnTo>
                  <a:lnTo>
                    <a:pt x="920" y="282"/>
                  </a:lnTo>
                  <a:lnTo>
                    <a:pt x="920" y="282"/>
                  </a:lnTo>
                  <a:lnTo>
                    <a:pt x="920" y="280"/>
                  </a:lnTo>
                  <a:lnTo>
                    <a:pt x="923" y="280"/>
                  </a:lnTo>
                  <a:lnTo>
                    <a:pt x="923" y="282"/>
                  </a:lnTo>
                  <a:lnTo>
                    <a:pt x="923" y="282"/>
                  </a:lnTo>
                  <a:lnTo>
                    <a:pt x="923" y="285"/>
                  </a:lnTo>
                  <a:lnTo>
                    <a:pt x="927" y="285"/>
                  </a:lnTo>
                  <a:lnTo>
                    <a:pt x="927" y="285"/>
                  </a:lnTo>
                  <a:lnTo>
                    <a:pt x="930" y="285"/>
                  </a:lnTo>
                  <a:lnTo>
                    <a:pt x="930" y="287"/>
                  </a:lnTo>
                  <a:lnTo>
                    <a:pt x="935" y="287"/>
                  </a:lnTo>
                  <a:lnTo>
                    <a:pt x="935" y="285"/>
                  </a:lnTo>
                  <a:lnTo>
                    <a:pt x="944" y="285"/>
                  </a:lnTo>
                  <a:lnTo>
                    <a:pt x="944" y="285"/>
                  </a:lnTo>
                  <a:lnTo>
                    <a:pt x="944" y="285"/>
                  </a:lnTo>
                  <a:lnTo>
                    <a:pt x="944" y="282"/>
                  </a:lnTo>
                  <a:lnTo>
                    <a:pt x="944" y="282"/>
                  </a:lnTo>
                  <a:lnTo>
                    <a:pt x="944" y="282"/>
                  </a:lnTo>
                  <a:lnTo>
                    <a:pt x="944" y="282"/>
                  </a:lnTo>
                  <a:lnTo>
                    <a:pt x="944" y="285"/>
                  </a:lnTo>
                  <a:lnTo>
                    <a:pt x="946" y="285"/>
                  </a:lnTo>
                  <a:lnTo>
                    <a:pt x="946" y="282"/>
                  </a:lnTo>
                  <a:lnTo>
                    <a:pt x="951" y="282"/>
                  </a:lnTo>
                  <a:lnTo>
                    <a:pt x="951" y="282"/>
                  </a:lnTo>
                  <a:lnTo>
                    <a:pt x="951" y="282"/>
                  </a:lnTo>
                  <a:lnTo>
                    <a:pt x="951" y="280"/>
                  </a:lnTo>
                  <a:lnTo>
                    <a:pt x="953" y="280"/>
                  </a:lnTo>
                  <a:lnTo>
                    <a:pt x="953" y="278"/>
                  </a:lnTo>
                  <a:lnTo>
                    <a:pt x="951" y="278"/>
                  </a:lnTo>
                  <a:lnTo>
                    <a:pt x="951" y="278"/>
                  </a:lnTo>
                  <a:lnTo>
                    <a:pt x="951" y="278"/>
                  </a:lnTo>
                  <a:lnTo>
                    <a:pt x="951" y="278"/>
                  </a:lnTo>
                  <a:lnTo>
                    <a:pt x="951" y="278"/>
                  </a:lnTo>
                  <a:lnTo>
                    <a:pt x="951" y="275"/>
                  </a:lnTo>
                  <a:lnTo>
                    <a:pt x="953" y="275"/>
                  </a:lnTo>
                  <a:lnTo>
                    <a:pt x="953" y="278"/>
                  </a:lnTo>
                  <a:lnTo>
                    <a:pt x="953" y="278"/>
                  </a:lnTo>
                  <a:lnTo>
                    <a:pt x="953" y="275"/>
                  </a:lnTo>
                  <a:lnTo>
                    <a:pt x="958" y="275"/>
                  </a:lnTo>
                  <a:lnTo>
                    <a:pt x="958" y="273"/>
                  </a:lnTo>
                  <a:lnTo>
                    <a:pt x="958" y="273"/>
                  </a:lnTo>
                  <a:lnTo>
                    <a:pt x="958" y="273"/>
                  </a:lnTo>
                  <a:lnTo>
                    <a:pt x="963" y="273"/>
                  </a:lnTo>
                  <a:lnTo>
                    <a:pt x="963" y="268"/>
                  </a:lnTo>
                  <a:lnTo>
                    <a:pt x="963" y="268"/>
                  </a:lnTo>
                  <a:lnTo>
                    <a:pt x="963" y="271"/>
                  </a:lnTo>
                  <a:lnTo>
                    <a:pt x="965" y="271"/>
                  </a:lnTo>
                  <a:lnTo>
                    <a:pt x="965" y="266"/>
                  </a:lnTo>
                  <a:lnTo>
                    <a:pt x="965" y="266"/>
                  </a:lnTo>
                  <a:lnTo>
                    <a:pt x="965" y="266"/>
                  </a:lnTo>
                  <a:lnTo>
                    <a:pt x="970" y="266"/>
                  </a:lnTo>
                  <a:lnTo>
                    <a:pt x="970" y="263"/>
                  </a:lnTo>
                  <a:lnTo>
                    <a:pt x="970" y="263"/>
                  </a:lnTo>
                  <a:lnTo>
                    <a:pt x="970" y="261"/>
                  </a:lnTo>
                  <a:lnTo>
                    <a:pt x="970" y="261"/>
                  </a:lnTo>
                  <a:lnTo>
                    <a:pt x="970" y="261"/>
                  </a:lnTo>
                  <a:lnTo>
                    <a:pt x="972" y="261"/>
                  </a:lnTo>
                  <a:lnTo>
                    <a:pt x="972" y="259"/>
                  </a:lnTo>
                  <a:lnTo>
                    <a:pt x="975" y="259"/>
                  </a:lnTo>
                  <a:lnTo>
                    <a:pt x="975" y="259"/>
                  </a:lnTo>
                  <a:lnTo>
                    <a:pt x="979" y="259"/>
                  </a:lnTo>
                  <a:lnTo>
                    <a:pt x="979" y="256"/>
                  </a:lnTo>
                  <a:lnTo>
                    <a:pt x="984" y="256"/>
                  </a:lnTo>
                  <a:lnTo>
                    <a:pt x="984" y="254"/>
                  </a:lnTo>
                  <a:lnTo>
                    <a:pt x="984" y="254"/>
                  </a:lnTo>
                  <a:lnTo>
                    <a:pt x="984" y="252"/>
                  </a:lnTo>
                  <a:lnTo>
                    <a:pt x="987" y="252"/>
                  </a:lnTo>
                  <a:lnTo>
                    <a:pt x="987" y="252"/>
                  </a:lnTo>
                  <a:lnTo>
                    <a:pt x="987" y="252"/>
                  </a:lnTo>
                  <a:lnTo>
                    <a:pt x="987" y="249"/>
                  </a:lnTo>
                  <a:lnTo>
                    <a:pt x="987" y="249"/>
                  </a:lnTo>
                  <a:lnTo>
                    <a:pt x="987" y="247"/>
                  </a:lnTo>
                  <a:lnTo>
                    <a:pt x="984" y="247"/>
                  </a:lnTo>
                  <a:lnTo>
                    <a:pt x="984" y="247"/>
                  </a:lnTo>
                  <a:lnTo>
                    <a:pt x="984" y="247"/>
                  </a:lnTo>
                  <a:lnTo>
                    <a:pt x="984" y="245"/>
                  </a:lnTo>
                  <a:lnTo>
                    <a:pt x="984" y="245"/>
                  </a:lnTo>
                  <a:lnTo>
                    <a:pt x="984" y="242"/>
                  </a:lnTo>
                  <a:lnTo>
                    <a:pt x="984" y="242"/>
                  </a:lnTo>
                  <a:lnTo>
                    <a:pt x="984" y="240"/>
                  </a:lnTo>
                  <a:lnTo>
                    <a:pt x="987" y="240"/>
                  </a:lnTo>
                  <a:lnTo>
                    <a:pt x="987" y="240"/>
                  </a:lnTo>
                  <a:lnTo>
                    <a:pt x="989" y="240"/>
                  </a:lnTo>
                  <a:lnTo>
                    <a:pt x="989" y="237"/>
                  </a:lnTo>
                  <a:lnTo>
                    <a:pt x="991" y="237"/>
                  </a:lnTo>
                  <a:lnTo>
                    <a:pt x="991" y="237"/>
                  </a:lnTo>
                  <a:lnTo>
                    <a:pt x="991" y="237"/>
                  </a:lnTo>
                  <a:lnTo>
                    <a:pt x="991" y="235"/>
                  </a:lnTo>
                  <a:lnTo>
                    <a:pt x="994" y="235"/>
                  </a:lnTo>
                  <a:lnTo>
                    <a:pt x="994" y="237"/>
                  </a:lnTo>
                  <a:lnTo>
                    <a:pt x="996" y="237"/>
                  </a:lnTo>
                  <a:lnTo>
                    <a:pt x="996" y="235"/>
                  </a:lnTo>
                  <a:lnTo>
                    <a:pt x="994" y="235"/>
                  </a:lnTo>
                  <a:lnTo>
                    <a:pt x="994" y="233"/>
                  </a:lnTo>
                  <a:lnTo>
                    <a:pt x="994" y="233"/>
                  </a:lnTo>
                  <a:lnTo>
                    <a:pt x="994" y="233"/>
                  </a:lnTo>
                  <a:lnTo>
                    <a:pt x="991" y="233"/>
                  </a:lnTo>
                  <a:lnTo>
                    <a:pt x="991" y="230"/>
                  </a:lnTo>
                  <a:lnTo>
                    <a:pt x="989" y="230"/>
                  </a:lnTo>
                  <a:lnTo>
                    <a:pt x="989" y="230"/>
                  </a:lnTo>
                  <a:lnTo>
                    <a:pt x="987" y="230"/>
                  </a:lnTo>
                  <a:lnTo>
                    <a:pt x="987" y="228"/>
                  </a:lnTo>
                  <a:lnTo>
                    <a:pt x="984" y="228"/>
                  </a:lnTo>
                  <a:lnTo>
                    <a:pt x="984" y="228"/>
                  </a:lnTo>
                  <a:lnTo>
                    <a:pt x="982" y="228"/>
                  </a:lnTo>
                  <a:lnTo>
                    <a:pt x="982" y="228"/>
                  </a:lnTo>
                  <a:lnTo>
                    <a:pt x="977" y="228"/>
                  </a:lnTo>
                  <a:lnTo>
                    <a:pt x="977" y="226"/>
                  </a:lnTo>
                  <a:lnTo>
                    <a:pt x="977" y="226"/>
                  </a:lnTo>
                  <a:lnTo>
                    <a:pt x="977" y="226"/>
                  </a:lnTo>
                  <a:lnTo>
                    <a:pt x="975" y="226"/>
                  </a:lnTo>
                  <a:lnTo>
                    <a:pt x="975" y="223"/>
                  </a:lnTo>
                  <a:lnTo>
                    <a:pt x="972" y="223"/>
                  </a:lnTo>
                  <a:lnTo>
                    <a:pt x="972" y="223"/>
                  </a:lnTo>
                  <a:lnTo>
                    <a:pt x="972" y="223"/>
                  </a:lnTo>
                  <a:lnTo>
                    <a:pt x="972" y="221"/>
                  </a:lnTo>
                  <a:lnTo>
                    <a:pt x="972" y="221"/>
                  </a:lnTo>
                  <a:lnTo>
                    <a:pt x="972" y="218"/>
                  </a:lnTo>
                  <a:lnTo>
                    <a:pt x="970" y="218"/>
                  </a:lnTo>
                  <a:lnTo>
                    <a:pt x="970" y="218"/>
                  </a:lnTo>
                  <a:lnTo>
                    <a:pt x="972" y="218"/>
                  </a:lnTo>
                  <a:lnTo>
                    <a:pt x="972" y="216"/>
                  </a:lnTo>
                  <a:lnTo>
                    <a:pt x="972" y="216"/>
                  </a:lnTo>
                  <a:lnTo>
                    <a:pt x="972" y="216"/>
                  </a:lnTo>
                  <a:lnTo>
                    <a:pt x="975" y="216"/>
                  </a:lnTo>
                  <a:lnTo>
                    <a:pt x="975" y="214"/>
                  </a:lnTo>
                  <a:lnTo>
                    <a:pt x="972" y="214"/>
                  </a:lnTo>
                  <a:lnTo>
                    <a:pt x="972" y="211"/>
                  </a:lnTo>
                  <a:lnTo>
                    <a:pt x="975" y="211"/>
                  </a:lnTo>
                  <a:lnTo>
                    <a:pt x="975" y="211"/>
                  </a:lnTo>
                  <a:lnTo>
                    <a:pt x="975" y="211"/>
                  </a:lnTo>
                  <a:lnTo>
                    <a:pt x="975" y="209"/>
                  </a:lnTo>
                  <a:lnTo>
                    <a:pt x="972" y="209"/>
                  </a:lnTo>
                  <a:lnTo>
                    <a:pt x="972" y="207"/>
                  </a:lnTo>
                  <a:lnTo>
                    <a:pt x="972" y="207"/>
                  </a:lnTo>
                  <a:lnTo>
                    <a:pt x="972" y="204"/>
                  </a:lnTo>
                  <a:lnTo>
                    <a:pt x="972" y="204"/>
                  </a:lnTo>
                  <a:lnTo>
                    <a:pt x="972" y="204"/>
                  </a:lnTo>
                  <a:lnTo>
                    <a:pt x="975" y="204"/>
                  </a:lnTo>
                  <a:lnTo>
                    <a:pt x="975" y="200"/>
                  </a:lnTo>
                  <a:lnTo>
                    <a:pt x="975" y="200"/>
                  </a:lnTo>
                  <a:lnTo>
                    <a:pt x="975" y="200"/>
                  </a:lnTo>
                  <a:lnTo>
                    <a:pt x="972" y="200"/>
                  </a:lnTo>
                  <a:lnTo>
                    <a:pt x="972" y="197"/>
                  </a:lnTo>
                  <a:lnTo>
                    <a:pt x="972" y="197"/>
                  </a:lnTo>
                  <a:lnTo>
                    <a:pt x="972" y="195"/>
                  </a:lnTo>
                  <a:lnTo>
                    <a:pt x="972" y="195"/>
                  </a:lnTo>
                  <a:lnTo>
                    <a:pt x="972" y="190"/>
                  </a:lnTo>
                  <a:lnTo>
                    <a:pt x="970" y="190"/>
                  </a:lnTo>
                  <a:lnTo>
                    <a:pt x="970" y="190"/>
                  </a:lnTo>
                  <a:lnTo>
                    <a:pt x="970" y="190"/>
                  </a:lnTo>
                  <a:lnTo>
                    <a:pt x="970" y="188"/>
                  </a:lnTo>
                  <a:lnTo>
                    <a:pt x="972" y="188"/>
                  </a:lnTo>
                  <a:lnTo>
                    <a:pt x="972" y="188"/>
                  </a:lnTo>
                  <a:lnTo>
                    <a:pt x="975" y="188"/>
                  </a:lnTo>
                  <a:lnTo>
                    <a:pt x="975" y="188"/>
                  </a:lnTo>
                  <a:lnTo>
                    <a:pt x="977" y="188"/>
                  </a:lnTo>
                  <a:lnTo>
                    <a:pt x="977" y="183"/>
                  </a:lnTo>
                  <a:lnTo>
                    <a:pt x="977" y="183"/>
                  </a:lnTo>
                  <a:lnTo>
                    <a:pt x="977" y="181"/>
                  </a:lnTo>
                  <a:lnTo>
                    <a:pt x="977" y="181"/>
                  </a:lnTo>
                  <a:lnTo>
                    <a:pt x="977" y="178"/>
                  </a:lnTo>
                  <a:lnTo>
                    <a:pt x="977" y="178"/>
                  </a:lnTo>
                  <a:lnTo>
                    <a:pt x="977" y="173"/>
                  </a:lnTo>
                  <a:lnTo>
                    <a:pt x="977" y="173"/>
                  </a:lnTo>
                  <a:lnTo>
                    <a:pt x="977" y="171"/>
                  </a:lnTo>
                  <a:lnTo>
                    <a:pt x="975" y="171"/>
                  </a:lnTo>
                  <a:lnTo>
                    <a:pt x="975" y="171"/>
                  </a:lnTo>
                  <a:lnTo>
                    <a:pt x="972" y="171"/>
                  </a:lnTo>
                  <a:lnTo>
                    <a:pt x="972" y="169"/>
                  </a:lnTo>
                  <a:lnTo>
                    <a:pt x="975" y="169"/>
                  </a:lnTo>
                  <a:lnTo>
                    <a:pt x="975" y="169"/>
                  </a:lnTo>
                  <a:lnTo>
                    <a:pt x="972" y="169"/>
                  </a:lnTo>
                  <a:lnTo>
                    <a:pt x="972" y="166"/>
                  </a:lnTo>
                  <a:lnTo>
                    <a:pt x="970" y="166"/>
                  </a:lnTo>
                  <a:lnTo>
                    <a:pt x="970" y="166"/>
                  </a:lnTo>
                  <a:lnTo>
                    <a:pt x="965" y="166"/>
                  </a:lnTo>
                  <a:lnTo>
                    <a:pt x="965" y="164"/>
                  </a:lnTo>
                  <a:lnTo>
                    <a:pt x="963" y="164"/>
                  </a:lnTo>
                  <a:lnTo>
                    <a:pt x="963" y="164"/>
                  </a:lnTo>
                  <a:lnTo>
                    <a:pt x="961" y="164"/>
                  </a:lnTo>
                  <a:lnTo>
                    <a:pt x="961" y="162"/>
                  </a:lnTo>
                  <a:lnTo>
                    <a:pt x="958" y="162"/>
                  </a:lnTo>
                  <a:lnTo>
                    <a:pt x="958" y="159"/>
                  </a:lnTo>
                  <a:lnTo>
                    <a:pt x="958" y="159"/>
                  </a:lnTo>
                  <a:lnTo>
                    <a:pt x="958" y="159"/>
                  </a:lnTo>
                  <a:lnTo>
                    <a:pt x="961" y="159"/>
                  </a:lnTo>
                  <a:lnTo>
                    <a:pt x="961" y="157"/>
                  </a:lnTo>
                  <a:lnTo>
                    <a:pt x="963" y="157"/>
                  </a:lnTo>
                  <a:lnTo>
                    <a:pt x="963" y="157"/>
                  </a:lnTo>
                  <a:lnTo>
                    <a:pt x="965" y="157"/>
                  </a:lnTo>
                  <a:lnTo>
                    <a:pt x="965" y="154"/>
                  </a:lnTo>
                  <a:lnTo>
                    <a:pt x="965" y="154"/>
                  </a:lnTo>
                  <a:lnTo>
                    <a:pt x="965" y="154"/>
                  </a:lnTo>
                  <a:lnTo>
                    <a:pt x="968" y="154"/>
                  </a:lnTo>
                  <a:lnTo>
                    <a:pt x="968" y="150"/>
                  </a:lnTo>
                  <a:lnTo>
                    <a:pt x="968" y="150"/>
                  </a:lnTo>
                  <a:lnTo>
                    <a:pt x="968" y="150"/>
                  </a:lnTo>
                  <a:lnTo>
                    <a:pt x="970" y="150"/>
                  </a:lnTo>
                  <a:lnTo>
                    <a:pt x="970" y="150"/>
                  </a:lnTo>
                  <a:lnTo>
                    <a:pt x="972" y="150"/>
                  </a:lnTo>
                  <a:lnTo>
                    <a:pt x="972" y="147"/>
                  </a:lnTo>
                  <a:lnTo>
                    <a:pt x="972" y="147"/>
                  </a:lnTo>
                  <a:lnTo>
                    <a:pt x="972" y="147"/>
                  </a:lnTo>
                  <a:lnTo>
                    <a:pt x="972" y="147"/>
                  </a:lnTo>
                  <a:lnTo>
                    <a:pt x="972" y="145"/>
                  </a:lnTo>
                  <a:lnTo>
                    <a:pt x="972" y="145"/>
                  </a:lnTo>
                  <a:lnTo>
                    <a:pt x="972" y="145"/>
                  </a:lnTo>
                  <a:lnTo>
                    <a:pt x="972" y="145"/>
                  </a:lnTo>
                  <a:lnTo>
                    <a:pt x="972" y="143"/>
                  </a:lnTo>
                  <a:lnTo>
                    <a:pt x="975" y="143"/>
                  </a:lnTo>
                  <a:lnTo>
                    <a:pt x="975" y="140"/>
                  </a:lnTo>
                  <a:lnTo>
                    <a:pt x="977" y="140"/>
                  </a:lnTo>
                  <a:lnTo>
                    <a:pt x="977" y="140"/>
                  </a:lnTo>
                  <a:lnTo>
                    <a:pt x="977" y="140"/>
                  </a:lnTo>
                  <a:lnTo>
                    <a:pt x="977" y="138"/>
                  </a:lnTo>
                  <a:lnTo>
                    <a:pt x="977" y="138"/>
                  </a:lnTo>
                  <a:lnTo>
                    <a:pt x="977" y="131"/>
                  </a:lnTo>
                  <a:lnTo>
                    <a:pt x="975" y="131"/>
                  </a:lnTo>
                  <a:lnTo>
                    <a:pt x="975" y="131"/>
                  </a:lnTo>
                  <a:lnTo>
                    <a:pt x="977" y="131"/>
                  </a:lnTo>
                  <a:lnTo>
                    <a:pt x="977" y="131"/>
                  </a:lnTo>
                  <a:lnTo>
                    <a:pt x="979" y="131"/>
                  </a:lnTo>
                  <a:lnTo>
                    <a:pt x="979" y="128"/>
                  </a:lnTo>
                  <a:lnTo>
                    <a:pt x="979" y="128"/>
                  </a:lnTo>
                  <a:lnTo>
                    <a:pt x="979" y="128"/>
                  </a:lnTo>
                  <a:lnTo>
                    <a:pt x="979" y="128"/>
                  </a:lnTo>
                  <a:lnTo>
                    <a:pt x="979" y="128"/>
                  </a:lnTo>
                  <a:lnTo>
                    <a:pt x="977" y="128"/>
                  </a:lnTo>
                  <a:lnTo>
                    <a:pt x="977" y="126"/>
                  </a:lnTo>
                  <a:lnTo>
                    <a:pt x="970" y="126"/>
                  </a:lnTo>
                  <a:lnTo>
                    <a:pt x="970" y="126"/>
                  </a:lnTo>
                  <a:lnTo>
                    <a:pt x="965" y="126"/>
                  </a:lnTo>
                  <a:lnTo>
                    <a:pt x="965" y="124"/>
                  </a:lnTo>
                  <a:lnTo>
                    <a:pt x="958" y="124"/>
                  </a:lnTo>
                  <a:lnTo>
                    <a:pt x="958" y="124"/>
                  </a:lnTo>
                  <a:lnTo>
                    <a:pt x="951" y="124"/>
                  </a:lnTo>
                  <a:lnTo>
                    <a:pt x="951" y="121"/>
                  </a:lnTo>
                  <a:lnTo>
                    <a:pt x="935" y="121"/>
                  </a:lnTo>
                  <a:lnTo>
                    <a:pt x="935" y="124"/>
                  </a:lnTo>
                  <a:lnTo>
                    <a:pt x="930" y="124"/>
                  </a:lnTo>
                  <a:lnTo>
                    <a:pt x="930" y="121"/>
                  </a:lnTo>
                  <a:lnTo>
                    <a:pt x="920" y="121"/>
                  </a:lnTo>
                  <a:lnTo>
                    <a:pt x="920" y="124"/>
                  </a:lnTo>
                  <a:lnTo>
                    <a:pt x="916" y="124"/>
                  </a:lnTo>
                  <a:lnTo>
                    <a:pt x="916" y="121"/>
                  </a:lnTo>
                  <a:lnTo>
                    <a:pt x="913" y="121"/>
                  </a:lnTo>
                  <a:lnTo>
                    <a:pt x="913" y="121"/>
                  </a:lnTo>
                  <a:lnTo>
                    <a:pt x="901" y="121"/>
                  </a:lnTo>
                  <a:lnTo>
                    <a:pt x="901" y="121"/>
                  </a:lnTo>
                  <a:lnTo>
                    <a:pt x="901" y="121"/>
                  </a:lnTo>
                  <a:lnTo>
                    <a:pt x="901" y="124"/>
                  </a:lnTo>
                  <a:lnTo>
                    <a:pt x="899" y="124"/>
                  </a:lnTo>
                  <a:lnTo>
                    <a:pt x="899" y="124"/>
                  </a:lnTo>
                  <a:lnTo>
                    <a:pt x="899" y="124"/>
                  </a:lnTo>
                  <a:lnTo>
                    <a:pt x="899" y="126"/>
                  </a:lnTo>
                  <a:lnTo>
                    <a:pt x="899" y="126"/>
                  </a:lnTo>
                  <a:lnTo>
                    <a:pt x="899" y="126"/>
                  </a:lnTo>
                  <a:lnTo>
                    <a:pt x="897" y="126"/>
                  </a:lnTo>
                  <a:lnTo>
                    <a:pt x="897" y="128"/>
                  </a:lnTo>
                  <a:lnTo>
                    <a:pt x="894" y="128"/>
                  </a:lnTo>
                  <a:lnTo>
                    <a:pt x="894" y="131"/>
                  </a:lnTo>
                  <a:lnTo>
                    <a:pt x="892" y="131"/>
                  </a:lnTo>
                  <a:lnTo>
                    <a:pt x="892" y="131"/>
                  </a:lnTo>
                  <a:lnTo>
                    <a:pt x="892" y="131"/>
                  </a:lnTo>
                  <a:lnTo>
                    <a:pt x="892" y="133"/>
                  </a:lnTo>
                  <a:lnTo>
                    <a:pt x="892" y="133"/>
                  </a:lnTo>
                  <a:lnTo>
                    <a:pt x="892" y="136"/>
                  </a:lnTo>
                  <a:lnTo>
                    <a:pt x="890" y="136"/>
                  </a:lnTo>
                  <a:lnTo>
                    <a:pt x="890" y="140"/>
                  </a:lnTo>
                  <a:lnTo>
                    <a:pt x="890" y="140"/>
                  </a:lnTo>
                  <a:lnTo>
                    <a:pt x="890" y="140"/>
                  </a:lnTo>
                  <a:lnTo>
                    <a:pt x="890" y="140"/>
                  </a:lnTo>
                  <a:lnTo>
                    <a:pt x="890" y="143"/>
                  </a:lnTo>
                  <a:lnTo>
                    <a:pt x="887" y="143"/>
                  </a:lnTo>
                  <a:lnTo>
                    <a:pt x="887" y="145"/>
                  </a:lnTo>
                  <a:lnTo>
                    <a:pt x="887" y="145"/>
                  </a:lnTo>
                  <a:lnTo>
                    <a:pt x="887" y="145"/>
                  </a:lnTo>
                  <a:lnTo>
                    <a:pt x="885" y="145"/>
                  </a:lnTo>
                  <a:lnTo>
                    <a:pt x="885" y="147"/>
                  </a:lnTo>
                  <a:lnTo>
                    <a:pt x="885" y="147"/>
                  </a:lnTo>
                  <a:lnTo>
                    <a:pt x="885" y="150"/>
                  </a:lnTo>
                  <a:lnTo>
                    <a:pt x="885" y="150"/>
                  </a:lnTo>
                  <a:lnTo>
                    <a:pt x="885" y="150"/>
                  </a:lnTo>
                  <a:lnTo>
                    <a:pt x="882" y="150"/>
                  </a:lnTo>
                  <a:lnTo>
                    <a:pt x="882" y="152"/>
                  </a:lnTo>
                  <a:lnTo>
                    <a:pt x="880" y="152"/>
                  </a:lnTo>
                  <a:lnTo>
                    <a:pt x="880" y="152"/>
                  </a:lnTo>
                  <a:lnTo>
                    <a:pt x="880" y="152"/>
                  </a:lnTo>
                  <a:lnTo>
                    <a:pt x="880" y="154"/>
                  </a:lnTo>
                  <a:lnTo>
                    <a:pt x="878" y="154"/>
                  </a:lnTo>
                  <a:lnTo>
                    <a:pt x="878" y="154"/>
                  </a:lnTo>
                  <a:lnTo>
                    <a:pt x="878" y="154"/>
                  </a:lnTo>
                  <a:lnTo>
                    <a:pt x="878" y="157"/>
                  </a:lnTo>
                  <a:lnTo>
                    <a:pt x="875" y="157"/>
                  </a:lnTo>
                  <a:lnTo>
                    <a:pt x="875" y="157"/>
                  </a:lnTo>
                  <a:lnTo>
                    <a:pt x="873" y="157"/>
                  </a:lnTo>
                  <a:lnTo>
                    <a:pt x="873" y="159"/>
                  </a:lnTo>
                  <a:lnTo>
                    <a:pt x="868" y="159"/>
                  </a:lnTo>
                  <a:lnTo>
                    <a:pt x="868" y="159"/>
                  </a:lnTo>
                  <a:lnTo>
                    <a:pt x="864" y="159"/>
                  </a:lnTo>
                  <a:lnTo>
                    <a:pt x="864" y="159"/>
                  </a:lnTo>
                  <a:lnTo>
                    <a:pt x="864" y="159"/>
                  </a:lnTo>
                  <a:lnTo>
                    <a:pt x="864" y="162"/>
                  </a:lnTo>
                  <a:lnTo>
                    <a:pt x="859" y="162"/>
                  </a:lnTo>
                  <a:lnTo>
                    <a:pt x="859" y="162"/>
                  </a:lnTo>
                  <a:lnTo>
                    <a:pt x="854" y="162"/>
                  </a:lnTo>
                  <a:lnTo>
                    <a:pt x="854" y="164"/>
                  </a:lnTo>
                  <a:lnTo>
                    <a:pt x="852" y="164"/>
                  </a:lnTo>
                  <a:lnTo>
                    <a:pt x="852" y="164"/>
                  </a:lnTo>
                  <a:lnTo>
                    <a:pt x="849" y="164"/>
                  </a:lnTo>
                  <a:lnTo>
                    <a:pt x="849" y="166"/>
                  </a:lnTo>
                  <a:lnTo>
                    <a:pt x="849" y="166"/>
                  </a:lnTo>
                  <a:lnTo>
                    <a:pt x="849" y="166"/>
                  </a:lnTo>
                  <a:lnTo>
                    <a:pt x="847" y="166"/>
                  </a:lnTo>
                  <a:lnTo>
                    <a:pt x="847" y="169"/>
                  </a:lnTo>
                  <a:lnTo>
                    <a:pt x="847" y="169"/>
                  </a:lnTo>
                  <a:lnTo>
                    <a:pt x="847" y="169"/>
                  </a:lnTo>
                  <a:lnTo>
                    <a:pt x="845" y="169"/>
                  </a:lnTo>
                  <a:lnTo>
                    <a:pt x="845" y="171"/>
                  </a:lnTo>
                  <a:lnTo>
                    <a:pt x="845" y="171"/>
                  </a:lnTo>
                  <a:lnTo>
                    <a:pt x="845" y="171"/>
                  </a:lnTo>
                  <a:lnTo>
                    <a:pt x="842" y="171"/>
                  </a:lnTo>
                  <a:lnTo>
                    <a:pt x="842" y="173"/>
                  </a:lnTo>
                  <a:lnTo>
                    <a:pt x="842" y="173"/>
                  </a:lnTo>
                  <a:lnTo>
                    <a:pt x="842" y="173"/>
                  </a:lnTo>
                  <a:lnTo>
                    <a:pt x="840" y="173"/>
                  </a:lnTo>
                  <a:lnTo>
                    <a:pt x="840" y="176"/>
                  </a:lnTo>
                  <a:lnTo>
                    <a:pt x="845" y="176"/>
                  </a:lnTo>
                  <a:lnTo>
                    <a:pt x="845" y="176"/>
                  </a:lnTo>
                  <a:lnTo>
                    <a:pt x="845" y="176"/>
                  </a:lnTo>
                  <a:lnTo>
                    <a:pt x="845" y="178"/>
                  </a:lnTo>
                  <a:lnTo>
                    <a:pt x="847" y="178"/>
                  </a:lnTo>
                  <a:lnTo>
                    <a:pt x="847" y="178"/>
                  </a:lnTo>
                  <a:lnTo>
                    <a:pt x="852" y="178"/>
                  </a:lnTo>
                  <a:lnTo>
                    <a:pt x="852" y="176"/>
                  </a:lnTo>
                  <a:lnTo>
                    <a:pt x="859" y="176"/>
                  </a:lnTo>
                  <a:lnTo>
                    <a:pt x="859" y="178"/>
                  </a:lnTo>
                  <a:lnTo>
                    <a:pt x="859" y="178"/>
                  </a:lnTo>
                  <a:lnTo>
                    <a:pt x="859" y="178"/>
                  </a:lnTo>
                  <a:lnTo>
                    <a:pt x="859" y="178"/>
                  </a:lnTo>
                  <a:lnTo>
                    <a:pt x="859" y="181"/>
                  </a:lnTo>
                  <a:lnTo>
                    <a:pt x="856" y="181"/>
                  </a:lnTo>
                  <a:lnTo>
                    <a:pt x="856" y="183"/>
                  </a:lnTo>
                  <a:lnTo>
                    <a:pt x="859" y="183"/>
                  </a:lnTo>
                  <a:lnTo>
                    <a:pt x="859" y="185"/>
                  </a:lnTo>
                  <a:lnTo>
                    <a:pt x="859" y="185"/>
                  </a:lnTo>
                  <a:lnTo>
                    <a:pt x="859" y="185"/>
                  </a:lnTo>
                  <a:lnTo>
                    <a:pt x="856" y="185"/>
                  </a:lnTo>
                  <a:lnTo>
                    <a:pt x="856" y="188"/>
                  </a:lnTo>
                  <a:lnTo>
                    <a:pt x="856" y="188"/>
                  </a:lnTo>
                  <a:lnTo>
                    <a:pt x="856" y="188"/>
                  </a:lnTo>
                  <a:lnTo>
                    <a:pt x="856" y="188"/>
                  </a:lnTo>
                  <a:lnTo>
                    <a:pt x="856" y="192"/>
                  </a:lnTo>
                  <a:lnTo>
                    <a:pt x="856" y="192"/>
                  </a:lnTo>
                  <a:lnTo>
                    <a:pt x="856" y="190"/>
                  </a:lnTo>
                  <a:lnTo>
                    <a:pt x="856" y="190"/>
                  </a:lnTo>
                  <a:lnTo>
                    <a:pt x="856" y="192"/>
                  </a:lnTo>
                  <a:lnTo>
                    <a:pt x="859" y="192"/>
                  </a:lnTo>
                  <a:lnTo>
                    <a:pt x="859" y="192"/>
                  </a:lnTo>
                  <a:lnTo>
                    <a:pt x="859" y="192"/>
                  </a:lnTo>
                  <a:lnTo>
                    <a:pt x="859" y="195"/>
                  </a:lnTo>
                  <a:lnTo>
                    <a:pt x="861" y="195"/>
                  </a:lnTo>
                  <a:lnTo>
                    <a:pt x="861" y="195"/>
                  </a:lnTo>
                  <a:lnTo>
                    <a:pt x="859" y="195"/>
                  </a:lnTo>
                  <a:lnTo>
                    <a:pt x="859" y="197"/>
                  </a:lnTo>
                  <a:lnTo>
                    <a:pt x="859" y="197"/>
                  </a:lnTo>
                  <a:lnTo>
                    <a:pt x="859" y="197"/>
                  </a:lnTo>
                  <a:lnTo>
                    <a:pt x="852" y="197"/>
                  </a:lnTo>
                  <a:lnTo>
                    <a:pt x="852" y="197"/>
                  </a:lnTo>
                  <a:lnTo>
                    <a:pt x="854" y="197"/>
                  </a:lnTo>
                  <a:lnTo>
                    <a:pt x="854" y="195"/>
                  </a:lnTo>
                  <a:lnTo>
                    <a:pt x="852" y="195"/>
                  </a:lnTo>
                  <a:lnTo>
                    <a:pt x="852" y="197"/>
                  </a:lnTo>
                  <a:lnTo>
                    <a:pt x="849" y="197"/>
                  </a:lnTo>
                  <a:lnTo>
                    <a:pt x="849" y="197"/>
                  </a:lnTo>
                  <a:lnTo>
                    <a:pt x="849" y="197"/>
                  </a:lnTo>
                  <a:lnTo>
                    <a:pt x="849" y="200"/>
                  </a:lnTo>
                  <a:lnTo>
                    <a:pt x="847" y="200"/>
                  </a:lnTo>
                  <a:lnTo>
                    <a:pt x="847" y="209"/>
                  </a:lnTo>
                  <a:lnTo>
                    <a:pt x="849" y="209"/>
                  </a:lnTo>
                  <a:lnTo>
                    <a:pt x="849" y="209"/>
                  </a:lnTo>
                  <a:lnTo>
                    <a:pt x="852" y="209"/>
                  </a:lnTo>
                  <a:lnTo>
                    <a:pt x="852" y="211"/>
                  </a:lnTo>
                  <a:lnTo>
                    <a:pt x="852" y="211"/>
                  </a:lnTo>
                  <a:lnTo>
                    <a:pt x="852" y="211"/>
                  </a:lnTo>
                  <a:lnTo>
                    <a:pt x="852" y="211"/>
                  </a:lnTo>
                  <a:lnTo>
                    <a:pt x="852" y="214"/>
                  </a:lnTo>
                  <a:lnTo>
                    <a:pt x="859" y="214"/>
                  </a:lnTo>
                  <a:lnTo>
                    <a:pt x="859" y="211"/>
                  </a:lnTo>
                  <a:lnTo>
                    <a:pt x="859" y="211"/>
                  </a:lnTo>
                  <a:lnTo>
                    <a:pt x="859" y="209"/>
                  </a:lnTo>
                  <a:lnTo>
                    <a:pt x="861" y="209"/>
                  </a:lnTo>
                  <a:lnTo>
                    <a:pt x="861" y="207"/>
                  </a:lnTo>
                  <a:lnTo>
                    <a:pt x="866" y="207"/>
                  </a:lnTo>
                  <a:lnTo>
                    <a:pt x="866" y="209"/>
                  </a:lnTo>
                  <a:lnTo>
                    <a:pt x="866" y="209"/>
                  </a:lnTo>
                  <a:lnTo>
                    <a:pt x="866" y="209"/>
                  </a:lnTo>
                  <a:lnTo>
                    <a:pt x="871" y="209"/>
                  </a:lnTo>
                  <a:lnTo>
                    <a:pt x="871" y="209"/>
                  </a:lnTo>
                  <a:lnTo>
                    <a:pt x="875" y="209"/>
                  </a:lnTo>
                  <a:lnTo>
                    <a:pt x="875" y="209"/>
                  </a:lnTo>
                  <a:lnTo>
                    <a:pt x="878" y="209"/>
                  </a:lnTo>
                  <a:lnTo>
                    <a:pt x="878" y="211"/>
                  </a:lnTo>
                  <a:lnTo>
                    <a:pt x="875" y="211"/>
                  </a:lnTo>
                  <a:lnTo>
                    <a:pt x="875" y="211"/>
                  </a:lnTo>
                  <a:lnTo>
                    <a:pt x="873" y="211"/>
                  </a:lnTo>
                  <a:lnTo>
                    <a:pt x="873" y="214"/>
                  </a:lnTo>
                  <a:lnTo>
                    <a:pt x="875" y="214"/>
                  </a:lnTo>
                  <a:lnTo>
                    <a:pt x="875" y="216"/>
                  </a:lnTo>
                  <a:lnTo>
                    <a:pt x="875" y="216"/>
                  </a:lnTo>
                  <a:lnTo>
                    <a:pt x="875" y="216"/>
                  </a:lnTo>
                  <a:lnTo>
                    <a:pt x="878" y="216"/>
                  </a:lnTo>
                  <a:lnTo>
                    <a:pt x="878" y="218"/>
                  </a:lnTo>
                  <a:lnTo>
                    <a:pt x="878" y="218"/>
                  </a:lnTo>
                  <a:lnTo>
                    <a:pt x="878" y="218"/>
                  </a:lnTo>
                  <a:lnTo>
                    <a:pt x="880" y="218"/>
                  </a:lnTo>
                  <a:lnTo>
                    <a:pt x="880" y="218"/>
                  </a:lnTo>
                  <a:lnTo>
                    <a:pt x="880" y="218"/>
                  </a:lnTo>
                  <a:lnTo>
                    <a:pt x="880" y="221"/>
                  </a:lnTo>
                  <a:lnTo>
                    <a:pt x="882" y="221"/>
                  </a:lnTo>
                  <a:lnTo>
                    <a:pt x="882" y="221"/>
                  </a:lnTo>
                  <a:lnTo>
                    <a:pt x="882" y="221"/>
                  </a:lnTo>
                  <a:lnTo>
                    <a:pt x="882" y="223"/>
                  </a:lnTo>
                  <a:lnTo>
                    <a:pt x="885" y="223"/>
                  </a:lnTo>
                  <a:lnTo>
                    <a:pt x="885" y="223"/>
                  </a:lnTo>
                  <a:lnTo>
                    <a:pt x="887" y="223"/>
                  </a:lnTo>
                  <a:lnTo>
                    <a:pt x="887" y="226"/>
                  </a:lnTo>
                  <a:lnTo>
                    <a:pt x="894" y="226"/>
                  </a:lnTo>
                  <a:lnTo>
                    <a:pt x="894" y="223"/>
                  </a:lnTo>
                  <a:lnTo>
                    <a:pt x="894" y="223"/>
                  </a:lnTo>
                  <a:lnTo>
                    <a:pt x="894" y="226"/>
                  </a:lnTo>
                  <a:lnTo>
                    <a:pt x="897" y="226"/>
                  </a:lnTo>
                  <a:lnTo>
                    <a:pt x="897" y="228"/>
                  </a:lnTo>
                  <a:lnTo>
                    <a:pt x="897" y="228"/>
                  </a:lnTo>
                  <a:lnTo>
                    <a:pt x="897" y="228"/>
                  </a:lnTo>
                  <a:lnTo>
                    <a:pt x="894" y="228"/>
                  </a:lnTo>
                  <a:lnTo>
                    <a:pt x="894" y="230"/>
                  </a:lnTo>
                  <a:lnTo>
                    <a:pt x="894" y="230"/>
                  </a:lnTo>
                  <a:lnTo>
                    <a:pt x="894" y="230"/>
                  </a:lnTo>
                  <a:lnTo>
                    <a:pt x="892" y="230"/>
                  </a:lnTo>
                  <a:lnTo>
                    <a:pt x="892" y="233"/>
                  </a:lnTo>
                  <a:lnTo>
                    <a:pt x="892" y="233"/>
                  </a:lnTo>
                  <a:lnTo>
                    <a:pt x="892" y="233"/>
                  </a:lnTo>
                  <a:lnTo>
                    <a:pt x="892" y="233"/>
                  </a:lnTo>
                  <a:lnTo>
                    <a:pt x="892" y="235"/>
                  </a:lnTo>
                  <a:lnTo>
                    <a:pt x="890" y="235"/>
                  </a:lnTo>
                  <a:lnTo>
                    <a:pt x="890" y="235"/>
                  </a:lnTo>
                  <a:lnTo>
                    <a:pt x="890" y="235"/>
                  </a:lnTo>
                  <a:lnTo>
                    <a:pt x="890" y="237"/>
                  </a:lnTo>
                  <a:lnTo>
                    <a:pt x="887" y="237"/>
                  </a:lnTo>
                  <a:lnTo>
                    <a:pt x="887" y="237"/>
                  </a:lnTo>
                  <a:lnTo>
                    <a:pt x="885" y="237"/>
                  </a:lnTo>
                  <a:lnTo>
                    <a:pt x="885" y="240"/>
                  </a:lnTo>
                  <a:lnTo>
                    <a:pt x="885" y="240"/>
                  </a:lnTo>
                  <a:lnTo>
                    <a:pt x="885" y="240"/>
                  </a:lnTo>
                  <a:lnTo>
                    <a:pt x="882" y="240"/>
                  </a:lnTo>
                  <a:lnTo>
                    <a:pt x="882" y="242"/>
                  </a:lnTo>
                  <a:lnTo>
                    <a:pt x="880" y="242"/>
                  </a:lnTo>
                  <a:lnTo>
                    <a:pt x="880" y="240"/>
                  </a:lnTo>
                  <a:lnTo>
                    <a:pt x="880" y="240"/>
                  </a:lnTo>
                  <a:lnTo>
                    <a:pt x="880" y="240"/>
                  </a:lnTo>
                  <a:lnTo>
                    <a:pt x="880" y="240"/>
                  </a:lnTo>
                  <a:lnTo>
                    <a:pt x="880" y="237"/>
                  </a:lnTo>
                  <a:lnTo>
                    <a:pt x="878" y="237"/>
                  </a:lnTo>
                  <a:lnTo>
                    <a:pt x="878" y="237"/>
                  </a:lnTo>
                  <a:lnTo>
                    <a:pt x="875" y="237"/>
                  </a:lnTo>
                  <a:lnTo>
                    <a:pt x="875" y="235"/>
                  </a:lnTo>
                  <a:lnTo>
                    <a:pt x="871" y="235"/>
                  </a:lnTo>
                  <a:lnTo>
                    <a:pt x="871" y="235"/>
                  </a:lnTo>
                  <a:lnTo>
                    <a:pt x="871" y="235"/>
                  </a:lnTo>
                  <a:lnTo>
                    <a:pt x="871" y="233"/>
                  </a:lnTo>
                  <a:lnTo>
                    <a:pt x="868" y="233"/>
                  </a:lnTo>
                  <a:lnTo>
                    <a:pt x="868" y="233"/>
                  </a:lnTo>
                  <a:lnTo>
                    <a:pt x="866" y="233"/>
                  </a:lnTo>
                  <a:lnTo>
                    <a:pt x="866" y="230"/>
                  </a:lnTo>
                  <a:lnTo>
                    <a:pt x="864" y="230"/>
                  </a:lnTo>
                  <a:lnTo>
                    <a:pt x="864" y="230"/>
                  </a:lnTo>
                  <a:lnTo>
                    <a:pt x="859" y="230"/>
                  </a:lnTo>
                  <a:lnTo>
                    <a:pt x="859" y="228"/>
                  </a:lnTo>
                  <a:lnTo>
                    <a:pt x="856" y="228"/>
                  </a:lnTo>
                  <a:lnTo>
                    <a:pt x="856" y="228"/>
                  </a:lnTo>
                  <a:lnTo>
                    <a:pt x="861" y="228"/>
                  </a:lnTo>
                  <a:lnTo>
                    <a:pt x="861" y="226"/>
                  </a:lnTo>
                  <a:lnTo>
                    <a:pt x="854" y="226"/>
                  </a:lnTo>
                  <a:lnTo>
                    <a:pt x="854" y="226"/>
                  </a:lnTo>
                  <a:lnTo>
                    <a:pt x="847" y="226"/>
                  </a:lnTo>
                  <a:lnTo>
                    <a:pt x="847" y="223"/>
                  </a:lnTo>
                  <a:lnTo>
                    <a:pt x="845" y="223"/>
                  </a:lnTo>
                  <a:lnTo>
                    <a:pt x="845" y="223"/>
                  </a:lnTo>
                  <a:lnTo>
                    <a:pt x="842" y="223"/>
                  </a:lnTo>
                  <a:lnTo>
                    <a:pt x="842" y="221"/>
                  </a:lnTo>
                  <a:lnTo>
                    <a:pt x="840" y="221"/>
                  </a:lnTo>
                  <a:lnTo>
                    <a:pt x="840" y="221"/>
                  </a:lnTo>
                  <a:lnTo>
                    <a:pt x="837" y="221"/>
                  </a:lnTo>
                  <a:lnTo>
                    <a:pt x="837" y="218"/>
                  </a:lnTo>
                  <a:lnTo>
                    <a:pt x="835" y="218"/>
                  </a:lnTo>
                  <a:lnTo>
                    <a:pt x="835" y="218"/>
                  </a:lnTo>
                  <a:lnTo>
                    <a:pt x="826" y="218"/>
                  </a:lnTo>
                  <a:lnTo>
                    <a:pt x="826" y="218"/>
                  </a:lnTo>
                  <a:lnTo>
                    <a:pt x="819" y="218"/>
                  </a:lnTo>
                  <a:lnTo>
                    <a:pt x="819" y="216"/>
                  </a:lnTo>
                  <a:lnTo>
                    <a:pt x="814" y="216"/>
                  </a:lnTo>
                  <a:lnTo>
                    <a:pt x="814" y="216"/>
                  </a:lnTo>
                  <a:lnTo>
                    <a:pt x="814" y="216"/>
                  </a:lnTo>
                  <a:lnTo>
                    <a:pt x="814" y="214"/>
                  </a:lnTo>
                  <a:lnTo>
                    <a:pt x="807" y="214"/>
                  </a:lnTo>
                  <a:lnTo>
                    <a:pt x="807" y="214"/>
                  </a:lnTo>
                  <a:lnTo>
                    <a:pt x="807" y="214"/>
                  </a:lnTo>
                  <a:lnTo>
                    <a:pt x="807" y="211"/>
                  </a:lnTo>
                  <a:lnTo>
                    <a:pt x="804" y="211"/>
                  </a:lnTo>
                  <a:lnTo>
                    <a:pt x="804" y="211"/>
                  </a:lnTo>
                  <a:lnTo>
                    <a:pt x="800" y="211"/>
                  </a:lnTo>
                  <a:lnTo>
                    <a:pt x="800" y="209"/>
                  </a:lnTo>
                  <a:lnTo>
                    <a:pt x="797" y="209"/>
                  </a:lnTo>
                  <a:lnTo>
                    <a:pt x="797" y="209"/>
                  </a:lnTo>
                  <a:lnTo>
                    <a:pt x="795" y="209"/>
                  </a:lnTo>
                  <a:lnTo>
                    <a:pt x="795" y="209"/>
                  </a:lnTo>
                  <a:lnTo>
                    <a:pt x="790" y="209"/>
                  </a:lnTo>
                  <a:lnTo>
                    <a:pt x="790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78" y="207"/>
                  </a:lnTo>
                  <a:lnTo>
                    <a:pt x="778" y="204"/>
                  </a:lnTo>
                  <a:lnTo>
                    <a:pt x="771" y="204"/>
                  </a:lnTo>
                  <a:lnTo>
                    <a:pt x="771" y="204"/>
                  </a:lnTo>
                  <a:lnTo>
                    <a:pt x="764" y="204"/>
                  </a:lnTo>
                  <a:lnTo>
                    <a:pt x="764" y="202"/>
                  </a:lnTo>
                  <a:lnTo>
                    <a:pt x="740" y="202"/>
                  </a:lnTo>
                  <a:lnTo>
                    <a:pt x="740" y="202"/>
                  </a:lnTo>
                  <a:lnTo>
                    <a:pt x="731" y="202"/>
                  </a:lnTo>
                  <a:lnTo>
                    <a:pt x="731" y="200"/>
                  </a:lnTo>
                  <a:lnTo>
                    <a:pt x="731" y="200"/>
                  </a:lnTo>
                  <a:lnTo>
                    <a:pt x="731" y="200"/>
                  </a:lnTo>
                  <a:lnTo>
                    <a:pt x="719" y="200"/>
                  </a:lnTo>
                  <a:lnTo>
                    <a:pt x="719" y="200"/>
                  </a:lnTo>
                  <a:lnTo>
                    <a:pt x="717" y="200"/>
                  </a:lnTo>
                  <a:lnTo>
                    <a:pt x="717" y="202"/>
                  </a:lnTo>
                  <a:lnTo>
                    <a:pt x="717" y="202"/>
                  </a:lnTo>
                  <a:lnTo>
                    <a:pt x="717" y="204"/>
                  </a:lnTo>
                  <a:lnTo>
                    <a:pt x="712" y="204"/>
                  </a:lnTo>
                  <a:lnTo>
                    <a:pt x="712" y="204"/>
                  </a:lnTo>
                  <a:lnTo>
                    <a:pt x="712" y="204"/>
                  </a:lnTo>
                  <a:lnTo>
                    <a:pt x="712" y="202"/>
                  </a:lnTo>
                  <a:lnTo>
                    <a:pt x="714" y="202"/>
                  </a:lnTo>
                  <a:lnTo>
                    <a:pt x="714" y="200"/>
                  </a:lnTo>
                  <a:lnTo>
                    <a:pt x="714" y="200"/>
                  </a:lnTo>
                  <a:lnTo>
                    <a:pt x="714" y="200"/>
                  </a:lnTo>
                  <a:lnTo>
                    <a:pt x="712" y="200"/>
                  </a:lnTo>
                  <a:lnTo>
                    <a:pt x="712" y="200"/>
                  </a:lnTo>
                  <a:lnTo>
                    <a:pt x="712" y="200"/>
                  </a:lnTo>
                  <a:lnTo>
                    <a:pt x="712" y="197"/>
                  </a:lnTo>
                  <a:lnTo>
                    <a:pt x="710" y="197"/>
                  </a:lnTo>
                  <a:lnTo>
                    <a:pt x="710" y="197"/>
                  </a:lnTo>
                  <a:lnTo>
                    <a:pt x="707" y="197"/>
                  </a:lnTo>
                  <a:lnTo>
                    <a:pt x="707" y="195"/>
                  </a:lnTo>
                  <a:lnTo>
                    <a:pt x="705" y="195"/>
                  </a:lnTo>
                  <a:lnTo>
                    <a:pt x="705" y="195"/>
                  </a:lnTo>
                  <a:lnTo>
                    <a:pt x="705" y="195"/>
                  </a:lnTo>
                  <a:lnTo>
                    <a:pt x="705" y="192"/>
                  </a:lnTo>
                  <a:lnTo>
                    <a:pt x="698" y="192"/>
                  </a:lnTo>
                  <a:lnTo>
                    <a:pt x="698" y="192"/>
                  </a:lnTo>
                  <a:lnTo>
                    <a:pt x="698" y="192"/>
                  </a:lnTo>
                  <a:lnTo>
                    <a:pt x="698" y="190"/>
                  </a:lnTo>
                  <a:lnTo>
                    <a:pt x="693" y="190"/>
                  </a:lnTo>
                  <a:lnTo>
                    <a:pt x="693" y="190"/>
                  </a:lnTo>
                  <a:lnTo>
                    <a:pt x="693" y="190"/>
                  </a:lnTo>
                  <a:lnTo>
                    <a:pt x="693" y="188"/>
                  </a:lnTo>
                  <a:lnTo>
                    <a:pt x="691" y="188"/>
                  </a:lnTo>
                  <a:lnTo>
                    <a:pt x="691" y="188"/>
                  </a:lnTo>
                  <a:lnTo>
                    <a:pt x="691" y="188"/>
                  </a:lnTo>
                  <a:lnTo>
                    <a:pt x="691" y="188"/>
                  </a:lnTo>
                  <a:lnTo>
                    <a:pt x="686" y="188"/>
                  </a:lnTo>
                  <a:lnTo>
                    <a:pt x="686" y="185"/>
                  </a:lnTo>
                  <a:lnTo>
                    <a:pt x="684" y="185"/>
                  </a:lnTo>
                  <a:lnTo>
                    <a:pt x="684" y="185"/>
                  </a:lnTo>
                  <a:lnTo>
                    <a:pt x="684" y="185"/>
                  </a:lnTo>
                  <a:lnTo>
                    <a:pt x="684" y="183"/>
                  </a:lnTo>
                  <a:lnTo>
                    <a:pt x="681" y="183"/>
                  </a:lnTo>
                  <a:lnTo>
                    <a:pt x="681" y="185"/>
                  </a:lnTo>
                  <a:lnTo>
                    <a:pt x="677" y="185"/>
                  </a:lnTo>
                  <a:lnTo>
                    <a:pt x="677" y="185"/>
                  </a:lnTo>
                  <a:lnTo>
                    <a:pt x="677" y="185"/>
                  </a:lnTo>
                  <a:lnTo>
                    <a:pt x="677" y="188"/>
                  </a:lnTo>
                  <a:lnTo>
                    <a:pt x="672" y="188"/>
                  </a:lnTo>
                  <a:lnTo>
                    <a:pt x="672" y="188"/>
                  </a:lnTo>
                  <a:lnTo>
                    <a:pt x="672" y="188"/>
                  </a:lnTo>
                  <a:lnTo>
                    <a:pt x="672" y="188"/>
                  </a:lnTo>
                  <a:lnTo>
                    <a:pt x="669" y="188"/>
                  </a:lnTo>
                  <a:lnTo>
                    <a:pt x="669" y="188"/>
                  </a:lnTo>
                  <a:lnTo>
                    <a:pt x="667" y="188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2" y="192"/>
                  </a:lnTo>
                  <a:lnTo>
                    <a:pt x="672" y="195"/>
                  </a:lnTo>
                  <a:lnTo>
                    <a:pt x="672" y="195"/>
                  </a:lnTo>
                  <a:lnTo>
                    <a:pt x="672" y="195"/>
                  </a:lnTo>
                  <a:lnTo>
                    <a:pt x="672" y="195"/>
                  </a:lnTo>
                  <a:lnTo>
                    <a:pt x="672" y="197"/>
                  </a:lnTo>
                  <a:lnTo>
                    <a:pt x="674" y="197"/>
                  </a:lnTo>
                  <a:lnTo>
                    <a:pt x="674" y="197"/>
                  </a:lnTo>
                  <a:lnTo>
                    <a:pt x="677" y="197"/>
                  </a:lnTo>
                  <a:lnTo>
                    <a:pt x="677" y="200"/>
                  </a:lnTo>
                  <a:lnTo>
                    <a:pt x="679" y="200"/>
                  </a:lnTo>
                  <a:lnTo>
                    <a:pt x="679" y="200"/>
                  </a:lnTo>
                  <a:lnTo>
                    <a:pt x="681" y="200"/>
                  </a:lnTo>
                  <a:lnTo>
                    <a:pt x="681" y="200"/>
                  </a:lnTo>
                  <a:lnTo>
                    <a:pt x="686" y="200"/>
                  </a:lnTo>
                  <a:lnTo>
                    <a:pt x="686" y="200"/>
                  </a:lnTo>
                  <a:lnTo>
                    <a:pt x="688" y="200"/>
                  </a:lnTo>
                  <a:lnTo>
                    <a:pt x="688" y="202"/>
                  </a:lnTo>
                  <a:lnTo>
                    <a:pt x="691" y="202"/>
                  </a:lnTo>
                  <a:lnTo>
                    <a:pt x="691" y="200"/>
                  </a:lnTo>
                  <a:lnTo>
                    <a:pt x="693" y="200"/>
                  </a:lnTo>
                  <a:lnTo>
                    <a:pt x="693" y="202"/>
                  </a:lnTo>
                  <a:lnTo>
                    <a:pt x="693" y="202"/>
                  </a:lnTo>
                  <a:lnTo>
                    <a:pt x="693" y="202"/>
                  </a:lnTo>
                  <a:lnTo>
                    <a:pt x="693" y="202"/>
                  </a:lnTo>
                  <a:lnTo>
                    <a:pt x="693" y="204"/>
                  </a:lnTo>
                  <a:lnTo>
                    <a:pt x="693" y="204"/>
                  </a:lnTo>
                  <a:lnTo>
                    <a:pt x="693" y="204"/>
                  </a:lnTo>
                  <a:lnTo>
                    <a:pt x="700" y="204"/>
                  </a:lnTo>
                  <a:lnTo>
                    <a:pt x="700" y="207"/>
                  </a:lnTo>
                  <a:lnTo>
                    <a:pt x="703" y="207"/>
                  </a:lnTo>
                  <a:lnTo>
                    <a:pt x="703" y="204"/>
                  </a:lnTo>
                  <a:lnTo>
                    <a:pt x="707" y="204"/>
                  </a:lnTo>
                  <a:lnTo>
                    <a:pt x="707" y="207"/>
                  </a:lnTo>
                  <a:lnTo>
                    <a:pt x="705" y="207"/>
                  </a:lnTo>
                  <a:lnTo>
                    <a:pt x="705" y="209"/>
                  </a:lnTo>
                  <a:lnTo>
                    <a:pt x="707" y="209"/>
                  </a:lnTo>
                  <a:lnTo>
                    <a:pt x="707" y="209"/>
                  </a:lnTo>
                  <a:lnTo>
                    <a:pt x="707" y="209"/>
                  </a:lnTo>
                  <a:lnTo>
                    <a:pt x="707" y="211"/>
                  </a:lnTo>
                  <a:lnTo>
                    <a:pt x="710" y="211"/>
                  </a:lnTo>
                  <a:lnTo>
                    <a:pt x="710" y="211"/>
                  </a:lnTo>
                  <a:lnTo>
                    <a:pt x="712" y="211"/>
                  </a:lnTo>
                  <a:lnTo>
                    <a:pt x="712" y="214"/>
                  </a:lnTo>
                  <a:lnTo>
                    <a:pt x="712" y="214"/>
                  </a:lnTo>
                  <a:lnTo>
                    <a:pt x="712" y="214"/>
                  </a:lnTo>
                  <a:lnTo>
                    <a:pt x="714" y="214"/>
                  </a:lnTo>
                  <a:lnTo>
                    <a:pt x="714" y="216"/>
                  </a:lnTo>
                  <a:lnTo>
                    <a:pt x="717" y="216"/>
                  </a:lnTo>
                  <a:lnTo>
                    <a:pt x="717" y="218"/>
                  </a:lnTo>
                  <a:lnTo>
                    <a:pt x="719" y="218"/>
                  </a:lnTo>
                  <a:lnTo>
                    <a:pt x="719" y="218"/>
                  </a:lnTo>
                  <a:lnTo>
                    <a:pt x="721" y="218"/>
                  </a:lnTo>
                  <a:lnTo>
                    <a:pt x="721" y="218"/>
                  </a:lnTo>
                  <a:lnTo>
                    <a:pt x="721" y="218"/>
                  </a:lnTo>
                  <a:lnTo>
                    <a:pt x="721" y="221"/>
                  </a:lnTo>
                  <a:lnTo>
                    <a:pt x="724" y="221"/>
                  </a:lnTo>
                  <a:lnTo>
                    <a:pt x="724" y="223"/>
                  </a:lnTo>
                  <a:lnTo>
                    <a:pt x="721" y="223"/>
                  </a:lnTo>
                  <a:lnTo>
                    <a:pt x="721" y="223"/>
                  </a:lnTo>
                  <a:lnTo>
                    <a:pt x="719" y="223"/>
                  </a:lnTo>
                  <a:lnTo>
                    <a:pt x="719" y="226"/>
                  </a:lnTo>
                  <a:lnTo>
                    <a:pt x="719" y="226"/>
                  </a:lnTo>
                  <a:lnTo>
                    <a:pt x="719" y="226"/>
                  </a:lnTo>
                  <a:lnTo>
                    <a:pt x="717" y="226"/>
                  </a:lnTo>
                  <a:lnTo>
                    <a:pt x="717" y="228"/>
                  </a:lnTo>
                  <a:lnTo>
                    <a:pt x="717" y="228"/>
                  </a:lnTo>
                  <a:lnTo>
                    <a:pt x="717" y="228"/>
                  </a:lnTo>
                  <a:lnTo>
                    <a:pt x="712" y="228"/>
                  </a:lnTo>
                  <a:lnTo>
                    <a:pt x="712" y="228"/>
                  </a:lnTo>
                  <a:lnTo>
                    <a:pt x="698" y="228"/>
                  </a:lnTo>
                  <a:lnTo>
                    <a:pt x="698" y="230"/>
                  </a:lnTo>
                  <a:lnTo>
                    <a:pt x="698" y="230"/>
                  </a:lnTo>
                  <a:lnTo>
                    <a:pt x="698" y="233"/>
                  </a:lnTo>
                  <a:lnTo>
                    <a:pt x="698" y="233"/>
                  </a:lnTo>
                  <a:lnTo>
                    <a:pt x="698" y="235"/>
                  </a:lnTo>
                  <a:lnTo>
                    <a:pt x="700" y="235"/>
                  </a:lnTo>
                  <a:lnTo>
                    <a:pt x="700" y="237"/>
                  </a:lnTo>
                  <a:lnTo>
                    <a:pt x="698" y="237"/>
                  </a:lnTo>
                  <a:lnTo>
                    <a:pt x="698" y="237"/>
                  </a:lnTo>
                  <a:lnTo>
                    <a:pt x="693" y="237"/>
                  </a:lnTo>
                  <a:lnTo>
                    <a:pt x="693" y="237"/>
                  </a:lnTo>
                  <a:lnTo>
                    <a:pt x="693" y="237"/>
                  </a:lnTo>
                  <a:lnTo>
                    <a:pt x="693" y="237"/>
                  </a:lnTo>
                  <a:lnTo>
                    <a:pt x="686" y="237"/>
                  </a:lnTo>
                  <a:lnTo>
                    <a:pt x="686" y="237"/>
                  </a:lnTo>
                  <a:lnTo>
                    <a:pt x="684" y="237"/>
                  </a:lnTo>
                  <a:lnTo>
                    <a:pt x="684" y="235"/>
                  </a:lnTo>
                  <a:lnTo>
                    <a:pt x="684" y="235"/>
                  </a:lnTo>
                  <a:lnTo>
                    <a:pt x="684" y="233"/>
                  </a:lnTo>
                  <a:lnTo>
                    <a:pt x="684" y="233"/>
                  </a:lnTo>
                  <a:lnTo>
                    <a:pt x="684" y="233"/>
                  </a:lnTo>
                  <a:lnTo>
                    <a:pt x="686" y="233"/>
                  </a:lnTo>
                  <a:lnTo>
                    <a:pt x="686" y="230"/>
                  </a:lnTo>
                  <a:lnTo>
                    <a:pt x="686" y="230"/>
                  </a:lnTo>
                  <a:lnTo>
                    <a:pt x="686" y="230"/>
                  </a:lnTo>
                  <a:lnTo>
                    <a:pt x="686" y="230"/>
                  </a:lnTo>
                  <a:lnTo>
                    <a:pt x="686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3" y="230"/>
                  </a:lnTo>
                  <a:lnTo>
                    <a:pt x="693" y="228"/>
                  </a:lnTo>
                  <a:lnTo>
                    <a:pt x="691" y="228"/>
                  </a:lnTo>
                  <a:lnTo>
                    <a:pt x="691" y="226"/>
                  </a:lnTo>
                  <a:lnTo>
                    <a:pt x="688" y="226"/>
                  </a:lnTo>
                  <a:lnTo>
                    <a:pt x="688" y="226"/>
                  </a:lnTo>
                  <a:lnTo>
                    <a:pt x="686" y="226"/>
                  </a:lnTo>
                  <a:lnTo>
                    <a:pt x="686" y="223"/>
                  </a:lnTo>
                  <a:lnTo>
                    <a:pt x="686" y="223"/>
                  </a:lnTo>
                  <a:lnTo>
                    <a:pt x="686" y="223"/>
                  </a:lnTo>
                  <a:lnTo>
                    <a:pt x="688" y="223"/>
                  </a:lnTo>
                  <a:lnTo>
                    <a:pt x="688" y="221"/>
                  </a:lnTo>
                  <a:lnTo>
                    <a:pt x="674" y="221"/>
                  </a:lnTo>
                  <a:lnTo>
                    <a:pt x="674" y="223"/>
                  </a:lnTo>
                  <a:lnTo>
                    <a:pt x="669" y="223"/>
                  </a:lnTo>
                  <a:lnTo>
                    <a:pt x="669" y="223"/>
                  </a:lnTo>
                  <a:lnTo>
                    <a:pt x="667" y="223"/>
                  </a:lnTo>
                  <a:lnTo>
                    <a:pt x="667" y="226"/>
                  </a:lnTo>
                  <a:lnTo>
                    <a:pt x="660" y="226"/>
                  </a:lnTo>
                  <a:lnTo>
                    <a:pt x="660" y="226"/>
                  </a:lnTo>
                  <a:lnTo>
                    <a:pt x="658" y="226"/>
                  </a:lnTo>
                  <a:lnTo>
                    <a:pt x="658" y="228"/>
                  </a:lnTo>
                  <a:lnTo>
                    <a:pt x="648" y="228"/>
                  </a:lnTo>
                  <a:lnTo>
                    <a:pt x="648" y="228"/>
                  </a:lnTo>
                  <a:lnTo>
                    <a:pt x="641" y="228"/>
                  </a:lnTo>
                  <a:lnTo>
                    <a:pt x="641" y="228"/>
                  </a:lnTo>
                  <a:lnTo>
                    <a:pt x="641" y="228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3" y="228"/>
                  </a:lnTo>
                  <a:lnTo>
                    <a:pt x="646" y="228"/>
                  </a:lnTo>
                  <a:lnTo>
                    <a:pt x="646" y="230"/>
                  </a:lnTo>
                  <a:lnTo>
                    <a:pt x="646" y="230"/>
                  </a:lnTo>
                  <a:lnTo>
                    <a:pt x="646" y="228"/>
                  </a:lnTo>
                  <a:lnTo>
                    <a:pt x="648" y="228"/>
                  </a:lnTo>
                  <a:lnTo>
                    <a:pt x="648" y="230"/>
                  </a:lnTo>
                  <a:lnTo>
                    <a:pt x="648" y="230"/>
                  </a:lnTo>
                  <a:lnTo>
                    <a:pt x="648" y="233"/>
                  </a:lnTo>
                  <a:lnTo>
                    <a:pt x="646" y="233"/>
                  </a:lnTo>
                  <a:lnTo>
                    <a:pt x="646" y="233"/>
                  </a:lnTo>
                  <a:lnTo>
                    <a:pt x="639" y="233"/>
                  </a:lnTo>
                  <a:lnTo>
                    <a:pt x="639" y="233"/>
                  </a:lnTo>
                  <a:lnTo>
                    <a:pt x="634" y="233"/>
                  </a:lnTo>
                  <a:lnTo>
                    <a:pt x="634" y="230"/>
                  </a:lnTo>
                  <a:lnTo>
                    <a:pt x="620" y="230"/>
                  </a:lnTo>
                  <a:lnTo>
                    <a:pt x="620" y="230"/>
                  </a:lnTo>
                  <a:lnTo>
                    <a:pt x="615" y="230"/>
                  </a:lnTo>
                  <a:lnTo>
                    <a:pt x="615" y="230"/>
                  </a:lnTo>
                  <a:lnTo>
                    <a:pt x="613" y="230"/>
                  </a:lnTo>
                  <a:lnTo>
                    <a:pt x="613" y="233"/>
                  </a:lnTo>
                  <a:lnTo>
                    <a:pt x="601" y="233"/>
                  </a:lnTo>
                  <a:lnTo>
                    <a:pt x="601" y="233"/>
                  </a:lnTo>
                  <a:lnTo>
                    <a:pt x="601" y="233"/>
                  </a:lnTo>
                  <a:lnTo>
                    <a:pt x="601" y="235"/>
                  </a:lnTo>
                  <a:lnTo>
                    <a:pt x="598" y="235"/>
                  </a:lnTo>
                  <a:lnTo>
                    <a:pt x="598" y="235"/>
                  </a:lnTo>
                  <a:lnTo>
                    <a:pt x="594" y="235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4" y="237"/>
                  </a:lnTo>
                  <a:lnTo>
                    <a:pt x="591" y="237"/>
                  </a:lnTo>
                  <a:lnTo>
                    <a:pt x="591" y="237"/>
                  </a:lnTo>
                  <a:lnTo>
                    <a:pt x="591" y="237"/>
                  </a:lnTo>
                  <a:lnTo>
                    <a:pt x="591" y="240"/>
                  </a:lnTo>
                  <a:lnTo>
                    <a:pt x="591" y="240"/>
                  </a:lnTo>
                  <a:lnTo>
                    <a:pt x="591" y="242"/>
                  </a:lnTo>
                  <a:lnTo>
                    <a:pt x="589" y="242"/>
                  </a:lnTo>
                  <a:lnTo>
                    <a:pt x="589" y="242"/>
                  </a:lnTo>
                  <a:lnTo>
                    <a:pt x="587" y="242"/>
                  </a:lnTo>
                  <a:lnTo>
                    <a:pt x="587" y="240"/>
                  </a:lnTo>
                  <a:lnTo>
                    <a:pt x="587" y="240"/>
                  </a:lnTo>
                  <a:lnTo>
                    <a:pt x="587" y="240"/>
                  </a:lnTo>
                  <a:lnTo>
                    <a:pt x="584" y="240"/>
                  </a:lnTo>
                  <a:lnTo>
                    <a:pt x="584" y="237"/>
                  </a:lnTo>
                  <a:lnTo>
                    <a:pt x="584" y="237"/>
                  </a:lnTo>
                  <a:lnTo>
                    <a:pt x="584" y="240"/>
                  </a:lnTo>
                  <a:lnTo>
                    <a:pt x="582" y="240"/>
                  </a:lnTo>
                  <a:lnTo>
                    <a:pt x="582" y="237"/>
                  </a:lnTo>
                  <a:lnTo>
                    <a:pt x="579" y="237"/>
                  </a:lnTo>
                  <a:lnTo>
                    <a:pt x="579" y="237"/>
                  </a:lnTo>
                  <a:lnTo>
                    <a:pt x="577" y="237"/>
                  </a:lnTo>
                  <a:lnTo>
                    <a:pt x="577" y="240"/>
                  </a:lnTo>
                  <a:lnTo>
                    <a:pt x="575" y="240"/>
                  </a:lnTo>
                  <a:lnTo>
                    <a:pt x="575" y="240"/>
                  </a:lnTo>
                  <a:lnTo>
                    <a:pt x="572" y="240"/>
                  </a:lnTo>
                  <a:lnTo>
                    <a:pt x="572" y="240"/>
                  </a:lnTo>
                  <a:lnTo>
                    <a:pt x="575" y="240"/>
                  </a:lnTo>
                  <a:lnTo>
                    <a:pt x="575" y="237"/>
                  </a:lnTo>
                  <a:lnTo>
                    <a:pt x="572" y="237"/>
                  </a:lnTo>
                  <a:lnTo>
                    <a:pt x="572" y="233"/>
                  </a:lnTo>
                  <a:lnTo>
                    <a:pt x="570" y="233"/>
                  </a:lnTo>
                  <a:lnTo>
                    <a:pt x="570" y="233"/>
                  </a:lnTo>
                  <a:lnTo>
                    <a:pt x="570" y="233"/>
                  </a:lnTo>
                  <a:lnTo>
                    <a:pt x="570" y="230"/>
                  </a:lnTo>
                  <a:lnTo>
                    <a:pt x="570" y="230"/>
                  </a:lnTo>
                  <a:lnTo>
                    <a:pt x="570" y="230"/>
                  </a:lnTo>
                  <a:lnTo>
                    <a:pt x="570" y="230"/>
                  </a:lnTo>
                  <a:lnTo>
                    <a:pt x="570" y="228"/>
                  </a:lnTo>
                  <a:lnTo>
                    <a:pt x="572" y="228"/>
                  </a:lnTo>
                  <a:lnTo>
                    <a:pt x="572" y="228"/>
                  </a:lnTo>
                  <a:lnTo>
                    <a:pt x="575" y="228"/>
                  </a:lnTo>
                  <a:lnTo>
                    <a:pt x="575" y="226"/>
                  </a:lnTo>
                  <a:lnTo>
                    <a:pt x="572" y="226"/>
                  </a:lnTo>
                  <a:lnTo>
                    <a:pt x="572" y="226"/>
                  </a:lnTo>
                  <a:lnTo>
                    <a:pt x="572" y="226"/>
                  </a:lnTo>
                  <a:lnTo>
                    <a:pt x="572" y="223"/>
                  </a:lnTo>
                  <a:lnTo>
                    <a:pt x="582" y="223"/>
                  </a:lnTo>
                  <a:lnTo>
                    <a:pt x="582" y="223"/>
                  </a:lnTo>
                  <a:lnTo>
                    <a:pt x="584" y="223"/>
                  </a:lnTo>
                  <a:lnTo>
                    <a:pt x="584" y="223"/>
                  </a:lnTo>
                  <a:lnTo>
                    <a:pt x="589" y="223"/>
                  </a:lnTo>
                  <a:lnTo>
                    <a:pt x="589" y="223"/>
                  </a:lnTo>
                  <a:lnTo>
                    <a:pt x="589" y="223"/>
                  </a:lnTo>
                  <a:lnTo>
                    <a:pt x="589" y="221"/>
                  </a:lnTo>
                  <a:lnTo>
                    <a:pt x="570" y="221"/>
                  </a:lnTo>
                  <a:lnTo>
                    <a:pt x="570" y="223"/>
                  </a:lnTo>
                  <a:lnTo>
                    <a:pt x="563" y="223"/>
                  </a:lnTo>
                  <a:lnTo>
                    <a:pt x="563" y="223"/>
                  </a:lnTo>
                  <a:lnTo>
                    <a:pt x="558" y="223"/>
                  </a:lnTo>
                  <a:lnTo>
                    <a:pt x="558" y="226"/>
                  </a:lnTo>
                  <a:lnTo>
                    <a:pt x="556" y="226"/>
                  </a:lnTo>
                  <a:lnTo>
                    <a:pt x="556" y="226"/>
                  </a:lnTo>
                  <a:lnTo>
                    <a:pt x="551" y="226"/>
                  </a:lnTo>
                  <a:lnTo>
                    <a:pt x="551" y="228"/>
                  </a:lnTo>
                  <a:lnTo>
                    <a:pt x="549" y="228"/>
                  </a:lnTo>
                  <a:lnTo>
                    <a:pt x="549" y="228"/>
                  </a:lnTo>
                  <a:lnTo>
                    <a:pt x="544" y="228"/>
                  </a:lnTo>
                  <a:lnTo>
                    <a:pt x="544" y="228"/>
                  </a:lnTo>
                  <a:lnTo>
                    <a:pt x="542" y="228"/>
                  </a:lnTo>
                  <a:lnTo>
                    <a:pt x="542" y="230"/>
                  </a:lnTo>
                  <a:lnTo>
                    <a:pt x="539" y="230"/>
                  </a:lnTo>
                  <a:lnTo>
                    <a:pt x="539" y="230"/>
                  </a:lnTo>
                  <a:lnTo>
                    <a:pt x="537" y="230"/>
                  </a:lnTo>
                  <a:lnTo>
                    <a:pt x="537" y="233"/>
                  </a:lnTo>
                  <a:lnTo>
                    <a:pt x="532" y="233"/>
                  </a:lnTo>
                  <a:lnTo>
                    <a:pt x="532" y="233"/>
                  </a:lnTo>
                  <a:lnTo>
                    <a:pt x="525" y="233"/>
                  </a:lnTo>
                  <a:lnTo>
                    <a:pt x="525" y="235"/>
                  </a:lnTo>
                  <a:lnTo>
                    <a:pt x="508" y="235"/>
                  </a:lnTo>
                  <a:lnTo>
                    <a:pt x="508" y="235"/>
                  </a:lnTo>
                  <a:lnTo>
                    <a:pt x="506" y="235"/>
                  </a:lnTo>
                  <a:lnTo>
                    <a:pt x="506" y="237"/>
                  </a:lnTo>
                  <a:lnTo>
                    <a:pt x="504" y="237"/>
                  </a:lnTo>
                  <a:lnTo>
                    <a:pt x="504" y="237"/>
                  </a:lnTo>
                  <a:lnTo>
                    <a:pt x="504" y="237"/>
                  </a:lnTo>
                  <a:lnTo>
                    <a:pt x="504" y="237"/>
                  </a:lnTo>
                  <a:lnTo>
                    <a:pt x="499" y="237"/>
                  </a:lnTo>
                  <a:lnTo>
                    <a:pt x="499" y="240"/>
                  </a:lnTo>
                  <a:lnTo>
                    <a:pt x="497" y="240"/>
                  </a:lnTo>
                  <a:lnTo>
                    <a:pt x="497" y="240"/>
                  </a:lnTo>
                  <a:lnTo>
                    <a:pt x="494" y="240"/>
                  </a:lnTo>
                  <a:lnTo>
                    <a:pt x="494" y="242"/>
                  </a:lnTo>
                  <a:lnTo>
                    <a:pt x="492" y="242"/>
                  </a:lnTo>
                  <a:lnTo>
                    <a:pt x="492" y="242"/>
                  </a:lnTo>
                  <a:lnTo>
                    <a:pt x="490" y="242"/>
                  </a:lnTo>
                  <a:lnTo>
                    <a:pt x="490" y="245"/>
                  </a:lnTo>
                  <a:lnTo>
                    <a:pt x="487" y="245"/>
                  </a:lnTo>
                  <a:lnTo>
                    <a:pt x="487" y="245"/>
                  </a:lnTo>
                  <a:lnTo>
                    <a:pt x="485" y="245"/>
                  </a:lnTo>
                  <a:lnTo>
                    <a:pt x="485" y="247"/>
                  </a:lnTo>
                  <a:lnTo>
                    <a:pt x="480" y="247"/>
                  </a:lnTo>
                  <a:lnTo>
                    <a:pt x="480" y="247"/>
                  </a:lnTo>
                  <a:lnTo>
                    <a:pt x="478" y="247"/>
                  </a:lnTo>
                  <a:lnTo>
                    <a:pt x="478" y="249"/>
                  </a:lnTo>
                  <a:lnTo>
                    <a:pt x="475" y="249"/>
                  </a:lnTo>
                  <a:lnTo>
                    <a:pt x="475" y="249"/>
                  </a:lnTo>
                  <a:lnTo>
                    <a:pt x="471" y="249"/>
                  </a:lnTo>
                  <a:lnTo>
                    <a:pt x="471" y="249"/>
                  </a:lnTo>
                  <a:lnTo>
                    <a:pt x="461" y="249"/>
                  </a:lnTo>
                  <a:lnTo>
                    <a:pt x="461" y="249"/>
                  </a:lnTo>
                  <a:lnTo>
                    <a:pt x="456" y="249"/>
                  </a:lnTo>
                  <a:lnTo>
                    <a:pt x="456" y="249"/>
                  </a:lnTo>
                  <a:lnTo>
                    <a:pt x="459" y="249"/>
                  </a:lnTo>
                  <a:lnTo>
                    <a:pt x="459" y="252"/>
                  </a:lnTo>
                  <a:lnTo>
                    <a:pt x="461" y="252"/>
                  </a:lnTo>
                  <a:lnTo>
                    <a:pt x="461" y="254"/>
                  </a:lnTo>
                  <a:lnTo>
                    <a:pt x="459" y="254"/>
                  </a:lnTo>
                  <a:lnTo>
                    <a:pt x="459" y="254"/>
                  </a:lnTo>
                  <a:lnTo>
                    <a:pt x="456" y="254"/>
                  </a:lnTo>
                  <a:lnTo>
                    <a:pt x="456" y="256"/>
                  </a:lnTo>
                  <a:lnTo>
                    <a:pt x="447" y="256"/>
                  </a:lnTo>
                  <a:lnTo>
                    <a:pt x="447" y="256"/>
                  </a:lnTo>
                  <a:lnTo>
                    <a:pt x="447" y="256"/>
                  </a:lnTo>
                  <a:lnTo>
                    <a:pt x="447" y="256"/>
                  </a:lnTo>
                  <a:lnTo>
                    <a:pt x="445" y="256"/>
                  </a:lnTo>
                  <a:lnTo>
                    <a:pt x="445" y="256"/>
                  </a:lnTo>
                  <a:lnTo>
                    <a:pt x="440" y="256"/>
                  </a:lnTo>
                  <a:lnTo>
                    <a:pt x="440" y="259"/>
                  </a:lnTo>
                  <a:lnTo>
                    <a:pt x="442" y="259"/>
                  </a:lnTo>
                  <a:lnTo>
                    <a:pt x="442" y="261"/>
                  </a:lnTo>
                  <a:lnTo>
                    <a:pt x="440" y="261"/>
                  </a:lnTo>
                  <a:lnTo>
                    <a:pt x="440" y="263"/>
                  </a:lnTo>
                  <a:lnTo>
                    <a:pt x="440" y="263"/>
                  </a:lnTo>
                  <a:lnTo>
                    <a:pt x="440" y="266"/>
                  </a:lnTo>
                  <a:lnTo>
                    <a:pt x="437" y="266"/>
                  </a:lnTo>
                  <a:lnTo>
                    <a:pt x="437" y="268"/>
                  </a:lnTo>
                  <a:lnTo>
                    <a:pt x="437" y="268"/>
                  </a:lnTo>
                  <a:lnTo>
                    <a:pt x="437" y="268"/>
                  </a:lnTo>
                  <a:lnTo>
                    <a:pt x="440" y="268"/>
                  </a:lnTo>
                  <a:lnTo>
                    <a:pt x="440" y="271"/>
                  </a:lnTo>
                  <a:lnTo>
                    <a:pt x="437" y="271"/>
                  </a:lnTo>
                  <a:lnTo>
                    <a:pt x="437" y="273"/>
                  </a:lnTo>
                  <a:lnTo>
                    <a:pt x="437" y="273"/>
                  </a:lnTo>
                  <a:lnTo>
                    <a:pt x="437" y="273"/>
                  </a:lnTo>
                  <a:lnTo>
                    <a:pt x="435" y="273"/>
                  </a:lnTo>
                  <a:lnTo>
                    <a:pt x="435" y="275"/>
                  </a:lnTo>
                  <a:lnTo>
                    <a:pt x="433" y="275"/>
                  </a:lnTo>
                  <a:lnTo>
                    <a:pt x="433" y="273"/>
                  </a:lnTo>
                  <a:lnTo>
                    <a:pt x="430" y="273"/>
                  </a:lnTo>
                  <a:lnTo>
                    <a:pt x="430" y="275"/>
                  </a:lnTo>
                  <a:lnTo>
                    <a:pt x="426" y="275"/>
                  </a:lnTo>
                  <a:lnTo>
                    <a:pt x="426" y="275"/>
                  </a:lnTo>
                  <a:lnTo>
                    <a:pt x="419" y="275"/>
                  </a:lnTo>
                  <a:lnTo>
                    <a:pt x="419" y="278"/>
                  </a:lnTo>
                  <a:lnTo>
                    <a:pt x="414" y="278"/>
                  </a:lnTo>
                  <a:lnTo>
                    <a:pt x="414" y="275"/>
                  </a:lnTo>
                  <a:lnTo>
                    <a:pt x="407" y="275"/>
                  </a:lnTo>
                  <a:lnTo>
                    <a:pt x="407" y="278"/>
                  </a:lnTo>
                  <a:lnTo>
                    <a:pt x="402" y="278"/>
                  </a:lnTo>
                  <a:lnTo>
                    <a:pt x="402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397" y="275"/>
                  </a:lnTo>
                  <a:lnTo>
                    <a:pt x="397" y="273"/>
                  </a:lnTo>
                  <a:lnTo>
                    <a:pt x="397" y="273"/>
                  </a:lnTo>
                  <a:lnTo>
                    <a:pt x="397" y="273"/>
                  </a:lnTo>
                  <a:lnTo>
                    <a:pt x="395" y="273"/>
                  </a:lnTo>
                  <a:lnTo>
                    <a:pt x="395" y="271"/>
                  </a:lnTo>
                  <a:lnTo>
                    <a:pt x="395" y="271"/>
                  </a:lnTo>
                  <a:lnTo>
                    <a:pt x="395" y="271"/>
                  </a:lnTo>
                  <a:lnTo>
                    <a:pt x="392" y="271"/>
                  </a:lnTo>
                  <a:lnTo>
                    <a:pt x="392" y="268"/>
                  </a:lnTo>
                  <a:lnTo>
                    <a:pt x="392" y="268"/>
                  </a:lnTo>
                  <a:lnTo>
                    <a:pt x="392" y="268"/>
                  </a:lnTo>
                  <a:lnTo>
                    <a:pt x="388" y="268"/>
                  </a:lnTo>
                  <a:lnTo>
                    <a:pt x="388" y="266"/>
                  </a:lnTo>
                  <a:lnTo>
                    <a:pt x="383" y="266"/>
                  </a:lnTo>
                  <a:lnTo>
                    <a:pt x="383" y="266"/>
                  </a:lnTo>
                  <a:lnTo>
                    <a:pt x="381" y="266"/>
                  </a:lnTo>
                  <a:lnTo>
                    <a:pt x="381" y="263"/>
                  </a:lnTo>
                  <a:lnTo>
                    <a:pt x="378" y="263"/>
                  </a:lnTo>
                  <a:lnTo>
                    <a:pt x="378" y="263"/>
                  </a:lnTo>
                  <a:lnTo>
                    <a:pt x="378" y="263"/>
                  </a:lnTo>
                  <a:lnTo>
                    <a:pt x="378" y="261"/>
                  </a:lnTo>
                  <a:lnTo>
                    <a:pt x="381" y="261"/>
                  </a:lnTo>
                  <a:lnTo>
                    <a:pt x="381" y="259"/>
                  </a:lnTo>
                  <a:lnTo>
                    <a:pt x="383" y="259"/>
                  </a:lnTo>
                  <a:lnTo>
                    <a:pt x="383" y="259"/>
                  </a:lnTo>
                  <a:lnTo>
                    <a:pt x="388" y="259"/>
                  </a:lnTo>
                  <a:lnTo>
                    <a:pt x="388" y="256"/>
                  </a:lnTo>
                  <a:lnTo>
                    <a:pt x="388" y="256"/>
                  </a:lnTo>
                  <a:lnTo>
                    <a:pt x="388" y="254"/>
                  </a:lnTo>
                  <a:lnTo>
                    <a:pt x="397" y="254"/>
                  </a:lnTo>
                  <a:lnTo>
                    <a:pt x="397" y="254"/>
                  </a:lnTo>
                  <a:lnTo>
                    <a:pt x="404" y="254"/>
                  </a:lnTo>
                  <a:lnTo>
                    <a:pt x="404" y="252"/>
                  </a:lnTo>
                  <a:lnTo>
                    <a:pt x="416" y="252"/>
                  </a:lnTo>
                  <a:lnTo>
                    <a:pt x="416" y="249"/>
                  </a:lnTo>
                  <a:lnTo>
                    <a:pt x="416" y="249"/>
                  </a:lnTo>
                  <a:lnTo>
                    <a:pt x="416" y="249"/>
                  </a:lnTo>
                  <a:lnTo>
                    <a:pt x="414" y="249"/>
                  </a:lnTo>
                  <a:lnTo>
                    <a:pt x="414" y="247"/>
                  </a:lnTo>
                  <a:lnTo>
                    <a:pt x="414" y="247"/>
                  </a:lnTo>
                  <a:lnTo>
                    <a:pt x="414" y="247"/>
                  </a:lnTo>
                  <a:lnTo>
                    <a:pt x="414" y="247"/>
                  </a:lnTo>
                  <a:lnTo>
                    <a:pt x="414" y="245"/>
                  </a:lnTo>
                  <a:lnTo>
                    <a:pt x="414" y="245"/>
                  </a:lnTo>
                  <a:lnTo>
                    <a:pt x="414" y="245"/>
                  </a:lnTo>
                  <a:lnTo>
                    <a:pt x="414" y="245"/>
                  </a:lnTo>
                  <a:lnTo>
                    <a:pt x="414" y="242"/>
                  </a:lnTo>
                  <a:lnTo>
                    <a:pt x="409" y="242"/>
                  </a:lnTo>
                  <a:lnTo>
                    <a:pt x="409" y="242"/>
                  </a:lnTo>
                  <a:lnTo>
                    <a:pt x="407" y="242"/>
                  </a:lnTo>
                  <a:lnTo>
                    <a:pt x="407" y="240"/>
                  </a:lnTo>
                  <a:lnTo>
                    <a:pt x="407" y="240"/>
                  </a:lnTo>
                  <a:lnTo>
                    <a:pt x="407" y="240"/>
                  </a:lnTo>
                  <a:lnTo>
                    <a:pt x="407" y="240"/>
                  </a:lnTo>
                  <a:lnTo>
                    <a:pt x="407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4" y="237"/>
                  </a:lnTo>
                  <a:lnTo>
                    <a:pt x="404" y="237"/>
                  </a:lnTo>
                  <a:lnTo>
                    <a:pt x="402" y="237"/>
                  </a:lnTo>
                  <a:lnTo>
                    <a:pt x="402" y="235"/>
                  </a:lnTo>
                  <a:lnTo>
                    <a:pt x="397" y="235"/>
                  </a:lnTo>
                  <a:lnTo>
                    <a:pt x="397" y="235"/>
                  </a:lnTo>
                  <a:lnTo>
                    <a:pt x="392" y="235"/>
                  </a:lnTo>
                  <a:lnTo>
                    <a:pt x="392" y="233"/>
                  </a:lnTo>
                  <a:lnTo>
                    <a:pt x="359" y="233"/>
                  </a:lnTo>
                  <a:lnTo>
                    <a:pt x="359" y="233"/>
                  </a:lnTo>
                  <a:lnTo>
                    <a:pt x="355" y="233"/>
                  </a:lnTo>
                  <a:lnTo>
                    <a:pt x="355" y="230"/>
                  </a:lnTo>
                  <a:lnTo>
                    <a:pt x="352" y="230"/>
                  </a:lnTo>
                  <a:lnTo>
                    <a:pt x="352" y="230"/>
                  </a:lnTo>
                  <a:lnTo>
                    <a:pt x="348" y="230"/>
                  </a:lnTo>
                  <a:lnTo>
                    <a:pt x="348" y="228"/>
                  </a:lnTo>
                  <a:lnTo>
                    <a:pt x="340" y="228"/>
                  </a:lnTo>
                  <a:lnTo>
                    <a:pt x="340" y="230"/>
                  </a:lnTo>
                  <a:lnTo>
                    <a:pt x="343" y="230"/>
                  </a:lnTo>
                  <a:lnTo>
                    <a:pt x="343" y="233"/>
                  </a:lnTo>
                  <a:lnTo>
                    <a:pt x="345" y="233"/>
                  </a:lnTo>
                  <a:lnTo>
                    <a:pt x="345" y="233"/>
                  </a:lnTo>
                  <a:lnTo>
                    <a:pt x="348" y="233"/>
                  </a:lnTo>
                  <a:lnTo>
                    <a:pt x="348" y="235"/>
                  </a:lnTo>
                  <a:lnTo>
                    <a:pt x="350" y="235"/>
                  </a:lnTo>
                  <a:lnTo>
                    <a:pt x="350" y="235"/>
                  </a:lnTo>
                  <a:lnTo>
                    <a:pt x="352" y="235"/>
                  </a:lnTo>
                  <a:lnTo>
                    <a:pt x="352" y="237"/>
                  </a:lnTo>
                  <a:lnTo>
                    <a:pt x="357" y="237"/>
                  </a:lnTo>
                  <a:lnTo>
                    <a:pt x="357" y="237"/>
                  </a:lnTo>
                  <a:lnTo>
                    <a:pt x="359" y="237"/>
                  </a:lnTo>
                  <a:lnTo>
                    <a:pt x="359" y="237"/>
                  </a:lnTo>
                  <a:lnTo>
                    <a:pt x="362" y="237"/>
                  </a:lnTo>
                  <a:lnTo>
                    <a:pt x="362" y="240"/>
                  </a:lnTo>
                  <a:lnTo>
                    <a:pt x="362" y="240"/>
                  </a:lnTo>
                  <a:lnTo>
                    <a:pt x="362" y="240"/>
                  </a:lnTo>
                  <a:lnTo>
                    <a:pt x="364" y="240"/>
                  </a:lnTo>
                  <a:lnTo>
                    <a:pt x="364" y="242"/>
                  </a:lnTo>
                  <a:lnTo>
                    <a:pt x="362" y="242"/>
                  </a:lnTo>
                  <a:lnTo>
                    <a:pt x="362" y="247"/>
                  </a:lnTo>
                  <a:lnTo>
                    <a:pt x="364" y="247"/>
                  </a:lnTo>
                  <a:lnTo>
                    <a:pt x="364" y="247"/>
                  </a:lnTo>
                  <a:lnTo>
                    <a:pt x="362" y="247"/>
                  </a:lnTo>
                  <a:lnTo>
                    <a:pt x="362" y="249"/>
                  </a:lnTo>
                  <a:lnTo>
                    <a:pt x="362" y="249"/>
                  </a:lnTo>
                  <a:lnTo>
                    <a:pt x="362" y="249"/>
                  </a:lnTo>
                  <a:lnTo>
                    <a:pt x="359" y="249"/>
                  </a:lnTo>
                  <a:lnTo>
                    <a:pt x="359" y="252"/>
                  </a:lnTo>
                  <a:lnTo>
                    <a:pt x="362" y="252"/>
                  </a:lnTo>
                  <a:lnTo>
                    <a:pt x="362" y="254"/>
                  </a:lnTo>
                  <a:lnTo>
                    <a:pt x="359" y="254"/>
                  </a:lnTo>
                  <a:lnTo>
                    <a:pt x="359" y="256"/>
                  </a:lnTo>
                  <a:lnTo>
                    <a:pt x="359" y="256"/>
                  </a:lnTo>
                  <a:lnTo>
                    <a:pt x="359" y="256"/>
                  </a:lnTo>
                  <a:lnTo>
                    <a:pt x="359" y="256"/>
                  </a:lnTo>
                  <a:lnTo>
                    <a:pt x="359" y="259"/>
                  </a:lnTo>
                  <a:lnTo>
                    <a:pt x="357" y="259"/>
                  </a:lnTo>
                  <a:lnTo>
                    <a:pt x="357" y="259"/>
                  </a:lnTo>
                  <a:lnTo>
                    <a:pt x="357" y="259"/>
                  </a:lnTo>
                  <a:lnTo>
                    <a:pt x="357" y="261"/>
                  </a:lnTo>
                  <a:lnTo>
                    <a:pt x="355" y="261"/>
                  </a:lnTo>
                  <a:lnTo>
                    <a:pt x="355" y="261"/>
                  </a:lnTo>
                  <a:lnTo>
                    <a:pt x="355" y="261"/>
                  </a:lnTo>
                  <a:lnTo>
                    <a:pt x="355" y="263"/>
                  </a:lnTo>
                  <a:lnTo>
                    <a:pt x="352" y="263"/>
                  </a:lnTo>
                  <a:lnTo>
                    <a:pt x="352" y="268"/>
                  </a:lnTo>
                  <a:lnTo>
                    <a:pt x="355" y="268"/>
                  </a:lnTo>
                  <a:lnTo>
                    <a:pt x="355" y="268"/>
                  </a:lnTo>
                  <a:lnTo>
                    <a:pt x="362" y="268"/>
                  </a:lnTo>
                  <a:lnTo>
                    <a:pt x="362" y="271"/>
                  </a:lnTo>
                  <a:lnTo>
                    <a:pt x="364" y="271"/>
                  </a:lnTo>
                  <a:lnTo>
                    <a:pt x="364" y="271"/>
                  </a:lnTo>
                  <a:lnTo>
                    <a:pt x="364" y="271"/>
                  </a:lnTo>
                  <a:lnTo>
                    <a:pt x="364" y="273"/>
                  </a:lnTo>
                  <a:lnTo>
                    <a:pt x="366" y="273"/>
                  </a:lnTo>
                  <a:lnTo>
                    <a:pt x="366" y="273"/>
                  </a:lnTo>
                  <a:lnTo>
                    <a:pt x="366" y="273"/>
                  </a:lnTo>
                  <a:lnTo>
                    <a:pt x="366" y="275"/>
                  </a:lnTo>
                  <a:lnTo>
                    <a:pt x="369" y="275"/>
                  </a:lnTo>
                  <a:lnTo>
                    <a:pt x="369" y="278"/>
                  </a:lnTo>
                  <a:lnTo>
                    <a:pt x="366" y="278"/>
                  </a:lnTo>
                  <a:lnTo>
                    <a:pt x="366" y="278"/>
                  </a:lnTo>
                  <a:lnTo>
                    <a:pt x="366" y="278"/>
                  </a:lnTo>
                  <a:lnTo>
                    <a:pt x="366" y="278"/>
                  </a:lnTo>
                  <a:lnTo>
                    <a:pt x="366" y="278"/>
                  </a:lnTo>
                  <a:lnTo>
                    <a:pt x="366" y="280"/>
                  </a:lnTo>
                  <a:lnTo>
                    <a:pt x="366" y="280"/>
                  </a:lnTo>
                  <a:lnTo>
                    <a:pt x="366" y="282"/>
                  </a:lnTo>
                  <a:lnTo>
                    <a:pt x="366" y="282"/>
                  </a:lnTo>
                  <a:lnTo>
                    <a:pt x="366" y="285"/>
                  </a:lnTo>
                  <a:lnTo>
                    <a:pt x="366" y="285"/>
                  </a:lnTo>
                  <a:lnTo>
                    <a:pt x="366" y="285"/>
                  </a:lnTo>
                  <a:lnTo>
                    <a:pt x="364" y="285"/>
                  </a:lnTo>
                  <a:lnTo>
                    <a:pt x="364" y="287"/>
                  </a:lnTo>
                  <a:lnTo>
                    <a:pt x="364" y="287"/>
                  </a:lnTo>
                  <a:lnTo>
                    <a:pt x="364" y="287"/>
                  </a:lnTo>
                  <a:lnTo>
                    <a:pt x="362" y="287"/>
                  </a:lnTo>
                  <a:lnTo>
                    <a:pt x="362" y="287"/>
                  </a:lnTo>
                  <a:lnTo>
                    <a:pt x="362" y="287"/>
                  </a:lnTo>
                  <a:lnTo>
                    <a:pt x="362" y="290"/>
                  </a:lnTo>
                  <a:lnTo>
                    <a:pt x="359" y="290"/>
                  </a:lnTo>
                  <a:lnTo>
                    <a:pt x="359" y="290"/>
                  </a:lnTo>
                  <a:lnTo>
                    <a:pt x="359" y="290"/>
                  </a:lnTo>
                  <a:lnTo>
                    <a:pt x="359" y="294"/>
                  </a:lnTo>
                  <a:lnTo>
                    <a:pt x="357" y="294"/>
                  </a:lnTo>
                  <a:lnTo>
                    <a:pt x="357" y="294"/>
                  </a:lnTo>
                  <a:lnTo>
                    <a:pt x="357" y="294"/>
                  </a:lnTo>
                  <a:lnTo>
                    <a:pt x="357" y="292"/>
                  </a:lnTo>
                  <a:lnTo>
                    <a:pt x="352" y="292"/>
                  </a:lnTo>
                  <a:lnTo>
                    <a:pt x="352" y="292"/>
                  </a:lnTo>
                  <a:lnTo>
                    <a:pt x="352" y="292"/>
                  </a:lnTo>
                  <a:lnTo>
                    <a:pt x="352" y="290"/>
                  </a:lnTo>
                  <a:lnTo>
                    <a:pt x="350" y="290"/>
                  </a:lnTo>
                  <a:lnTo>
                    <a:pt x="350" y="290"/>
                  </a:lnTo>
                  <a:lnTo>
                    <a:pt x="345" y="290"/>
                  </a:lnTo>
                  <a:lnTo>
                    <a:pt x="345" y="287"/>
                  </a:lnTo>
                  <a:lnTo>
                    <a:pt x="345" y="287"/>
                  </a:lnTo>
                  <a:lnTo>
                    <a:pt x="345" y="287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26" y="287"/>
                  </a:lnTo>
                  <a:lnTo>
                    <a:pt x="326" y="285"/>
                  </a:lnTo>
                  <a:lnTo>
                    <a:pt x="324" y="285"/>
                  </a:lnTo>
                  <a:lnTo>
                    <a:pt x="324" y="285"/>
                  </a:lnTo>
                  <a:lnTo>
                    <a:pt x="319" y="285"/>
                  </a:lnTo>
                  <a:lnTo>
                    <a:pt x="319" y="285"/>
                  </a:lnTo>
                  <a:lnTo>
                    <a:pt x="317" y="285"/>
                  </a:lnTo>
                  <a:lnTo>
                    <a:pt x="317" y="287"/>
                  </a:lnTo>
                  <a:lnTo>
                    <a:pt x="317" y="287"/>
                  </a:lnTo>
                  <a:lnTo>
                    <a:pt x="317" y="287"/>
                  </a:lnTo>
                  <a:lnTo>
                    <a:pt x="314" y="287"/>
                  </a:lnTo>
                  <a:lnTo>
                    <a:pt x="314" y="287"/>
                  </a:lnTo>
                  <a:lnTo>
                    <a:pt x="314" y="287"/>
                  </a:lnTo>
                  <a:lnTo>
                    <a:pt x="314" y="290"/>
                  </a:lnTo>
                  <a:lnTo>
                    <a:pt x="312" y="290"/>
                  </a:lnTo>
                  <a:lnTo>
                    <a:pt x="312" y="290"/>
                  </a:lnTo>
                  <a:lnTo>
                    <a:pt x="310" y="290"/>
                  </a:lnTo>
                  <a:lnTo>
                    <a:pt x="310" y="292"/>
                  </a:lnTo>
                  <a:lnTo>
                    <a:pt x="307" y="292"/>
                  </a:lnTo>
                  <a:lnTo>
                    <a:pt x="307" y="292"/>
                  </a:lnTo>
                  <a:lnTo>
                    <a:pt x="307" y="292"/>
                  </a:lnTo>
                  <a:lnTo>
                    <a:pt x="307" y="294"/>
                  </a:lnTo>
                  <a:lnTo>
                    <a:pt x="305" y="294"/>
                  </a:lnTo>
                  <a:lnTo>
                    <a:pt x="305" y="294"/>
                  </a:lnTo>
                  <a:lnTo>
                    <a:pt x="303" y="294"/>
                  </a:lnTo>
                  <a:lnTo>
                    <a:pt x="303" y="297"/>
                  </a:lnTo>
                  <a:lnTo>
                    <a:pt x="298" y="297"/>
                  </a:lnTo>
                  <a:lnTo>
                    <a:pt x="298" y="297"/>
                  </a:lnTo>
                  <a:lnTo>
                    <a:pt x="291" y="297"/>
                  </a:lnTo>
                  <a:lnTo>
                    <a:pt x="291" y="297"/>
                  </a:lnTo>
                  <a:lnTo>
                    <a:pt x="286" y="297"/>
                  </a:lnTo>
                  <a:lnTo>
                    <a:pt x="286" y="299"/>
                  </a:lnTo>
                  <a:lnTo>
                    <a:pt x="286" y="299"/>
                  </a:lnTo>
                  <a:lnTo>
                    <a:pt x="286" y="299"/>
                  </a:lnTo>
                  <a:lnTo>
                    <a:pt x="284" y="299"/>
                  </a:lnTo>
                  <a:lnTo>
                    <a:pt x="284" y="301"/>
                  </a:lnTo>
                  <a:lnTo>
                    <a:pt x="284" y="301"/>
                  </a:lnTo>
                  <a:lnTo>
                    <a:pt x="284" y="301"/>
                  </a:lnTo>
                  <a:lnTo>
                    <a:pt x="281" y="301"/>
                  </a:lnTo>
                  <a:lnTo>
                    <a:pt x="281" y="304"/>
                  </a:lnTo>
                  <a:lnTo>
                    <a:pt x="279" y="304"/>
                  </a:lnTo>
                  <a:lnTo>
                    <a:pt x="279" y="304"/>
                  </a:lnTo>
                  <a:lnTo>
                    <a:pt x="277" y="304"/>
                  </a:lnTo>
                  <a:lnTo>
                    <a:pt x="277" y="306"/>
                  </a:lnTo>
                  <a:lnTo>
                    <a:pt x="274" y="306"/>
                  </a:lnTo>
                  <a:lnTo>
                    <a:pt x="274" y="306"/>
                  </a:lnTo>
                  <a:lnTo>
                    <a:pt x="269" y="306"/>
                  </a:lnTo>
                  <a:lnTo>
                    <a:pt x="269" y="309"/>
                  </a:lnTo>
                  <a:lnTo>
                    <a:pt x="267" y="309"/>
                  </a:lnTo>
                  <a:lnTo>
                    <a:pt x="267" y="309"/>
                  </a:lnTo>
                  <a:lnTo>
                    <a:pt x="267" y="309"/>
                  </a:lnTo>
                  <a:lnTo>
                    <a:pt x="267" y="316"/>
                  </a:lnTo>
                  <a:lnTo>
                    <a:pt x="267" y="316"/>
                  </a:lnTo>
                  <a:lnTo>
                    <a:pt x="267" y="318"/>
                  </a:lnTo>
                  <a:lnTo>
                    <a:pt x="269" y="318"/>
                  </a:lnTo>
                  <a:lnTo>
                    <a:pt x="269" y="318"/>
                  </a:lnTo>
                  <a:lnTo>
                    <a:pt x="272" y="318"/>
                  </a:lnTo>
                  <a:lnTo>
                    <a:pt x="272" y="318"/>
                  </a:lnTo>
                  <a:lnTo>
                    <a:pt x="272" y="318"/>
                  </a:lnTo>
                  <a:lnTo>
                    <a:pt x="272" y="320"/>
                  </a:lnTo>
                  <a:lnTo>
                    <a:pt x="274" y="320"/>
                  </a:lnTo>
                  <a:lnTo>
                    <a:pt x="274" y="323"/>
                  </a:lnTo>
                  <a:lnTo>
                    <a:pt x="274" y="323"/>
                  </a:lnTo>
                  <a:lnTo>
                    <a:pt x="274" y="323"/>
                  </a:lnTo>
                  <a:lnTo>
                    <a:pt x="277" y="323"/>
                  </a:lnTo>
                  <a:lnTo>
                    <a:pt x="277" y="325"/>
                  </a:lnTo>
                  <a:lnTo>
                    <a:pt x="277" y="325"/>
                  </a:lnTo>
                  <a:lnTo>
                    <a:pt x="277" y="327"/>
                  </a:lnTo>
                  <a:lnTo>
                    <a:pt x="279" y="327"/>
                  </a:lnTo>
                  <a:lnTo>
                    <a:pt x="279" y="327"/>
                  </a:lnTo>
                  <a:lnTo>
                    <a:pt x="279" y="327"/>
                  </a:lnTo>
                  <a:lnTo>
                    <a:pt x="279" y="325"/>
                  </a:lnTo>
                  <a:lnTo>
                    <a:pt x="281" y="325"/>
                  </a:lnTo>
                  <a:lnTo>
                    <a:pt x="281" y="327"/>
                  </a:lnTo>
                  <a:lnTo>
                    <a:pt x="281" y="327"/>
                  </a:lnTo>
                  <a:lnTo>
                    <a:pt x="281" y="327"/>
                  </a:lnTo>
                  <a:lnTo>
                    <a:pt x="272" y="327"/>
                  </a:lnTo>
                  <a:lnTo>
                    <a:pt x="272" y="330"/>
                  </a:lnTo>
                  <a:lnTo>
                    <a:pt x="269" y="330"/>
                  </a:lnTo>
                  <a:lnTo>
                    <a:pt x="269" y="330"/>
                  </a:lnTo>
                  <a:lnTo>
                    <a:pt x="267" y="330"/>
                  </a:lnTo>
                  <a:lnTo>
                    <a:pt x="267" y="332"/>
                  </a:lnTo>
                  <a:lnTo>
                    <a:pt x="267" y="332"/>
                  </a:lnTo>
                  <a:lnTo>
                    <a:pt x="267" y="335"/>
                  </a:lnTo>
                  <a:lnTo>
                    <a:pt x="260" y="335"/>
                  </a:lnTo>
                  <a:lnTo>
                    <a:pt x="260" y="332"/>
                  </a:lnTo>
                  <a:lnTo>
                    <a:pt x="260" y="332"/>
                  </a:lnTo>
                  <a:lnTo>
                    <a:pt x="260" y="332"/>
                  </a:lnTo>
                  <a:lnTo>
                    <a:pt x="253" y="332"/>
                  </a:lnTo>
                  <a:lnTo>
                    <a:pt x="253" y="330"/>
                  </a:lnTo>
                  <a:lnTo>
                    <a:pt x="253" y="330"/>
                  </a:lnTo>
                  <a:lnTo>
                    <a:pt x="253" y="330"/>
                  </a:lnTo>
                  <a:lnTo>
                    <a:pt x="246" y="330"/>
                  </a:lnTo>
                  <a:lnTo>
                    <a:pt x="246" y="327"/>
                  </a:lnTo>
                  <a:lnTo>
                    <a:pt x="241" y="327"/>
                  </a:lnTo>
                  <a:lnTo>
                    <a:pt x="241" y="327"/>
                  </a:lnTo>
                  <a:lnTo>
                    <a:pt x="239" y="327"/>
                  </a:lnTo>
                  <a:lnTo>
                    <a:pt x="239" y="327"/>
                  </a:lnTo>
                  <a:lnTo>
                    <a:pt x="229" y="327"/>
                  </a:lnTo>
                  <a:lnTo>
                    <a:pt x="229" y="325"/>
                  </a:lnTo>
                  <a:lnTo>
                    <a:pt x="227" y="325"/>
                  </a:lnTo>
                  <a:lnTo>
                    <a:pt x="227" y="325"/>
                  </a:lnTo>
                  <a:lnTo>
                    <a:pt x="224" y="325"/>
                  </a:lnTo>
                  <a:lnTo>
                    <a:pt x="224" y="323"/>
                  </a:lnTo>
                  <a:lnTo>
                    <a:pt x="222" y="323"/>
                  </a:lnTo>
                  <a:lnTo>
                    <a:pt x="222" y="320"/>
                  </a:lnTo>
                  <a:lnTo>
                    <a:pt x="217" y="320"/>
                  </a:lnTo>
                  <a:lnTo>
                    <a:pt x="217" y="320"/>
                  </a:lnTo>
                  <a:lnTo>
                    <a:pt x="213" y="320"/>
                  </a:lnTo>
                  <a:lnTo>
                    <a:pt x="213" y="318"/>
                  </a:lnTo>
                  <a:lnTo>
                    <a:pt x="206" y="318"/>
                  </a:lnTo>
                  <a:lnTo>
                    <a:pt x="206" y="318"/>
                  </a:lnTo>
                  <a:lnTo>
                    <a:pt x="203" y="318"/>
                  </a:lnTo>
                  <a:lnTo>
                    <a:pt x="203" y="318"/>
                  </a:lnTo>
                  <a:lnTo>
                    <a:pt x="203" y="318"/>
                  </a:lnTo>
                  <a:lnTo>
                    <a:pt x="203" y="318"/>
                  </a:lnTo>
                  <a:lnTo>
                    <a:pt x="203" y="318"/>
                  </a:lnTo>
                  <a:lnTo>
                    <a:pt x="203" y="325"/>
                  </a:lnTo>
                  <a:lnTo>
                    <a:pt x="201" y="325"/>
                  </a:lnTo>
                  <a:lnTo>
                    <a:pt x="201" y="325"/>
                  </a:lnTo>
                  <a:lnTo>
                    <a:pt x="198" y="325"/>
                  </a:lnTo>
                  <a:lnTo>
                    <a:pt x="198" y="325"/>
                  </a:lnTo>
                  <a:lnTo>
                    <a:pt x="196" y="325"/>
                  </a:lnTo>
                  <a:lnTo>
                    <a:pt x="196" y="327"/>
                  </a:lnTo>
                  <a:lnTo>
                    <a:pt x="196" y="327"/>
                  </a:lnTo>
                  <a:lnTo>
                    <a:pt x="196" y="327"/>
                  </a:lnTo>
                  <a:lnTo>
                    <a:pt x="198" y="327"/>
                  </a:lnTo>
                  <a:lnTo>
                    <a:pt x="198" y="330"/>
                  </a:lnTo>
                  <a:lnTo>
                    <a:pt x="201" y="330"/>
                  </a:lnTo>
                  <a:lnTo>
                    <a:pt x="201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2"/>
                  </a:lnTo>
                  <a:lnTo>
                    <a:pt x="203" y="335"/>
                  </a:lnTo>
                  <a:lnTo>
                    <a:pt x="206" y="335"/>
                  </a:lnTo>
                  <a:lnTo>
                    <a:pt x="206" y="335"/>
                  </a:lnTo>
                  <a:lnTo>
                    <a:pt x="206" y="335"/>
                  </a:lnTo>
                  <a:lnTo>
                    <a:pt x="206" y="337"/>
                  </a:lnTo>
                  <a:lnTo>
                    <a:pt x="208" y="337"/>
                  </a:lnTo>
                  <a:lnTo>
                    <a:pt x="208" y="337"/>
                  </a:lnTo>
                  <a:lnTo>
                    <a:pt x="208" y="337"/>
                  </a:lnTo>
                  <a:lnTo>
                    <a:pt x="208" y="337"/>
                  </a:lnTo>
                  <a:lnTo>
                    <a:pt x="210" y="337"/>
                  </a:lnTo>
                  <a:lnTo>
                    <a:pt x="210" y="339"/>
                  </a:lnTo>
                  <a:lnTo>
                    <a:pt x="213" y="339"/>
                  </a:lnTo>
                  <a:lnTo>
                    <a:pt x="213" y="339"/>
                  </a:lnTo>
                  <a:lnTo>
                    <a:pt x="217" y="339"/>
                  </a:lnTo>
                  <a:lnTo>
                    <a:pt x="217" y="339"/>
                  </a:lnTo>
                  <a:lnTo>
                    <a:pt x="220" y="339"/>
                  </a:lnTo>
                  <a:lnTo>
                    <a:pt x="220" y="339"/>
                  </a:lnTo>
                  <a:lnTo>
                    <a:pt x="222" y="339"/>
                  </a:lnTo>
                  <a:lnTo>
                    <a:pt x="222" y="337"/>
                  </a:lnTo>
                  <a:lnTo>
                    <a:pt x="224" y="337"/>
                  </a:lnTo>
                  <a:lnTo>
                    <a:pt x="224" y="339"/>
                  </a:lnTo>
                  <a:lnTo>
                    <a:pt x="227" y="339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4"/>
                  </a:lnTo>
                  <a:lnTo>
                    <a:pt x="227" y="344"/>
                  </a:lnTo>
                  <a:lnTo>
                    <a:pt x="227" y="346"/>
                  </a:lnTo>
                  <a:lnTo>
                    <a:pt x="229" y="346"/>
                  </a:lnTo>
                  <a:lnTo>
                    <a:pt x="229" y="346"/>
                  </a:lnTo>
                  <a:lnTo>
                    <a:pt x="232" y="346"/>
                  </a:lnTo>
                  <a:lnTo>
                    <a:pt x="232" y="349"/>
                  </a:lnTo>
                  <a:lnTo>
                    <a:pt x="229" y="349"/>
                  </a:lnTo>
                  <a:lnTo>
                    <a:pt x="229" y="349"/>
                  </a:lnTo>
                  <a:lnTo>
                    <a:pt x="227" y="349"/>
                  </a:lnTo>
                  <a:lnTo>
                    <a:pt x="227" y="351"/>
                  </a:lnTo>
                  <a:lnTo>
                    <a:pt x="222" y="351"/>
                  </a:lnTo>
                  <a:lnTo>
                    <a:pt x="222" y="354"/>
                  </a:lnTo>
                  <a:lnTo>
                    <a:pt x="220" y="354"/>
                  </a:lnTo>
                  <a:lnTo>
                    <a:pt x="220" y="354"/>
                  </a:lnTo>
                  <a:lnTo>
                    <a:pt x="217" y="354"/>
                  </a:lnTo>
                  <a:lnTo>
                    <a:pt x="217" y="354"/>
                  </a:lnTo>
                  <a:lnTo>
                    <a:pt x="213" y="354"/>
                  </a:lnTo>
                  <a:lnTo>
                    <a:pt x="213" y="351"/>
                  </a:lnTo>
                  <a:lnTo>
                    <a:pt x="201" y="351"/>
                  </a:lnTo>
                  <a:lnTo>
                    <a:pt x="201" y="349"/>
                  </a:lnTo>
                  <a:lnTo>
                    <a:pt x="198" y="349"/>
                  </a:lnTo>
                  <a:lnTo>
                    <a:pt x="198" y="349"/>
                  </a:lnTo>
                  <a:lnTo>
                    <a:pt x="194" y="349"/>
                  </a:lnTo>
                  <a:lnTo>
                    <a:pt x="194" y="346"/>
                  </a:lnTo>
                  <a:lnTo>
                    <a:pt x="194" y="346"/>
                  </a:lnTo>
                  <a:lnTo>
                    <a:pt x="194" y="346"/>
                  </a:lnTo>
                  <a:lnTo>
                    <a:pt x="191" y="346"/>
                  </a:lnTo>
                  <a:lnTo>
                    <a:pt x="191" y="344"/>
                  </a:lnTo>
                  <a:lnTo>
                    <a:pt x="191" y="344"/>
                  </a:lnTo>
                  <a:lnTo>
                    <a:pt x="191" y="344"/>
                  </a:lnTo>
                  <a:lnTo>
                    <a:pt x="189" y="344"/>
                  </a:lnTo>
                  <a:lnTo>
                    <a:pt x="189" y="342"/>
                  </a:lnTo>
                  <a:lnTo>
                    <a:pt x="187" y="342"/>
                  </a:lnTo>
                  <a:lnTo>
                    <a:pt x="187" y="344"/>
                  </a:lnTo>
                  <a:lnTo>
                    <a:pt x="187" y="344"/>
                  </a:lnTo>
                  <a:lnTo>
                    <a:pt x="187" y="342"/>
                  </a:lnTo>
                  <a:lnTo>
                    <a:pt x="187" y="342"/>
                  </a:lnTo>
                  <a:lnTo>
                    <a:pt x="187" y="339"/>
                  </a:lnTo>
                  <a:lnTo>
                    <a:pt x="187" y="339"/>
                  </a:lnTo>
                  <a:lnTo>
                    <a:pt x="187" y="337"/>
                  </a:lnTo>
                  <a:lnTo>
                    <a:pt x="184" y="337"/>
                  </a:lnTo>
                  <a:lnTo>
                    <a:pt x="184" y="339"/>
                  </a:lnTo>
                  <a:lnTo>
                    <a:pt x="184" y="339"/>
                  </a:lnTo>
                  <a:lnTo>
                    <a:pt x="184" y="339"/>
                  </a:lnTo>
                  <a:lnTo>
                    <a:pt x="182" y="339"/>
                  </a:lnTo>
                  <a:lnTo>
                    <a:pt x="182" y="337"/>
                  </a:lnTo>
                  <a:lnTo>
                    <a:pt x="179" y="337"/>
                  </a:lnTo>
                  <a:lnTo>
                    <a:pt x="179" y="339"/>
                  </a:lnTo>
                  <a:lnTo>
                    <a:pt x="179" y="339"/>
                  </a:lnTo>
                  <a:lnTo>
                    <a:pt x="179" y="337"/>
                  </a:lnTo>
                  <a:lnTo>
                    <a:pt x="175" y="337"/>
                  </a:lnTo>
                  <a:lnTo>
                    <a:pt x="175" y="339"/>
                  </a:lnTo>
                  <a:lnTo>
                    <a:pt x="177" y="339"/>
                  </a:lnTo>
                  <a:lnTo>
                    <a:pt x="177" y="339"/>
                  </a:lnTo>
                  <a:lnTo>
                    <a:pt x="172" y="339"/>
                  </a:lnTo>
                  <a:lnTo>
                    <a:pt x="172" y="339"/>
                  </a:lnTo>
                  <a:lnTo>
                    <a:pt x="172" y="339"/>
                  </a:lnTo>
                  <a:lnTo>
                    <a:pt x="172" y="337"/>
                  </a:lnTo>
                  <a:lnTo>
                    <a:pt x="170" y="337"/>
                  </a:lnTo>
                  <a:lnTo>
                    <a:pt x="170" y="339"/>
                  </a:lnTo>
                  <a:lnTo>
                    <a:pt x="168" y="339"/>
                  </a:lnTo>
                  <a:lnTo>
                    <a:pt x="168" y="337"/>
                  </a:lnTo>
                  <a:lnTo>
                    <a:pt x="168" y="337"/>
                  </a:lnTo>
                  <a:lnTo>
                    <a:pt x="168" y="337"/>
                  </a:lnTo>
                  <a:lnTo>
                    <a:pt x="168" y="337"/>
                  </a:lnTo>
                  <a:lnTo>
                    <a:pt x="168" y="337"/>
                  </a:lnTo>
                  <a:lnTo>
                    <a:pt x="165" y="337"/>
                  </a:lnTo>
                  <a:lnTo>
                    <a:pt x="165" y="337"/>
                  </a:lnTo>
                  <a:lnTo>
                    <a:pt x="165" y="337"/>
                  </a:lnTo>
                  <a:lnTo>
                    <a:pt x="165" y="335"/>
                  </a:lnTo>
                  <a:lnTo>
                    <a:pt x="165" y="335"/>
                  </a:lnTo>
                  <a:lnTo>
                    <a:pt x="165" y="335"/>
                  </a:lnTo>
                  <a:lnTo>
                    <a:pt x="165" y="335"/>
                  </a:lnTo>
                  <a:lnTo>
                    <a:pt x="165" y="332"/>
                  </a:lnTo>
                  <a:lnTo>
                    <a:pt x="165" y="332"/>
                  </a:lnTo>
                  <a:lnTo>
                    <a:pt x="165" y="330"/>
                  </a:lnTo>
                  <a:lnTo>
                    <a:pt x="168" y="330"/>
                  </a:lnTo>
                  <a:lnTo>
                    <a:pt x="168" y="327"/>
                  </a:lnTo>
                  <a:lnTo>
                    <a:pt x="165" y="327"/>
                  </a:lnTo>
                  <a:lnTo>
                    <a:pt x="165" y="327"/>
                  </a:lnTo>
                  <a:lnTo>
                    <a:pt x="165" y="327"/>
                  </a:lnTo>
                  <a:lnTo>
                    <a:pt x="165" y="325"/>
                  </a:lnTo>
                  <a:lnTo>
                    <a:pt x="163" y="325"/>
                  </a:lnTo>
                  <a:lnTo>
                    <a:pt x="163" y="325"/>
                  </a:lnTo>
                  <a:lnTo>
                    <a:pt x="163" y="325"/>
                  </a:lnTo>
                  <a:lnTo>
                    <a:pt x="163" y="323"/>
                  </a:lnTo>
                  <a:lnTo>
                    <a:pt x="161" y="323"/>
                  </a:lnTo>
                  <a:lnTo>
                    <a:pt x="161" y="320"/>
                  </a:lnTo>
                  <a:lnTo>
                    <a:pt x="161" y="320"/>
                  </a:lnTo>
                  <a:lnTo>
                    <a:pt x="161" y="320"/>
                  </a:lnTo>
                  <a:lnTo>
                    <a:pt x="158" y="320"/>
                  </a:lnTo>
                  <a:lnTo>
                    <a:pt x="158" y="318"/>
                  </a:lnTo>
                  <a:lnTo>
                    <a:pt x="161" y="318"/>
                  </a:lnTo>
                  <a:lnTo>
                    <a:pt x="161" y="318"/>
                  </a:lnTo>
                  <a:lnTo>
                    <a:pt x="158" y="318"/>
                  </a:lnTo>
                  <a:lnTo>
                    <a:pt x="158" y="318"/>
                  </a:lnTo>
                  <a:lnTo>
                    <a:pt x="156" y="318"/>
                  </a:lnTo>
                  <a:lnTo>
                    <a:pt x="156" y="316"/>
                  </a:lnTo>
                  <a:lnTo>
                    <a:pt x="153" y="316"/>
                  </a:lnTo>
                  <a:lnTo>
                    <a:pt x="153" y="313"/>
                  </a:lnTo>
                  <a:lnTo>
                    <a:pt x="156" y="313"/>
                  </a:lnTo>
                  <a:lnTo>
                    <a:pt x="156" y="313"/>
                  </a:lnTo>
                  <a:lnTo>
                    <a:pt x="158" y="313"/>
                  </a:lnTo>
                  <a:lnTo>
                    <a:pt x="158" y="311"/>
                  </a:lnTo>
                  <a:lnTo>
                    <a:pt x="158" y="311"/>
                  </a:lnTo>
                  <a:lnTo>
                    <a:pt x="158" y="311"/>
                  </a:lnTo>
                  <a:lnTo>
                    <a:pt x="161" y="311"/>
                  </a:lnTo>
                  <a:lnTo>
                    <a:pt x="161" y="309"/>
                  </a:lnTo>
                  <a:lnTo>
                    <a:pt x="161" y="309"/>
                  </a:lnTo>
                  <a:lnTo>
                    <a:pt x="161" y="309"/>
                  </a:lnTo>
                  <a:lnTo>
                    <a:pt x="163" y="309"/>
                  </a:lnTo>
                  <a:lnTo>
                    <a:pt x="163" y="309"/>
                  </a:lnTo>
                  <a:lnTo>
                    <a:pt x="163" y="309"/>
                  </a:lnTo>
                  <a:lnTo>
                    <a:pt x="163" y="306"/>
                  </a:lnTo>
                  <a:lnTo>
                    <a:pt x="165" y="306"/>
                  </a:lnTo>
                  <a:lnTo>
                    <a:pt x="165" y="306"/>
                  </a:lnTo>
                  <a:lnTo>
                    <a:pt x="165" y="306"/>
                  </a:lnTo>
                  <a:lnTo>
                    <a:pt x="165" y="304"/>
                  </a:lnTo>
                  <a:lnTo>
                    <a:pt x="163" y="304"/>
                  </a:lnTo>
                  <a:lnTo>
                    <a:pt x="163" y="301"/>
                  </a:lnTo>
                  <a:lnTo>
                    <a:pt x="163" y="301"/>
                  </a:lnTo>
                  <a:lnTo>
                    <a:pt x="163" y="299"/>
                  </a:lnTo>
                  <a:lnTo>
                    <a:pt x="161" y="299"/>
                  </a:lnTo>
                  <a:lnTo>
                    <a:pt x="161" y="297"/>
                  </a:lnTo>
                  <a:lnTo>
                    <a:pt x="158" y="297"/>
                  </a:lnTo>
                  <a:lnTo>
                    <a:pt x="158" y="297"/>
                  </a:lnTo>
                  <a:lnTo>
                    <a:pt x="156" y="297"/>
                  </a:lnTo>
                  <a:lnTo>
                    <a:pt x="156" y="297"/>
                  </a:lnTo>
                  <a:lnTo>
                    <a:pt x="153" y="297"/>
                  </a:lnTo>
                  <a:lnTo>
                    <a:pt x="153" y="294"/>
                  </a:lnTo>
                  <a:lnTo>
                    <a:pt x="151" y="294"/>
                  </a:lnTo>
                  <a:lnTo>
                    <a:pt x="151" y="294"/>
                  </a:lnTo>
                  <a:lnTo>
                    <a:pt x="151" y="294"/>
                  </a:lnTo>
                  <a:lnTo>
                    <a:pt x="151" y="292"/>
                  </a:lnTo>
                  <a:lnTo>
                    <a:pt x="146" y="292"/>
                  </a:lnTo>
                  <a:lnTo>
                    <a:pt x="146" y="292"/>
                  </a:lnTo>
                  <a:lnTo>
                    <a:pt x="144" y="292"/>
                  </a:lnTo>
                  <a:lnTo>
                    <a:pt x="144" y="290"/>
                  </a:lnTo>
                  <a:lnTo>
                    <a:pt x="142" y="290"/>
                  </a:lnTo>
                  <a:lnTo>
                    <a:pt x="142" y="290"/>
                  </a:lnTo>
                  <a:lnTo>
                    <a:pt x="142" y="290"/>
                  </a:lnTo>
                  <a:lnTo>
                    <a:pt x="142" y="287"/>
                  </a:lnTo>
                  <a:lnTo>
                    <a:pt x="139" y="287"/>
                  </a:lnTo>
                  <a:lnTo>
                    <a:pt x="139" y="287"/>
                  </a:lnTo>
                  <a:lnTo>
                    <a:pt x="139" y="287"/>
                  </a:lnTo>
                  <a:lnTo>
                    <a:pt x="139" y="287"/>
                  </a:lnTo>
                  <a:lnTo>
                    <a:pt x="137" y="287"/>
                  </a:lnTo>
                  <a:lnTo>
                    <a:pt x="137" y="287"/>
                  </a:lnTo>
                  <a:lnTo>
                    <a:pt x="137" y="287"/>
                  </a:lnTo>
                  <a:lnTo>
                    <a:pt x="137" y="287"/>
                  </a:lnTo>
                  <a:lnTo>
                    <a:pt x="134" y="287"/>
                  </a:lnTo>
                  <a:lnTo>
                    <a:pt x="134" y="285"/>
                  </a:lnTo>
                  <a:lnTo>
                    <a:pt x="134" y="285"/>
                  </a:lnTo>
                  <a:lnTo>
                    <a:pt x="134" y="285"/>
                  </a:lnTo>
                  <a:lnTo>
                    <a:pt x="132" y="285"/>
                  </a:lnTo>
                  <a:lnTo>
                    <a:pt x="132" y="282"/>
                  </a:lnTo>
                  <a:lnTo>
                    <a:pt x="132" y="282"/>
                  </a:lnTo>
                  <a:lnTo>
                    <a:pt x="132" y="282"/>
                  </a:lnTo>
                  <a:lnTo>
                    <a:pt x="130" y="282"/>
                  </a:lnTo>
                  <a:lnTo>
                    <a:pt x="130" y="280"/>
                  </a:lnTo>
                  <a:lnTo>
                    <a:pt x="127" y="280"/>
                  </a:lnTo>
                  <a:lnTo>
                    <a:pt x="127" y="280"/>
                  </a:lnTo>
                  <a:lnTo>
                    <a:pt x="123" y="280"/>
                  </a:lnTo>
                  <a:lnTo>
                    <a:pt x="123" y="278"/>
                  </a:lnTo>
                  <a:lnTo>
                    <a:pt x="120" y="278"/>
                  </a:lnTo>
                  <a:lnTo>
                    <a:pt x="120" y="278"/>
                  </a:lnTo>
                  <a:lnTo>
                    <a:pt x="116" y="278"/>
                  </a:lnTo>
                  <a:lnTo>
                    <a:pt x="116" y="278"/>
                  </a:lnTo>
                  <a:lnTo>
                    <a:pt x="116" y="278"/>
                  </a:lnTo>
                  <a:lnTo>
                    <a:pt x="116" y="275"/>
                  </a:lnTo>
                  <a:lnTo>
                    <a:pt x="113" y="275"/>
                  </a:lnTo>
                  <a:lnTo>
                    <a:pt x="113" y="273"/>
                  </a:lnTo>
                  <a:lnTo>
                    <a:pt x="116" y="273"/>
                  </a:lnTo>
                  <a:lnTo>
                    <a:pt x="116" y="271"/>
                  </a:lnTo>
                  <a:lnTo>
                    <a:pt x="118" y="271"/>
                  </a:lnTo>
                  <a:lnTo>
                    <a:pt x="118" y="273"/>
                  </a:lnTo>
                  <a:lnTo>
                    <a:pt x="118" y="273"/>
                  </a:lnTo>
                  <a:lnTo>
                    <a:pt x="118" y="273"/>
                  </a:lnTo>
                  <a:lnTo>
                    <a:pt x="118" y="273"/>
                  </a:lnTo>
                  <a:lnTo>
                    <a:pt x="118" y="275"/>
                  </a:lnTo>
                  <a:lnTo>
                    <a:pt x="120" y="275"/>
                  </a:lnTo>
                  <a:lnTo>
                    <a:pt x="120" y="275"/>
                  </a:lnTo>
                  <a:lnTo>
                    <a:pt x="123" y="275"/>
                  </a:lnTo>
                  <a:lnTo>
                    <a:pt x="123" y="278"/>
                  </a:lnTo>
                  <a:lnTo>
                    <a:pt x="125" y="278"/>
                  </a:lnTo>
                  <a:lnTo>
                    <a:pt x="125" y="278"/>
                  </a:lnTo>
                  <a:lnTo>
                    <a:pt x="127" y="278"/>
                  </a:lnTo>
                  <a:lnTo>
                    <a:pt x="127" y="278"/>
                  </a:lnTo>
                  <a:lnTo>
                    <a:pt x="130" y="278"/>
                  </a:lnTo>
                  <a:lnTo>
                    <a:pt x="130" y="280"/>
                  </a:lnTo>
                  <a:lnTo>
                    <a:pt x="134" y="280"/>
                  </a:lnTo>
                  <a:lnTo>
                    <a:pt x="134" y="280"/>
                  </a:lnTo>
                  <a:lnTo>
                    <a:pt x="137" y="280"/>
                  </a:lnTo>
                  <a:lnTo>
                    <a:pt x="137" y="278"/>
                  </a:lnTo>
                  <a:lnTo>
                    <a:pt x="137" y="278"/>
                  </a:lnTo>
                  <a:lnTo>
                    <a:pt x="137" y="278"/>
                  </a:lnTo>
                  <a:lnTo>
                    <a:pt x="139" y="278"/>
                  </a:lnTo>
                  <a:lnTo>
                    <a:pt x="139" y="280"/>
                  </a:lnTo>
                  <a:lnTo>
                    <a:pt x="139" y="280"/>
                  </a:lnTo>
                  <a:lnTo>
                    <a:pt x="139" y="280"/>
                  </a:lnTo>
                  <a:lnTo>
                    <a:pt x="149" y="280"/>
                  </a:lnTo>
                  <a:lnTo>
                    <a:pt x="149" y="282"/>
                  </a:lnTo>
                  <a:lnTo>
                    <a:pt x="151" y="282"/>
                  </a:lnTo>
                  <a:lnTo>
                    <a:pt x="151" y="282"/>
                  </a:lnTo>
                  <a:lnTo>
                    <a:pt x="151" y="282"/>
                  </a:lnTo>
                  <a:lnTo>
                    <a:pt x="151" y="285"/>
                  </a:lnTo>
                  <a:lnTo>
                    <a:pt x="153" y="285"/>
                  </a:lnTo>
                  <a:lnTo>
                    <a:pt x="153" y="285"/>
                  </a:lnTo>
                  <a:lnTo>
                    <a:pt x="156" y="285"/>
                  </a:lnTo>
                  <a:lnTo>
                    <a:pt x="156" y="285"/>
                  </a:lnTo>
                  <a:lnTo>
                    <a:pt x="158" y="285"/>
                  </a:lnTo>
                  <a:lnTo>
                    <a:pt x="158" y="282"/>
                  </a:lnTo>
                  <a:lnTo>
                    <a:pt x="163" y="282"/>
                  </a:lnTo>
                  <a:lnTo>
                    <a:pt x="163" y="285"/>
                  </a:lnTo>
                  <a:lnTo>
                    <a:pt x="165" y="285"/>
                  </a:lnTo>
                  <a:lnTo>
                    <a:pt x="165" y="285"/>
                  </a:lnTo>
                  <a:lnTo>
                    <a:pt x="168" y="285"/>
                  </a:lnTo>
                  <a:lnTo>
                    <a:pt x="168" y="287"/>
                  </a:lnTo>
                  <a:lnTo>
                    <a:pt x="172" y="287"/>
                  </a:lnTo>
                  <a:lnTo>
                    <a:pt x="172" y="287"/>
                  </a:lnTo>
                  <a:lnTo>
                    <a:pt x="177" y="287"/>
                  </a:lnTo>
                  <a:lnTo>
                    <a:pt x="177" y="290"/>
                  </a:lnTo>
                  <a:lnTo>
                    <a:pt x="187" y="290"/>
                  </a:lnTo>
                  <a:lnTo>
                    <a:pt x="187" y="290"/>
                  </a:lnTo>
                  <a:lnTo>
                    <a:pt x="196" y="290"/>
                  </a:lnTo>
                  <a:lnTo>
                    <a:pt x="196" y="292"/>
                  </a:lnTo>
                  <a:lnTo>
                    <a:pt x="208" y="292"/>
                  </a:lnTo>
                  <a:lnTo>
                    <a:pt x="208" y="292"/>
                  </a:lnTo>
                  <a:lnTo>
                    <a:pt x="213" y="292"/>
                  </a:lnTo>
                  <a:lnTo>
                    <a:pt x="213" y="294"/>
                  </a:lnTo>
                  <a:lnTo>
                    <a:pt x="217" y="294"/>
                  </a:lnTo>
                  <a:lnTo>
                    <a:pt x="217" y="294"/>
                  </a:lnTo>
                  <a:lnTo>
                    <a:pt x="220" y="294"/>
                  </a:lnTo>
                  <a:lnTo>
                    <a:pt x="220" y="297"/>
                  </a:lnTo>
                  <a:lnTo>
                    <a:pt x="227" y="297"/>
                  </a:lnTo>
                  <a:lnTo>
                    <a:pt x="227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55" y="297"/>
                  </a:lnTo>
                  <a:lnTo>
                    <a:pt x="255" y="294"/>
                  </a:lnTo>
                  <a:lnTo>
                    <a:pt x="260" y="294"/>
                  </a:lnTo>
                  <a:lnTo>
                    <a:pt x="260" y="294"/>
                  </a:lnTo>
                  <a:lnTo>
                    <a:pt x="267" y="294"/>
                  </a:lnTo>
                  <a:lnTo>
                    <a:pt x="267" y="292"/>
                  </a:lnTo>
                  <a:lnTo>
                    <a:pt x="272" y="292"/>
                  </a:lnTo>
                  <a:lnTo>
                    <a:pt x="272" y="292"/>
                  </a:lnTo>
                  <a:lnTo>
                    <a:pt x="274" y="292"/>
                  </a:lnTo>
                  <a:lnTo>
                    <a:pt x="274" y="290"/>
                  </a:lnTo>
                  <a:lnTo>
                    <a:pt x="277" y="290"/>
                  </a:lnTo>
                  <a:lnTo>
                    <a:pt x="277" y="290"/>
                  </a:lnTo>
                  <a:lnTo>
                    <a:pt x="279" y="290"/>
                  </a:lnTo>
                  <a:lnTo>
                    <a:pt x="279" y="287"/>
                  </a:lnTo>
                  <a:lnTo>
                    <a:pt x="284" y="287"/>
                  </a:lnTo>
                  <a:lnTo>
                    <a:pt x="284" y="287"/>
                  </a:lnTo>
                  <a:lnTo>
                    <a:pt x="286" y="287"/>
                  </a:lnTo>
                  <a:lnTo>
                    <a:pt x="286" y="287"/>
                  </a:lnTo>
                  <a:lnTo>
                    <a:pt x="286" y="287"/>
                  </a:lnTo>
                  <a:lnTo>
                    <a:pt x="286" y="285"/>
                  </a:lnTo>
                  <a:lnTo>
                    <a:pt x="286" y="285"/>
                  </a:lnTo>
                  <a:lnTo>
                    <a:pt x="286" y="287"/>
                  </a:lnTo>
                  <a:lnTo>
                    <a:pt x="288" y="287"/>
                  </a:lnTo>
                  <a:lnTo>
                    <a:pt x="288" y="285"/>
                  </a:lnTo>
                  <a:lnTo>
                    <a:pt x="288" y="285"/>
                  </a:lnTo>
                  <a:lnTo>
                    <a:pt x="288" y="282"/>
                  </a:lnTo>
                  <a:lnTo>
                    <a:pt x="291" y="282"/>
                  </a:lnTo>
                  <a:lnTo>
                    <a:pt x="291" y="282"/>
                  </a:lnTo>
                  <a:lnTo>
                    <a:pt x="293" y="282"/>
                  </a:lnTo>
                  <a:lnTo>
                    <a:pt x="293" y="280"/>
                  </a:lnTo>
                  <a:lnTo>
                    <a:pt x="293" y="280"/>
                  </a:lnTo>
                  <a:lnTo>
                    <a:pt x="293" y="280"/>
                  </a:lnTo>
                  <a:lnTo>
                    <a:pt x="298" y="280"/>
                  </a:lnTo>
                  <a:lnTo>
                    <a:pt x="298" y="278"/>
                  </a:lnTo>
                  <a:lnTo>
                    <a:pt x="298" y="278"/>
                  </a:lnTo>
                  <a:lnTo>
                    <a:pt x="298" y="278"/>
                  </a:lnTo>
                  <a:lnTo>
                    <a:pt x="300" y="278"/>
                  </a:lnTo>
                  <a:lnTo>
                    <a:pt x="300" y="275"/>
                  </a:lnTo>
                  <a:lnTo>
                    <a:pt x="300" y="275"/>
                  </a:lnTo>
                  <a:lnTo>
                    <a:pt x="300" y="273"/>
                  </a:lnTo>
                  <a:lnTo>
                    <a:pt x="303" y="273"/>
                  </a:lnTo>
                  <a:lnTo>
                    <a:pt x="303" y="271"/>
                  </a:lnTo>
                  <a:lnTo>
                    <a:pt x="303" y="271"/>
                  </a:lnTo>
                  <a:lnTo>
                    <a:pt x="303" y="268"/>
                  </a:lnTo>
                  <a:lnTo>
                    <a:pt x="300" y="268"/>
                  </a:lnTo>
                  <a:lnTo>
                    <a:pt x="300" y="268"/>
                  </a:lnTo>
                  <a:lnTo>
                    <a:pt x="303" y="268"/>
                  </a:lnTo>
                  <a:lnTo>
                    <a:pt x="303" y="268"/>
                  </a:lnTo>
                  <a:lnTo>
                    <a:pt x="300" y="268"/>
                  </a:lnTo>
                  <a:lnTo>
                    <a:pt x="300" y="266"/>
                  </a:lnTo>
                  <a:lnTo>
                    <a:pt x="298" y="266"/>
                  </a:lnTo>
                  <a:lnTo>
                    <a:pt x="298" y="261"/>
                  </a:lnTo>
                  <a:lnTo>
                    <a:pt x="295" y="261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5" y="256"/>
                  </a:lnTo>
                  <a:lnTo>
                    <a:pt x="295" y="256"/>
                  </a:lnTo>
                  <a:lnTo>
                    <a:pt x="295" y="254"/>
                  </a:lnTo>
                  <a:lnTo>
                    <a:pt x="293" y="254"/>
                  </a:lnTo>
                  <a:lnTo>
                    <a:pt x="293" y="254"/>
                  </a:lnTo>
                  <a:lnTo>
                    <a:pt x="288" y="254"/>
                  </a:lnTo>
                  <a:lnTo>
                    <a:pt x="288" y="252"/>
                  </a:lnTo>
                  <a:lnTo>
                    <a:pt x="288" y="252"/>
                  </a:lnTo>
                  <a:lnTo>
                    <a:pt x="288" y="252"/>
                  </a:lnTo>
                  <a:lnTo>
                    <a:pt x="281" y="252"/>
                  </a:lnTo>
                  <a:lnTo>
                    <a:pt x="281" y="252"/>
                  </a:lnTo>
                  <a:lnTo>
                    <a:pt x="281" y="252"/>
                  </a:lnTo>
                  <a:lnTo>
                    <a:pt x="281" y="249"/>
                  </a:lnTo>
                  <a:lnTo>
                    <a:pt x="279" y="249"/>
                  </a:lnTo>
                  <a:lnTo>
                    <a:pt x="279" y="249"/>
                  </a:lnTo>
                  <a:lnTo>
                    <a:pt x="274" y="249"/>
                  </a:lnTo>
                  <a:lnTo>
                    <a:pt x="274" y="247"/>
                  </a:lnTo>
                  <a:lnTo>
                    <a:pt x="272" y="247"/>
                  </a:lnTo>
                  <a:lnTo>
                    <a:pt x="272" y="247"/>
                  </a:lnTo>
                  <a:lnTo>
                    <a:pt x="272" y="247"/>
                  </a:lnTo>
                  <a:lnTo>
                    <a:pt x="272" y="245"/>
                  </a:lnTo>
                  <a:lnTo>
                    <a:pt x="272" y="245"/>
                  </a:lnTo>
                  <a:lnTo>
                    <a:pt x="272" y="245"/>
                  </a:lnTo>
                  <a:lnTo>
                    <a:pt x="269" y="245"/>
                  </a:lnTo>
                  <a:lnTo>
                    <a:pt x="269" y="242"/>
                  </a:lnTo>
                  <a:lnTo>
                    <a:pt x="267" y="242"/>
                  </a:lnTo>
                  <a:lnTo>
                    <a:pt x="267" y="245"/>
                  </a:lnTo>
                  <a:lnTo>
                    <a:pt x="267" y="245"/>
                  </a:lnTo>
                  <a:lnTo>
                    <a:pt x="267" y="245"/>
                  </a:lnTo>
                  <a:lnTo>
                    <a:pt x="267" y="245"/>
                  </a:lnTo>
                  <a:lnTo>
                    <a:pt x="267" y="247"/>
                  </a:lnTo>
                  <a:lnTo>
                    <a:pt x="267" y="247"/>
                  </a:lnTo>
                  <a:lnTo>
                    <a:pt x="267" y="245"/>
                  </a:lnTo>
                  <a:lnTo>
                    <a:pt x="262" y="245"/>
                  </a:lnTo>
                  <a:lnTo>
                    <a:pt x="262" y="245"/>
                  </a:lnTo>
                  <a:lnTo>
                    <a:pt x="258" y="245"/>
                  </a:lnTo>
                  <a:lnTo>
                    <a:pt x="258" y="242"/>
                  </a:lnTo>
                  <a:lnTo>
                    <a:pt x="255" y="242"/>
                  </a:lnTo>
                  <a:lnTo>
                    <a:pt x="255" y="242"/>
                  </a:lnTo>
                  <a:lnTo>
                    <a:pt x="253" y="242"/>
                  </a:lnTo>
                  <a:lnTo>
                    <a:pt x="253" y="240"/>
                  </a:lnTo>
                  <a:lnTo>
                    <a:pt x="250" y="240"/>
                  </a:lnTo>
                  <a:lnTo>
                    <a:pt x="250" y="240"/>
                  </a:lnTo>
                  <a:lnTo>
                    <a:pt x="250" y="240"/>
                  </a:lnTo>
                  <a:lnTo>
                    <a:pt x="250" y="237"/>
                  </a:lnTo>
                  <a:lnTo>
                    <a:pt x="246" y="237"/>
                  </a:lnTo>
                  <a:lnTo>
                    <a:pt x="246" y="237"/>
                  </a:lnTo>
                  <a:lnTo>
                    <a:pt x="241" y="237"/>
                  </a:lnTo>
                  <a:lnTo>
                    <a:pt x="241" y="237"/>
                  </a:lnTo>
                  <a:lnTo>
                    <a:pt x="236" y="237"/>
                  </a:lnTo>
                  <a:lnTo>
                    <a:pt x="236" y="235"/>
                  </a:lnTo>
                  <a:lnTo>
                    <a:pt x="234" y="235"/>
                  </a:lnTo>
                  <a:lnTo>
                    <a:pt x="234" y="235"/>
                  </a:lnTo>
                  <a:lnTo>
                    <a:pt x="232" y="235"/>
                  </a:lnTo>
                  <a:lnTo>
                    <a:pt x="232" y="233"/>
                  </a:lnTo>
                  <a:lnTo>
                    <a:pt x="232" y="233"/>
                  </a:lnTo>
                  <a:lnTo>
                    <a:pt x="232" y="233"/>
                  </a:lnTo>
                  <a:lnTo>
                    <a:pt x="229" y="233"/>
                  </a:lnTo>
                  <a:lnTo>
                    <a:pt x="229" y="230"/>
                  </a:lnTo>
                  <a:lnTo>
                    <a:pt x="227" y="230"/>
                  </a:lnTo>
                  <a:lnTo>
                    <a:pt x="227" y="230"/>
                  </a:lnTo>
                  <a:lnTo>
                    <a:pt x="224" y="230"/>
                  </a:lnTo>
                  <a:lnTo>
                    <a:pt x="224" y="228"/>
                  </a:lnTo>
                  <a:lnTo>
                    <a:pt x="222" y="228"/>
                  </a:lnTo>
                  <a:lnTo>
                    <a:pt x="222" y="228"/>
                  </a:lnTo>
                  <a:lnTo>
                    <a:pt x="220" y="228"/>
                  </a:lnTo>
                  <a:lnTo>
                    <a:pt x="220" y="228"/>
                  </a:lnTo>
                  <a:lnTo>
                    <a:pt x="217" y="228"/>
                  </a:lnTo>
                  <a:lnTo>
                    <a:pt x="217" y="226"/>
                  </a:lnTo>
                  <a:lnTo>
                    <a:pt x="213" y="226"/>
                  </a:lnTo>
                  <a:lnTo>
                    <a:pt x="213" y="226"/>
                  </a:lnTo>
                  <a:lnTo>
                    <a:pt x="208" y="226"/>
                  </a:lnTo>
                  <a:lnTo>
                    <a:pt x="208" y="223"/>
                  </a:lnTo>
                  <a:lnTo>
                    <a:pt x="206" y="223"/>
                  </a:lnTo>
                  <a:lnTo>
                    <a:pt x="206" y="223"/>
                  </a:lnTo>
                  <a:lnTo>
                    <a:pt x="203" y="223"/>
                  </a:lnTo>
                  <a:lnTo>
                    <a:pt x="203" y="221"/>
                  </a:lnTo>
                  <a:lnTo>
                    <a:pt x="201" y="221"/>
                  </a:lnTo>
                  <a:lnTo>
                    <a:pt x="201" y="221"/>
                  </a:lnTo>
                  <a:lnTo>
                    <a:pt x="196" y="221"/>
                  </a:lnTo>
                  <a:lnTo>
                    <a:pt x="196" y="218"/>
                  </a:lnTo>
                  <a:lnTo>
                    <a:pt x="194" y="218"/>
                  </a:lnTo>
                  <a:lnTo>
                    <a:pt x="194" y="218"/>
                  </a:lnTo>
                  <a:lnTo>
                    <a:pt x="189" y="218"/>
                  </a:lnTo>
                  <a:lnTo>
                    <a:pt x="189" y="218"/>
                  </a:lnTo>
                  <a:lnTo>
                    <a:pt x="184" y="218"/>
                  </a:lnTo>
                  <a:lnTo>
                    <a:pt x="184" y="216"/>
                  </a:lnTo>
                  <a:lnTo>
                    <a:pt x="177" y="216"/>
                  </a:lnTo>
                  <a:lnTo>
                    <a:pt x="177" y="216"/>
                  </a:lnTo>
                  <a:lnTo>
                    <a:pt x="168" y="216"/>
                  </a:lnTo>
                  <a:lnTo>
                    <a:pt x="168" y="216"/>
                  </a:lnTo>
                  <a:lnTo>
                    <a:pt x="165" y="216"/>
                  </a:lnTo>
                  <a:lnTo>
                    <a:pt x="165" y="216"/>
                  </a:lnTo>
                  <a:lnTo>
                    <a:pt x="161" y="216"/>
                  </a:lnTo>
                  <a:lnTo>
                    <a:pt x="161" y="214"/>
                  </a:lnTo>
                  <a:lnTo>
                    <a:pt x="158" y="214"/>
                  </a:lnTo>
                  <a:lnTo>
                    <a:pt x="158" y="216"/>
                  </a:lnTo>
                  <a:lnTo>
                    <a:pt x="156" y="216"/>
                  </a:lnTo>
                  <a:lnTo>
                    <a:pt x="156" y="214"/>
                  </a:lnTo>
                  <a:lnTo>
                    <a:pt x="153" y="214"/>
                  </a:lnTo>
                  <a:lnTo>
                    <a:pt x="153" y="211"/>
                  </a:lnTo>
                  <a:lnTo>
                    <a:pt x="149" y="211"/>
                  </a:lnTo>
                  <a:lnTo>
                    <a:pt x="149" y="211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4"/>
                  </a:lnTo>
                  <a:lnTo>
                    <a:pt x="139" y="214"/>
                  </a:lnTo>
                  <a:lnTo>
                    <a:pt x="139" y="214"/>
                  </a:lnTo>
                  <a:lnTo>
                    <a:pt x="139" y="214"/>
                  </a:lnTo>
                  <a:lnTo>
                    <a:pt x="139" y="214"/>
                  </a:lnTo>
                  <a:lnTo>
                    <a:pt x="134" y="214"/>
                  </a:lnTo>
                  <a:lnTo>
                    <a:pt x="134" y="214"/>
                  </a:lnTo>
                  <a:lnTo>
                    <a:pt x="132" y="214"/>
                  </a:lnTo>
                  <a:lnTo>
                    <a:pt x="132" y="211"/>
                  </a:lnTo>
                  <a:lnTo>
                    <a:pt x="134" y="211"/>
                  </a:lnTo>
                  <a:lnTo>
                    <a:pt x="134" y="211"/>
                  </a:lnTo>
                  <a:lnTo>
                    <a:pt x="132" y="211"/>
                  </a:lnTo>
                  <a:lnTo>
                    <a:pt x="132" y="209"/>
                  </a:lnTo>
                  <a:lnTo>
                    <a:pt x="132" y="209"/>
                  </a:lnTo>
                  <a:lnTo>
                    <a:pt x="132" y="211"/>
                  </a:lnTo>
                  <a:lnTo>
                    <a:pt x="130" y="211"/>
                  </a:lnTo>
                  <a:lnTo>
                    <a:pt x="130" y="209"/>
                  </a:lnTo>
                  <a:lnTo>
                    <a:pt x="120" y="209"/>
                  </a:lnTo>
                  <a:lnTo>
                    <a:pt x="120" y="209"/>
                  </a:lnTo>
                  <a:lnTo>
                    <a:pt x="120" y="209"/>
                  </a:lnTo>
                  <a:lnTo>
                    <a:pt x="120" y="209"/>
                  </a:lnTo>
                  <a:lnTo>
                    <a:pt x="120" y="209"/>
                  </a:lnTo>
                  <a:lnTo>
                    <a:pt x="120" y="209"/>
                  </a:lnTo>
                  <a:lnTo>
                    <a:pt x="113" y="209"/>
                  </a:lnTo>
                  <a:lnTo>
                    <a:pt x="113" y="209"/>
                  </a:lnTo>
                  <a:lnTo>
                    <a:pt x="111" y="209"/>
                  </a:lnTo>
                  <a:lnTo>
                    <a:pt x="111" y="207"/>
                  </a:lnTo>
                  <a:lnTo>
                    <a:pt x="113" y="207"/>
                  </a:lnTo>
                  <a:lnTo>
                    <a:pt x="113" y="209"/>
                  </a:lnTo>
                  <a:lnTo>
                    <a:pt x="123" y="209"/>
                  </a:lnTo>
                  <a:lnTo>
                    <a:pt x="123" y="207"/>
                  </a:lnTo>
                  <a:lnTo>
                    <a:pt x="125" y="207"/>
                  </a:lnTo>
                  <a:lnTo>
                    <a:pt x="125" y="207"/>
                  </a:lnTo>
                  <a:lnTo>
                    <a:pt x="125" y="207"/>
                  </a:lnTo>
                  <a:lnTo>
                    <a:pt x="125" y="202"/>
                  </a:lnTo>
                  <a:lnTo>
                    <a:pt x="123" y="202"/>
                  </a:lnTo>
                  <a:lnTo>
                    <a:pt x="123" y="202"/>
                  </a:lnTo>
                  <a:lnTo>
                    <a:pt x="113" y="202"/>
                  </a:lnTo>
                  <a:lnTo>
                    <a:pt x="113" y="200"/>
                  </a:lnTo>
                  <a:lnTo>
                    <a:pt x="111" y="200"/>
                  </a:lnTo>
                  <a:lnTo>
                    <a:pt x="111" y="200"/>
                  </a:lnTo>
                  <a:lnTo>
                    <a:pt x="108" y="200"/>
                  </a:lnTo>
                  <a:lnTo>
                    <a:pt x="108" y="200"/>
                  </a:lnTo>
                  <a:lnTo>
                    <a:pt x="106" y="200"/>
                  </a:lnTo>
                  <a:lnTo>
                    <a:pt x="106" y="197"/>
                  </a:lnTo>
                  <a:lnTo>
                    <a:pt x="99" y="197"/>
                  </a:lnTo>
                  <a:lnTo>
                    <a:pt x="99" y="200"/>
                  </a:lnTo>
                  <a:lnTo>
                    <a:pt x="99" y="200"/>
                  </a:lnTo>
                  <a:lnTo>
                    <a:pt x="99" y="200"/>
                  </a:lnTo>
                  <a:lnTo>
                    <a:pt x="94" y="200"/>
                  </a:lnTo>
                  <a:lnTo>
                    <a:pt x="94" y="202"/>
                  </a:lnTo>
                  <a:lnTo>
                    <a:pt x="94" y="202"/>
                  </a:lnTo>
                  <a:lnTo>
                    <a:pt x="94" y="204"/>
                  </a:lnTo>
                  <a:lnTo>
                    <a:pt x="90" y="204"/>
                  </a:lnTo>
                  <a:lnTo>
                    <a:pt x="90" y="202"/>
                  </a:lnTo>
                  <a:lnTo>
                    <a:pt x="85" y="202"/>
                  </a:lnTo>
                  <a:lnTo>
                    <a:pt x="85" y="202"/>
                  </a:lnTo>
                  <a:lnTo>
                    <a:pt x="75" y="202"/>
                  </a:lnTo>
                  <a:lnTo>
                    <a:pt x="75" y="202"/>
                  </a:lnTo>
                  <a:lnTo>
                    <a:pt x="78" y="202"/>
                  </a:lnTo>
                  <a:lnTo>
                    <a:pt x="78" y="204"/>
                  </a:lnTo>
                  <a:lnTo>
                    <a:pt x="78" y="204"/>
                  </a:lnTo>
                  <a:lnTo>
                    <a:pt x="78" y="207"/>
                  </a:lnTo>
                  <a:lnTo>
                    <a:pt x="78" y="207"/>
                  </a:lnTo>
                  <a:lnTo>
                    <a:pt x="78" y="207"/>
                  </a:lnTo>
                  <a:lnTo>
                    <a:pt x="78" y="207"/>
                  </a:lnTo>
                  <a:lnTo>
                    <a:pt x="78" y="209"/>
                  </a:lnTo>
                  <a:lnTo>
                    <a:pt x="68" y="209"/>
                  </a:lnTo>
                  <a:lnTo>
                    <a:pt x="68" y="207"/>
                  </a:lnTo>
                  <a:lnTo>
                    <a:pt x="66" y="207"/>
                  </a:lnTo>
                  <a:lnTo>
                    <a:pt x="66" y="207"/>
                  </a:lnTo>
                  <a:lnTo>
                    <a:pt x="63" y="207"/>
                  </a:lnTo>
                  <a:lnTo>
                    <a:pt x="63" y="204"/>
                  </a:lnTo>
                  <a:lnTo>
                    <a:pt x="61" y="204"/>
                  </a:lnTo>
                  <a:lnTo>
                    <a:pt x="61" y="207"/>
                  </a:lnTo>
                  <a:lnTo>
                    <a:pt x="61" y="207"/>
                  </a:lnTo>
                  <a:lnTo>
                    <a:pt x="61" y="209"/>
                  </a:lnTo>
                  <a:lnTo>
                    <a:pt x="61" y="209"/>
                  </a:lnTo>
                  <a:lnTo>
                    <a:pt x="61" y="209"/>
                  </a:lnTo>
                  <a:lnTo>
                    <a:pt x="59" y="209"/>
                  </a:lnTo>
                  <a:lnTo>
                    <a:pt x="59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2" y="214"/>
                  </a:lnTo>
                  <a:lnTo>
                    <a:pt x="45" y="214"/>
                  </a:lnTo>
                  <a:lnTo>
                    <a:pt x="45" y="214"/>
                  </a:lnTo>
                  <a:lnTo>
                    <a:pt x="42" y="214"/>
                  </a:lnTo>
                  <a:lnTo>
                    <a:pt x="42" y="218"/>
                  </a:lnTo>
                  <a:lnTo>
                    <a:pt x="42" y="218"/>
                  </a:lnTo>
                  <a:lnTo>
                    <a:pt x="42" y="218"/>
                  </a:lnTo>
                  <a:lnTo>
                    <a:pt x="40" y="218"/>
                  </a:lnTo>
                  <a:lnTo>
                    <a:pt x="40" y="218"/>
                  </a:lnTo>
                  <a:lnTo>
                    <a:pt x="40" y="218"/>
                  </a:lnTo>
                  <a:lnTo>
                    <a:pt x="40" y="221"/>
                  </a:lnTo>
                  <a:lnTo>
                    <a:pt x="33" y="221"/>
                  </a:lnTo>
                  <a:lnTo>
                    <a:pt x="33" y="221"/>
                  </a:lnTo>
                  <a:lnTo>
                    <a:pt x="28" y="221"/>
                  </a:lnTo>
                  <a:lnTo>
                    <a:pt x="28" y="223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6" y="223"/>
                  </a:lnTo>
                  <a:lnTo>
                    <a:pt x="26" y="226"/>
                  </a:lnTo>
                  <a:lnTo>
                    <a:pt x="33" y="226"/>
                  </a:lnTo>
                  <a:lnTo>
                    <a:pt x="33" y="226"/>
                  </a:lnTo>
                  <a:lnTo>
                    <a:pt x="30" y="226"/>
                  </a:lnTo>
                  <a:lnTo>
                    <a:pt x="30" y="228"/>
                  </a:lnTo>
                  <a:lnTo>
                    <a:pt x="30" y="228"/>
                  </a:lnTo>
                  <a:lnTo>
                    <a:pt x="30" y="228"/>
                  </a:lnTo>
                  <a:lnTo>
                    <a:pt x="28" y="228"/>
                  </a:lnTo>
                  <a:lnTo>
                    <a:pt x="28" y="230"/>
                  </a:lnTo>
                  <a:lnTo>
                    <a:pt x="28" y="230"/>
                  </a:lnTo>
                  <a:lnTo>
                    <a:pt x="28" y="230"/>
                  </a:lnTo>
                  <a:lnTo>
                    <a:pt x="26" y="230"/>
                  </a:lnTo>
                  <a:lnTo>
                    <a:pt x="26" y="233"/>
                  </a:lnTo>
                  <a:lnTo>
                    <a:pt x="26" y="233"/>
                  </a:lnTo>
                  <a:lnTo>
                    <a:pt x="26" y="235"/>
                  </a:lnTo>
                  <a:lnTo>
                    <a:pt x="26" y="235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8" y="237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2"/>
                  </a:lnTo>
                  <a:lnTo>
                    <a:pt x="30" y="242"/>
                  </a:lnTo>
                  <a:lnTo>
                    <a:pt x="30" y="242"/>
                  </a:lnTo>
                  <a:lnTo>
                    <a:pt x="35" y="242"/>
                  </a:lnTo>
                  <a:lnTo>
                    <a:pt x="35" y="245"/>
                  </a:lnTo>
                  <a:lnTo>
                    <a:pt x="40" y="245"/>
                  </a:lnTo>
                  <a:lnTo>
                    <a:pt x="40" y="245"/>
                  </a:lnTo>
                  <a:lnTo>
                    <a:pt x="45" y="245"/>
                  </a:lnTo>
                  <a:lnTo>
                    <a:pt x="45" y="247"/>
                  </a:lnTo>
                  <a:lnTo>
                    <a:pt x="45" y="247"/>
                  </a:lnTo>
                  <a:lnTo>
                    <a:pt x="45" y="247"/>
                  </a:lnTo>
                  <a:lnTo>
                    <a:pt x="47" y="247"/>
                  </a:lnTo>
                  <a:lnTo>
                    <a:pt x="47" y="249"/>
                  </a:lnTo>
                  <a:lnTo>
                    <a:pt x="47" y="249"/>
                  </a:lnTo>
                  <a:lnTo>
                    <a:pt x="47" y="249"/>
                  </a:lnTo>
                  <a:lnTo>
                    <a:pt x="47" y="249"/>
                  </a:lnTo>
                  <a:lnTo>
                    <a:pt x="47" y="249"/>
                  </a:lnTo>
                  <a:lnTo>
                    <a:pt x="49" y="249"/>
                  </a:lnTo>
                  <a:lnTo>
                    <a:pt x="49" y="252"/>
                  </a:lnTo>
                  <a:lnTo>
                    <a:pt x="52" y="252"/>
                  </a:lnTo>
                  <a:lnTo>
                    <a:pt x="52" y="252"/>
                  </a:lnTo>
                  <a:lnTo>
                    <a:pt x="52" y="252"/>
                  </a:lnTo>
                  <a:lnTo>
                    <a:pt x="52" y="254"/>
                  </a:lnTo>
                  <a:lnTo>
                    <a:pt x="54" y="254"/>
                  </a:lnTo>
                  <a:lnTo>
                    <a:pt x="54" y="254"/>
                  </a:lnTo>
                  <a:lnTo>
                    <a:pt x="59" y="254"/>
                  </a:lnTo>
                  <a:lnTo>
                    <a:pt x="59" y="256"/>
                  </a:lnTo>
                  <a:lnTo>
                    <a:pt x="56" y="256"/>
                  </a:lnTo>
                  <a:lnTo>
                    <a:pt x="56" y="259"/>
                  </a:lnTo>
                  <a:lnTo>
                    <a:pt x="56" y="259"/>
                  </a:lnTo>
                  <a:lnTo>
                    <a:pt x="56" y="259"/>
                  </a:lnTo>
                  <a:lnTo>
                    <a:pt x="54" y="259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4" y="261"/>
                  </a:lnTo>
                  <a:lnTo>
                    <a:pt x="52" y="261"/>
                  </a:lnTo>
                  <a:lnTo>
                    <a:pt x="52" y="263"/>
                  </a:lnTo>
                  <a:lnTo>
                    <a:pt x="49" y="263"/>
                  </a:lnTo>
                  <a:lnTo>
                    <a:pt x="49" y="263"/>
                  </a:lnTo>
                  <a:lnTo>
                    <a:pt x="47" y="263"/>
                  </a:lnTo>
                  <a:lnTo>
                    <a:pt x="47" y="266"/>
                  </a:lnTo>
                  <a:lnTo>
                    <a:pt x="47" y="266"/>
                  </a:lnTo>
                  <a:lnTo>
                    <a:pt x="47" y="266"/>
                  </a:lnTo>
                  <a:lnTo>
                    <a:pt x="47" y="266"/>
                  </a:lnTo>
                  <a:lnTo>
                    <a:pt x="47" y="268"/>
                  </a:lnTo>
                  <a:lnTo>
                    <a:pt x="45" y="268"/>
                  </a:lnTo>
                  <a:lnTo>
                    <a:pt x="45" y="268"/>
                  </a:lnTo>
                  <a:lnTo>
                    <a:pt x="42" y="268"/>
                  </a:lnTo>
                  <a:lnTo>
                    <a:pt x="42" y="268"/>
                  </a:lnTo>
                  <a:lnTo>
                    <a:pt x="42" y="268"/>
                  </a:lnTo>
                  <a:lnTo>
                    <a:pt x="42" y="271"/>
                  </a:lnTo>
                  <a:lnTo>
                    <a:pt x="40" y="271"/>
                  </a:lnTo>
                  <a:lnTo>
                    <a:pt x="40" y="271"/>
                  </a:lnTo>
                  <a:lnTo>
                    <a:pt x="40" y="271"/>
                  </a:lnTo>
                  <a:lnTo>
                    <a:pt x="40" y="273"/>
                  </a:lnTo>
                  <a:lnTo>
                    <a:pt x="37" y="273"/>
                  </a:lnTo>
                  <a:lnTo>
                    <a:pt x="37" y="275"/>
                  </a:lnTo>
                  <a:lnTo>
                    <a:pt x="37" y="275"/>
                  </a:lnTo>
                  <a:lnTo>
                    <a:pt x="37" y="278"/>
                  </a:lnTo>
                  <a:lnTo>
                    <a:pt x="40" y="278"/>
                  </a:lnTo>
                  <a:lnTo>
                    <a:pt x="40" y="278"/>
                  </a:lnTo>
                  <a:lnTo>
                    <a:pt x="40" y="278"/>
                  </a:lnTo>
                  <a:lnTo>
                    <a:pt x="40" y="280"/>
                  </a:lnTo>
                  <a:lnTo>
                    <a:pt x="42" y="280"/>
                  </a:lnTo>
                  <a:lnTo>
                    <a:pt x="42" y="280"/>
                  </a:lnTo>
                  <a:lnTo>
                    <a:pt x="45" y="280"/>
                  </a:lnTo>
                  <a:lnTo>
                    <a:pt x="45" y="282"/>
                  </a:lnTo>
                  <a:lnTo>
                    <a:pt x="45" y="282"/>
                  </a:lnTo>
                  <a:lnTo>
                    <a:pt x="45" y="282"/>
                  </a:lnTo>
                  <a:lnTo>
                    <a:pt x="47" y="282"/>
                  </a:lnTo>
                  <a:lnTo>
                    <a:pt x="47" y="285"/>
                  </a:lnTo>
                  <a:lnTo>
                    <a:pt x="47" y="285"/>
                  </a:lnTo>
                  <a:lnTo>
                    <a:pt x="47" y="285"/>
                  </a:lnTo>
                  <a:lnTo>
                    <a:pt x="47" y="285"/>
                  </a:lnTo>
                  <a:lnTo>
                    <a:pt x="47" y="287"/>
                  </a:lnTo>
                  <a:lnTo>
                    <a:pt x="49" y="287"/>
                  </a:lnTo>
                  <a:lnTo>
                    <a:pt x="49" y="287"/>
                  </a:lnTo>
                  <a:lnTo>
                    <a:pt x="49" y="287"/>
                  </a:lnTo>
                  <a:lnTo>
                    <a:pt x="49" y="290"/>
                  </a:lnTo>
                  <a:lnTo>
                    <a:pt x="52" y="290"/>
                  </a:lnTo>
                  <a:lnTo>
                    <a:pt x="52" y="290"/>
                  </a:lnTo>
                  <a:lnTo>
                    <a:pt x="52" y="290"/>
                  </a:lnTo>
                  <a:lnTo>
                    <a:pt x="52" y="292"/>
                  </a:lnTo>
                  <a:lnTo>
                    <a:pt x="52" y="292"/>
                  </a:lnTo>
                  <a:lnTo>
                    <a:pt x="52" y="292"/>
                  </a:lnTo>
                  <a:lnTo>
                    <a:pt x="54" y="292"/>
                  </a:lnTo>
                  <a:lnTo>
                    <a:pt x="54" y="294"/>
                  </a:lnTo>
                  <a:lnTo>
                    <a:pt x="54" y="294"/>
                  </a:lnTo>
                  <a:lnTo>
                    <a:pt x="54" y="294"/>
                  </a:lnTo>
                  <a:lnTo>
                    <a:pt x="56" y="294"/>
                  </a:lnTo>
                  <a:lnTo>
                    <a:pt x="56" y="297"/>
                  </a:lnTo>
                  <a:lnTo>
                    <a:pt x="56" y="297"/>
                  </a:lnTo>
                  <a:lnTo>
                    <a:pt x="56" y="297"/>
                  </a:lnTo>
                  <a:lnTo>
                    <a:pt x="59" y="297"/>
                  </a:lnTo>
                  <a:lnTo>
                    <a:pt x="59" y="299"/>
                  </a:lnTo>
                  <a:lnTo>
                    <a:pt x="59" y="299"/>
                  </a:lnTo>
                  <a:lnTo>
                    <a:pt x="59" y="299"/>
                  </a:lnTo>
                  <a:lnTo>
                    <a:pt x="59" y="299"/>
                  </a:lnTo>
                  <a:lnTo>
                    <a:pt x="59" y="304"/>
                  </a:lnTo>
                  <a:lnTo>
                    <a:pt x="61" y="304"/>
                  </a:lnTo>
                  <a:lnTo>
                    <a:pt x="61" y="306"/>
                  </a:lnTo>
                  <a:lnTo>
                    <a:pt x="59" y="306"/>
                  </a:lnTo>
                  <a:lnTo>
                    <a:pt x="59" y="306"/>
                  </a:lnTo>
                  <a:lnTo>
                    <a:pt x="56" y="306"/>
                  </a:lnTo>
                  <a:lnTo>
                    <a:pt x="56" y="306"/>
                  </a:lnTo>
                  <a:lnTo>
                    <a:pt x="52" y="306"/>
                  </a:lnTo>
                  <a:lnTo>
                    <a:pt x="52" y="309"/>
                  </a:lnTo>
                  <a:lnTo>
                    <a:pt x="54" y="309"/>
                  </a:lnTo>
                  <a:lnTo>
                    <a:pt x="54" y="309"/>
                  </a:lnTo>
                  <a:lnTo>
                    <a:pt x="54" y="309"/>
                  </a:lnTo>
                  <a:lnTo>
                    <a:pt x="54" y="311"/>
                  </a:lnTo>
                  <a:lnTo>
                    <a:pt x="52" y="311"/>
                  </a:lnTo>
                  <a:lnTo>
                    <a:pt x="52" y="316"/>
                  </a:lnTo>
                  <a:lnTo>
                    <a:pt x="52" y="316"/>
                  </a:lnTo>
                  <a:lnTo>
                    <a:pt x="52" y="316"/>
                  </a:lnTo>
                  <a:lnTo>
                    <a:pt x="49" y="316"/>
                  </a:lnTo>
                  <a:lnTo>
                    <a:pt x="49" y="318"/>
                  </a:lnTo>
                  <a:lnTo>
                    <a:pt x="52" y="318"/>
                  </a:lnTo>
                  <a:lnTo>
                    <a:pt x="52" y="318"/>
                  </a:lnTo>
                  <a:lnTo>
                    <a:pt x="54" y="318"/>
                  </a:lnTo>
                  <a:lnTo>
                    <a:pt x="54" y="318"/>
                  </a:lnTo>
                  <a:lnTo>
                    <a:pt x="54" y="318"/>
                  </a:lnTo>
                  <a:lnTo>
                    <a:pt x="54" y="320"/>
                  </a:lnTo>
                  <a:lnTo>
                    <a:pt x="54" y="320"/>
                  </a:lnTo>
                  <a:lnTo>
                    <a:pt x="54" y="320"/>
                  </a:lnTo>
                  <a:lnTo>
                    <a:pt x="49" y="320"/>
                  </a:lnTo>
                  <a:lnTo>
                    <a:pt x="49" y="323"/>
                  </a:lnTo>
                  <a:lnTo>
                    <a:pt x="49" y="323"/>
                  </a:lnTo>
                  <a:lnTo>
                    <a:pt x="49" y="325"/>
                  </a:lnTo>
                  <a:lnTo>
                    <a:pt x="49" y="325"/>
                  </a:lnTo>
                  <a:lnTo>
                    <a:pt x="49" y="327"/>
                  </a:lnTo>
                  <a:lnTo>
                    <a:pt x="52" y="327"/>
                  </a:lnTo>
                  <a:lnTo>
                    <a:pt x="52" y="327"/>
                  </a:lnTo>
                  <a:lnTo>
                    <a:pt x="52" y="327"/>
                  </a:lnTo>
                  <a:lnTo>
                    <a:pt x="52" y="327"/>
                  </a:lnTo>
                  <a:lnTo>
                    <a:pt x="59" y="327"/>
                  </a:lnTo>
                  <a:lnTo>
                    <a:pt x="59" y="330"/>
                  </a:lnTo>
                  <a:lnTo>
                    <a:pt x="59" y="330"/>
                  </a:lnTo>
                  <a:lnTo>
                    <a:pt x="59" y="330"/>
                  </a:lnTo>
                  <a:lnTo>
                    <a:pt x="59" y="330"/>
                  </a:lnTo>
                  <a:lnTo>
                    <a:pt x="59" y="332"/>
                  </a:lnTo>
                  <a:lnTo>
                    <a:pt x="61" y="332"/>
                  </a:lnTo>
                  <a:lnTo>
                    <a:pt x="61" y="332"/>
                  </a:lnTo>
                  <a:lnTo>
                    <a:pt x="59" y="332"/>
                  </a:lnTo>
                  <a:lnTo>
                    <a:pt x="59" y="335"/>
                  </a:lnTo>
                  <a:lnTo>
                    <a:pt x="59" y="335"/>
                  </a:lnTo>
                  <a:lnTo>
                    <a:pt x="59" y="337"/>
                  </a:lnTo>
                  <a:lnTo>
                    <a:pt x="59" y="337"/>
                  </a:lnTo>
                  <a:lnTo>
                    <a:pt x="59" y="339"/>
                  </a:lnTo>
                  <a:lnTo>
                    <a:pt x="61" y="339"/>
                  </a:lnTo>
                  <a:lnTo>
                    <a:pt x="61" y="339"/>
                  </a:lnTo>
                  <a:lnTo>
                    <a:pt x="63" y="339"/>
                  </a:lnTo>
                  <a:lnTo>
                    <a:pt x="63" y="342"/>
                  </a:lnTo>
                  <a:lnTo>
                    <a:pt x="66" y="342"/>
                  </a:lnTo>
                  <a:lnTo>
                    <a:pt x="66" y="342"/>
                  </a:lnTo>
                  <a:lnTo>
                    <a:pt x="68" y="342"/>
                  </a:lnTo>
                  <a:lnTo>
                    <a:pt x="68" y="344"/>
                  </a:lnTo>
                  <a:lnTo>
                    <a:pt x="68" y="344"/>
                  </a:lnTo>
                  <a:lnTo>
                    <a:pt x="68" y="346"/>
                  </a:lnTo>
                  <a:lnTo>
                    <a:pt x="68" y="346"/>
                  </a:lnTo>
                  <a:lnTo>
                    <a:pt x="68" y="349"/>
                  </a:lnTo>
                  <a:lnTo>
                    <a:pt x="66" y="349"/>
                  </a:lnTo>
                  <a:lnTo>
                    <a:pt x="66" y="349"/>
                  </a:lnTo>
                  <a:lnTo>
                    <a:pt x="66" y="349"/>
                  </a:lnTo>
                  <a:lnTo>
                    <a:pt x="66" y="351"/>
                  </a:lnTo>
                  <a:lnTo>
                    <a:pt x="66" y="351"/>
                  </a:lnTo>
                  <a:lnTo>
                    <a:pt x="66" y="351"/>
                  </a:lnTo>
                  <a:lnTo>
                    <a:pt x="63" y="351"/>
                  </a:lnTo>
                  <a:lnTo>
                    <a:pt x="63" y="354"/>
                  </a:lnTo>
                  <a:lnTo>
                    <a:pt x="61" y="354"/>
                  </a:lnTo>
                  <a:lnTo>
                    <a:pt x="61" y="354"/>
                  </a:lnTo>
                  <a:lnTo>
                    <a:pt x="59" y="354"/>
                  </a:lnTo>
                  <a:lnTo>
                    <a:pt x="59" y="356"/>
                  </a:lnTo>
                  <a:lnTo>
                    <a:pt x="59" y="356"/>
                  </a:lnTo>
                  <a:lnTo>
                    <a:pt x="59" y="356"/>
                  </a:lnTo>
                  <a:lnTo>
                    <a:pt x="59" y="356"/>
                  </a:lnTo>
                  <a:lnTo>
                    <a:pt x="59" y="356"/>
                  </a:lnTo>
                  <a:lnTo>
                    <a:pt x="61" y="356"/>
                  </a:lnTo>
                  <a:lnTo>
                    <a:pt x="61" y="358"/>
                  </a:lnTo>
                  <a:lnTo>
                    <a:pt x="63" y="358"/>
                  </a:lnTo>
                  <a:lnTo>
                    <a:pt x="63" y="358"/>
                  </a:lnTo>
                  <a:lnTo>
                    <a:pt x="66" y="358"/>
                  </a:lnTo>
                  <a:lnTo>
                    <a:pt x="66" y="361"/>
                  </a:lnTo>
                  <a:lnTo>
                    <a:pt x="66" y="361"/>
                  </a:lnTo>
                  <a:lnTo>
                    <a:pt x="66" y="361"/>
                  </a:lnTo>
                  <a:lnTo>
                    <a:pt x="68" y="361"/>
                  </a:lnTo>
                  <a:lnTo>
                    <a:pt x="68" y="363"/>
                  </a:lnTo>
                  <a:lnTo>
                    <a:pt x="71" y="363"/>
                  </a:lnTo>
                  <a:lnTo>
                    <a:pt x="71" y="363"/>
                  </a:lnTo>
                  <a:lnTo>
                    <a:pt x="75" y="363"/>
                  </a:lnTo>
                  <a:lnTo>
                    <a:pt x="75" y="365"/>
                  </a:lnTo>
                  <a:lnTo>
                    <a:pt x="78" y="365"/>
                  </a:lnTo>
                  <a:lnTo>
                    <a:pt x="78" y="365"/>
                  </a:lnTo>
                  <a:lnTo>
                    <a:pt x="78" y="365"/>
                  </a:lnTo>
                  <a:lnTo>
                    <a:pt x="78" y="368"/>
                  </a:lnTo>
                  <a:lnTo>
                    <a:pt x="82" y="368"/>
                  </a:lnTo>
                  <a:lnTo>
                    <a:pt x="82" y="368"/>
                  </a:lnTo>
                  <a:lnTo>
                    <a:pt x="85" y="368"/>
                  </a:lnTo>
                  <a:lnTo>
                    <a:pt x="85" y="368"/>
                  </a:lnTo>
                  <a:lnTo>
                    <a:pt x="85" y="368"/>
                  </a:lnTo>
                  <a:lnTo>
                    <a:pt x="85" y="370"/>
                  </a:lnTo>
                  <a:lnTo>
                    <a:pt x="85" y="370"/>
                  </a:lnTo>
                  <a:lnTo>
                    <a:pt x="85" y="373"/>
                  </a:lnTo>
                  <a:lnTo>
                    <a:pt x="87" y="373"/>
                  </a:lnTo>
                  <a:lnTo>
                    <a:pt x="87" y="373"/>
                  </a:lnTo>
                  <a:lnTo>
                    <a:pt x="90" y="373"/>
                  </a:lnTo>
                  <a:lnTo>
                    <a:pt x="90" y="375"/>
                  </a:lnTo>
                  <a:lnTo>
                    <a:pt x="90" y="375"/>
                  </a:lnTo>
                  <a:lnTo>
                    <a:pt x="90" y="375"/>
                  </a:lnTo>
                  <a:lnTo>
                    <a:pt x="92" y="375"/>
                  </a:lnTo>
                  <a:lnTo>
                    <a:pt x="92" y="377"/>
                  </a:lnTo>
                  <a:lnTo>
                    <a:pt x="92" y="377"/>
                  </a:lnTo>
                  <a:lnTo>
                    <a:pt x="92" y="377"/>
                  </a:lnTo>
                  <a:lnTo>
                    <a:pt x="90" y="377"/>
                  </a:lnTo>
                  <a:lnTo>
                    <a:pt x="90" y="377"/>
                  </a:lnTo>
                  <a:lnTo>
                    <a:pt x="90" y="377"/>
                  </a:lnTo>
                  <a:lnTo>
                    <a:pt x="90" y="380"/>
                  </a:lnTo>
                  <a:lnTo>
                    <a:pt x="87" y="380"/>
                  </a:lnTo>
                  <a:lnTo>
                    <a:pt x="87" y="382"/>
                  </a:lnTo>
                  <a:lnTo>
                    <a:pt x="87" y="382"/>
                  </a:lnTo>
                  <a:lnTo>
                    <a:pt x="87" y="384"/>
                  </a:lnTo>
                  <a:lnTo>
                    <a:pt x="87" y="384"/>
                  </a:lnTo>
                  <a:lnTo>
                    <a:pt x="87" y="384"/>
                  </a:lnTo>
                  <a:lnTo>
                    <a:pt x="85" y="384"/>
                  </a:lnTo>
                  <a:lnTo>
                    <a:pt x="85" y="387"/>
                  </a:lnTo>
                  <a:lnTo>
                    <a:pt x="85" y="387"/>
                  </a:lnTo>
                  <a:lnTo>
                    <a:pt x="85" y="387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82" y="389"/>
                  </a:lnTo>
                  <a:lnTo>
                    <a:pt x="80" y="389"/>
                  </a:lnTo>
                  <a:lnTo>
                    <a:pt x="80" y="389"/>
                  </a:lnTo>
                  <a:lnTo>
                    <a:pt x="78" y="389"/>
                  </a:lnTo>
                  <a:lnTo>
                    <a:pt x="78" y="391"/>
                  </a:lnTo>
                  <a:lnTo>
                    <a:pt x="78" y="391"/>
                  </a:lnTo>
                  <a:lnTo>
                    <a:pt x="78" y="391"/>
                  </a:lnTo>
                  <a:lnTo>
                    <a:pt x="75" y="391"/>
                  </a:lnTo>
                  <a:lnTo>
                    <a:pt x="75" y="394"/>
                  </a:lnTo>
                  <a:lnTo>
                    <a:pt x="73" y="394"/>
                  </a:lnTo>
                  <a:lnTo>
                    <a:pt x="73" y="394"/>
                  </a:lnTo>
                  <a:lnTo>
                    <a:pt x="71" y="394"/>
                  </a:lnTo>
                  <a:lnTo>
                    <a:pt x="71" y="396"/>
                  </a:lnTo>
                  <a:lnTo>
                    <a:pt x="68" y="396"/>
                  </a:lnTo>
                  <a:lnTo>
                    <a:pt x="68" y="396"/>
                  </a:lnTo>
                  <a:lnTo>
                    <a:pt x="68" y="396"/>
                  </a:lnTo>
                  <a:lnTo>
                    <a:pt x="68" y="399"/>
                  </a:lnTo>
                  <a:lnTo>
                    <a:pt x="66" y="399"/>
                  </a:lnTo>
                  <a:lnTo>
                    <a:pt x="66" y="399"/>
                  </a:lnTo>
                  <a:lnTo>
                    <a:pt x="66" y="399"/>
                  </a:lnTo>
                  <a:lnTo>
                    <a:pt x="66" y="401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1" y="401"/>
                  </a:lnTo>
                  <a:lnTo>
                    <a:pt x="61" y="403"/>
                  </a:lnTo>
                  <a:lnTo>
                    <a:pt x="59" y="403"/>
                  </a:lnTo>
                  <a:lnTo>
                    <a:pt x="59" y="406"/>
                  </a:lnTo>
                  <a:lnTo>
                    <a:pt x="59" y="406"/>
                  </a:lnTo>
                  <a:lnTo>
                    <a:pt x="59" y="406"/>
                  </a:lnTo>
                  <a:lnTo>
                    <a:pt x="56" y="406"/>
                  </a:lnTo>
                  <a:lnTo>
                    <a:pt x="56" y="406"/>
                  </a:lnTo>
                  <a:lnTo>
                    <a:pt x="54" y="406"/>
                  </a:lnTo>
                  <a:lnTo>
                    <a:pt x="54" y="408"/>
                  </a:lnTo>
                  <a:lnTo>
                    <a:pt x="54" y="408"/>
                  </a:lnTo>
                  <a:lnTo>
                    <a:pt x="54" y="408"/>
                  </a:lnTo>
                  <a:lnTo>
                    <a:pt x="52" y="408"/>
                  </a:lnTo>
                  <a:lnTo>
                    <a:pt x="52" y="410"/>
                  </a:lnTo>
                  <a:lnTo>
                    <a:pt x="52" y="410"/>
                  </a:lnTo>
                  <a:lnTo>
                    <a:pt x="52" y="410"/>
                  </a:lnTo>
                  <a:lnTo>
                    <a:pt x="49" y="410"/>
                  </a:lnTo>
                  <a:lnTo>
                    <a:pt x="49" y="413"/>
                  </a:lnTo>
                  <a:lnTo>
                    <a:pt x="47" y="413"/>
                  </a:lnTo>
                  <a:lnTo>
                    <a:pt x="47" y="413"/>
                  </a:lnTo>
                  <a:lnTo>
                    <a:pt x="47" y="413"/>
                  </a:lnTo>
                  <a:lnTo>
                    <a:pt x="47" y="415"/>
                  </a:lnTo>
                  <a:lnTo>
                    <a:pt x="45" y="415"/>
                  </a:lnTo>
                  <a:lnTo>
                    <a:pt x="45" y="415"/>
                  </a:lnTo>
                  <a:lnTo>
                    <a:pt x="45" y="415"/>
                  </a:lnTo>
                  <a:lnTo>
                    <a:pt x="45" y="415"/>
                  </a:lnTo>
                  <a:lnTo>
                    <a:pt x="42" y="415"/>
                  </a:lnTo>
                  <a:lnTo>
                    <a:pt x="42" y="418"/>
                  </a:lnTo>
                  <a:lnTo>
                    <a:pt x="42" y="418"/>
                  </a:lnTo>
                  <a:lnTo>
                    <a:pt x="42" y="418"/>
                  </a:lnTo>
                  <a:lnTo>
                    <a:pt x="40" y="418"/>
                  </a:lnTo>
                  <a:lnTo>
                    <a:pt x="40" y="420"/>
                  </a:lnTo>
                  <a:lnTo>
                    <a:pt x="37" y="420"/>
                  </a:lnTo>
                  <a:lnTo>
                    <a:pt x="37" y="420"/>
                  </a:lnTo>
                  <a:lnTo>
                    <a:pt x="35" y="420"/>
                  </a:lnTo>
                  <a:lnTo>
                    <a:pt x="35" y="422"/>
                  </a:lnTo>
                  <a:lnTo>
                    <a:pt x="33" y="422"/>
                  </a:lnTo>
                  <a:lnTo>
                    <a:pt x="33" y="422"/>
                  </a:lnTo>
                  <a:lnTo>
                    <a:pt x="30" y="422"/>
                  </a:lnTo>
                  <a:lnTo>
                    <a:pt x="30" y="425"/>
                  </a:lnTo>
                  <a:lnTo>
                    <a:pt x="30" y="425"/>
                  </a:lnTo>
                  <a:lnTo>
                    <a:pt x="30" y="425"/>
                  </a:lnTo>
                  <a:lnTo>
                    <a:pt x="28" y="425"/>
                  </a:lnTo>
                  <a:lnTo>
                    <a:pt x="28" y="427"/>
                  </a:lnTo>
                  <a:lnTo>
                    <a:pt x="26" y="427"/>
                  </a:lnTo>
                  <a:lnTo>
                    <a:pt x="26" y="427"/>
                  </a:lnTo>
                  <a:lnTo>
                    <a:pt x="23" y="427"/>
                  </a:lnTo>
                  <a:lnTo>
                    <a:pt x="23" y="427"/>
                  </a:lnTo>
                  <a:lnTo>
                    <a:pt x="21" y="427"/>
                  </a:lnTo>
                  <a:lnTo>
                    <a:pt x="21" y="429"/>
                  </a:lnTo>
                  <a:lnTo>
                    <a:pt x="21" y="429"/>
                  </a:lnTo>
                  <a:lnTo>
                    <a:pt x="21" y="429"/>
                  </a:lnTo>
                  <a:lnTo>
                    <a:pt x="19" y="429"/>
                  </a:lnTo>
                  <a:lnTo>
                    <a:pt x="19" y="432"/>
                  </a:lnTo>
                  <a:lnTo>
                    <a:pt x="19" y="432"/>
                  </a:lnTo>
                  <a:lnTo>
                    <a:pt x="19" y="432"/>
                  </a:lnTo>
                  <a:lnTo>
                    <a:pt x="16" y="432"/>
                  </a:lnTo>
                  <a:lnTo>
                    <a:pt x="16" y="434"/>
                  </a:lnTo>
                  <a:lnTo>
                    <a:pt x="14" y="434"/>
                  </a:lnTo>
                  <a:lnTo>
                    <a:pt x="14" y="434"/>
                  </a:lnTo>
                  <a:lnTo>
                    <a:pt x="11" y="434"/>
                  </a:lnTo>
                  <a:lnTo>
                    <a:pt x="11" y="436"/>
                  </a:lnTo>
                  <a:lnTo>
                    <a:pt x="11" y="436"/>
                  </a:lnTo>
                  <a:lnTo>
                    <a:pt x="11" y="436"/>
                  </a:lnTo>
                  <a:lnTo>
                    <a:pt x="9" y="436"/>
                  </a:lnTo>
                  <a:lnTo>
                    <a:pt x="9" y="439"/>
                  </a:lnTo>
                  <a:lnTo>
                    <a:pt x="9" y="439"/>
                  </a:lnTo>
                  <a:lnTo>
                    <a:pt x="9" y="439"/>
                  </a:lnTo>
                  <a:lnTo>
                    <a:pt x="11" y="439"/>
                  </a:lnTo>
                  <a:lnTo>
                    <a:pt x="11" y="439"/>
                  </a:lnTo>
                  <a:lnTo>
                    <a:pt x="14" y="439"/>
                  </a:lnTo>
                  <a:lnTo>
                    <a:pt x="14" y="436"/>
                  </a:lnTo>
                  <a:lnTo>
                    <a:pt x="21" y="436"/>
                  </a:lnTo>
                  <a:lnTo>
                    <a:pt x="21" y="436"/>
                  </a:lnTo>
                  <a:lnTo>
                    <a:pt x="21" y="436"/>
                  </a:lnTo>
                  <a:lnTo>
                    <a:pt x="21" y="436"/>
                  </a:lnTo>
                  <a:lnTo>
                    <a:pt x="23" y="436"/>
                  </a:lnTo>
                  <a:lnTo>
                    <a:pt x="23" y="439"/>
                  </a:lnTo>
                  <a:lnTo>
                    <a:pt x="26" y="439"/>
                  </a:lnTo>
                  <a:lnTo>
                    <a:pt x="26" y="441"/>
                  </a:lnTo>
                  <a:lnTo>
                    <a:pt x="23" y="441"/>
                  </a:lnTo>
                  <a:lnTo>
                    <a:pt x="23" y="444"/>
                  </a:lnTo>
                  <a:lnTo>
                    <a:pt x="26" y="444"/>
                  </a:lnTo>
                  <a:lnTo>
                    <a:pt x="26" y="444"/>
                  </a:lnTo>
                  <a:lnTo>
                    <a:pt x="30" y="444"/>
                  </a:lnTo>
                  <a:lnTo>
                    <a:pt x="30" y="444"/>
                  </a:lnTo>
                  <a:lnTo>
                    <a:pt x="33" y="444"/>
                  </a:lnTo>
                  <a:lnTo>
                    <a:pt x="33" y="444"/>
                  </a:lnTo>
                  <a:lnTo>
                    <a:pt x="35" y="444"/>
                  </a:lnTo>
                  <a:lnTo>
                    <a:pt x="35" y="446"/>
                  </a:lnTo>
                  <a:lnTo>
                    <a:pt x="35" y="446"/>
                  </a:lnTo>
                  <a:lnTo>
                    <a:pt x="35" y="446"/>
                  </a:lnTo>
                  <a:lnTo>
                    <a:pt x="40" y="446"/>
                  </a:lnTo>
                  <a:lnTo>
                    <a:pt x="40" y="446"/>
                  </a:lnTo>
                  <a:lnTo>
                    <a:pt x="47" y="446"/>
                  </a:lnTo>
                  <a:lnTo>
                    <a:pt x="47" y="446"/>
                  </a:lnTo>
                  <a:lnTo>
                    <a:pt x="54" y="446"/>
                  </a:lnTo>
                  <a:lnTo>
                    <a:pt x="54" y="446"/>
                  </a:lnTo>
                  <a:lnTo>
                    <a:pt x="56" y="446"/>
                  </a:lnTo>
                  <a:lnTo>
                    <a:pt x="56" y="448"/>
                  </a:lnTo>
                  <a:lnTo>
                    <a:pt x="56" y="448"/>
                  </a:lnTo>
                  <a:lnTo>
                    <a:pt x="56" y="451"/>
                  </a:lnTo>
                  <a:lnTo>
                    <a:pt x="59" y="451"/>
                  </a:lnTo>
                  <a:lnTo>
                    <a:pt x="59" y="451"/>
                  </a:lnTo>
                  <a:lnTo>
                    <a:pt x="61" y="451"/>
                  </a:lnTo>
                  <a:lnTo>
                    <a:pt x="61" y="453"/>
                  </a:lnTo>
                  <a:lnTo>
                    <a:pt x="61" y="453"/>
                  </a:lnTo>
                  <a:lnTo>
                    <a:pt x="61" y="453"/>
                  </a:lnTo>
                  <a:lnTo>
                    <a:pt x="59" y="453"/>
                  </a:lnTo>
                  <a:lnTo>
                    <a:pt x="59" y="453"/>
                  </a:lnTo>
                  <a:lnTo>
                    <a:pt x="54" y="453"/>
                  </a:lnTo>
                  <a:lnTo>
                    <a:pt x="54" y="451"/>
                  </a:lnTo>
                  <a:lnTo>
                    <a:pt x="54" y="451"/>
                  </a:lnTo>
                  <a:lnTo>
                    <a:pt x="54" y="448"/>
                  </a:lnTo>
                  <a:lnTo>
                    <a:pt x="49" y="448"/>
                  </a:lnTo>
                  <a:lnTo>
                    <a:pt x="49" y="451"/>
                  </a:lnTo>
                  <a:lnTo>
                    <a:pt x="52" y="451"/>
                  </a:lnTo>
                  <a:lnTo>
                    <a:pt x="52" y="451"/>
                  </a:lnTo>
                  <a:lnTo>
                    <a:pt x="49" y="451"/>
                  </a:lnTo>
                  <a:lnTo>
                    <a:pt x="49" y="451"/>
                  </a:lnTo>
                  <a:lnTo>
                    <a:pt x="37" y="451"/>
                  </a:lnTo>
                  <a:lnTo>
                    <a:pt x="37" y="451"/>
                  </a:lnTo>
                  <a:lnTo>
                    <a:pt x="37" y="451"/>
                  </a:lnTo>
                  <a:lnTo>
                    <a:pt x="37" y="453"/>
                  </a:lnTo>
                  <a:lnTo>
                    <a:pt x="35" y="453"/>
                  </a:lnTo>
                  <a:lnTo>
                    <a:pt x="35" y="453"/>
                  </a:lnTo>
                  <a:lnTo>
                    <a:pt x="37" y="453"/>
                  </a:lnTo>
                  <a:lnTo>
                    <a:pt x="37" y="455"/>
                  </a:lnTo>
                  <a:lnTo>
                    <a:pt x="30" y="455"/>
                  </a:lnTo>
                  <a:lnTo>
                    <a:pt x="30" y="455"/>
                  </a:lnTo>
                  <a:lnTo>
                    <a:pt x="30" y="455"/>
                  </a:lnTo>
                  <a:lnTo>
                    <a:pt x="30" y="455"/>
                  </a:lnTo>
                  <a:lnTo>
                    <a:pt x="28" y="455"/>
                  </a:lnTo>
                  <a:lnTo>
                    <a:pt x="28" y="453"/>
                  </a:lnTo>
                  <a:lnTo>
                    <a:pt x="26" y="453"/>
                  </a:lnTo>
                  <a:lnTo>
                    <a:pt x="26" y="455"/>
                  </a:lnTo>
                  <a:lnTo>
                    <a:pt x="23" y="455"/>
                  </a:lnTo>
                  <a:lnTo>
                    <a:pt x="23" y="458"/>
                  </a:lnTo>
                  <a:lnTo>
                    <a:pt x="21" y="458"/>
                  </a:lnTo>
                  <a:lnTo>
                    <a:pt x="21" y="455"/>
                  </a:lnTo>
                  <a:lnTo>
                    <a:pt x="19" y="455"/>
                  </a:lnTo>
                  <a:lnTo>
                    <a:pt x="19" y="455"/>
                  </a:lnTo>
                  <a:lnTo>
                    <a:pt x="19" y="455"/>
                  </a:lnTo>
                  <a:lnTo>
                    <a:pt x="19" y="455"/>
                  </a:lnTo>
                  <a:lnTo>
                    <a:pt x="16" y="455"/>
                  </a:lnTo>
                  <a:lnTo>
                    <a:pt x="16" y="455"/>
                  </a:lnTo>
                  <a:lnTo>
                    <a:pt x="14" y="455"/>
                  </a:lnTo>
                  <a:lnTo>
                    <a:pt x="14" y="460"/>
                  </a:lnTo>
                  <a:lnTo>
                    <a:pt x="16" y="460"/>
                  </a:lnTo>
                  <a:lnTo>
                    <a:pt x="16" y="460"/>
                  </a:lnTo>
                  <a:lnTo>
                    <a:pt x="16" y="460"/>
                  </a:lnTo>
                  <a:lnTo>
                    <a:pt x="16" y="463"/>
                  </a:lnTo>
                  <a:lnTo>
                    <a:pt x="16" y="463"/>
                  </a:lnTo>
                  <a:lnTo>
                    <a:pt x="16" y="465"/>
                  </a:lnTo>
                  <a:lnTo>
                    <a:pt x="19" y="465"/>
                  </a:lnTo>
                  <a:lnTo>
                    <a:pt x="19" y="465"/>
                  </a:lnTo>
                  <a:lnTo>
                    <a:pt x="19" y="465"/>
                  </a:lnTo>
                  <a:lnTo>
                    <a:pt x="19" y="467"/>
                  </a:lnTo>
                  <a:lnTo>
                    <a:pt x="19" y="467"/>
                  </a:lnTo>
                  <a:lnTo>
                    <a:pt x="19" y="467"/>
                  </a:lnTo>
                  <a:lnTo>
                    <a:pt x="14" y="467"/>
                  </a:lnTo>
                  <a:lnTo>
                    <a:pt x="14" y="470"/>
                  </a:lnTo>
                  <a:lnTo>
                    <a:pt x="14" y="470"/>
                  </a:lnTo>
                  <a:lnTo>
                    <a:pt x="14" y="470"/>
                  </a:lnTo>
                  <a:lnTo>
                    <a:pt x="11" y="470"/>
                  </a:lnTo>
                  <a:lnTo>
                    <a:pt x="11" y="472"/>
                  </a:lnTo>
                  <a:lnTo>
                    <a:pt x="11" y="472"/>
                  </a:lnTo>
                  <a:lnTo>
                    <a:pt x="11" y="472"/>
                  </a:lnTo>
                  <a:lnTo>
                    <a:pt x="11" y="472"/>
                  </a:lnTo>
                  <a:lnTo>
                    <a:pt x="11" y="474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9" y="474"/>
                  </a:lnTo>
                  <a:lnTo>
                    <a:pt x="9" y="479"/>
                  </a:lnTo>
                  <a:lnTo>
                    <a:pt x="9" y="479"/>
                  </a:lnTo>
                  <a:lnTo>
                    <a:pt x="9" y="486"/>
                  </a:lnTo>
                  <a:lnTo>
                    <a:pt x="11" y="486"/>
                  </a:lnTo>
                  <a:lnTo>
                    <a:pt x="11" y="486"/>
                  </a:lnTo>
                  <a:lnTo>
                    <a:pt x="11" y="486"/>
                  </a:lnTo>
                  <a:lnTo>
                    <a:pt x="11" y="489"/>
                  </a:lnTo>
                  <a:lnTo>
                    <a:pt x="9" y="489"/>
                  </a:lnTo>
                  <a:lnTo>
                    <a:pt x="9" y="489"/>
                  </a:lnTo>
                  <a:lnTo>
                    <a:pt x="7" y="489"/>
                  </a:lnTo>
                  <a:lnTo>
                    <a:pt x="7" y="491"/>
                  </a:lnTo>
                  <a:lnTo>
                    <a:pt x="7" y="491"/>
                  </a:lnTo>
                  <a:lnTo>
                    <a:pt x="7" y="493"/>
                  </a:lnTo>
                  <a:lnTo>
                    <a:pt x="4" y="493"/>
                  </a:lnTo>
                  <a:lnTo>
                    <a:pt x="4" y="496"/>
                  </a:lnTo>
                  <a:lnTo>
                    <a:pt x="4" y="496"/>
                  </a:lnTo>
                  <a:lnTo>
                    <a:pt x="4" y="498"/>
                  </a:lnTo>
                  <a:lnTo>
                    <a:pt x="7" y="498"/>
                  </a:lnTo>
                  <a:lnTo>
                    <a:pt x="7" y="498"/>
                  </a:lnTo>
                  <a:lnTo>
                    <a:pt x="7" y="498"/>
                  </a:lnTo>
                  <a:lnTo>
                    <a:pt x="7" y="500"/>
                  </a:lnTo>
                  <a:lnTo>
                    <a:pt x="9" y="500"/>
                  </a:lnTo>
                  <a:lnTo>
                    <a:pt x="9" y="503"/>
                  </a:lnTo>
                  <a:lnTo>
                    <a:pt x="7" y="503"/>
                  </a:lnTo>
                  <a:lnTo>
                    <a:pt x="7" y="503"/>
                  </a:lnTo>
                  <a:lnTo>
                    <a:pt x="11" y="503"/>
                  </a:lnTo>
                  <a:lnTo>
                    <a:pt x="11" y="505"/>
                  </a:lnTo>
                  <a:lnTo>
                    <a:pt x="4" y="505"/>
                  </a:lnTo>
                  <a:lnTo>
                    <a:pt x="4" y="505"/>
                  </a:lnTo>
                  <a:lnTo>
                    <a:pt x="4" y="505"/>
                  </a:lnTo>
                  <a:lnTo>
                    <a:pt x="4" y="508"/>
                  </a:lnTo>
                  <a:lnTo>
                    <a:pt x="4" y="508"/>
                  </a:lnTo>
                  <a:lnTo>
                    <a:pt x="4" y="508"/>
                  </a:lnTo>
                  <a:lnTo>
                    <a:pt x="2" y="508"/>
                  </a:lnTo>
                  <a:lnTo>
                    <a:pt x="2" y="510"/>
                  </a:lnTo>
                  <a:lnTo>
                    <a:pt x="2" y="510"/>
                  </a:lnTo>
                  <a:lnTo>
                    <a:pt x="2" y="512"/>
                  </a:lnTo>
                  <a:lnTo>
                    <a:pt x="0" y="512"/>
                  </a:lnTo>
                  <a:lnTo>
                    <a:pt x="0" y="512"/>
                  </a:lnTo>
                  <a:lnTo>
                    <a:pt x="4" y="512"/>
                  </a:lnTo>
                  <a:lnTo>
                    <a:pt x="4" y="515"/>
                  </a:lnTo>
                  <a:lnTo>
                    <a:pt x="7" y="515"/>
                  </a:lnTo>
                  <a:lnTo>
                    <a:pt x="7" y="517"/>
                  </a:lnTo>
                  <a:lnTo>
                    <a:pt x="9" y="517"/>
                  </a:lnTo>
                  <a:lnTo>
                    <a:pt x="9" y="517"/>
                  </a:lnTo>
                  <a:lnTo>
                    <a:pt x="11" y="517"/>
                  </a:lnTo>
                  <a:lnTo>
                    <a:pt x="11" y="519"/>
                  </a:lnTo>
                  <a:lnTo>
                    <a:pt x="11" y="519"/>
                  </a:lnTo>
                  <a:lnTo>
                    <a:pt x="11" y="519"/>
                  </a:lnTo>
                  <a:lnTo>
                    <a:pt x="11" y="519"/>
                  </a:lnTo>
                  <a:lnTo>
                    <a:pt x="11" y="522"/>
                  </a:lnTo>
                  <a:lnTo>
                    <a:pt x="11" y="522"/>
                  </a:lnTo>
                  <a:lnTo>
                    <a:pt x="11" y="524"/>
                  </a:lnTo>
                  <a:lnTo>
                    <a:pt x="9" y="524"/>
                  </a:lnTo>
                  <a:lnTo>
                    <a:pt x="9" y="524"/>
                  </a:lnTo>
                  <a:lnTo>
                    <a:pt x="9" y="524"/>
                  </a:lnTo>
                  <a:lnTo>
                    <a:pt x="9" y="527"/>
                  </a:lnTo>
                  <a:lnTo>
                    <a:pt x="9" y="527"/>
                  </a:lnTo>
                  <a:lnTo>
                    <a:pt x="9" y="529"/>
                  </a:lnTo>
                  <a:lnTo>
                    <a:pt x="7" y="529"/>
                  </a:lnTo>
                  <a:lnTo>
                    <a:pt x="7" y="531"/>
                  </a:lnTo>
                  <a:lnTo>
                    <a:pt x="9" y="531"/>
                  </a:lnTo>
                  <a:lnTo>
                    <a:pt x="9" y="529"/>
                  </a:lnTo>
                  <a:lnTo>
                    <a:pt x="11" y="529"/>
                  </a:lnTo>
                  <a:lnTo>
                    <a:pt x="11" y="531"/>
                  </a:lnTo>
                  <a:lnTo>
                    <a:pt x="14" y="531"/>
                  </a:lnTo>
                  <a:lnTo>
                    <a:pt x="14" y="531"/>
                  </a:lnTo>
                  <a:lnTo>
                    <a:pt x="14" y="531"/>
                  </a:lnTo>
                  <a:lnTo>
                    <a:pt x="14" y="534"/>
                  </a:lnTo>
                  <a:lnTo>
                    <a:pt x="14" y="534"/>
                  </a:lnTo>
                  <a:lnTo>
                    <a:pt x="14" y="536"/>
                  </a:lnTo>
                  <a:lnTo>
                    <a:pt x="16" y="536"/>
                  </a:lnTo>
                  <a:lnTo>
                    <a:pt x="16" y="536"/>
                  </a:lnTo>
                  <a:lnTo>
                    <a:pt x="19" y="536"/>
                  </a:lnTo>
                  <a:lnTo>
                    <a:pt x="19" y="538"/>
                  </a:lnTo>
                  <a:lnTo>
                    <a:pt x="16" y="538"/>
                  </a:lnTo>
                  <a:lnTo>
                    <a:pt x="16" y="538"/>
                  </a:lnTo>
                  <a:lnTo>
                    <a:pt x="19" y="538"/>
                  </a:lnTo>
                  <a:lnTo>
                    <a:pt x="19" y="541"/>
                  </a:lnTo>
                  <a:lnTo>
                    <a:pt x="19" y="541"/>
                  </a:lnTo>
                  <a:lnTo>
                    <a:pt x="19" y="543"/>
                  </a:lnTo>
                  <a:lnTo>
                    <a:pt x="19" y="543"/>
                  </a:lnTo>
                  <a:lnTo>
                    <a:pt x="19" y="546"/>
                  </a:lnTo>
                  <a:lnTo>
                    <a:pt x="21" y="546"/>
                  </a:lnTo>
                  <a:lnTo>
                    <a:pt x="21" y="546"/>
                  </a:lnTo>
                  <a:lnTo>
                    <a:pt x="19" y="546"/>
                  </a:lnTo>
                  <a:lnTo>
                    <a:pt x="19" y="546"/>
                  </a:lnTo>
                  <a:lnTo>
                    <a:pt x="19" y="546"/>
                  </a:lnTo>
                  <a:lnTo>
                    <a:pt x="19" y="548"/>
                  </a:lnTo>
                  <a:lnTo>
                    <a:pt x="19" y="548"/>
                  </a:lnTo>
                  <a:lnTo>
                    <a:pt x="19" y="548"/>
                  </a:lnTo>
                  <a:lnTo>
                    <a:pt x="21" y="548"/>
                  </a:lnTo>
                  <a:lnTo>
                    <a:pt x="21" y="550"/>
                  </a:lnTo>
                  <a:lnTo>
                    <a:pt x="26" y="550"/>
                  </a:lnTo>
                  <a:lnTo>
                    <a:pt x="26" y="548"/>
                  </a:lnTo>
                  <a:lnTo>
                    <a:pt x="28" y="548"/>
                  </a:lnTo>
                  <a:lnTo>
                    <a:pt x="28" y="550"/>
                  </a:lnTo>
                  <a:lnTo>
                    <a:pt x="28" y="550"/>
                  </a:lnTo>
                  <a:lnTo>
                    <a:pt x="28" y="550"/>
                  </a:lnTo>
                  <a:lnTo>
                    <a:pt x="30" y="550"/>
                  </a:lnTo>
                  <a:lnTo>
                    <a:pt x="30" y="553"/>
                  </a:lnTo>
                  <a:lnTo>
                    <a:pt x="33" y="553"/>
                  </a:lnTo>
                  <a:lnTo>
                    <a:pt x="33" y="553"/>
                  </a:lnTo>
                  <a:lnTo>
                    <a:pt x="37" y="553"/>
                  </a:lnTo>
                  <a:lnTo>
                    <a:pt x="37" y="550"/>
                  </a:lnTo>
                  <a:lnTo>
                    <a:pt x="40" y="550"/>
                  </a:lnTo>
                  <a:lnTo>
                    <a:pt x="40" y="553"/>
                  </a:lnTo>
                  <a:lnTo>
                    <a:pt x="45" y="553"/>
                  </a:lnTo>
                  <a:lnTo>
                    <a:pt x="45" y="553"/>
                  </a:lnTo>
                  <a:lnTo>
                    <a:pt x="47" y="553"/>
                  </a:lnTo>
                  <a:lnTo>
                    <a:pt x="47" y="555"/>
                  </a:lnTo>
                  <a:lnTo>
                    <a:pt x="45" y="555"/>
                  </a:lnTo>
                  <a:lnTo>
                    <a:pt x="45" y="555"/>
                  </a:lnTo>
                  <a:lnTo>
                    <a:pt x="45" y="555"/>
                  </a:lnTo>
                  <a:lnTo>
                    <a:pt x="45" y="557"/>
                  </a:lnTo>
                  <a:lnTo>
                    <a:pt x="45" y="557"/>
                  </a:lnTo>
                  <a:lnTo>
                    <a:pt x="45" y="557"/>
                  </a:lnTo>
                  <a:lnTo>
                    <a:pt x="45" y="557"/>
                  </a:lnTo>
                  <a:lnTo>
                    <a:pt x="45" y="560"/>
                  </a:lnTo>
                  <a:lnTo>
                    <a:pt x="47" y="560"/>
                  </a:lnTo>
                  <a:lnTo>
                    <a:pt x="47" y="557"/>
                  </a:lnTo>
                  <a:lnTo>
                    <a:pt x="49" y="557"/>
                  </a:lnTo>
                  <a:lnTo>
                    <a:pt x="49" y="557"/>
                  </a:lnTo>
                  <a:lnTo>
                    <a:pt x="54" y="557"/>
                  </a:lnTo>
                  <a:lnTo>
                    <a:pt x="54" y="555"/>
                  </a:lnTo>
                  <a:lnTo>
                    <a:pt x="54" y="555"/>
                  </a:lnTo>
                  <a:lnTo>
                    <a:pt x="54" y="555"/>
                  </a:lnTo>
                  <a:lnTo>
                    <a:pt x="56" y="555"/>
                  </a:lnTo>
                  <a:lnTo>
                    <a:pt x="56" y="555"/>
                  </a:lnTo>
                  <a:lnTo>
                    <a:pt x="56" y="555"/>
                  </a:lnTo>
                  <a:lnTo>
                    <a:pt x="56" y="555"/>
                  </a:lnTo>
                  <a:lnTo>
                    <a:pt x="59" y="555"/>
                  </a:lnTo>
                  <a:lnTo>
                    <a:pt x="59" y="555"/>
                  </a:lnTo>
                  <a:lnTo>
                    <a:pt x="66" y="555"/>
                  </a:lnTo>
                  <a:lnTo>
                    <a:pt x="66" y="557"/>
                  </a:lnTo>
                  <a:lnTo>
                    <a:pt x="68" y="557"/>
                  </a:lnTo>
                  <a:lnTo>
                    <a:pt x="68" y="557"/>
                  </a:lnTo>
                  <a:lnTo>
                    <a:pt x="68" y="557"/>
                  </a:lnTo>
                  <a:lnTo>
                    <a:pt x="68" y="560"/>
                  </a:lnTo>
                  <a:lnTo>
                    <a:pt x="73" y="560"/>
                  </a:lnTo>
                  <a:lnTo>
                    <a:pt x="73" y="562"/>
                  </a:lnTo>
                  <a:lnTo>
                    <a:pt x="73" y="562"/>
                  </a:lnTo>
                  <a:lnTo>
                    <a:pt x="73" y="562"/>
                  </a:lnTo>
                  <a:lnTo>
                    <a:pt x="78" y="562"/>
                  </a:lnTo>
                  <a:lnTo>
                    <a:pt x="78" y="564"/>
                  </a:lnTo>
                  <a:lnTo>
                    <a:pt x="78" y="564"/>
                  </a:lnTo>
                  <a:lnTo>
                    <a:pt x="78" y="569"/>
                  </a:lnTo>
                  <a:lnTo>
                    <a:pt x="75" y="569"/>
                  </a:lnTo>
                  <a:lnTo>
                    <a:pt x="75" y="572"/>
                  </a:lnTo>
                  <a:lnTo>
                    <a:pt x="78" y="572"/>
                  </a:lnTo>
                  <a:lnTo>
                    <a:pt x="78" y="572"/>
                  </a:lnTo>
                  <a:lnTo>
                    <a:pt x="78" y="572"/>
                  </a:lnTo>
                  <a:lnTo>
                    <a:pt x="78" y="574"/>
                  </a:lnTo>
                  <a:lnTo>
                    <a:pt x="80" y="574"/>
                  </a:lnTo>
                  <a:lnTo>
                    <a:pt x="80" y="576"/>
                  </a:lnTo>
                  <a:lnTo>
                    <a:pt x="78" y="576"/>
                  </a:lnTo>
                  <a:lnTo>
                    <a:pt x="78" y="579"/>
                  </a:lnTo>
                  <a:lnTo>
                    <a:pt x="75" y="579"/>
                  </a:lnTo>
                  <a:lnTo>
                    <a:pt x="75" y="581"/>
                  </a:lnTo>
                  <a:lnTo>
                    <a:pt x="75" y="581"/>
                  </a:lnTo>
                  <a:lnTo>
                    <a:pt x="75" y="583"/>
                  </a:lnTo>
                  <a:lnTo>
                    <a:pt x="78" y="583"/>
                  </a:lnTo>
                  <a:lnTo>
                    <a:pt x="78" y="583"/>
                  </a:lnTo>
                  <a:lnTo>
                    <a:pt x="78" y="583"/>
                  </a:lnTo>
                  <a:lnTo>
                    <a:pt x="78" y="583"/>
                  </a:lnTo>
                  <a:lnTo>
                    <a:pt x="80" y="583"/>
                  </a:lnTo>
                  <a:lnTo>
                    <a:pt x="80" y="586"/>
                  </a:lnTo>
                  <a:lnTo>
                    <a:pt x="85" y="586"/>
                  </a:lnTo>
                  <a:lnTo>
                    <a:pt x="85" y="586"/>
                  </a:lnTo>
                  <a:lnTo>
                    <a:pt x="82" y="586"/>
                  </a:lnTo>
                  <a:lnTo>
                    <a:pt x="82" y="588"/>
                  </a:lnTo>
                  <a:lnTo>
                    <a:pt x="82" y="588"/>
                  </a:lnTo>
                  <a:lnTo>
                    <a:pt x="82" y="588"/>
                  </a:lnTo>
                  <a:lnTo>
                    <a:pt x="80" y="588"/>
                  </a:lnTo>
                  <a:lnTo>
                    <a:pt x="80" y="591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85" y="591"/>
                  </a:lnTo>
                  <a:lnTo>
                    <a:pt x="85" y="593"/>
                  </a:lnTo>
                  <a:lnTo>
                    <a:pt x="85" y="593"/>
                  </a:lnTo>
                  <a:lnTo>
                    <a:pt x="85" y="593"/>
                  </a:lnTo>
                  <a:lnTo>
                    <a:pt x="87" y="593"/>
                  </a:lnTo>
                  <a:lnTo>
                    <a:pt x="87" y="595"/>
                  </a:lnTo>
                  <a:lnTo>
                    <a:pt x="87" y="595"/>
                  </a:lnTo>
                  <a:lnTo>
                    <a:pt x="87" y="598"/>
                  </a:lnTo>
                  <a:lnTo>
                    <a:pt x="90" y="598"/>
                  </a:lnTo>
                  <a:lnTo>
                    <a:pt x="90" y="598"/>
                  </a:lnTo>
                  <a:lnTo>
                    <a:pt x="92" y="598"/>
                  </a:lnTo>
                  <a:lnTo>
                    <a:pt x="92" y="600"/>
                  </a:lnTo>
                  <a:lnTo>
                    <a:pt x="94" y="600"/>
                  </a:lnTo>
                  <a:lnTo>
                    <a:pt x="94" y="600"/>
                  </a:lnTo>
                  <a:lnTo>
                    <a:pt x="99" y="600"/>
                  </a:lnTo>
                  <a:lnTo>
                    <a:pt x="99" y="602"/>
                  </a:lnTo>
                  <a:lnTo>
                    <a:pt x="99" y="602"/>
                  </a:lnTo>
                  <a:lnTo>
                    <a:pt x="99" y="605"/>
                  </a:lnTo>
                  <a:lnTo>
                    <a:pt x="97" y="605"/>
                  </a:lnTo>
                  <a:lnTo>
                    <a:pt x="97" y="605"/>
                  </a:lnTo>
                  <a:lnTo>
                    <a:pt x="97" y="605"/>
                  </a:lnTo>
                  <a:lnTo>
                    <a:pt x="97" y="607"/>
                  </a:lnTo>
                  <a:lnTo>
                    <a:pt x="94" y="607"/>
                  </a:lnTo>
                  <a:lnTo>
                    <a:pt x="94" y="607"/>
                  </a:lnTo>
                  <a:lnTo>
                    <a:pt x="106" y="607"/>
                  </a:lnTo>
                  <a:lnTo>
                    <a:pt x="106" y="609"/>
                  </a:lnTo>
                  <a:lnTo>
                    <a:pt x="108" y="609"/>
                  </a:lnTo>
                  <a:lnTo>
                    <a:pt x="108" y="609"/>
                  </a:lnTo>
                  <a:lnTo>
                    <a:pt x="111" y="609"/>
                  </a:lnTo>
                  <a:lnTo>
                    <a:pt x="111" y="612"/>
                  </a:lnTo>
                  <a:lnTo>
                    <a:pt x="111" y="612"/>
                  </a:lnTo>
                  <a:lnTo>
                    <a:pt x="111" y="612"/>
                  </a:lnTo>
                  <a:lnTo>
                    <a:pt x="111" y="612"/>
                  </a:lnTo>
                  <a:lnTo>
                    <a:pt x="111" y="614"/>
                  </a:lnTo>
                  <a:lnTo>
                    <a:pt x="113" y="614"/>
                  </a:lnTo>
                  <a:lnTo>
                    <a:pt x="113" y="614"/>
                  </a:lnTo>
                  <a:lnTo>
                    <a:pt x="116" y="614"/>
                  </a:lnTo>
                  <a:lnTo>
                    <a:pt x="116" y="617"/>
                  </a:lnTo>
                  <a:lnTo>
                    <a:pt x="118" y="617"/>
                  </a:lnTo>
                  <a:lnTo>
                    <a:pt x="118" y="619"/>
                  </a:lnTo>
                  <a:lnTo>
                    <a:pt x="113" y="619"/>
                  </a:lnTo>
                  <a:lnTo>
                    <a:pt x="113" y="621"/>
                  </a:lnTo>
                  <a:lnTo>
                    <a:pt x="111" y="621"/>
                  </a:lnTo>
                  <a:lnTo>
                    <a:pt x="111" y="621"/>
                  </a:lnTo>
                  <a:lnTo>
                    <a:pt x="111" y="621"/>
                  </a:lnTo>
                  <a:lnTo>
                    <a:pt x="111" y="624"/>
                  </a:lnTo>
                  <a:lnTo>
                    <a:pt x="111" y="624"/>
                  </a:lnTo>
                  <a:lnTo>
                    <a:pt x="111" y="624"/>
                  </a:lnTo>
                  <a:lnTo>
                    <a:pt x="108" y="624"/>
                  </a:lnTo>
                  <a:lnTo>
                    <a:pt x="108" y="624"/>
                  </a:lnTo>
                  <a:lnTo>
                    <a:pt x="106" y="624"/>
                  </a:lnTo>
                  <a:lnTo>
                    <a:pt x="106" y="626"/>
                  </a:lnTo>
                  <a:lnTo>
                    <a:pt x="99" y="626"/>
                  </a:lnTo>
                  <a:lnTo>
                    <a:pt x="99" y="624"/>
                  </a:lnTo>
                  <a:lnTo>
                    <a:pt x="97" y="624"/>
                  </a:lnTo>
                  <a:lnTo>
                    <a:pt x="97" y="624"/>
                  </a:lnTo>
                  <a:lnTo>
                    <a:pt x="94" y="624"/>
                  </a:lnTo>
                  <a:lnTo>
                    <a:pt x="94" y="624"/>
                  </a:lnTo>
                  <a:lnTo>
                    <a:pt x="92" y="624"/>
                  </a:lnTo>
                  <a:lnTo>
                    <a:pt x="92" y="624"/>
                  </a:lnTo>
                  <a:lnTo>
                    <a:pt x="92" y="624"/>
                  </a:lnTo>
                  <a:lnTo>
                    <a:pt x="92" y="624"/>
                  </a:lnTo>
                  <a:lnTo>
                    <a:pt x="87" y="624"/>
                  </a:lnTo>
                  <a:lnTo>
                    <a:pt x="87" y="624"/>
                  </a:lnTo>
                  <a:lnTo>
                    <a:pt x="87" y="624"/>
                  </a:lnTo>
                  <a:lnTo>
                    <a:pt x="87" y="626"/>
                  </a:lnTo>
                  <a:lnTo>
                    <a:pt x="87" y="626"/>
                  </a:lnTo>
                  <a:lnTo>
                    <a:pt x="87" y="626"/>
                  </a:lnTo>
                  <a:lnTo>
                    <a:pt x="85" y="626"/>
                  </a:lnTo>
                  <a:lnTo>
                    <a:pt x="85" y="628"/>
                  </a:lnTo>
                  <a:lnTo>
                    <a:pt x="87" y="628"/>
                  </a:lnTo>
                  <a:lnTo>
                    <a:pt x="87" y="631"/>
                  </a:lnTo>
                  <a:lnTo>
                    <a:pt x="90" y="631"/>
                  </a:lnTo>
                  <a:lnTo>
                    <a:pt x="90" y="631"/>
                  </a:lnTo>
                  <a:lnTo>
                    <a:pt x="92" y="631"/>
                  </a:lnTo>
                  <a:lnTo>
                    <a:pt x="92" y="633"/>
                  </a:lnTo>
                  <a:lnTo>
                    <a:pt x="92" y="633"/>
                  </a:lnTo>
                  <a:lnTo>
                    <a:pt x="92" y="636"/>
                  </a:lnTo>
                  <a:lnTo>
                    <a:pt x="92" y="636"/>
                  </a:lnTo>
                  <a:lnTo>
                    <a:pt x="92" y="636"/>
                  </a:lnTo>
                  <a:lnTo>
                    <a:pt x="92" y="636"/>
                  </a:lnTo>
                  <a:lnTo>
                    <a:pt x="92" y="638"/>
                  </a:lnTo>
                  <a:lnTo>
                    <a:pt x="94" y="638"/>
                  </a:lnTo>
                  <a:lnTo>
                    <a:pt x="94" y="640"/>
                  </a:lnTo>
                  <a:lnTo>
                    <a:pt x="92" y="640"/>
                  </a:lnTo>
                  <a:lnTo>
                    <a:pt x="92" y="640"/>
                  </a:lnTo>
                  <a:lnTo>
                    <a:pt x="92" y="640"/>
                  </a:lnTo>
                  <a:lnTo>
                    <a:pt x="92" y="645"/>
                  </a:lnTo>
                  <a:lnTo>
                    <a:pt x="94" y="645"/>
                  </a:lnTo>
                  <a:lnTo>
                    <a:pt x="94" y="647"/>
                  </a:lnTo>
                  <a:lnTo>
                    <a:pt x="97" y="647"/>
                  </a:lnTo>
                  <a:lnTo>
                    <a:pt x="97" y="650"/>
                  </a:lnTo>
                  <a:lnTo>
                    <a:pt x="99" y="650"/>
                  </a:lnTo>
                  <a:lnTo>
                    <a:pt x="99" y="652"/>
                  </a:lnTo>
                  <a:lnTo>
                    <a:pt x="99" y="652"/>
                  </a:lnTo>
                  <a:lnTo>
                    <a:pt x="99" y="652"/>
                  </a:lnTo>
                  <a:lnTo>
                    <a:pt x="104" y="652"/>
                  </a:lnTo>
                  <a:lnTo>
                    <a:pt x="104" y="652"/>
                  </a:lnTo>
                  <a:lnTo>
                    <a:pt x="106" y="652"/>
                  </a:lnTo>
                  <a:lnTo>
                    <a:pt x="106" y="650"/>
                  </a:lnTo>
                  <a:lnTo>
                    <a:pt x="108" y="650"/>
                  </a:lnTo>
                  <a:lnTo>
                    <a:pt x="108" y="647"/>
                  </a:lnTo>
                  <a:lnTo>
                    <a:pt x="108" y="647"/>
                  </a:lnTo>
                  <a:lnTo>
                    <a:pt x="108" y="645"/>
                  </a:lnTo>
                  <a:lnTo>
                    <a:pt x="113" y="645"/>
                  </a:lnTo>
                  <a:lnTo>
                    <a:pt x="113" y="645"/>
                  </a:lnTo>
                  <a:lnTo>
                    <a:pt x="120" y="645"/>
                  </a:lnTo>
                  <a:lnTo>
                    <a:pt x="120" y="647"/>
                  </a:lnTo>
                  <a:lnTo>
                    <a:pt x="120" y="647"/>
                  </a:lnTo>
                  <a:lnTo>
                    <a:pt x="120" y="645"/>
                  </a:lnTo>
                  <a:lnTo>
                    <a:pt x="123" y="645"/>
                  </a:lnTo>
                  <a:lnTo>
                    <a:pt x="123" y="645"/>
                  </a:lnTo>
                  <a:lnTo>
                    <a:pt x="125" y="645"/>
                  </a:lnTo>
                  <a:lnTo>
                    <a:pt x="125" y="643"/>
                  </a:lnTo>
                  <a:lnTo>
                    <a:pt x="132" y="643"/>
                  </a:lnTo>
                  <a:lnTo>
                    <a:pt x="132" y="645"/>
                  </a:lnTo>
                  <a:lnTo>
                    <a:pt x="134" y="645"/>
                  </a:lnTo>
                  <a:lnTo>
                    <a:pt x="134" y="643"/>
                  </a:lnTo>
                  <a:lnTo>
                    <a:pt x="139" y="643"/>
                  </a:lnTo>
                  <a:lnTo>
                    <a:pt x="139" y="645"/>
                  </a:lnTo>
                  <a:lnTo>
                    <a:pt x="142" y="645"/>
                  </a:lnTo>
                  <a:lnTo>
                    <a:pt x="142" y="645"/>
                  </a:lnTo>
                  <a:lnTo>
                    <a:pt x="144" y="645"/>
                  </a:lnTo>
                  <a:lnTo>
                    <a:pt x="144" y="647"/>
                  </a:lnTo>
                  <a:lnTo>
                    <a:pt x="144" y="647"/>
                  </a:lnTo>
                  <a:lnTo>
                    <a:pt x="144" y="647"/>
                  </a:lnTo>
                  <a:lnTo>
                    <a:pt x="146" y="647"/>
                  </a:lnTo>
                  <a:lnTo>
                    <a:pt x="146" y="650"/>
                  </a:lnTo>
                  <a:lnTo>
                    <a:pt x="146" y="650"/>
                  </a:lnTo>
                  <a:lnTo>
                    <a:pt x="146" y="650"/>
                  </a:lnTo>
                  <a:lnTo>
                    <a:pt x="146" y="650"/>
                  </a:lnTo>
                  <a:lnTo>
                    <a:pt x="146" y="652"/>
                  </a:lnTo>
                  <a:lnTo>
                    <a:pt x="146" y="652"/>
                  </a:lnTo>
                  <a:lnTo>
                    <a:pt x="146" y="655"/>
                  </a:lnTo>
                  <a:lnTo>
                    <a:pt x="149" y="655"/>
                  </a:lnTo>
                  <a:lnTo>
                    <a:pt x="149" y="655"/>
                  </a:lnTo>
                  <a:lnTo>
                    <a:pt x="149" y="655"/>
                  </a:lnTo>
                  <a:lnTo>
                    <a:pt x="149" y="657"/>
                  </a:lnTo>
                  <a:lnTo>
                    <a:pt x="151" y="657"/>
                  </a:lnTo>
                  <a:lnTo>
                    <a:pt x="151" y="657"/>
                  </a:lnTo>
                  <a:lnTo>
                    <a:pt x="153" y="657"/>
                  </a:lnTo>
                  <a:lnTo>
                    <a:pt x="153" y="662"/>
                  </a:lnTo>
                  <a:lnTo>
                    <a:pt x="146" y="662"/>
                  </a:lnTo>
                  <a:lnTo>
                    <a:pt x="146" y="662"/>
                  </a:lnTo>
                  <a:lnTo>
                    <a:pt x="146" y="662"/>
                  </a:lnTo>
                  <a:lnTo>
                    <a:pt x="146" y="664"/>
                  </a:lnTo>
                  <a:lnTo>
                    <a:pt x="149" y="664"/>
                  </a:lnTo>
                  <a:lnTo>
                    <a:pt x="149" y="664"/>
                  </a:lnTo>
                  <a:lnTo>
                    <a:pt x="149" y="664"/>
                  </a:lnTo>
                  <a:lnTo>
                    <a:pt x="149" y="664"/>
                  </a:lnTo>
                  <a:lnTo>
                    <a:pt x="151" y="664"/>
                  </a:lnTo>
                  <a:lnTo>
                    <a:pt x="151" y="666"/>
                  </a:lnTo>
                  <a:lnTo>
                    <a:pt x="149" y="666"/>
                  </a:lnTo>
                  <a:lnTo>
                    <a:pt x="149" y="669"/>
                  </a:lnTo>
                  <a:lnTo>
                    <a:pt x="151" y="669"/>
                  </a:lnTo>
                  <a:lnTo>
                    <a:pt x="151" y="671"/>
                  </a:lnTo>
                  <a:lnTo>
                    <a:pt x="149" y="671"/>
                  </a:lnTo>
                  <a:lnTo>
                    <a:pt x="149" y="673"/>
                  </a:lnTo>
                  <a:lnTo>
                    <a:pt x="151" y="673"/>
                  </a:lnTo>
                  <a:lnTo>
                    <a:pt x="151" y="671"/>
                  </a:lnTo>
                  <a:lnTo>
                    <a:pt x="153" y="671"/>
                  </a:lnTo>
                  <a:lnTo>
                    <a:pt x="153" y="673"/>
                  </a:lnTo>
                  <a:lnTo>
                    <a:pt x="158" y="673"/>
                  </a:lnTo>
                  <a:lnTo>
                    <a:pt x="158" y="673"/>
                  </a:lnTo>
                  <a:lnTo>
                    <a:pt x="161" y="673"/>
                  </a:lnTo>
                  <a:lnTo>
                    <a:pt x="161" y="673"/>
                  </a:lnTo>
                  <a:lnTo>
                    <a:pt x="168" y="673"/>
                  </a:lnTo>
                  <a:lnTo>
                    <a:pt x="168" y="673"/>
                  </a:lnTo>
                  <a:lnTo>
                    <a:pt x="168" y="673"/>
                  </a:lnTo>
                  <a:lnTo>
                    <a:pt x="168" y="676"/>
                  </a:lnTo>
                  <a:lnTo>
                    <a:pt x="168" y="676"/>
                  </a:lnTo>
                  <a:lnTo>
                    <a:pt x="168" y="676"/>
                  </a:lnTo>
                  <a:lnTo>
                    <a:pt x="170" y="676"/>
                  </a:lnTo>
                  <a:lnTo>
                    <a:pt x="170" y="678"/>
                  </a:lnTo>
                  <a:lnTo>
                    <a:pt x="170" y="678"/>
                  </a:lnTo>
                  <a:lnTo>
                    <a:pt x="170" y="676"/>
                  </a:lnTo>
                  <a:lnTo>
                    <a:pt x="172" y="676"/>
                  </a:lnTo>
                  <a:lnTo>
                    <a:pt x="172" y="678"/>
                  </a:lnTo>
                  <a:lnTo>
                    <a:pt x="172" y="678"/>
                  </a:lnTo>
                  <a:lnTo>
                    <a:pt x="172" y="681"/>
                  </a:lnTo>
                  <a:lnTo>
                    <a:pt x="172" y="681"/>
                  </a:lnTo>
                  <a:lnTo>
                    <a:pt x="172" y="683"/>
                  </a:lnTo>
                  <a:lnTo>
                    <a:pt x="175" y="683"/>
                  </a:lnTo>
                  <a:lnTo>
                    <a:pt x="175" y="683"/>
                  </a:lnTo>
                  <a:lnTo>
                    <a:pt x="175" y="683"/>
                  </a:lnTo>
                  <a:lnTo>
                    <a:pt x="175" y="685"/>
                  </a:lnTo>
                  <a:lnTo>
                    <a:pt x="175" y="685"/>
                  </a:lnTo>
                  <a:lnTo>
                    <a:pt x="175" y="685"/>
                  </a:lnTo>
                  <a:lnTo>
                    <a:pt x="175" y="685"/>
                  </a:lnTo>
                  <a:lnTo>
                    <a:pt x="175" y="688"/>
                  </a:lnTo>
                  <a:lnTo>
                    <a:pt x="175" y="688"/>
                  </a:lnTo>
                  <a:lnTo>
                    <a:pt x="175" y="690"/>
                  </a:lnTo>
                  <a:lnTo>
                    <a:pt x="175" y="690"/>
                  </a:lnTo>
                  <a:lnTo>
                    <a:pt x="175" y="692"/>
                  </a:lnTo>
                  <a:lnTo>
                    <a:pt x="175" y="692"/>
                  </a:lnTo>
                  <a:lnTo>
                    <a:pt x="175" y="692"/>
                  </a:lnTo>
                  <a:lnTo>
                    <a:pt x="177" y="692"/>
                  </a:lnTo>
                  <a:lnTo>
                    <a:pt x="177" y="695"/>
                  </a:lnTo>
                  <a:lnTo>
                    <a:pt x="179" y="695"/>
                  </a:lnTo>
                  <a:lnTo>
                    <a:pt x="179" y="695"/>
                  </a:lnTo>
                  <a:lnTo>
                    <a:pt x="182" y="695"/>
                  </a:lnTo>
                  <a:lnTo>
                    <a:pt x="182" y="695"/>
                  </a:lnTo>
                  <a:lnTo>
                    <a:pt x="182" y="695"/>
                  </a:lnTo>
                  <a:lnTo>
                    <a:pt x="182" y="692"/>
                  </a:lnTo>
                  <a:lnTo>
                    <a:pt x="187" y="692"/>
                  </a:lnTo>
                  <a:lnTo>
                    <a:pt x="187" y="692"/>
                  </a:lnTo>
                  <a:lnTo>
                    <a:pt x="189" y="692"/>
                  </a:lnTo>
                  <a:lnTo>
                    <a:pt x="189" y="692"/>
                  </a:lnTo>
                  <a:lnTo>
                    <a:pt x="191" y="692"/>
                  </a:lnTo>
                  <a:lnTo>
                    <a:pt x="191" y="695"/>
                  </a:lnTo>
                  <a:lnTo>
                    <a:pt x="191" y="695"/>
                  </a:lnTo>
                  <a:lnTo>
                    <a:pt x="191" y="697"/>
                  </a:lnTo>
                  <a:lnTo>
                    <a:pt x="198" y="697"/>
                  </a:lnTo>
                  <a:lnTo>
                    <a:pt x="198" y="700"/>
                  </a:lnTo>
                  <a:lnTo>
                    <a:pt x="201" y="700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1" y="697"/>
                  </a:lnTo>
                  <a:lnTo>
                    <a:pt x="206" y="697"/>
                  </a:lnTo>
                  <a:lnTo>
                    <a:pt x="206" y="695"/>
                  </a:lnTo>
                  <a:lnTo>
                    <a:pt x="210" y="695"/>
                  </a:lnTo>
                  <a:lnTo>
                    <a:pt x="210" y="695"/>
                  </a:lnTo>
                  <a:lnTo>
                    <a:pt x="215" y="695"/>
                  </a:lnTo>
                  <a:lnTo>
                    <a:pt x="215" y="692"/>
                  </a:lnTo>
                  <a:lnTo>
                    <a:pt x="217" y="692"/>
                  </a:lnTo>
                  <a:lnTo>
                    <a:pt x="217" y="692"/>
                  </a:lnTo>
                  <a:lnTo>
                    <a:pt x="217" y="692"/>
                  </a:lnTo>
                  <a:lnTo>
                    <a:pt x="217" y="695"/>
                  </a:lnTo>
                  <a:lnTo>
                    <a:pt x="220" y="695"/>
                  </a:lnTo>
                  <a:lnTo>
                    <a:pt x="220" y="695"/>
                  </a:lnTo>
                  <a:lnTo>
                    <a:pt x="222" y="695"/>
                  </a:lnTo>
                  <a:lnTo>
                    <a:pt x="222" y="700"/>
                  </a:lnTo>
                  <a:lnTo>
                    <a:pt x="222" y="700"/>
                  </a:lnTo>
                  <a:lnTo>
                    <a:pt x="222" y="702"/>
                  </a:lnTo>
                  <a:lnTo>
                    <a:pt x="224" y="702"/>
                  </a:lnTo>
                  <a:lnTo>
                    <a:pt x="224" y="702"/>
                  </a:lnTo>
                  <a:lnTo>
                    <a:pt x="227" y="702"/>
                  </a:lnTo>
                  <a:lnTo>
                    <a:pt x="227" y="702"/>
                  </a:lnTo>
                  <a:lnTo>
                    <a:pt x="229" y="702"/>
                  </a:lnTo>
                  <a:lnTo>
                    <a:pt x="229" y="704"/>
                  </a:lnTo>
                  <a:lnTo>
                    <a:pt x="229" y="704"/>
                  </a:lnTo>
                  <a:lnTo>
                    <a:pt x="229" y="704"/>
                  </a:lnTo>
                  <a:lnTo>
                    <a:pt x="232" y="704"/>
                  </a:lnTo>
                  <a:lnTo>
                    <a:pt x="232" y="707"/>
                  </a:lnTo>
                  <a:lnTo>
                    <a:pt x="232" y="707"/>
                  </a:lnTo>
                  <a:lnTo>
                    <a:pt x="232" y="704"/>
                  </a:lnTo>
                  <a:lnTo>
                    <a:pt x="232" y="704"/>
                  </a:lnTo>
                  <a:lnTo>
                    <a:pt x="232" y="707"/>
                  </a:lnTo>
                  <a:lnTo>
                    <a:pt x="234" y="707"/>
                  </a:lnTo>
                  <a:lnTo>
                    <a:pt x="234" y="704"/>
                  </a:lnTo>
                  <a:lnTo>
                    <a:pt x="234" y="704"/>
                  </a:lnTo>
                  <a:lnTo>
                    <a:pt x="234" y="702"/>
                  </a:lnTo>
                  <a:lnTo>
                    <a:pt x="236" y="702"/>
                  </a:lnTo>
                  <a:lnTo>
                    <a:pt x="236" y="702"/>
                  </a:lnTo>
                  <a:lnTo>
                    <a:pt x="239" y="702"/>
                  </a:lnTo>
                  <a:lnTo>
                    <a:pt x="239" y="704"/>
                  </a:lnTo>
                  <a:lnTo>
                    <a:pt x="241" y="704"/>
                  </a:lnTo>
                  <a:lnTo>
                    <a:pt x="241" y="704"/>
                  </a:lnTo>
                  <a:lnTo>
                    <a:pt x="243" y="704"/>
                  </a:lnTo>
                  <a:lnTo>
                    <a:pt x="243" y="704"/>
                  </a:lnTo>
                  <a:lnTo>
                    <a:pt x="246" y="704"/>
                  </a:lnTo>
                  <a:lnTo>
                    <a:pt x="246" y="707"/>
                  </a:lnTo>
                  <a:lnTo>
                    <a:pt x="246" y="707"/>
                  </a:lnTo>
                  <a:lnTo>
                    <a:pt x="246" y="707"/>
                  </a:lnTo>
                  <a:lnTo>
                    <a:pt x="250" y="707"/>
                  </a:lnTo>
                  <a:lnTo>
                    <a:pt x="250" y="709"/>
                  </a:lnTo>
                  <a:lnTo>
                    <a:pt x="250" y="709"/>
                  </a:lnTo>
                  <a:lnTo>
                    <a:pt x="250" y="709"/>
                  </a:lnTo>
                  <a:lnTo>
                    <a:pt x="253" y="709"/>
                  </a:lnTo>
                  <a:lnTo>
                    <a:pt x="253" y="707"/>
                  </a:lnTo>
                  <a:lnTo>
                    <a:pt x="255" y="707"/>
                  </a:lnTo>
                  <a:lnTo>
                    <a:pt x="255" y="709"/>
                  </a:lnTo>
                  <a:lnTo>
                    <a:pt x="258" y="709"/>
                  </a:lnTo>
                  <a:lnTo>
                    <a:pt x="258" y="711"/>
                  </a:lnTo>
                  <a:lnTo>
                    <a:pt x="265" y="711"/>
                  </a:lnTo>
                  <a:lnTo>
                    <a:pt x="265" y="711"/>
                  </a:lnTo>
                  <a:lnTo>
                    <a:pt x="265" y="711"/>
                  </a:lnTo>
                  <a:lnTo>
                    <a:pt x="265" y="714"/>
                  </a:lnTo>
                  <a:lnTo>
                    <a:pt x="267" y="714"/>
                  </a:lnTo>
                  <a:lnTo>
                    <a:pt x="267" y="714"/>
                  </a:lnTo>
                  <a:lnTo>
                    <a:pt x="269" y="714"/>
                  </a:lnTo>
                  <a:lnTo>
                    <a:pt x="269" y="716"/>
                  </a:lnTo>
                  <a:lnTo>
                    <a:pt x="272" y="716"/>
                  </a:lnTo>
                  <a:lnTo>
                    <a:pt x="272" y="714"/>
                  </a:lnTo>
                  <a:lnTo>
                    <a:pt x="274" y="714"/>
                  </a:lnTo>
                  <a:lnTo>
                    <a:pt x="274" y="714"/>
                  </a:lnTo>
                  <a:lnTo>
                    <a:pt x="277" y="714"/>
                  </a:lnTo>
                  <a:lnTo>
                    <a:pt x="277" y="716"/>
                  </a:lnTo>
                  <a:lnTo>
                    <a:pt x="274" y="716"/>
                  </a:lnTo>
                  <a:lnTo>
                    <a:pt x="274" y="719"/>
                  </a:lnTo>
                  <a:lnTo>
                    <a:pt x="274" y="719"/>
                  </a:lnTo>
                  <a:lnTo>
                    <a:pt x="274" y="719"/>
                  </a:lnTo>
                  <a:lnTo>
                    <a:pt x="274" y="719"/>
                  </a:lnTo>
                  <a:lnTo>
                    <a:pt x="274" y="721"/>
                  </a:lnTo>
                  <a:lnTo>
                    <a:pt x="277" y="721"/>
                  </a:lnTo>
                  <a:lnTo>
                    <a:pt x="277" y="721"/>
                  </a:lnTo>
                  <a:lnTo>
                    <a:pt x="277" y="721"/>
                  </a:lnTo>
                  <a:lnTo>
                    <a:pt x="277" y="723"/>
                  </a:lnTo>
                  <a:lnTo>
                    <a:pt x="274" y="723"/>
                  </a:lnTo>
                  <a:lnTo>
                    <a:pt x="274" y="723"/>
                  </a:lnTo>
                  <a:lnTo>
                    <a:pt x="274" y="723"/>
                  </a:lnTo>
                  <a:lnTo>
                    <a:pt x="274" y="726"/>
                  </a:lnTo>
                  <a:lnTo>
                    <a:pt x="272" y="726"/>
                  </a:lnTo>
                  <a:lnTo>
                    <a:pt x="272" y="726"/>
                  </a:lnTo>
                  <a:lnTo>
                    <a:pt x="272" y="726"/>
                  </a:lnTo>
                  <a:lnTo>
                    <a:pt x="272" y="728"/>
                  </a:lnTo>
                  <a:lnTo>
                    <a:pt x="272" y="728"/>
                  </a:lnTo>
                  <a:lnTo>
                    <a:pt x="272" y="728"/>
                  </a:lnTo>
                  <a:lnTo>
                    <a:pt x="265" y="728"/>
                  </a:lnTo>
                  <a:lnTo>
                    <a:pt x="265" y="730"/>
                  </a:lnTo>
                  <a:lnTo>
                    <a:pt x="267" y="730"/>
                  </a:lnTo>
                  <a:lnTo>
                    <a:pt x="267" y="730"/>
                  </a:lnTo>
                  <a:lnTo>
                    <a:pt x="267" y="730"/>
                  </a:lnTo>
                  <a:lnTo>
                    <a:pt x="267" y="733"/>
                  </a:lnTo>
                  <a:lnTo>
                    <a:pt x="269" y="733"/>
                  </a:lnTo>
                  <a:lnTo>
                    <a:pt x="269" y="733"/>
                  </a:lnTo>
                  <a:lnTo>
                    <a:pt x="272" y="733"/>
                  </a:lnTo>
                  <a:lnTo>
                    <a:pt x="272" y="733"/>
                  </a:lnTo>
                  <a:lnTo>
                    <a:pt x="272" y="733"/>
                  </a:lnTo>
                  <a:lnTo>
                    <a:pt x="272" y="733"/>
                  </a:lnTo>
                  <a:lnTo>
                    <a:pt x="274" y="733"/>
                  </a:lnTo>
                  <a:lnTo>
                    <a:pt x="274" y="733"/>
                  </a:lnTo>
                  <a:lnTo>
                    <a:pt x="272" y="733"/>
                  </a:lnTo>
                  <a:lnTo>
                    <a:pt x="272" y="735"/>
                  </a:lnTo>
                  <a:lnTo>
                    <a:pt x="269" y="735"/>
                  </a:lnTo>
                  <a:lnTo>
                    <a:pt x="269" y="733"/>
                  </a:lnTo>
                  <a:lnTo>
                    <a:pt x="267" y="733"/>
                  </a:lnTo>
                  <a:lnTo>
                    <a:pt x="267" y="735"/>
                  </a:lnTo>
                  <a:lnTo>
                    <a:pt x="267" y="735"/>
                  </a:lnTo>
                  <a:lnTo>
                    <a:pt x="267" y="735"/>
                  </a:lnTo>
                  <a:lnTo>
                    <a:pt x="267" y="735"/>
                  </a:lnTo>
                  <a:lnTo>
                    <a:pt x="267" y="740"/>
                  </a:lnTo>
                  <a:lnTo>
                    <a:pt x="265" y="740"/>
                  </a:lnTo>
                  <a:lnTo>
                    <a:pt x="265" y="740"/>
                  </a:lnTo>
                  <a:lnTo>
                    <a:pt x="269" y="740"/>
                  </a:lnTo>
                  <a:lnTo>
                    <a:pt x="269" y="742"/>
                  </a:lnTo>
                  <a:lnTo>
                    <a:pt x="269" y="742"/>
                  </a:lnTo>
                  <a:lnTo>
                    <a:pt x="269" y="745"/>
                  </a:lnTo>
                  <a:lnTo>
                    <a:pt x="272" y="745"/>
                  </a:lnTo>
                  <a:lnTo>
                    <a:pt x="272" y="747"/>
                  </a:lnTo>
                  <a:lnTo>
                    <a:pt x="269" y="747"/>
                  </a:lnTo>
                  <a:lnTo>
                    <a:pt x="269" y="747"/>
                  </a:lnTo>
                  <a:lnTo>
                    <a:pt x="272" y="747"/>
                  </a:lnTo>
                  <a:lnTo>
                    <a:pt x="272" y="749"/>
                  </a:lnTo>
                  <a:lnTo>
                    <a:pt x="272" y="749"/>
                  </a:lnTo>
                  <a:lnTo>
                    <a:pt x="272" y="752"/>
                  </a:lnTo>
                  <a:lnTo>
                    <a:pt x="269" y="752"/>
                  </a:lnTo>
                  <a:lnTo>
                    <a:pt x="269" y="752"/>
                  </a:lnTo>
                  <a:lnTo>
                    <a:pt x="269" y="752"/>
                  </a:lnTo>
                  <a:lnTo>
                    <a:pt x="269" y="754"/>
                  </a:lnTo>
                  <a:lnTo>
                    <a:pt x="267" y="754"/>
                  </a:lnTo>
                  <a:lnTo>
                    <a:pt x="267" y="754"/>
                  </a:lnTo>
                  <a:lnTo>
                    <a:pt x="269" y="754"/>
                  </a:lnTo>
                  <a:lnTo>
                    <a:pt x="269" y="756"/>
                  </a:lnTo>
                  <a:lnTo>
                    <a:pt x="267" y="756"/>
                  </a:lnTo>
                  <a:lnTo>
                    <a:pt x="267" y="759"/>
                  </a:lnTo>
                  <a:lnTo>
                    <a:pt x="267" y="759"/>
                  </a:lnTo>
                  <a:lnTo>
                    <a:pt x="267" y="759"/>
                  </a:lnTo>
                  <a:lnTo>
                    <a:pt x="260" y="759"/>
                  </a:lnTo>
                  <a:lnTo>
                    <a:pt x="260" y="759"/>
                  </a:lnTo>
                  <a:lnTo>
                    <a:pt x="258" y="759"/>
                  </a:lnTo>
                  <a:lnTo>
                    <a:pt x="258" y="759"/>
                  </a:lnTo>
                  <a:lnTo>
                    <a:pt x="253" y="759"/>
                  </a:lnTo>
                  <a:lnTo>
                    <a:pt x="253" y="759"/>
                  </a:lnTo>
                  <a:lnTo>
                    <a:pt x="248" y="759"/>
                  </a:lnTo>
                  <a:lnTo>
                    <a:pt x="248" y="759"/>
                  </a:lnTo>
                  <a:lnTo>
                    <a:pt x="248" y="759"/>
                  </a:lnTo>
                  <a:lnTo>
                    <a:pt x="248" y="761"/>
                  </a:lnTo>
                  <a:lnTo>
                    <a:pt x="246" y="761"/>
                  </a:lnTo>
                  <a:lnTo>
                    <a:pt x="246" y="761"/>
                  </a:lnTo>
                  <a:lnTo>
                    <a:pt x="246" y="761"/>
                  </a:lnTo>
                  <a:lnTo>
                    <a:pt x="246" y="764"/>
                  </a:lnTo>
                  <a:lnTo>
                    <a:pt x="246" y="764"/>
                  </a:lnTo>
                  <a:lnTo>
                    <a:pt x="246" y="761"/>
                  </a:lnTo>
                  <a:lnTo>
                    <a:pt x="243" y="761"/>
                  </a:lnTo>
                  <a:lnTo>
                    <a:pt x="243" y="764"/>
                  </a:lnTo>
                  <a:lnTo>
                    <a:pt x="243" y="764"/>
                  </a:lnTo>
                  <a:lnTo>
                    <a:pt x="243" y="764"/>
                  </a:lnTo>
                  <a:lnTo>
                    <a:pt x="239" y="764"/>
                  </a:lnTo>
                  <a:lnTo>
                    <a:pt x="239" y="766"/>
                  </a:lnTo>
                  <a:lnTo>
                    <a:pt x="236" y="766"/>
                  </a:lnTo>
                  <a:lnTo>
                    <a:pt x="236" y="766"/>
                  </a:lnTo>
                  <a:lnTo>
                    <a:pt x="236" y="766"/>
                  </a:lnTo>
                  <a:lnTo>
                    <a:pt x="236" y="771"/>
                  </a:lnTo>
                  <a:lnTo>
                    <a:pt x="234" y="771"/>
                  </a:lnTo>
                  <a:lnTo>
                    <a:pt x="234" y="773"/>
                  </a:lnTo>
                  <a:lnTo>
                    <a:pt x="236" y="773"/>
                  </a:lnTo>
                  <a:lnTo>
                    <a:pt x="236" y="773"/>
                  </a:lnTo>
                  <a:lnTo>
                    <a:pt x="234" y="773"/>
                  </a:lnTo>
                  <a:lnTo>
                    <a:pt x="234" y="778"/>
                  </a:lnTo>
                  <a:lnTo>
                    <a:pt x="236" y="778"/>
                  </a:lnTo>
                  <a:lnTo>
                    <a:pt x="236" y="778"/>
                  </a:lnTo>
                  <a:lnTo>
                    <a:pt x="241" y="778"/>
                  </a:lnTo>
                  <a:lnTo>
                    <a:pt x="241" y="778"/>
                  </a:lnTo>
                  <a:lnTo>
                    <a:pt x="241" y="778"/>
                  </a:lnTo>
                  <a:lnTo>
                    <a:pt x="241" y="778"/>
                  </a:lnTo>
                  <a:lnTo>
                    <a:pt x="246" y="778"/>
                  </a:lnTo>
                  <a:lnTo>
                    <a:pt x="246" y="775"/>
                  </a:lnTo>
                  <a:lnTo>
                    <a:pt x="250" y="775"/>
                  </a:lnTo>
                  <a:lnTo>
                    <a:pt x="250" y="773"/>
                  </a:lnTo>
                  <a:lnTo>
                    <a:pt x="255" y="773"/>
                  </a:lnTo>
                  <a:lnTo>
                    <a:pt x="255" y="778"/>
                  </a:lnTo>
                  <a:lnTo>
                    <a:pt x="258" y="778"/>
                  </a:lnTo>
                  <a:lnTo>
                    <a:pt x="258" y="780"/>
                  </a:lnTo>
                  <a:lnTo>
                    <a:pt x="250" y="780"/>
                  </a:lnTo>
                  <a:lnTo>
                    <a:pt x="250" y="780"/>
                  </a:lnTo>
                  <a:lnTo>
                    <a:pt x="248" y="780"/>
                  </a:lnTo>
                  <a:lnTo>
                    <a:pt x="248" y="782"/>
                  </a:lnTo>
                  <a:lnTo>
                    <a:pt x="248" y="782"/>
                  </a:lnTo>
                  <a:lnTo>
                    <a:pt x="248" y="782"/>
                  </a:lnTo>
                  <a:lnTo>
                    <a:pt x="246" y="782"/>
                  </a:lnTo>
                  <a:lnTo>
                    <a:pt x="246" y="782"/>
                  </a:lnTo>
                  <a:lnTo>
                    <a:pt x="241" y="782"/>
                  </a:lnTo>
                  <a:lnTo>
                    <a:pt x="241" y="782"/>
                  </a:lnTo>
                  <a:lnTo>
                    <a:pt x="239" y="782"/>
                  </a:lnTo>
                  <a:lnTo>
                    <a:pt x="239" y="782"/>
                  </a:lnTo>
                  <a:lnTo>
                    <a:pt x="239" y="782"/>
                  </a:lnTo>
                  <a:lnTo>
                    <a:pt x="239" y="785"/>
                  </a:lnTo>
                  <a:lnTo>
                    <a:pt x="239" y="785"/>
                  </a:lnTo>
                  <a:lnTo>
                    <a:pt x="239" y="785"/>
                  </a:lnTo>
                  <a:lnTo>
                    <a:pt x="236" y="785"/>
                  </a:lnTo>
                  <a:lnTo>
                    <a:pt x="236" y="787"/>
                  </a:lnTo>
                  <a:lnTo>
                    <a:pt x="234" y="787"/>
                  </a:lnTo>
                  <a:lnTo>
                    <a:pt x="234" y="787"/>
                  </a:lnTo>
                  <a:lnTo>
                    <a:pt x="232" y="787"/>
                  </a:lnTo>
                  <a:lnTo>
                    <a:pt x="232" y="790"/>
                  </a:lnTo>
                  <a:lnTo>
                    <a:pt x="224" y="790"/>
                  </a:lnTo>
                  <a:lnTo>
                    <a:pt x="224" y="787"/>
                  </a:lnTo>
                  <a:lnTo>
                    <a:pt x="222" y="787"/>
                  </a:lnTo>
                  <a:lnTo>
                    <a:pt x="222" y="790"/>
                  </a:lnTo>
                  <a:lnTo>
                    <a:pt x="224" y="790"/>
                  </a:lnTo>
                  <a:lnTo>
                    <a:pt x="224" y="790"/>
                  </a:lnTo>
                  <a:lnTo>
                    <a:pt x="224" y="790"/>
                  </a:lnTo>
                  <a:lnTo>
                    <a:pt x="224" y="792"/>
                  </a:lnTo>
                  <a:lnTo>
                    <a:pt x="224" y="792"/>
                  </a:lnTo>
                  <a:lnTo>
                    <a:pt x="224" y="792"/>
                  </a:lnTo>
                  <a:lnTo>
                    <a:pt x="227" y="792"/>
                  </a:lnTo>
                  <a:lnTo>
                    <a:pt x="227" y="794"/>
                  </a:lnTo>
                  <a:lnTo>
                    <a:pt x="227" y="794"/>
                  </a:lnTo>
                  <a:lnTo>
                    <a:pt x="227" y="797"/>
                  </a:lnTo>
                  <a:lnTo>
                    <a:pt x="229" y="797"/>
                  </a:lnTo>
                  <a:lnTo>
                    <a:pt x="229" y="797"/>
                  </a:lnTo>
                  <a:lnTo>
                    <a:pt x="232" y="797"/>
                  </a:lnTo>
                  <a:lnTo>
                    <a:pt x="232" y="797"/>
                  </a:lnTo>
                  <a:lnTo>
                    <a:pt x="232" y="797"/>
                  </a:lnTo>
                  <a:lnTo>
                    <a:pt x="232" y="797"/>
                  </a:lnTo>
                  <a:lnTo>
                    <a:pt x="234" y="797"/>
                  </a:lnTo>
                  <a:lnTo>
                    <a:pt x="234" y="799"/>
                  </a:lnTo>
                  <a:lnTo>
                    <a:pt x="234" y="799"/>
                  </a:lnTo>
                  <a:lnTo>
                    <a:pt x="234" y="799"/>
                  </a:lnTo>
                  <a:lnTo>
                    <a:pt x="234" y="799"/>
                  </a:lnTo>
                  <a:lnTo>
                    <a:pt x="234" y="801"/>
                  </a:lnTo>
                  <a:lnTo>
                    <a:pt x="234" y="801"/>
                  </a:lnTo>
                  <a:lnTo>
                    <a:pt x="234" y="804"/>
                  </a:lnTo>
                  <a:lnTo>
                    <a:pt x="229" y="804"/>
                  </a:lnTo>
                  <a:lnTo>
                    <a:pt x="229" y="804"/>
                  </a:lnTo>
                  <a:lnTo>
                    <a:pt x="227" y="804"/>
                  </a:lnTo>
                  <a:lnTo>
                    <a:pt x="227" y="806"/>
                  </a:lnTo>
                  <a:lnTo>
                    <a:pt x="227" y="806"/>
                  </a:lnTo>
                  <a:lnTo>
                    <a:pt x="227" y="809"/>
                  </a:lnTo>
                  <a:lnTo>
                    <a:pt x="227" y="809"/>
                  </a:lnTo>
                  <a:lnTo>
                    <a:pt x="227" y="811"/>
                  </a:lnTo>
                  <a:lnTo>
                    <a:pt x="224" y="811"/>
                  </a:lnTo>
                  <a:lnTo>
                    <a:pt x="224" y="811"/>
                  </a:lnTo>
                  <a:lnTo>
                    <a:pt x="224" y="811"/>
                  </a:lnTo>
                  <a:lnTo>
                    <a:pt x="224" y="813"/>
                  </a:lnTo>
                  <a:lnTo>
                    <a:pt x="220" y="813"/>
                  </a:lnTo>
                  <a:lnTo>
                    <a:pt x="220" y="820"/>
                  </a:lnTo>
                  <a:lnTo>
                    <a:pt x="220" y="820"/>
                  </a:lnTo>
                  <a:lnTo>
                    <a:pt x="220" y="820"/>
                  </a:lnTo>
                  <a:lnTo>
                    <a:pt x="220" y="820"/>
                  </a:lnTo>
                  <a:lnTo>
                    <a:pt x="220" y="820"/>
                  </a:lnTo>
                  <a:lnTo>
                    <a:pt x="217" y="820"/>
                  </a:lnTo>
                  <a:lnTo>
                    <a:pt x="217" y="823"/>
                  </a:lnTo>
                  <a:lnTo>
                    <a:pt x="213" y="823"/>
                  </a:lnTo>
                  <a:lnTo>
                    <a:pt x="213" y="820"/>
                  </a:lnTo>
                  <a:lnTo>
                    <a:pt x="208" y="820"/>
                  </a:lnTo>
                  <a:lnTo>
                    <a:pt x="208" y="820"/>
                  </a:lnTo>
                  <a:lnTo>
                    <a:pt x="208" y="820"/>
                  </a:lnTo>
                  <a:lnTo>
                    <a:pt x="208" y="820"/>
                  </a:lnTo>
                  <a:lnTo>
                    <a:pt x="203" y="820"/>
                  </a:lnTo>
                  <a:lnTo>
                    <a:pt x="203" y="820"/>
                  </a:lnTo>
                  <a:lnTo>
                    <a:pt x="201" y="820"/>
                  </a:lnTo>
                  <a:lnTo>
                    <a:pt x="201" y="820"/>
                  </a:lnTo>
                  <a:lnTo>
                    <a:pt x="201" y="820"/>
                  </a:lnTo>
                  <a:lnTo>
                    <a:pt x="201" y="823"/>
                  </a:lnTo>
                  <a:lnTo>
                    <a:pt x="198" y="823"/>
                  </a:lnTo>
                  <a:lnTo>
                    <a:pt x="198" y="828"/>
                  </a:lnTo>
                  <a:lnTo>
                    <a:pt x="201" y="828"/>
                  </a:lnTo>
                  <a:lnTo>
                    <a:pt x="201" y="830"/>
                  </a:lnTo>
                  <a:lnTo>
                    <a:pt x="208" y="830"/>
                  </a:lnTo>
                  <a:lnTo>
                    <a:pt x="208" y="830"/>
                  </a:lnTo>
                  <a:lnTo>
                    <a:pt x="210" y="830"/>
                  </a:lnTo>
                  <a:lnTo>
                    <a:pt x="210" y="830"/>
                  </a:lnTo>
                  <a:lnTo>
                    <a:pt x="213" y="830"/>
                  </a:lnTo>
                  <a:lnTo>
                    <a:pt x="213" y="832"/>
                  </a:lnTo>
                  <a:lnTo>
                    <a:pt x="213" y="832"/>
                  </a:lnTo>
                  <a:lnTo>
                    <a:pt x="213" y="832"/>
                  </a:lnTo>
                  <a:lnTo>
                    <a:pt x="215" y="832"/>
                  </a:lnTo>
                  <a:lnTo>
                    <a:pt x="215" y="835"/>
                  </a:lnTo>
                  <a:lnTo>
                    <a:pt x="215" y="835"/>
                  </a:lnTo>
                  <a:lnTo>
                    <a:pt x="215" y="837"/>
                  </a:lnTo>
                  <a:lnTo>
                    <a:pt x="217" y="837"/>
                  </a:lnTo>
                  <a:lnTo>
                    <a:pt x="217" y="839"/>
                  </a:lnTo>
                  <a:lnTo>
                    <a:pt x="217" y="839"/>
                  </a:lnTo>
                  <a:lnTo>
                    <a:pt x="217" y="839"/>
                  </a:lnTo>
                  <a:lnTo>
                    <a:pt x="220" y="839"/>
                  </a:lnTo>
                  <a:lnTo>
                    <a:pt x="220" y="842"/>
                  </a:lnTo>
                  <a:lnTo>
                    <a:pt x="224" y="842"/>
                  </a:lnTo>
                  <a:lnTo>
                    <a:pt x="224" y="839"/>
                  </a:lnTo>
                  <a:lnTo>
                    <a:pt x="227" y="839"/>
                  </a:lnTo>
                  <a:lnTo>
                    <a:pt x="227" y="842"/>
                  </a:lnTo>
                  <a:lnTo>
                    <a:pt x="229" y="842"/>
                  </a:lnTo>
                  <a:lnTo>
                    <a:pt x="229" y="842"/>
                  </a:lnTo>
                  <a:lnTo>
                    <a:pt x="232" y="842"/>
                  </a:lnTo>
                  <a:lnTo>
                    <a:pt x="232" y="844"/>
                  </a:lnTo>
                  <a:lnTo>
                    <a:pt x="232" y="844"/>
                  </a:lnTo>
                  <a:lnTo>
                    <a:pt x="232" y="844"/>
                  </a:lnTo>
                  <a:lnTo>
                    <a:pt x="232" y="844"/>
                  </a:lnTo>
                  <a:lnTo>
                    <a:pt x="232" y="846"/>
                  </a:lnTo>
                  <a:lnTo>
                    <a:pt x="234" y="846"/>
                  </a:lnTo>
                  <a:lnTo>
                    <a:pt x="234" y="846"/>
                  </a:lnTo>
                  <a:lnTo>
                    <a:pt x="236" y="846"/>
                  </a:lnTo>
                  <a:lnTo>
                    <a:pt x="236" y="849"/>
                  </a:lnTo>
                  <a:lnTo>
                    <a:pt x="241" y="849"/>
                  </a:lnTo>
                  <a:lnTo>
                    <a:pt x="241" y="849"/>
                  </a:lnTo>
                  <a:lnTo>
                    <a:pt x="246" y="849"/>
                  </a:lnTo>
                  <a:lnTo>
                    <a:pt x="246" y="851"/>
                  </a:lnTo>
                  <a:lnTo>
                    <a:pt x="246" y="851"/>
                  </a:lnTo>
                  <a:lnTo>
                    <a:pt x="246" y="851"/>
                  </a:lnTo>
                  <a:lnTo>
                    <a:pt x="248" y="851"/>
                  </a:lnTo>
                  <a:lnTo>
                    <a:pt x="248" y="851"/>
                  </a:lnTo>
                  <a:lnTo>
                    <a:pt x="250" y="851"/>
                  </a:lnTo>
                  <a:lnTo>
                    <a:pt x="250" y="854"/>
                  </a:lnTo>
                  <a:lnTo>
                    <a:pt x="250" y="854"/>
                  </a:lnTo>
                  <a:lnTo>
                    <a:pt x="250" y="854"/>
                  </a:lnTo>
                  <a:lnTo>
                    <a:pt x="253" y="854"/>
                  </a:lnTo>
                  <a:lnTo>
                    <a:pt x="253" y="856"/>
                  </a:lnTo>
                  <a:lnTo>
                    <a:pt x="253" y="856"/>
                  </a:lnTo>
                  <a:lnTo>
                    <a:pt x="253" y="856"/>
                  </a:lnTo>
                  <a:lnTo>
                    <a:pt x="255" y="856"/>
                  </a:lnTo>
                  <a:lnTo>
                    <a:pt x="255" y="858"/>
                  </a:lnTo>
                  <a:lnTo>
                    <a:pt x="258" y="858"/>
                  </a:lnTo>
                  <a:lnTo>
                    <a:pt x="258" y="858"/>
                  </a:lnTo>
                  <a:lnTo>
                    <a:pt x="258" y="858"/>
                  </a:lnTo>
                  <a:lnTo>
                    <a:pt x="258" y="861"/>
                  </a:lnTo>
                  <a:lnTo>
                    <a:pt x="260" y="861"/>
                  </a:lnTo>
                  <a:lnTo>
                    <a:pt x="260" y="861"/>
                  </a:lnTo>
                  <a:lnTo>
                    <a:pt x="260" y="861"/>
                  </a:lnTo>
                  <a:lnTo>
                    <a:pt x="260" y="861"/>
                  </a:lnTo>
                  <a:lnTo>
                    <a:pt x="260" y="861"/>
                  </a:lnTo>
                  <a:lnTo>
                    <a:pt x="260" y="863"/>
                  </a:lnTo>
                  <a:lnTo>
                    <a:pt x="262" y="863"/>
                  </a:lnTo>
                  <a:lnTo>
                    <a:pt x="262" y="863"/>
                  </a:lnTo>
                  <a:lnTo>
                    <a:pt x="262" y="863"/>
                  </a:lnTo>
                  <a:lnTo>
                    <a:pt x="262" y="865"/>
                  </a:lnTo>
                  <a:lnTo>
                    <a:pt x="265" y="865"/>
                  </a:lnTo>
                  <a:lnTo>
                    <a:pt x="265" y="865"/>
                  </a:lnTo>
                  <a:lnTo>
                    <a:pt x="265" y="865"/>
                  </a:lnTo>
                  <a:lnTo>
                    <a:pt x="265" y="868"/>
                  </a:lnTo>
                  <a:lnTo>
                    <a:pt x="267" y="868"/>
                  </a:lnTo>
                  <a:lnTo>
                    <a:pt x="267" y="868"/>
                  </a:lnTo>
                  <a:lnTo>
                    <a:pt x="267" y="868"/>
                  </a:lnTo>
                  <a:lnTo>
                    <a:pt x="267" y="870"/>
                  </a:lnTo>
                  <a:lnTo>
                    <a:pt x="269" y="870"/>
                  </a:lnTo>
                  <a:lnTo>
                    <a:pt x="269" y="870"/>
                  </a:lnTo>
                  <a:lnTo>
                    <a:pt x="269" y="870"/>
                  </a:lnTo>
                  <a:lnTo>
                    <a:pt x="269" y="870"/>
                  </a:lnTo>
                  <a:lnTo>
                    <a:pt x="272" y="870"/>
                  </a:lnTo>
                  <a:lnTo>
                    <a:pt x="272" y="873"/>
                  </a:lnTo>
                  <a:lnTo>
                    <a:pt x="272" y="873"/>
                  </a:lnTo>
                  <a:lnTo>
                    <a:pt x="272" y="870"/>
                  </a:lnTo>
                  <a:lnTo>
                    <a:pt x="274" y="870"/>
                  </a:lnTo>
                  <a:lnTo>
                    <a:pt x="274" y="870"/>
                  </a:lnTo>
                  <a:lnTo>
                    <a:pt x="274" y="870"/>
                  </a:lnTo>
                  <a:lnTo>
                    <a:pt x="274" y="868"/>
                  </a:lnTo>
                  <a:lnTo>
                    <a:pt x="274" y="868"/>
                  </a:lnTo>
                  <a:lnTo>
                    <a:pt x="274" y="868"/>
                  </a:lnTo>
                  <a:lnTo>
                    <a:pt x="279" y="868"/>
                  </a:lnTo>
                  <a:lnTo>
                    <a:pt x="279" y="868"/>
                  </a:lnTo>
                  <a:lnTo>
                    <a:pt x="284" y="868"/>
                  </a:lnTo>
                  <a:lnTo>
                    <a:pt x="284" y="870"/>
                  </a:lnTo>
                  <a:lnTo>
                    <a:pt x="286" y="870"/>
                  </a:lnTo>
                  <a:lnTo>
                    <a:pt x="286" y="868"/>
                  </a:lnTo>
                  <a:lnTo>
                    <a:pt x="288" y="868"/>
                  </a:lnTo>
                  <a:lnTo>
                    <a:pt x="288" y="870"/>
                  </a:lnTo>
                  <a:lnTo>
                    <a:pt x="291" y="870"/>
                  </a:lnTo>
                  <a:lnTo>
                    <a:pt x="291" y="870"/>
                  </a:lnTo>
                  <a:lnTo>
                    <a:pt x="293" y="870"/>
                  </a:lnTo>
                  <a:lnTo>
                    <a:pt x="293" y="870"/>
                  </a:lnTo>
                  <a:lnTo>
                    <a:pt x="295" y="870"/>
                  </a:lnTo>
                  <a:lnTo>
                    <a:pt x="295" y="873"/>
                  </a:lnTo>
                  <a:lnTo>
                    <a:pt x="300" y="873"/>
                  </a:lnTo>
                  <a:lnTo>
                    <a:pt x="300" y="873"/>
                  </a:lnTo>
                  <a:lnTo>
                    <a:pt x="303" y="873"/>
                  </a:lnTo>
                  <a:lnTo>
                    <a:pt x="303" y="873"/>
                  </a:lnTo>
                  <a:lnTo>
                    <a:pt x="303" y="873"/>
                  </a:lnTo>
                  <a:lnTo>
                    <a:pt x="303" y="875"/>
                  </a:lnTo>
                  <a:lnTo>
                    <a:pt x="305" y="875"/>
                  </a:lnTo>
                  <a:lnTo>
                    <a:pt x="305" y="875"/>
                  </a:lnTo>
                  <a:lnTo>
                    <a:pt x="307" y="875"/>
                  </a:lnTo>
                  <a:lnTo>
                    <a:pt x="307" y="877"/>
                  </a:lnTo>
                  <a:lnTo>
                    <a:pt x="312" y="877"/>
                  </a:lnTo>
                  <a:lnTo>
                    <a:pt x="312" y="875"/>
                  </a:lnTo>
                  <a:lnTo>
                    <a:pt x="314" y="875"/>
                  </a:lnTo>
                  <a:lnTo>
                    <a:pt x="314" y="877"/>
                  </a:lnTo>
                  <a:lnTo>
                    <a:pt x="324" y="877"/>
                  </a:lnTo>
                  <a:lnTo>
                    <a:pt x="324" y="875"/>
                  </a:lnTo>
                  <a:lnTo>
                    <a:pt x="326" y="875"/>
                  </a:lnTo>
                  <a:lnTo>
                    <a:pt x="326" y="877"/>
                  </a:lnTo>
                  <a:lnTo>
                    <a:pt x="326" y="877"/>
                  </a:lnTo>
                  <a:lnTo>
                    <a:pt x="326" y="877"/>
                  </a:lnTo>
                  <a:lnTo>
                    <a:pt x="331" y="877"/>
                  </a:lnTo>
                  <a:lnTo>
                    <a:pt x="331" y="877"/>
                  </a:lnTo>
                  <a:lnTo>
                    <a:pt x="331" y="877"/>
                  </a:lnTo>
                  <a:lnTo>
                    <a:pt x="331" y="877"/>
                  </a:lnTo>
                  <a:lnTo>
                    <a:pt x="336" y="877"/>
                  </a:lnTo>
                  <a:lnTo>
                    <a:pt x="336" y="880"/>
                  </a:lnTo>
                  <a:lnTo>
                    <a:pt x="336" y="880"/>
                  </a:lnTo>
                  <a:lnTo>
                    <a:pt x="336" y="880"/>
                  </a:lnTo>
                  <a:lnTo>
                    <a:pt x="338" y="880"/>
                  </a:lnTo>
                  <a:lnTo>
                    <a:pt x="338" y="880"/>
                  </a:lnTo>
                  <a:lnTo>
                    <a:pt x="338" y="880"/>
                  </a:lnTo>
                  <a:lnTo>
                    <a:pt x="338" y="882"/>
                  </a:lnTo>
                  <a:lnTo>
                    <a:pt x="340" y="882"/>
                  </a:lnTo>
                  <a:lnTo>
                    <a:pt x="340" y="882"/>
                  </a:lnTo>
                  <a:lnTo>
                    <a:pt x="343" y="882"/>
                  </a:lnTo>
                  <a:lnTo>
                    <a:pt x="343" y="884"/>
                  </a:lnTo>
                  <a:lnTo>
                    <a:pt x="345" y="884"/>
                  </a:lnTo>
                  <a:lnTo>
                    <a:pt x="345" y="884"/>
                  </a:lnTo>
                  <a:lnTo>
                    <a:pt x="345" y="884"/>
                  </a:lnTo>
                  <a:lnTo>
                    <a:pt x="345" y="884"/>
                  </a:lnTo>
                  <a:lnTo>
                    <a:pt x="348" y="884"/>
                  </a:lnTo>
                  <a:lnTo>
                    <a:pt x="348" y="884"/>
                  </a:lnTo>
                  <a:lnTo>
                    <a:pt x="350" y="884"/>
                  </a:lnTo>
                  <a:lnTo>
                    <a:pt x="350" y="887"/>
                  </a:lnTo>
                  <a:lnTo>
                    <a:pt x="350" y="887"/>
                  </a:lnTo>
                  <a:lnTo>
                    <a:pt x="350" y="887"/>
                  </a:lnTo>
                  <a:lnTo>
                    <a:pt x="352" y="887"/>
                  </a:lnTo>
                  <a:lnTo>
                    <a:pt x="352" y="889"/>
                  </a:lnTo>
                  <a:lnTo>
                    <a:pt x="355" y="889"/>
                  </a:lnTo>
                  <a:lnTo>
                    <a:pt x="355" y="892"/>
                  </a:lnTo>
                  <a:lnTo>
                    <a:pt x="352" y="892"/>
                  </a:lnTo>
                  <a:lnTo>
                    <a:pt x="352" y="892"/>
                  </a:lnTo>
                  <a:lnTo>
                    <a:pt x="357" y="892"/>
                  </a:lnTo>
                  <a:lnTo>
                    <a:pt x="357" y="894"/>
                  </a:lnTo>
                  <a:lnTo>
                    <a:pt x="357" y="894"/>
                  </a:lnTo>
                  <a:lnTo>
                    <a:pt x="357" y="892"/>
                  </a:lnTo>
                  <a:lnTo>
                    <a:pt x="359" y="892"/>
                  </a:lnTo>
                  <a:lnTo>
                    <a:pt x="359" y="892"/>
                  </a:lnTo>
                  <a:lnTo>
                    <a:pt x="364" y="892"/>
                  </a:lnTo>
                  <a:lnTo>
                    <a:pt x="364" y="892"/>
                  </a:lnTo>
                  <a:lnTo>
                    <a:pt x="364" y="892"/>
                  </a:lnTo>
                  <a:lnTo>
                    <a:pt x="364" y="889"/>
                  </a:lnTo>
                  <a:lnTo>
                    <a:pt x="369" y="889"/>
                  </a:lnTo>
                  <a:lnTo>
                    <a:pt x="369" y="889"/>
                  </a:lnTo>
                  <a:lnTo>
                    <a:pt x="374" y="889"/>
                  </a:lnTo>
                  <a:lnTo>
                    <a:pt x="374" y="889"/>
                  </a:lnTo>
                  <a:lnTo>
                    <a:pt x="374" y="889"/>
                  </a:lnTo>
                  <a:lnTo>
                    <a:pt x="374" y="892"/>
                  </a:lnTo>
                  <a:lnTo>
                    <a:pt x="376" y="892"/>
                  </a:lnTo>
                  <a:lnTo>
                    <a:pt x="376" y="892"/>
                  </a:lnTo>
                  <a:lnTo>
                    <a:pt x="376" y="892"/>
                  </a:lnTo>
                  <a:lnTo>
                    <a:pt x="376" y="889"/>
                  </a:lnTo>
                  <a:lnTo>
                    <a:pt x="378" y="889"/>
                  </a:lnTo>
                  <a:lnTo>
                    <a:pt x="378" y="889"/>
                  </a:lnTo>
                  <a:lnTo>
                    <a:pt x="381" y="889"/>
                  </a:lnTo>
                  <a:lnTo>
                    <a:pt x="381" y="889"/>
                  </a:lnTo>
                  <a:lnTo>
                    <a:pt x="383" y="889"/>
                  </a:lnTo>
                  <a:lnTo>
                    <a:pt x="383" y="892"/>
                  </a:lnTo>
                  <a:lnTo>
                    <a:pt x="385" y="892"/>
                  </a:lnTo>
                  <a:lnTo>
                    <a:pt x="385" y="892"/>
                  </a:lnTo>
                  <a:lnTo>
                    <a:pt x="385" y="892"/>
                  </a:lnTo>
                  <a:lnTo>
                    <a:pt x="385" y="894"/>
                  </a:lnTo>
                  <a:lnTo>
                    <a:pt x="392" y="894"/>
                  </a:lnTo>
                  <a:lnTo>
                    <a:pt x="392" y="894"/>
                  </a:lnTo>
                  <a:lnTo>
                    <a:pt x="395" y="894"/>
                  </a:lnTo>
                  <a:lnTo>
                    <a:pt x="395" y="896"/>
                  </a:lnTo>
                  <a:lnTo>
                    <a:pt x="397" y="896"/>
                  </a:lnTo>
                  <a:lnTo>
                    <a:pt x="397" y="899"/>
                  </a:lnTo>
                  <a:lnTo>
                    <a:pt x="395" y="899"/>
                  </a:lnTo>
                  <a:lnTo>
                    <a:pt x="395" y="899"/>
                  </a:lnTo>
                  <a:lnTo>
                    <a:pt x="397" y="899"/>
                  </a:lnTo>
                  <a:lnTo>
                    <a:pt x="397" y="901"/>
                  </a:lnTo>
                  <a:lnTo>
                    <a:pt x="392" y="901"/>
                  </a:lnTo>
                  <a:lnTo>
                    <a:pt x="392" y="901"/>
                  </a:lnTo>
                  <a:lnTo>
                    <a:pt x="395" y="901"/>
                  </a:lnTo>
                  <a:lnTo>
                    <a:pt x="395" y="903"/>
                  </a:lnTo>
                  <a:lnTo>
                    <a:pt x="397" y="903"/>
                  </a:lnTo>
                  <a:lnTo>
                    <a:pt x="397" y="903"/>
                  </a:lnTo>
                  <a:lnTo>
                    <a:pt x="400" y="903"/>
                  </a:lnTo>
                  <a:lnTo>
                    <a:pt x="400" y="906"/>
                  </a:lnTo>
                  <a:lnTo>
                    <a:pt x="400" y="906"/>
                  </a:lnTo>
                  <a:lnTo>
                    <a:pt x="400" y="906"/>
                  </a:lnTo>
                  <a:lnTo>
                    <a:pt x="404" y="906"/>
                  </a:lnTo>
                  <a:lnTo>
                    <a:pt x="404" y="908"/>
                  </a:lnTo>
                  <a:lnTo>
                    <a:pt x="407" y="908"/>
                  </a:lnTo>
                  <a:lnTo>
                    <a:pt x="407" y="908"/>
                  </a:lnTo>
                  <a:lnTo>
                    <a:pt x="409" y="908"/>
                  </a:lnTo>
                  <a:lnTo>
                    <a:pt x="409" y="910"/>
                  </a:lnTo>
                  <a:lnTo>
                    <a:pt x="411" y="910"/>
                  </a:lnTo>
                  <a:lnTo>
                    <a:pt x="411" y="910"/>
                  </a:lnTo>
                  <a:lnTo>
                    <a:pt x="414" y="910"/>
                  </a:lnTo>
                  <a:lnTo>
                    <a:pt x="414" y="913"/>
                  </a:lnTo>
                  <a:lnTo>
                    <a:pt x="414" y="913"/>
                  </a:lnTo>
                  <a:lnTo>
                    <a:pt x="414" y="910"/>
                  </a:lnTo>
                  <a:lnTo>
                    <a:pt x="416" y="910"/>
                  </a:lnTo>
                  <a:lnTo>
                    <a:pt x="416" y="910"/>
                  </a:lnTo>
                  <a:lnTo>
                    <a:pt x="419" y="910"/>
                  </a:lnTo>
                  <a:lnTo>
                    <a:pt x="419" y="910"/>
                  </a:lnTo>
                  <a:lnTo>
                    <a:pt x="419" y="910"/>
                  </a:lnTo>
                  <a:lnTo>
                    <a:pt x="419" y="913"/>
                  </a:lnTo>
                  <a:lnTo>
                    <a:pt x="421" y="913"/>
                  </a:lnTo>
                  <a:lnTo>
                    <a:pt x="421" y="915"/>
                  </a:lnTo>
                  <a:lnTo>
                    <a:pt x="421" y="915"/>
                  </a:lnTo>
                  <a:lnTo>
                    <a:pt x="421" y="915"/>
                  </a:lnTo>
                  <a:lnTo>
                    <a:pt x="421" y="915"/>
                  </a:lnTo>
                  <a:lnTo>
                    <a:pt x="421" y="918"/>
                  </a:lnTo>
                  <a:lnTo>
                    <a:pt x="423" y="918"/>
                  </a:lnTo>
                  <a:lnTo>
                    <a:pt x="423" y="920"/>
                  </a:lnTo>
                  <a:lnTo>
                    <a:pt x="423" y="920"/>
                  </a:lnTo>
                  <a:lnTo>
                    <a:pt x="423" y="918"/>
                  </a:lnTo>
                  <a:lnTo>
                    <a:pt x="426" y="918"/>
                  </a:lnTo>
                  <a:lnTo>
                    <a:pt x="426" y="920"/>
                  </a:lnTo>
                  <a:lnTo>
                    <a:pt x="426" y="920"/>
                  </a:lnTo>
                  <a:lnTo>
                    <a:pt x="426" y="920"/>
                  </a:lnTo>
                  <a:lnTo>
                    <a:pt x="428" y="920"/>
                  </a:lnTo>
                  <a:lnTo>
                    <a:pt x="428" y="922"/>
                  </a:lnTo>
                  <a:lnTo>
                    <a:pt x="428" y="922"/>
                  </a:lnTo>
                  <a:lnTo>
                    <a:pt x="428" y="925"/>
                  </a:lnTo>
                  <a:lnTo>
                    <a:pt x="430" y="925"/>
                  </a:lnTo>
                  <a:lnTo>
                    <a:pt x="430" y="925"/>
                  </a:lnTo>
                  <a:lnTo>
                    <a:pt x="430" y="925"/>
                  </a:lnTo>
                  <a:lnTo>
                    <a:pt x="430" y="927"/>
                  </a:lnTo>
                  <a:lnTo>
                    <a:pt x="433" y="927"/>
                  </a:lnTo>
                  <a:lnTo>
                    <a:pt x="433" y="927"/>
                  </a:lnTo>
                  <a:lnTo>
                    <a:pt x="442" y="927"/>
                  </a:lnTo>
                  <a:lnTo>
                    <a:pt x="442" y="927"/>
                  </a:lnTo>
                  <a:lnTo>
                    <a:pt x="442" y="927"/>
                  </a:lnTo>
                  <a:lnTo>
                    <a:pt x="442" y="925"/>
                  </a:lnTo>
                  <a:lnTo>
                    <a:pt x="445" y="925"/>
                  </a:lnTo>
                  <a:lnTo>
                    <a:pt x="445" y="922"/>
                  </a:lnTo>
                  <a:lnTo>
                    <a:pt x="445" y="922"/>
                  </a:lnTo>
                  <a:lnTo>
                    <a:pt x="445" y="922"/>
                  </a:lnTo>
                  <a:lnTo>
                    <a:pt x="445" y="922"/>
                  </a:lnTo>
                  <a:lnTo>
                    <a:pt x="445" y="920"/>
                  </a:lnTo>
                  <a:lnTo>
                    <a:pt x="449" y="920"/>
                  </a:lnTo>
                  <a:lnTo>
                    <a:pt x="449" y="920"/>
                  </a:lnTo>
                  <a:lnTo>
                    <a:pt x="452" y="920"/>
                  </a:lnTo>
                  <a:lnTo>
                    <a:pt x="452" y="918"/>
                  </a:lnTo>
                  <a:lnTo>
                    <a:pt x="452" y="918"/>
                  </a:lnTo>
                  <a:lnTo>
                    <a:pt x="452" y="918"/>
                  </a:lnTo>
                  <a:lnTo>
                    <a:pt x="454" y="918"/>
                  </a:lnTo>
                  <a:lnTo>
                    <a:pt x="454" y="915"/>
                  </a:lnTo>
                  <a:lnTo>
                    <a:pt x="454" y="915"/>
                  </a:lnTo>
                  <a:lnTo>
                    <a:pt x="454" y="913"/>
                  </a:lnTo>
                  <a:lnTo>
                    <a:pt x="454" y="913"/>
                  </a:lnTo>
                  <a:lnTo>
                    <a:pt x="454" y="910"/>
                  </a:lnTo>
                  <a:lnTo>
                    <a:pt x="456" y="910"/>
                  </a:lnTo>
                  <a:lnTo>
                    <a:pt x="456" y="910"/>
                  </a:lnTo>
                  <a:lnTo>
                    <a:pt x="454" y="910"/>
                  </a:lnTo>
                  <a:lnTo>
                    <a:pt x="454" y="908"/>
                  </a:lnTo>
                  <a:lnTo>
                    <a:pt x="452" y="908"/>
                  </a:lnTo>
                  <a:lnTo>
                    <a:pt x="452" y="908"/>
                  </a:lnTo>
                  <a:lnTo>
                    <a:pt x="452" y="908"/>
                  </a:lnTo>
                  <a:lnTo>
                    <a:pt x="452" y="906"/>
                  </a:lnTo>
                  <a:lnTo>
                    <a:pt x="452" y="906"/>
                  </a:lnTo>
                  <a:lnTo>
                    <a:pt x="452" y="903"/>
                  </a:lnTo>
                  <a:lnTo>
                    <a:pt x="449" y="903"/>
                  </a:lnTo>
                  <a:lnTo>
                    <a:pt x="449" y="901"/>
                  </a:lnTo>
                  <a:lnTo>
                    <a:pt x="449" y="901"/>
                  </a:lnTo>
                  <a:lnTo>
                    <a:pt x="449" y="901"/>
                  </a:lnTo>
                  <a:lnTo>
                    <a:pt x="447" y="901"/>
                  </a:lnTo>
                  <a:lnTo>
                    <a:pt x="447" y="899"/>
                  </a:lnTo>
                  <a:lnTo>
                    <a:pt x="447" y="899"/>
                  </a:lnTo>
                  <a:lnTo>
                    <a:pt x="447" y="899"/>
                  </a:lnTo>
                  <a:lnTo>
                    <a:pt x="445" y="899"/>
                  </a:lnTo>
                  <a:lnTo>
                    <a:pt x="445" y="896"/>
                  </a:lnTo>
                  <a:lnTo>
                    <a:pt x="445" y="896"/>
                  </a:lnTo>
                  <a:lnTo>
                    <a:pt x="445" y="896"/>
                  </a:lnTo>
                  <a:lnTo>
                    <a:pt x="445" y="896"/>
                  </a:lnTo>
                  <a:lnTo>
                    <a:pt x="445" y="894"/>
                  </a:lnTo>
                  <a:lnTo>
                    <a:pt x="442" y="894"/>
                  </a:lnTo>
                  <a:lnTo>
                    <a:pt x="442" y="892"/>
                  </a:lnTo>
                  <a:lnTo>
                    <a:pt x="442" y="892"/>
                  </a:lnTo>
                  <a:lnTo>
                    <a:pt x="442" y="892"/>
                  </a:lnTo>
                  <a:lnTo>
                    <a:pt x="440" y="892"/>
                  </a:lnTo>
                  <a:lnTo>
                    <a:pt x="440" y="892"/>
                  </a:lnTo>
                  <a:lnTo>
                    <a:pt x="440" y="892"/>
                  </a:lnTo>
                  <a:lnTo>
                    <a:pt x="440" y="884"/>
                  </a:lnTo>
                  <a:lnTo>
                    <a:pt x="437" y="884"/>
                  </a:lnTo>
                  <a:lnTo>
                    <a:pt x="437" y="884"/>
                  </a:lnTo>
                  <a:lnTo>
                    <a:pt x="437" y="884"/>
                  </a:lnTo>
                  <a:lnTo>
                    <a:pt x="437" y="882"/>
                  </a:lnTo>
                  <a:lnTo>
                    <a:pt x="435" y="882"/>
                  </a:lnTo>
                  <a:lnTo>
                    <a:pt x="435" y="882"/>
                  </a:lnTo>
                  <a:lnTo>
                    <a:pt x="433" y="882"/>
                  </a:lnTo>
                  <a:lnTo>
                    <a:pt x="433" y="877"/>
                  </a:lnTo>
                  <a:lnTo>
                    <a:pt x="435" y="877"/>
                  </a:lnTo>
                  <a:lnTo>
                    <a:pt x="435" y="875"/>
                  </a:lnTo>
                  <a:lnTo>
                    <a:pt x="435" y="875"/>
                  </a:lnTo>
                  <a:lnTo>
                    <a:pt x="435" y="873"/>
                  </a:lnTo>
                  <a:lnTo>
                    <a:pt x="433" y="873"/>
                  </a:lnTo>
                  <a:lnTo>
                    <a:pt x="433" y="870"/>
                  </a:lnTo>
                  <a:lnTo>
                    <a:pt x="435" y="870"/>
                  </a:lnTo>
                  <a:lnTo>
                    <a:pt x="435" y="868"/>
                  </a:lnTo>
                  <a:lnTo>
                    <a:pt x="435" y="868"/>
                  </a:lnTo>
                  <a:lnTo>
                    <a:pt x="435" y="863"/>
                  </a:lnTo>
                  <a:lnTo>
                    <a:pt x="437" y="863"/>
                  </a:lnTo>
                  <a:lnTo>
                    <a:pt x="437" y="863"/>
                  </a:lnTo>
                  <a:lnTo>
                    <a:pt x="437" y="863"/>
                  </a:lnTo>
                  <a:lnTo>
                    <a:pt x="437" y="861"/>
                  </a:lnTo>
                  <a:lnTo>
                    <a:pt x="437" y="861"/>
                  </a:lnTo>
                  <a:lnTo>
                    <a:pt x="437" y="861"/>
                  </a:lnTo>
                  <a:lnTo>
                    <a:pt x="440" y="861"/>
                  </a:lnTo>
                  <a:lnTo>
                    <a:pt x="440" y="858"/>
                  </a:lnTo>
                  <a:lnTo>
                    <a:pt x="440" y="858"/>
                  </a:lnTo>
                  <a:lnTo>
                    <a:pt x="440" y="858"/>
                  </a:lnTo>
                  <a:lnTo>
                    <a:pt x="442" y="858"/>
                  </a:lnTo>
                  <a:lnTo>
                    <a:pt x="442" y="856"/>
                  </a:lnTo>
                  <a:lnTo>
                    <a:pt x="442" y="856"/>
                  </a:lnTo>
                  <a:lnTo>
                    <a:pt x="442" y="856"/>
                  </a:lnTo>
                  <a:lnTo>
                    <a:pt x="440" y="856"/>
                  </a:lnTo>
                  <a:lnTo>
                    <a:pt x="440" y="856"/>
                  </a:lnTo>
                  <a:lnTo>
                    <a:pt x="440" y="856"/>
                  </a:lnTo>
                  <a:lnTo>
                    <a:pt x="440" y="856"/>
                  </a:lnTo>
                  <a:lnTo>
                    <a:pt x="437" y="856"/>
                  </a:lnTo>
                  <a:lnTo>
                    <a:pt x="437" y="858"/>
                  </a:lnTo>
                  <a:lnTo>
                    <a:pt x="435" y="858"/>
                  </a:lnTo>
                  <a:lnTo>
                    <a:pt x="435" y="861"/>
                  </a:lnTo>
                  <a:lnTo>
                    <a:pt x="433" y="861"/>
                  </a:lnTo>
                  <a:lnTo>
                    <a:pt x="433" y="858"/>
                  </a:lnTo>
                  <a:lnTo>
                    <a:pt x="433" y="858"/>
                  </a:lnTo>
                  <a:lnTo>
                    <a:pt x="433" y="856"/>
                  </a:lnTo>
                  <a:lnTo>
                    <a:pt x="430" y="856"/>
                  </a:lnTo>
                  <a:lnTo>
                    <a:pt x="430" y="854"/>
                  </a:lnTo>
                  <a:lnTo>
                    <a:pt x="430" y="854"/>
                  </a:lnTo>
                  <a:lnTo>
                    <a:pt x="430" y="854"/>
                  </a:lnTo>
                  <a:lnTo>
                    <a:pt x="430" y="854"/>
                  </a:lnTo>
                  <a:lnTo>
                    <a:pt x="430" y="851"/>
                  </a:lnTo>
                  <a:lnTo>
                    <a:pt x="428" y="851"/>
                  </a:lnTo>
                  <a:lnTo>
                    <a:pt x="428" y="851"/>
                  </a:lnTo>
                  <a:lnTo>
                    <a:pt x="426" y="851"/>
                  </a:lnTo>
                  <a:lnTo>
                    <a:pt x="426" y="849"/>
                  </a:lnTo>
                  <a:lnTo>
                    <a:pt x="423" y="849"/>
                  </a:lnTo>
                  <a:lnTo>
                    <a:pt x="423" y="846"/>
                  </a:lnTo>
                  <a:lnTo>
                    <a:pt x="421" y="846"/>
                  </a:lnTo>
                  <a:lnTo>
                    <a:pt x="421" y="846"/>
                  </a:lnTo>
                  <a:lnTo>
                    <a:pt x="421" y="846"/>
                  </a:lnTo>
                  <a:lnTo>
                    <a:pt x="421" y="846"/>
                  </a:lnTo>
                  <a:lnTo>
                    <a:pt x="419" y="846"/>
                  </a:lnTo>
                  <a:lnTo>
                    <a:pt x="419" y="846"/>
                  </a:lnTo>
                  <a:lnTo>
                    <a:pt x="419" y="846"/>
                  </a:lnTo>
                  <a:lnTo>
                    <a:pt x="419" y="844"/>
                  </a:lnTo>
                  <a:lnTo>
                    <a:pt x="416" y="844"/>
                  </a:lnTo>
                  <a:lnTo>
                    <a:pt x="416" y="842"/>
                  </a:lnTo>
                  <a:lnTo>
                    <a:pt x="419" y="842"/>
                  </a:lnTo>
                  <a:lnTo>
                    <a:pt x="419" y="842"/>
                  </a:lnTo>
                  <a:lnTo>
                    <a:pt x="419" y="842"/>
                  </a:lnTo>
                  <a:lnTo>
                    <a:pt x="419" y="839"/>
                  </a:lnTo>
                  <a:lnTo>
                    <a:pt x="421" y="839"/>
                  </a:lnTo>
                  <a:lnTo>
                    <a:pt x="421" y="839"/>
                  </a:lnTo>
                  <a:lnTo>
                    <a:pt x="421" y="839"/>
                  </a:lnTo>
                  <a:lnTo>
                    <a:pt x="421" y="837"/>
                  </a:lnTo>
                  <a:lnTo>
                    <a:pt x="423" y="837"/>
                  </a:lnTo>
                  <a:lnTo>
                    <a:pt x="423" y="839"/>
                  </a:lnTo>
                  <a:lnTo>
                    <a:pt x="423" y="839"/>
                  </a:lnTo>
                  <a:lnTo>
                    <a:pt x="423" y="837"/>
                  </a:lnTo>
                  <a:lnTo>
                    <a:pt x="426" y="837"/>
                  </a:lnTo>
                  <a:lnTo>
                    <a:pt x="426" y="837"/>
                  </a:lnTo>
                  <a:lnTo>
                    <a:pt x="428" y="837"/>
                  </a:lnTo>
                  <a:lnTo>
                    <a:pt x="428" y="835"/>
                  </a:lnTo>
                  <a:lnTo>
                    <a:pt x="428" y="835"/>
                  </a:lnTo>
                  <a:lnTo>
                    <a:pt x="428" y="832"/>
                  </a:lnTo>
                  <a:lnTo>
                    <a:pt x="430" y="832"/>
                  </a:lnTo>
                  <a:lnTo>
                    <a:pt x="430" y="830"/>
                  </a:lnTo>
                  <a:lnTo>
                    <a:pt x="430" y="830"/>
                  </a:lnTo>
                  <a:lnTo>
                    <a:pt x="430" y="828"/>
                  </a:lnTo>
                  <a:lnTo>
                    <a:pt x="433" y="828"/>
                  </a:lnTo>
                  <a:lnTo>
                    <a:pt x="433" y="825"/>
                  </a:lnTo>
                  <a:lnTo>
                    <a:pt x="433" y="825"/>
                  </a:lnTo>
                  <a:lnTo>
                    <a:pt x="433" y="823"/>
                  </a:lnTo>
                  <a:lnTo>
                    <a:pt x="433" y="823"/>
                  </a:lnTo>
                  <a:lnTo>
                    <a:pt x="433" y="820"/>
                  </a:lnTo>
                  <a:lnTo>
                    <a:pt x="435" y="820"/>
                  </a:lnTo>
                  <a:lnTo>
                    <a:pt x="435" y="820"/>
                  </a:lnTo>
                  <a:lnTo>
                    <a:pt x="437" y="820"/>
                  </a:lnTo>
                  <a:lnTo>
                    <a:pt x="437" y="818"/>
                  </a:lnTo>
                  <a:lnTo>
                    <a:pt x="437" y="818"/>
                  </a:lnTo>
                  <a:lnTo>
                    <a:pt x="437" y="820"/>
                  </a:lnTo>
                  <a:lnTo>
                    <a:pt x="440" y="820"/>
                  </a:lnTo>
                  <a:lnTo>
                    <a:pt x="440" y="816"/>
                  </a:lnTo>
                  <a:lnTo>
                    <a:pt x="440" y="816"/>
                  </a:lnTo>
                  <a:lnTo>
                    <a:pt x="440" y="818"/>
                  </a:lnTo>
                  <a:lnTo>
                    <a:pt x="440" y="818"/>
                  </a:lnTo>
                  <a:lnTo>
                    <a:pt x="440" y="820"/>
                  </a:lnTo>
                  <a:lnTo>
                    <a:pt x="445" y="820"/>
                  </a:lnTo>
                  <a:lnTo>
                    <a:pt x="445" y="820"/>
                  </a:lnTo>
                  <a:lnTo>
                    <a:pt x="445" y="820"/>
                  </a:lnTo>
                  <a:lnTo>
                    <a:pt x="445" y="820"/>
                  </a:lnTo>
                  <a:lnTo>
                    <a:pt x="445" y="820"/>
                  </a:lnTo>
                  <a:lnTo>
                    <a:pt x="445" y="818"/>
                  </a:lnTo>
                  <a:lnTo>
                    <a:pt x="445" y="818"/>
                  </a:lnTo>
                  <a:lnTo>
                    <a:pt x="445" y="818"/>
                  </a:lnTo>
                  <a:lnTo>
                    <a:pt x="445" y="818"/>
                  </a:lnTo>
                  <a:lnTo>
                    <a:pt x="445" y="813"/>
                  </a:lnTo>
                  <a:lnTo>
                    <a:pt x="447" y="813"/>
                  </a:lnTo>
                  <a:lnTo>
                    <a:pt x="447" y="816"/>
                  </a:lnTo>
                  <a:lnTo>
                    <a:pt x="447" y="816"/>
                  </a:lnTo>
                  <a:lnTo>
                    <a:pt x="447" y="813"/>
                  </a:lnTo>
                  <a:lnTo>
                    <a:pt x="447" y="813"/>
                  </a:lnTo>
                  <a:lnTo>
                    <a:pt x="447" y="813"/>
                  </a:lnTo>
                  <a:lnTo>
                    <a:pt x="452" y="813"/>
                  </a:lnTo>
                  <a:lnTo>
                    <a:pt x="452" y="816"/>
                  </a:lnTo>
                  <a:lnTo>
                    <a:pt x="452" y="816"/>
                  </a:lnTo>
                  <a:lnTo>
                    <a:pt x="452" y="816"/>
                  </a:lnTo>
                  <a:lnTo>
                    <a:pt x="454" y="816"/>
                  </a:lnTo>
                  <a:lnTo>
                    <a:pt x="454" y="813"/>
                  </a:lnTo>
                  <a:lnTo>
                    <a:pt x="456" y="813"/>
                  </a:lnTo>
                  <a:lnTo>
                    <a:pt x="456" y="816"/>
                  </a:lnTo>
                  <a:lnTo>
                    <a:pt x="459" y="816"/>
                  </a:lnTo>
                  <a:lnTo>
                    <a:pt x="459" y="816"/>
                  </a:lnTo>
                  <a:lnTo>
                    <a:pt x="461" y="816"/>
                  </a:lnTo>
                  <a:lnTo>
                    <a:pt x="461" y="811"/>
                  </a:lnTo>
                  <a:lnTo>
                    <a:pt x="461" y="811"/>
                  </a:lnTo>
                  <a:lnTo>
                    <a:pt x="461" y="809"/>
                  </a:lnTo>
                  <a:lnTo>
                    <a:pt x="464" y="809"/>
                  </a:lnTo>
                  <a:lnTo>
                    <a:pt x="464" y="809"/>
                  </a:lnTo>
                  <a:lnTo>
                    <a:pt x="466" y="809"/>
                  </a:lnTo>
                  <a:lnTo>
                    <a:pt x="466" y="806"/>
                  </a:lnTo>
                  <a:lnTo>
                    <a:pt x="464" y="806"/>
                  </a:lnTo>
                  <a:lnTo>
                    <a:pt x="464" y="804"/>
                  </a:lnTo>
                  <a:lnTo>
                    <a:pt x="466" y="804"/>
                  </a:lnTo>
                  <a:lnTo>
                    <a:pt x="466" y="804"/>
                  </a:lnTo>
                  <a:lnTo>
                    <a:pt x="466" y="804"/>
                  </a:lnTo>
                  <a:lnTo>
                    <a:pt x="466" y="801"/>
                  </a:lnTo>
                  <a:lnTo>
                    <a:pt x="468" y="801"/>
                  </a:lnTo>
                  <a:lnTo>
                    <a:pt x="468" y="806"/>
                  </a:lnTo>
                  <a:lnTo>
                    <a:pt x="471" y="806"/>
                  </a:lnTo>
                  <a:lnTo>
                    <a:pt x="471" y="804"/>
                  </a:lnTo>
                  <a:lnTo>
                    <a:pt x="471" y="804"/>
                  </a:lnTo>
                  <a:lnTo>
                    <a:pt x="471" y="804"/>
                  </a:lnTo>
                  <a:lnTo>
                    <a:pt x="471" y="804"/>
                  </a:lnTo>
                  <a:lnTo>
                    <a:pt x="471" y="801"/>
                  </a:lnTo>
                  <a:lnTo>
                    <a:pt x="473" y="801"/>
                  </a:lnTo>
                  <a:lnTo>
                    <a:pt x="473" y="799"/>
                  </a:lnTo>
                  <a:lnTo>
                    <a:pt x="471" y="799"/>
                  </a:lnTo>
                  <a:lnTo>
                    <a:pt x="471" y="797"/>
                  </a:lnTo>
                  <a:lnTo>
                    <a:pt x="466" y="797"/>
                  </a:lnTo>
                  <a:lnTo>
                    <a:pt x="466" y="794"/>
                  </a:lnTo>
                  <a:lnTo>
                    <a:pt x="466" y="794"/>
                  </a:lnTo>
                  <a:lnTo>
                    <a:pt x="466" y="794"/>
                  </a:lnTo>
                  <a:lnTo>
                    <a:pt x="464" y="794"/>
                  </a:lnTo>
                  <a:lnTo>
                    <a:pt x="464" y="792"/>
                  </a:lnTo>
                  <a:lnTo>
                    <a:pt x="461" y="792"/>
                  </a:lnTo>
                  <a:lnTo>
                    <a:pt x="461" y="792"/>
                  </a:lnTo>
                  <a:lnTo>
                    <a:pt x="459" y="792"/>
                  </a:lnTo>
                  <a:lnTo>
                    <a:pt x="459" y="792"/>
                  </a:lnTo>
                  <a:lnTo>
                    <a:pt x="456" y="792"/>
                  </a:lnTo>
                  <a:lnTo>
                    <a:pt x="456" y="790"/>
                  </a:lnTo>
                  <a:lnTo>
                    <a:pt x="456" y="790"/>
                  </a:lnTo>
                  <a:lnTo>
                    <a:pt x="456" y="790"/>
                  </a:lnTo>
                  <a:lnTo>
                    <a:pt x="454" y="790"/>
                  </a:lnTo>
                  <a:lnTo>
                    <a:pt x="454" y="787"/>
                  </a:lnTo>
                  <a:lnTo>
                    <a:pt x="456" y="787"/>
                  </a:lnTo>
                  <a:lnTo>
                    <a:pt x="456" y="785"/>
                  </a:lnTo>
                  <a:lnTo>
                    <a:pt x="459" y="785"/>
                  </a:lnTo>
                  <a:lnTo>
                    <a:pt x="459" y="787"/>
                  </a:lnTo>
                  <a:lnTo>
                    <a:pt x="459" y="787"/>
                  </a:lnTo>
                  <a:lnTo>
                    <a:pt x="459" y="787"/>
                  </a:lnTo>
                  <a:lnTo>
                    <a:pt x="461" y="787"/>
                  </a:lnTo>
                  <a:lnTo>
                    <a:pt x="461" y="790"/>
                  </a:lnTo>
                  <a:lnTo>
                    <a:pt x="464" y="790"/>
                  </a:lnTo>
                  <a:lnTo>
                    <a:pt x="464" y="787"/>
                  </a:lnTo>
                  <a:lnTo>
                    <a:pt x="466" y="787"/>
                  </a:lnTo>
                  <a:lnTo>
                    <a:pt x="466" y="787"/>
                  </a:lnTo>
                  <a:lnTo>
                    <a:pt x="466" y="787"/>
                  </a:lnTo>
                  <a:lnTo>
                    <a:pt x="466" y="785"/>
                  </a:lnTo>
                  <a:lnTo>
                    <a:pt x="466" y="785"/>
                  </a:lnTo>
                  <a:lnTo>
                    <a:pt x="466" y="782"/>
                  </a:lnTo>
                  <a:lnTo>
                    <a:pt x="464" y="782"/>
                  </a:lnTo>
                  <a:lnTo>
                    <a:pt x="464" y="782"/>
                  </a:lnTo>
                  <a:lnTo>
                    <a:pt x="464" y="782"/>
                  </a:lnTo>
                  <a:lnTo>
                    <a:pt x="464" y="782"/>
                  </a:lnTo>
                  <a:lnTo>
                    <a:pt x="464" y="782"/>
                  </a:lnTo>
                  <a:lnTo>
                    <a:pt x="464" y="780"/>
                  </a:lnTo>
                  <a:lnTo>
                    <a:pt x="461" y="780"/>
                  </a:lnTo>
                  <a:lnTo>
                    <a:pt x="461" y="780"/>
                  </a:lnTo>
                  <a:lnTo>
                    <a:pt x="461" y="780"/>
                  </a:lnTo>
                  <a:lnTo>
                    <a:pt x="461" y="778"/>
                  </a:lnTo>
                  <a:lnTo>
                    <a:pt x="459" y="778"/>
                  </a:lnTo>
                  <a:lnTo>
                    <a:pt x="459" y="775"/>
                  </a:lnTo>
                  <a:lnTo>
                    <a:pt x="459" y="775"/>
                  </a:lnTo>
                  <a:lnTo>
                    <a:pt x="459" y="773"/>
                  </a:lnTo>
                  <a:lnTo>
                    <a:pt x="459" y="773"/>
                  </a:lnTo>
                  <a:lnTo>
                    <a:pt x="459" y="771"/>
                  </a:lnTo>
                  <a:lnTo>
                    <a:pt x="452" y="771"/>
                  </a:lnTo>
                  <a:lnTo>
                    <a:pt x="452" y="768"/>
                  </a:lnTo>
                  <a:lnTo>
                    <a:pt x="452" y="768"/>
                  </a:lnTo>
                  <a:lnTo>
                    <a:pt x="452" y="768"/>
                  </a:lnTo>
                  <a:lnTo>
                    <a:pt x="452" y="768"/>
                  </a:lnTo>
                  <a:lnTo>
                    <a:pt x="452" y="766"/>
                  </a:lnTo>
                  <a:lnTo>
                    <a:pt x="449" y="766"/>
                  </a:lnTo>
                  <a:lnTo>
                    <a:pt x="449" y="764"/>
                  </a:lnTo>
                  <a:lnTo>
                    <a:pt x="449" y="764"/>
                  </a:lnTo>
                  <a:lnTo>
                    <a:pt x="449" y="764"/>
                  </a:lnTo>
                  <a:lnTo>
                    <a:pt x="447" y="764"/>
                  </a:lnTo>
                  <a:lnTo>
                    <a:pt x="447" y="761"/>
                  </a:lnTo>
                  <a:lnTo>
                    <a:pt x="447" y="761"/>
                  </a:lnTo>
                  <a:lnTo>
                    <a:pt x="447" y="761"/>
                  </a:lnTo>
                  <a:lnTo>
                    <a:pt x="435" y="761"/>
                  </a:lnTo>
                  <a:lnTo>
                    <a:pt x="435" y="761"/>
                  </a:lnTo>
                  <a:lnTo>
                    <a:pt x="433" y="761"/>
                  </a:lnTo>
                  <a:lnTo>
                    <a:pt x="433" y="761"/>
                  </a:lnTo>
                  <a:lnTo>
                    <a:pt x="430" y="761"/>
                  </a:lnTo>
                  <a:lnTo>
                    <a:pt x="430" y="764"/>
                  </a:lnTo>
                  <a:lnTo>
                    <a:pt x="430" y="764"/>
                  </a:lnTo>
                  <a:lnTo>
                    <a:pt x="430" y="761"/>
                  </a:lnTo>
                  <a:lnTo>
                    <a:pt x="428" y="761"/>
                  </a:lnTo>
                  <a:lnTo>
                    <a:pt x="428" y="761"/>
                  </a:lnTo>
                  <a:lnTo>
                    <a:pt x="426" y="761"/>
                  </a:lnTo>
                  <a:lnTo>
                    <a:pt x="426" y="761"/>
                  </a:lnTo>
                  <a:lnTo>
                    <a:pt x="426" y="761"/>
                  </a:lnTo>
                  <a:lnTo>
                    <a:pt x="426" y="759"/>
                  </a:lnTo>
                  <a:lnTo>
                    <a:pt x="426" y="759"/>
                  </a:lnTo>
                  <a:lnTo>
                    <a:pt x="426" y="759"/>
                  </a:lnTo>
                  <a:lnTo>
                    <a:pt x="426" y="759"/>
                  </a:lnTo>
                  <a:lnTo>
                    <a:pt x="426" y="756"/>
                  </a:lnTo>
                  <a:lnTo>
                    <a:pt x="426" y="756"/>
                  </a:lnTo>
                  <a:lnTo>
                    <a:pt x="426" y="756"/>
                  </a:lnTo>
                  <a:lnTo>
                    <a:pt x="423" y="756"/>
                  </a:lnTo>
                  <a:lnTo>
                    <a:pt x="423" y="754"/>
                  </a:lnTo>
                  <a:lnTo>
                    <a:pt x="426" y="754"/>
                  </a:lnTo>
                  <a:lnTo>
                    <a:pt x="426" y="754"/>
                  </a:lnTo>
                  <a:lnTo>
                    <a:pt x="426" y="754"/>
                  </a:lnTo>
                  <a:lnTo>
                    <a:pt x="426" y="752"/>
                  </a:lnTo>
                  <a:lnTo>
                    <a:pt x="426" y="752"/>
                  </a:lnTo>
                  <a:lnTo>
                    <a:pt x="426" y="749"/>
                  </a:lnTo>
                  <a:lnTo>
                    <a:pt x="423" y="749"/>
                  </a:lnTo>
                  <a:lnTo>
                    <a:pt x="423" y="749"/>
                  </a:lnTo>
                  <a:lnTo>
                    <a:pt x="423" y="749"/>
                  </a:lnTo>
                  <a:lnTo>
                    <a:pt x="423" y="747"/>
                  </a:lnTo>
                  <a:lnTo>
                    <a:pt x="421" y="747"/>
                  </a:lnTo>
                  <a:lnTo>
                    <a:pt x="421" y="747"/>
                  </a:lnTo>
                  <a:lnTo>
                    <a:pt x="419" y="747"/>
                  </a:lnTo>
                  <a:lnTo>
                    <a:pt x="419" y="745"/>
                  </a:lnTo>
                  <a:lnTo>
                    <a:pt x="416" y="745"/>
                  </a:lnTo>
                  <a:lnTo>
                    <a:pt x="416" y="745"/>
                  </a:lnTo>
                  <a:lnTo>
                    <a:pt x="411" y="745"/>
                  </a:lnTo>
                  <a:lnTo>
                    <a:pt x="411" y="742"/>
                  </a:lnTo>
                  <a:lnTo>
                    <a:pt x="414" y="742"/>
                  </a:lnTo>
                  <a:lnTo>
                    <a:pt x="414" y="740"/>
                  </a:lnTo>
                  <a:lnTo>
                    <a:pt x="414" y="740"/>
                  </a:lnTo>
                  <a:lnTo>
                    <a:pt x="414" y="737"/>
                  </a:lnTo>
                  <a:lnTo>
                    <a:pt x="414" y="737"/>
                  </a:lnTo>
                  <a:lnTo>
                    <a:pt x="414" y="737"/>
                  </a:lnTo>
                  <a:lnTo>
                    <a:pt x="416" y="737"/>
                  </a:lnTo>
                  <a:lnTo>
                    <a:pt x="416" y="735"/>
                  </a:lnTo>
                  <a:lnTo>
                    <a:pt x="416" y="735"/>
                  </a:lnTo>
                  <a:lnTo>
                    <a:pt x="416" y="733"/>
                  </a:lnTo>
                  <a:lnTo>
                    <a:pt x="419" y="733"/>
                  </a:lnTo>
                  <a:lnTo>
                    <a:pt x="419" y="733"/>
                  </a:lnTo>
                  <a:lnTo>
                    <a:pt x="419" y="733"/>
                  </a:lnTo>
                  <a:lnTo>
                    <a:pt x="419" y="730"/>
                  </a:lnTo>
                  <a:lnTo>
                    <a:pt x="421" y="730"/>
                  </a:lnTo>
                  <a:lnTo>
                    <a:pt x="421" y="730"/>
                  </a:lnTo>
                  <a:lnTo>
                    <a:pt x="421" y="730"/>
                  </a:lnTo>
                  <a:lnTo>
                    <a:pt x="421" y="728"/>
                  </a:lnTo>
                  <a:lnTo>
                    <a:pt x="423" y="728"/>
                  </a:lnTo>
                  <a:lnTo>
                    <a:pt x="423" y="728"/>
                  </a:lnTo>
                  <a:lnTo>
                    <a:pt x="423" y="728"/>
                  </a:lnTo>
                  <a:lnTo>
                    <a:pt x="423" y="723"/>
                  </a:lnTo>
                  <a:lnTo>
                    <a:pt x="423" y="723"/>
                  </a:lnTo>
                  <a:lnTo>
                    <a:pt x="423" y="723"/>
                  </a:lnTo>
                  <a:lnTo>
                    <a:pt x="421" y="723"/>
                  </a:lnTo>
                  <a:lnTo>
                    <a:pt x="421" y="723"/>
                  </a:lnTo>
                  <a:lnTo>
                    <a:pt x="419" y="723"/>
                  </a:lnTo>
                  <a:lnTo>
                    <a:pt x="419" y="721"/>
                  </a:lnTo>
                  <a:lnTo>
                    <a:pt x="419" y="721"/>
                  </a:lnTo>
                  <a:lnTo>
                    <a:pt x="419" y="716"/>
                  </a:lnTo>
                  <a:lnTo>
                    <a:pt x="419" y="716"/>
                  </a:lnTo>
                  <a:lnTo>
                    <a:pt x="419" y="714"/>
                  </a:lnTo>
                  <a:lnTo>
                    <a:pt x="421" y="714"/>
                  </a:lnTo>
                  <a:lnTo>
                    <a:pt x="421" y="709"/>
                  </a:lnTo>
                  <a:lnTo>
                    <a:pt x="421" y="709"/>
                  </a:lnTo>
                  <a:lnTo>
                    <a:pt x="421" y="707"/>
                  </a:lnTo>
                  <a:lnTo>
                    <a:pt x="426" y="707"/>
                  </a:lnTo>
                  <a:lnTo>
                    <a:pt x="426" y="707"/>
                  </a:lnTo>
                  <a:lnTo>
                    <a:pt x="426" y="707"/>
                  </a:lnTo>
                  <a:lnTo>
                    <a:pt x="426" y="704"/>
                  </a:lnTo>
                  <a:lnTo>
                    <a:pt x="428" y="704"/>
                  </a:lnTo>
                  <a:lnTo>
                    <a:pt x="428" y="704"/>
                  </a:lnTo>
                  <a:lnTo>
                    <a:pt x="430" y="704"/>
                  </a:lnTo>
                  <a:lnTo>
                    <a:pt x="430" y="702"/>
                  </a:lnTo>
                  <a:lnTo>
                    <a:pt x="430" y="702"/>
                  </a:lnTo>
                  <a:lnTo>
                    <a:pt x="430" y="700"/>
                  </a:lnTo>
                  <a:lnTo>
                    <a:pt x="430" y="700"/>
                  </a:lnTo>
                  <a:lnTo>
                    <a:pt x="430" y="695"/>
                  </a:lnTo>
                  <a:lnTo>
                    <a:pt x="433" y="695"/>
                  </a:lnTo>
                  <a:lnTo>
                    <a:pt x="433" y="692"/>
                  </a:lnTo>
                  <a:lnTo>
                    <a:pt x="433" y="692"/>
                  </a:lnTo>
                  <a:lnTo>
                    <a:pt x="433" y="692"/>
                  </a:lnTo>
                  <a:lnTo>
                    <a:pt x="437" y="692"/>
                  </a:lnTo>
                  <a:lnTo>
                    <a:pt x="437" y="692"/>
                  </a:lnTo>
                  <a:lnTo>
                    <a:pt x="437" y="692"/>
                  </a:lnTo>
                  <a:lnTo>
                    <a:pt x="437" y="695"/>
                  </a:lnTo>
                  <a:lnTo>
                    <a:pt x="440" y="695"/>
                  </a:lnTo>
                  <a:lnTo>
                    <a:pt x="440" y="695"/>
                  </a:lnTo>
                  <a:lnTo>
                    <a:pt x="440" y="695"/>
                  </a:lnTo>
                  <a:lnTo>
                    <a:pt x="440" y="697"/>
                  </a:lnTo>
                  <a:lnTo>
                    <a:pt x="442" y="697"/>
                  </a:lnTo>
                  <a:lnTo>
                    <a:pt x="442" y="697"/>
                  </a:lnTo>
                  <a:lnTo>
                    <a:pt x="442" y="697"/>
                  </a:lnTo>
                  <a:lnTo>
                    <a:pt x="442" y="700"/>
                  </a:lnTo>
                  <a:lnTo>
                    <a:pt x="445" y="700"/>
                  </a:lnTo>
                  <a:lnTo>
                    <a:pt x="445" y="700"/>
                  </a:lnTo>
                  <a:lnTo>
                    <a:pt x="445" y="700"/>
                  </a:lnTo>
                  <a:lnTo>
                    <a:pt x="445" y="702"/>
                  </a:lnTo>
                  <a:lnTo>
                    <a:pt x="447" y="702"/>
                  </a:lnTo>
                  <a:lnTo>
                    <a:pt x="447" y="702"/>
                  </a:lnTo>
                  <a:lnTo>
                    <a:pt x="447" y="702"/>
                  </a:lnTo>
                  <a:lnTo>
                    <a:pt x="447" y="704"/>
                  </a:lnTo>
                  <a:lnTo>
                    <a:pt x="449" y="704"/>
                  </a:lnTo>
                  <a:lnTo>
                    <a:pt x="449" y="707"/>
                  </a:lnTo>
                  <a:lnTo>
                    <a:pt x="452" y="707"/>
                  </a:lnTo>
                  <a:lnTo>
                    <a:pt x="452" y="709"/>
                  </a:lnTo>
                  <a:lnTo>
                    <a:pt x="454" y="709"/>
                  </a:lnTo>
                  <a:lnTo>
                    <a:pt x="454" y="707"/>
                  </a:lnTo>
                  <a:lnTo>
                    <a:pt x="459" y="707"/>
                  </a:lnTo>
                  <a:lnTo>
                    <a:pt x="459" y="707"/>
                  </a:lnTo>
                  <a:lnTo>
                    <a:pt x="461" y="707"/>
                  </a:lnTo>
                  <a:lnTo>
                    <a:pt x="461" y="704"/>
                  </a:lnTo>
                  <a:lnTo>
                    <a:pt x="464" y="704"/>
                  </a:lnTo>
                  <a:lnTo>
                    <a:pt x="464" y="704"/>
                  </a:lnTo>
                  <a:lnTo>
                    <a:pt x="464" y="704"/>
                  </a:lnTo>
                  <a:lnTo>
                    <a:pt x="464" y="702"/>
                  </a:lnTo>
                  <a:lnTo>
                    <a:pt x="461" y="702"/>
                  </a:lnTo>
                  <a:lnTo>
                    <a:pt x="461" y="700"/>
                  </a:lnTo>
                  <a:lnTo>
                    <a:pt x="461" y="700"/>
                  </a:lnTo>
                  <a:lnTo>
                    <a:pt x="461" y="700"/>
                  </a:lnTo>
                  <a:lnTo>
                    <a:pt x="461" y="700"/>
                  </a:lnTo>
                  <a:lnTo>
                    <a:pt x="461" y="697"/>
                  </a:lnTo>
                  <a:lnTo>
                    <a:pt x="459" y="697"/>
                  </a:lnTo>
                  <a:lnTo>
                    <a:pt x="459" y="695"/>
                  </a:lnTo>
                  <a:lnTo>
                    <a:pt x="459" y="695"/>
                  </a:lnTo>
                  <a:lnTo>
                    <a:pt x="459" y="692"/>
                  </a:lnTo>
                  <a:lnTo>
                    <a:pt x="459" y="692"/>
                  </a:lnTo>
                  <a:lnTo>
                    <a:pt x="459" y="688"/>
                  </a:lnTo>
                  <a:lnTo>
                    <a:pt x="456" y="688"/>
                  </a:lnTo>
                  <a:lnTo>
                    <a:pt x="456" y="688"/>
                  </a:lnTo>
                  <a:lnTo>
                    <a:pt x="459" y="688"/>
                  </a:lnTo>
                  <a:lnTo>
                    <a:pt x="459" y="688"/>
                  </a:lnTo>
                  <a:lnTo>
                    <a:pt x="461" y="688"/>
                  </a:lnTo>
                  <a:lnTo>
                    <a:pt x="461" y="690"/>
                  </a:lnTo>
                  <a:lnTo>
                    <a:pt x="464" y="690"/>
                  </a:lnTo>
                  <a:lnTo>
                    <a:pt x="464" y="688"/>
                  </a:lnTo>
                  <a:lnTo>
                    <a:pt x="464" y="688"/>
                  </a:lnTo>
                  <a:lnTo>
                    <a:pt x="464" y="688"/>
                  </a:lnTo>
                  <a:lnTo>
                    <a:pt x="466" y="688"/>
                  </a:lnTo>
                  <a:lnTo>
                    <a:pt x="466" y="685"/>
                  </a:lnTo>
                  <a:lnTo>
                    <a:pt x="466" y="685"/>
                  </a:lnTo>
                  <a:lnTo>
                    <a:pt x="466" y="685"/>
                  </a:lnTo>
                  <a:lnTo>
                    <a:pt x="468" y="685"/>
                  </a:lnTo>
                  <a:lnTo>
                    <a:pt x="468" y="683"/>
                  </a:lnTo>
                  <a:lnTo>
                    <a:pt x="471" y="683"/>
                  </a:lnTo>
                  <a:lnTo>
                    <a:pt x="471" y="683"/>
                  </a:lnTo>
                  <a:lnTo>
                    <a:pt x="473" y="683"/>
                  </a:lnTo>
                  <a:lnTo>
                    <a:pt x="473" y="683"/>
                  </a:lnTo>
                  <a:lnTo>
                    <a:pt x="475" y="683"/>
                  </a:lnTo>
                  <a:lnTo>
                    <a:pt x="475" y="681"/>
                  </a:lnTo>
                  <a:lnTo>
                    <a:pt x="473" y="681"/>
                  </a:lnTo>
                  <a:lnTo>
                    <a:pt x="473" y="681"/>
                  </a:lnTo>
                  <a:lnTo>
                    <a:pt x="473" y="681"/>
                  </a:lnTo>
                  <a:lnTo>
                    <a:pt x="473" y="678"/>
                  </a:lnTo>
                  <a:lnTo>
                    <a:pt x="473" y="678"/>
                  </a:lnTo>
                  <a:lnTo>
                    <a:pt x="473" y="676"/>
                  </a:lnTo>
                  <a:lnTo>
                    <a:pt x="482" y="676"/>
                  </a:lnTo>
                  <a:lnTo>
                    <a:pt x="482" y="673"/>
                  </a:lnTo>
                  <a:lnTo>
                    <a:pt x="485" y="673"/>
                  </a:lnTo>
                  <a:lnTo>
                    <a:pt x="485" y="673"/>
                  </a:lnTo>
                  <a:lnTo>
                    <a:pt x="485" y="673"/>
                  </a:lnTo>
                  <a:lnTo>
                    <a:pt x="485" y="673"/>
                  </a:lnTo>
                  <a:lnTo>
                    <a:pt x="490" y="673"/>
                  </a:lnTo>
                  <a:lnTo>
                    <a:pt x="490" y="671"/>
                  </a:lnTo>
                  <a:lnTo>
                    <a:pt x="494" y="671"/>
                  </a:lnTo>
                  <a:lnTo>
                    <a:pt x="494" y="671"/>
                  </a:lnTo>
                  <a:lnTo>
                    <a:pt x="494" y="671"/>
                  </a:lnTo>
                  <a:lnTo>
                    <a:pt x="494" y="669"/>
                  </a:lnTo>
                  <a:lnTo>
                    <a:pt x="497" y="669"/>
                  </a:lnTo>
                  <a:lnTo>
                    <a:pt x="497" y="666"/>
                  </a:lnTo>
                  <a:lnTo>
                    <a:pt x="499" y="666"/>
                  </a:lnTo>
                  <a:lnTo>
                    <a:pt x="499" y="664"/>
                  </a:lnTo>
                  <a:lnTo>
                    <a:pt x="499" y="664"/>
                  </a:lnTo>
                  <a:lnTo>
                    <a:pt x="499" y="664"/>
                  </a:lnTo>
                  <a:lnTo>
                    <a:pt x="504" y="664"/>
                  </a:lnTo>
                  <a:lnTo>
                    <a:pt x="504" y="664"/>
                  </a:lnTo>
                  <a:lnTo>
                    <a:pt x="504" y="664"/>
                  </a:lnTo>
                  <a:lnTo>
                    <a:pt x="504" y="662"/>
                  </a:lnTo>
                  <a:lnTo>
                    <a:pt x="504" y="662"/>
                  </a:lnTo>
                  <a:lnTo>
                    <a:pt x="504" y="659"/>
                  </a:lnTo>
                  <a:lnTo>
                    <a:pt x="506" y="659"/>
                  </a:lnTo>
                  <a:lnTo>
                    <a:pt x="506" y="662"/>
                  </a:lnTo>
                  <a:lnTo>
                    <a:pt x="516" y="662"/>
                  </a:lnTo>
                  <a:lnTo>
                    <a:pt x="516" y="664"/>
                  </a:lnTo>
                  <a:lnTo>
                    <a:pt x="518" y="664"/>
                  </a:lnTo>
                  <a:lnTo>
                    <a:pt x="518" y="664"/>
                  </a:lnTo>
                  <a:lnTo>
                    <a:pt x="513" y="664"/>
                  </a:lnTo>
                  <a:lnTo>
                    <a:pt x="513" y="664"/>
                  </a:lnTo>
                  <a:lnTo>
                    <a:pt x="516" y="664"/>
                  </a:lnTo>
                  <a:lnTo>
                    <a:pt x="516" y="666"/>
                  </a:lnTo>
                  <a:lnTo>
                    <a:pt x="520" y="666"/>
                  </a:lnTo>
                  <a:lnTo>
                    <a:pt x="520" y="664"/>
                  </a:lnTo>
                  <a:lnTo>
                    <a:pt x="523" y="664"/>
                  </a:lnTo>
                  <a:lnTo>
                    <a:pt x="523" y="666"/>
                  </a:lnTo>
                  <a:lnTo>
                    <a:pt x="523" y="666"/>
                  </a:lnTo>
                  <a:lnTo>
                    <a:pt x="523" y="666"/>
                  </a:lnTo>
                  <a:lnTo>
                    <a:pt x="525" y="666"/>
                  </a:lnTo>
                  <a:lnTo>
                    <a:pt x="525" y="664"/>
                  </a:lnTo>
                  <a:lnTo>
                    <a:pt x="525" y="664"/>
                  </a:lnTo>
                  <a:lnTo>
                    <a:pt x="525" y="664"/>
                  </a:lnTo>
                  <a:lnTo>
                    <a:pt x="525" y="664"/>
                  </a:lnTo>
                  <a:lnTo>
                    <a:pt x="525" y="662"/>
                  </a:lnTo>
                  <a:lnTo>
                    <a:pt x="535" y="662"/>
                  </a:lnTo>
                  <a:lnTo>
                    <a:pt x="535" y="662"/>
                  </a:lnTo>
                  <a:lnTo>
                    <a:pt x="537" y="662"/>
                  </a:lnTo>
                  <a:lnTo>
                    <a:pt x="537" y="659"/>
                  </a:lnTo>
                  <a:lnTo>
                    <a:pt x="539" y="659"/>
                  </a:lnTo>
                  <a:lnTo>
                    <a:pt x="539" y="664"/>
                  </a:lnTo>
                  <a:lnTo>
                    <a:pt x="539" y="664"/>
                  </a:lnTo>
                  <a:lnTo>
                    <a:pt x="539" y="664"/>
                  </a:lnTo>
                  <a:lnTo>
                    <a:pt x="542" y="664"/>
                  </a:lnTo>
                  <a:lnTo>
                    <a:pt x="542" y="666"/>
                  </a:lnTo>
                  <a:lnTo>
                    <a:pt x="542" y="666"/>
                  </a:lnTo>
                  <a:lnTo>
                    <a:pt x="542" y="666"/>
                  </a:lnTo>
                  <a:lnTo>
                    <a:pt x="546" y="666"/>
                  </a:lnTo>
                  <a:lnTo>
                    <a:pt x="546" y="666"/>
                  </a:lnTo>
                  <a:lnTo>
                    <a:pt x="551" y="666"/>
                  </a:lnTo>
                  <a:lnTo>
                    <a:pt x="551" y="666"/>
                  </a:lnTo>
                  <a:lnTo>
                    <a:pt x="551" y="666"/>
                  </a:lnTo>
                  <a:lnTo>
                    <a:pt x="551" y="666"/>
                  </a:lnTo>
                  <a:lnTo>
                    <a:pt x="556" y="666"/>
                  </a:lnTo>
                  <a:lnTo>
                    <a:pt x="556" y="664"/>
                  </a:lnTo>
                  <a:lnTo>
                    <a:pt x="556" y="664"/>
                  </a:lnTo>
                  <a:lnTo>
                    <a:pt x="556" y="666"/>
                  </a:lnTo>
                  <a:lnTo>
                    <a:pt x="561" y="666"/>
                  </a:lnTo>
                  <a:lnTo>
                    <a:pt x="561" y="666"/>
                  </a:lnTo>
                  <a:lnTo>
                    <a:pt x="563" y="666"/>
                  </a:lnTo>
                  <a:lnTo>
                    <a:pt x="563" y="669"/>
                  </a:lnTo>
                  <a:lnTo>
                    <a:pt x="565" y="669"/>
                  </a:lnTo>
                  <a:lnTo>
                    <a:pt x="565" y="671"/>
                  </a:lnTo>
                  <a:lnTo>
                    <a:pt x="565" y="671"/>
                  </a:lnTo>
                  <a:lnTo>
                    <a:pt x="565" y="673"/>
                  </a:lnTo>
                  <a:lnTo>
                    <a:pt x="568" y="673"/>
                  </a:lnTo>
                  <a:lnTo>
                    <a:pt x="568" y="673"/>
                  </a:lnTo>
                  <a:lnTo>
                    <a:pt x="572" y="673"/>
                  </a:lnTo>
                  <a:lnTo>
                    <a:pt x="572" y="673"/>
                  </a:lnTo>
                  <a:lnTo>
                    <a:pt x="575" y="673"/>
                  </a:lnTo>
                  <a:lnTo>
                    <a:pt x="575" y="676"/>
                  </a:lnTo>
                  <a:lnTo>
                    <a:pt x="577" y="676"/>
                  </a:lnTo>
                  <a:lnTo>
                    <a:pt x="577" y="676"/>
                  </a:lnTo>
                  <a:lnTo>
                    <a:pt x="577" y="676"/>
                  </a:lnTo>
                  <a:lnTo>
                    <a:pt x="577" y="678"/>
                  </a:lnTo>
                  <a:lnTo>
                    <a:pt x="577" y="678"/>
                  </a:lnTo>
                  <a:lnTo>
                    <a:pt x="577" y="681"/>
                  </a:lnTo>
                  <a:lnTo>
                    <a:pt x="579" y="681"/>
                  </a:lnTo>
                  <a:lnTo>
                    <a:pt x="579" y="681"/>
                  </a:lnTo>
                  <a:lnTo>
                    <a:pt x="579" y="681"/>
                  </a:lnTo>
                  <a:lnTo>
                    <a:pt x="579" y="683"/>
                  </a:lnTo>
                  <a:lnTo>
                    <a:pt x="584" y="683"/>
                  </a:lnTo>
                  <a:lnTo>
                    <a:pt x="584" y="683"/>
                  </a:lnTo>
                  <a:lnTo>
                    <a:pt x="584" y="683"/>
                  </a:lnTo>
                  <a:lnTo>
                    <a:pt x="584" y="688"/>
                  </a:lnTo>
                  <a:lnTo>
                    <a:pt x="582" y="688"/>
                  </a:lnTo>
                  <a:lnTo>
                    <a:pt x="582" y="688"/>
                  </a:lnTo>
                  <a:lnTo>
                    <a:pt x="584" y="688"/>
                  </a:lnTo>
                  <a:lnTo>
                    <a:pt x="584" y="690"/>
                  </a:lnTo>
                  <a:lnTo>
                    <a:pt x="584" y="690"/>
                  </a:lnTo>
                  <a:lnTo>
                    <a:pt x="584" y="690"/>
                  </a:lnTo>
                  <a:lnTo>
                    <a:pt x="587" y="690"/>
                  </a:lnTo>
                  <a:lnTo>
                    <a:pt x="587" y="690"/>
                  </a:lnTo>
                  <a:lnTo>
                    <a:pt x="587" y="690"/>
                  </a:lnTo>
                  <a:lnTo>
                    <a:pt x="587" y="688"/>
                  </a:lnTo>
                  <a:lnTo>
                    <a:pt x="589" y="688"/>
                  </a:lnTo>
                  <a:lnTo>
                    <a:pt x="589" y="685"/>
                  </a:lnTo>
                  <a:lnTo>
                    <a:pt x="587" y="685"/>
                  </a:lnTo>
                  <a:lnTo>
                    <a:pt x="587" y="683"/>
                  </a:lnTo>
                  <a:lnTo>
                    <a:pt x="591" y="683"/>
                  </a:lnTo>
                  <a:lnTo>
                    <a:pt x="591" y="683"/>
                  </a:lnTo>
                  <a:lnTo>
                    <a:pt x="594" y="683"/>
                  </a:lnTo>
                  <a:lnTo>
                    <a:pt x="594" y="683"/>
                  </a:lnTo>
                  <a:lnTo>
                    <a:pt x="594" y="683"/>
                  </a:lnTo>
                  <a:lnTo>
                    <a:pt x="594" y="681"/>
                  </a:lnTo>
                  <a:lnTo>
                    <a:pt x="596" y="681"/>
                  </a:lnTo>
                  <a:lnTo>
                    <a:pt x="596" y="683"/>
                  </a:lnTo>
                  <a:lnTo>
                    <a:pt x="598" y="683"/>
                  </a:lnTo>
                  <a:lnTo>
                    <a:pt x="598" y="685"/>
                  </a:lnTo>
                  <a:lnTo>
                    <a:pt x="601" y="685"/>
                  </a:lnTo>
                  <a:lnTo>
                    <a:pt x="601" y="685"/>
                  </a:lnTo>
                  <a:lnTo>
                    <a:pt x="601" y="685"/>
                  </a:lnTo>
                  <a:lnTo>
                    <a:pt x="601" y="688"/>
                  </a:lnTo>
                  <a:lnTo>
                    <a:pt x="606" y="688"/>
                  </a:lnTo>
                  <a:lnTo>
                    <a:pt x="606" y="688"/>
                  </a:lnTo>
                  <a:lnTo>
                    <a:pt x="608" y="688"/>
                  </a:lnTo>
                  <a:lnTo>
                    <a:pt x="608" y="690"/>
                  </a:lnTo>
                  <a:lnTo>
                    <a:pt x="610" y="690"/>
                  </a:lnTo>
                  <a:lnTo>
                    <a:pt x="610" y="688"/>
                  </a:lnTo>
                  <a:lnTo>
                    <a:pt x="613" y="688"/>
                  </a:lnTo>
                  <a:lnTo>
                    <a:pt x="613" y="688"/>
                  </a:lnTo>
                  <a:lnTo>
                    <a:pt x="615" y="688"/>
                  </a:lnTo>
                  <a:lnTo>
                    <a:pt x="615" y="685"/>
                  </a:lnTo>
                  <a:lnTo>
                    <a:pt x="617" y="685"/>
                  </a:lnTo>
                  <a:lnTo>
                    <a:pt x="617" y="685"/>
                  </a:lnTo>
                  <a:lnTo>
                    <a:pt x="620" y="685"/>
                  </a:lnTo>
                  <a:lnTo>
                    <a:pt x="620" y="683"/>
                  </a:lnTo>
                  <a:lnTo>
                    <a:pt x="620" y="683"/>
                  </a:lnTo>
                  <a:lnTo>
                    <a:pt x="620" y="681"/>
                  </a:lnTo>
                  <a:lnTo>
                    <a:pt x="624" y="681"/>
                  </a:lnTo>
                  <a:lnTo>
                    <a:pt x="624" y="681"/>
                  </a:lnTo>
                  <a:lnTo>
                    <a:pt x="627" y="681"/>
                  </a:lnTo>
                  <a:lnTo>
                    <a:pt x="627" y="676"/>
                  </a:lnTo>
                  <a:lnTo>
                    <a:pt x="627" y="676"/>
                  </a:lnTo>
                  <a:lnTo>
                    <a:pt x="627" y="678"/>
                  </a:lnTo>
                  <a:lnTo>
                    <a:pt x="629" y="678"/>
                  </a:lnTo>
                  <a:lnTo>
                    <a:pt x="629" y="678"/>
                  </a:lnTo>
                  <a:lnTo>
                    <a:pt x="632" y="678"/>
                  </a:lnTo>
                  <a:lnTo>
                    <a:pt x="632" y="681"/>
                  </a:lnTo>
                  <a:lnTo>
                    <a:pt x="632" y="681"/>
                  </a:lnTo>
                  <a:lnTo>
                    <a:pt x="632" y="678"/>
                  </a:lnTo>
                  <a:lnTo>
                    <a:pt x="632" y="678"/>
                  </a:lnTo>
                  <a:lnTo>
                    <a:pt x="632" y="676"/>
                  </a:lnTo>
                  <a:lnTo>
                    <a:pt x="634" y="676"/>
                  </a:lnTo>
                  <a:lnTo>
                    <a:pt x="634" y="678"/>
                  </a:lnTo>
                  <a:lnTo>
                    <a:pt x="636" y="678"/>
                  </a:lnTo>
                  <a:lnTo>
                    <a:pt x="636" y="676"/>
                  </a:lnTo>
                  <a:lnTo>
                    <a:pt x="639" y="676"/>
                  </a:lnTo>
                  <a:lnTo>
                    <a:pt x="639" y="678"/>
                  </a:lnTo>
                  <a:lnTo>
                    <a:pt x="639" y="678"/>
                  </a:lnTo>
                  <a:lnTo>
                    <a:pt x="639" y="676"/>
                  </a:lnTo>
                  <a:lnTo>
                    <a:pt x="643" y="676"/>
                  </a:lnTo>
                  <a:lnTo>
                    <a:pt x="643" y="678"/>
                  </a:lnTo>
                  <a:lnTo>
                    <a:pt x="643" y="678"/>
                  </a:lnTo>
                  <a:lnTo>
                    <a:pt x="643" y="678"/>
                  </a:lnTo>
                  <a:lnTo>
                    <a:pt x="646" y="678"/>
                  </a:lnTo>
                  <a:lnTo>
                    <a:pt x="646" y="681"/>
                  </a:lnTo>
                  <a:lnTo>
                    <a:pt x="646" y="681"/>
                  </a:lnTo>
                  <a:lnTo>
                    <a:pt x="646" y="683"/>
                  </a:lnTo>
                  <a:lnTo>
                    <a:pt x="648" y="683"/>
                  </a:lnTo>
                  <a:lnTo>
                    <a:pt x="648" y="681"/>
                  </a:lnTo>
                  <a:lnTo>
                    <a:pt x="650" y="681"/>
                  </a:lnTo>
                  <a:lnTo>
                    <a:pt x="650" y="681"/>
                  </a:lnTo>
                  <a:lnTo>
                    <a:pt x="653" y="681"/>
                  </a:lnTo>
                  <a:lnTo>
                    <a:pt x="653" y="681"/>
                  </a:lnTo>
                  <a:lnTo>
                    <a:pt x="653" y="681"/>
                  </a:lnTo>
                  <a:lnTo>
                    <a:pt x="653" y="676"/>
                  </a:lnTo>
                  <a:lnTo>
                    <a:pt x="658" y="676"/>
                  </a:lnTo>
                  <a:lnTo>
                    <a:pt x="658" y="676"/>
                  </a:lnTo>
                  <a:lnTo>
                    <a:pt x="660" y="676"/>
                  </a:lnTo>
                  <a:lnTo>
                    <a:pt x="660" y="676"/>
                  </a:lnTo>
                  <a:lnTo>
                    <a:pt x="660" y="676"/>
                  </a:lnTo>
                  <a:lnTo>
                    <a:pt x="660" y="676"/>
                  </a:lnTo>
                  <a:lnTo>
                    <a:pt x="665" y="676"/>
                  </a:lnTo>
                  <a:lnTo>
                    <a:pt x="665" y="676"/>
                  </a:lnTo>
                  <a:lnTo>
                    <a:pt x="665" y="676"/>
                  </a:lnTo>
                  <a:lnTo>
                    <a:pt x="665" y="673"/>
                  </a:lnTo>
                  <a:lnTo>
                    <a:pt x="667" y="673"/>
                  </a:lnTo>
                  <a:lnTo>
                    <a:pt x="667" y="676"/>
                  </a:lnTo>
                  <a:lnTo>
                    <a:pt x="672" y="676"/>
                  </a:lnTo>
                  <a:lnTo>
                    <a:pt x="672" y="678"/>
                  </a:lnTo>
                  <a:lnTo>
                    <a:pt x="672" y="678"/>
                  </a:lnTo>
                  <a:lnTo>
                    <a:pt x="672" y="683"/>
                  </a:lnTo>
                  <a:lnTo>
                    <a:pt x="677" y="683"/>
                  </a:lnTo>
                  <a:lnTo>
                    <a:pt x="677" y="685"/>
                  </a:lnTo>
                  <a:lnTo>
                    <a:pt x="679" y="685"/>
                  </a:lnTo>
                  <a:lnTo>
                    <a:pt x="679" y="685"/>
                  </a:lnTo>
                  <a:lnTo>
                    <a:pt x="684" y="685"/>
                  </a:lnTo>
                  <a:lnTo>
                    <a:pt x="684" y="688"/>
                  </a:lnTo>
                  <a:lnTo>
                    <a:pt x="691" y="688"/>
                  </a:lnTo>
                  <a:lnTo>
                    <a:pt x="691" y="688"/>
                  </a:lnTo>
                  <a:lnTo>
                    <a:pt x="693" y="688"/>
                  </a:lnTo>
                  <a:lnTo>
                    <a:pt x="693" y="690"/>
                  </a:lnTo>
                  <a:lnTo>
                    <a:pt x="691" y="690"/>
                  </a:lnTo>
                  <a:lnTo>
                    <a:pt x="691" y="690"/>
                  </a:lnTo>
                  <a:lnTo>
                    <a:pt x="698" y="690"/>
                  </a:lnTo>
                  <a:lnTo>
                    <a:pt x="698" y="690"/>
                  </a:lnTo>
                  <a:lnTo>
                    <a:pt x="698" y="690"/>
                  </a:lnTo>
                  <a:lnTo>
                    <a:pt x="698" y="688"/>
                  </a:lnTo>
                  <a:lnTo>
                    <a:pt x="700" y="688"/>
                  </a:lnTo>
                  <a:lnTo>
                    <a:pt x="700" y="688"/>
                  </a:lnTo>
                  <a:lnTo>
                    <a:pt x="700" y="688"/>
                  </a:lnTo>
                  <a:lnTo>
                    <a:pt x="700" y="685"/>
                  </a:lnTo>
                  <a:lnTo>
                    <a:pt x="700" y="685"/>
                  </a:lnTo>
                  <a:lnTo>
                    <a:pt x="700" y="683"/>
                  </a:lnTo>
                  <a:lnTo>
                    <a:pt x="703" y="683"/>
                  </a:lnTo>
                  <a:lnTo>
                    <a:pt x="703" y="683"/>
                  </a:lnTo>
                  <a:lnTo>
                    <a:pt x="703" y="683"/>
                  </a:lnTo>
                  <a:lnTo>
                    <a:pt x="703" y="683"/>
                  </a:lnTo>
                  <a:lnTo>
                    <a:pt x="705" y="683"/>
                  </a:lnTo>
                  <a:lnTo>
                    <a:pt x="705" y="683"/>
                  </a:lnTo>
                  <a:lnTo>
                    <a:pt x="707" y="683"/>
                  </a:lnTo>
                  <a:lnTo>
                    <a:pt x="707" y="685"/>
                  </a:lnTo>
                  <a:lnTo>
                    <a:pt x="707" y="685"/>
                  </a:lnTo>
                  <a:lnTo>
                    <a:pt x="707" y="685"/>
                  </a:lnTo>
                  <a:lnTo>
                    <a:pt x="710" y="685"/>
                  </a:lnTo>
                  <a:lnTo>
                    <a:pt x="710" y="688"/>
                  </a:lnTo>
                  <a:lnTo>
                    <a:pt x="724" y="688"/>
                  </a:lnTo>
                  <a:lnTo>
                    <a:pt x="724" y="685"/>
                  </a:lnTo>
                  <a:lnTo>
                    <a:pt x="726" y="685"/>
                  </a:lnTo>
                  <a:lnTo>
                    <a:pt x="726" y="685"/>
                  </a:lnTo>
                  <a:lnTo>
                    <a:pt x="731" y="685"/>
                  </a:lnTo>
                  <a:lnTo>
                    <a:pt x="731" y="683"/>
                  </a:lnTo>
                  <a:lnTo>
                    <a:pt x="733" y="683"/>
                  </a:lnTo>
                  <a:lnTo>
                    <a:pt x="733" y="683"/>
                  </a:lnTo>
                  <a:lnTo>
                    <a:pt x="733" y="683"/>
                  </a:lnTo>
                  <a:lnTo>
                    <a:pt x="733" y="678"/>
                  </a:lnTo>
                  <a:lnTo>
                    <a:pt x="736" y="678"/>
                  </a:lnTo>
                  <a:lnTo>
                    <a:pt x="736" y="673"/>
                  </a:lnTo>
                  <a:lnTo>
                    <a:pt x="736" y="673"/>
                  </a:lnTo>
                  <a:lnTo>
                    <a:pt x="736" y="673"/>
                  </a:lnTo>
                  <a:lnTo>
                    <a:pt x="738" y="673"/>
                  </a:lnTo>
                  <a:lnTo>
                    <a:pt x="738" y="671"/>
                  </a:lnTo>
                  <a:lnTo>
                    <a:pt x="736" y="671"/>
                  </a:lnTo>
                  <a:lnTo>
                    <a:pt x="736" y="671"/>
                  </a:lnTo>
                  <a:lnTo>
                    <a:pt x="736" y="671"/>
                  </a:lnTo>
                  <a:lnTo>
                    <a:pt x="736" y="669"/>
                  </a:lnTo>
                  <a:lnTo>
                    <a:pt x="733" y="669"/>
                  </a:lnTo>
                  <a:lnTo>
                    <a:pt x="733" y="669"/>
                  </a:lnTo>
                  <a:lnTo>
                    <a:pt x="729" y="669"/>
                  </a:lnTo>
                  <a:lnTo>
                    <a:pt x="729" y="666"/>
                  </a:lnTo>
                  <a:lnTo>
                    <a:pt x="724" y="666"/>
                  </a:lnTo>
                  <a:lnTo>
                    <a:pt x="724" y="666"/>
                  </a:lnTo>
                  <a:lnTo>
                    <a:pt x="724" y="666"/>
                  </a:lnTo>
                  <a:lnTo>
                    <a:pt x="724" y="664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12" y="664"/>
                  </a:lnTo>
                  <a:lnTo>
                    <a:pt x="712" y="662"/>
                  </a:lnTo>
                  <a:lnTo>
                    <a:pt x="712" y="662"/>
                  </a:lnTo>
                  <a:lnTo>
                    <a:pt x="712" y="662"/>
                  </a:lnTo>
                  <a:lnTo>
                    <a:pt x="712" y="662"/>
                  </a:lnTo>
                  <a:lnTo>
                    <a:pt x="712" y="659"/>
                  </a:lnTo>
                  <a:lnTo>
                    <a:pt x="712" y="659"/>
                  </a:lnTo>
                  <a:lnTo>
                    <a:pt x="712" y="659"/>
                  </a:lnTo>
                  <a:lnTo>
                    <a:pt x="712" y="659"/>
                  </a:lnTo>
                  <a:lnTo>
                    <a:pt x="712" y="657"/>
                  </a:lnTo>
                  <a:lnTo>
                    <a:pt x="707" y="657"/>
                  </a:lnTo>
                  <a:lnTo>
                    <a:pt x="707" y="657"/>
                  </a:lnTo>
                  <a:lnTo>
                    <a:pt x="705" y="657"/>
                  </a:lnTo>
                  <a:lnTo>
                    <a:pt x="705" y="655"/>
                  </a:lnTo>
                  <a:lnTo>
                    <a:pt x="703" y="655"/>
                  </a:lnTo>
                  <a:lnTo>
                    <a:pt x="703" y="655"/>
                  </a:lnTo>
                  <a:lnTo>
                    <a:pt x="705" y="655"/>
                  </a:lnTo>
                  <a:lnTo>
                    <a:pt x="705" y="652"/>
                  </a:lnTo>
                  <a:lnTo>
                    <a:pt x="707" y="652"/>
                  </a:lnTo>
                  <a:lnTo>
                    <a:pt x="707" y="652"/>
                  </a:lnTo>
                  <a:lnTo>
                    <a:pt x="710" y="652"/>
                  </a:lnTo>
                  <a:lnTo>
                    <a:pt x="710" y="652"/>
                  </a:lnTo>
                  <a:lnTo>
                    <a:pt x="712" y="652"/>
                  </a:lnTo>
                  <a:lnTo>
                    <a:pt x="712" y="650"/>
                  </a:lnTo>
                  <a:lnTo>
                    <a:pt x="712" y="650"/>
                  </a:lnTo>
                  <a:lnTo>
                    <a:pt x="712" y="650"/>
                  </a:lnTo>
                  <a:lnTo>
                    <a:pt x="719" y="650"/>
                  </a:lnTo>
                  <a:lnTo>
                    <a:pt x="719" y="647"/>
                  </a:lnTo>
                  <a:lnTo>
                    <a:pt x="719" y="647"/>
                  </a:lnTo>
                  <a:lnTo>
                    <a:pt x="719" y="647"/>
                  </a:lnTo>
                  <a:lnTo>
                    <a:pt x="724" y="647"/>
                  </a:lnTo>
                  <a:lnTo>
                    <a:pt x="724" y="645"/>
                  </a:lnTo>
                  <a:lnTo>
                    <a:pt x="724" y="645"/>
                  </a:lnTo>
                  <a:lnTo>
                    <a:pt x="724" y="643"/>
                  </a:lnTo>
                  <a:lnTo>
                    <a:pt x="724" y="643"/>
                  </a:lnTo>
                  <a:lnTo>
                    <a:pt x="724" y="643"/>
                  </a:lnTo>
                  <a:lnTo>
                    <a:pt x="724" y="643"/>
                  </a:lnTo>
                  <a:lnTo>
                    <a:pt x="724" y="640"/>
                  </a:lnTo>
                  <a:lnTo>
                    <a:pt x="721" y="640"/>
                  </a:lnTo>
                  <a:lnTo>
                    <a:pt x="721" y="640"/>
                  </a:lnTo>
                  <a:lnTo>
                    <a:pt x="719" y="640"/>
                  </a:lnTo>
                  <a:lnTo>
                    <a:pt x="719" y="638"/>
                  </a:lnTo>
                  <a:lnTo>
                    <a:pt x="719" y="638"/>
                  </a:lnTo>
                  <a:lnTo>
                    <a:pt x="719" y="636"/>
                  </a:lnTo>
                  <a:lnTo>
                    <a:pt x="717" y="636"/>
                  </a:lnTo>
                  <a:lnTo>
                    <a:pt x="717" y="633"/>
                  </a:lnTo>
                  <a:lnTo>
                    <a:pt x="719" y="633"/>
                  </a:lnTo>
                  <a:lnTo>
                    <a:pt x="719" y="633"/>
                  </a:lnTo>
                  <a:lnTo>
                    <a:pt x="721" y="633"/>
                  </a:lnTo>
                  <a:lnTo>
                    <a:pt x="721" y="633"/>
                  </a:lnTo>
                  <a:lnTo>
                    <a:pt x="724" y="633"/>
                  </a:lnTo>
                  <a:lnTo>
                    <a:pt x="724" y="631"/>
                  </a:lnTo>
                  <a:lnTo>
                    <a:pt x="724" y="631"/>
                  </a:lnTo>
                  <a:lnTo>
                    <a:pt x="724" y="628"/>
                  </a:lnTo>
                  <a:lnTo>
                    <a:pt x="726" y="628"/>
                  </a:lnTo>
                  <a:lnTo>
                    <a:pt x="726" y="628"/>
                  </a:lnTo>
                  <a:lnTo>
                    <a:pt x="726" y="628"/>
                  </a:lnTo>
                  <a:lnTo>
                    <a:pt x="726" y="628"/>
                  </a:lnTo>
                  <a:lnTo>
                    <a:pt x="729" y="628"/>
                  </a:lnTo>
                  <a:lnTo>
                    <a:pt x="729" y="626"/>
                  </a:lnTo>
                  <a:lnTo>
                    <a:pt x="731" y="626"/>
                  </a:lnTo>
                  <a:lnTo>
                    <a:pt x="731" y="628"/>
                  </a:lnTo>
                  <a:lnTo>
                    <a:pt x="733" y="628"/>
                  </a:lnTo>
                  <a:lnTo>
                    <a:pt x="733" y="626"/>
                  </a:lnTo>
                  <a:lnTo>
                    <a:pt x="733" y="626"/>
                  </a:lnTo>
                  <a:lnTo>
                    <a:pt x="733" y="628"/>
                  </a:lnTo>
                  <a:lnTo>
                    <a:pt x="738" y="628"/>
                  </a:lnTo>
                  <a:lnTo>
                    <a:pt x="738" y="628"/>
                  </a:lnTo>
                  <a:lnTo>
                    <a:pt x="738" y="628"/>
                  </a:lnTo>
                  <a:lnTo>
                    <a:pt x="738" y="628"/>
                  </a:lnTo>
                  <a:lnTo>
                    <a:pt x="743" y="628"/>
                  </a:lnTo>
                  <a:lnTo>
                    <a:pt x="743" y="628"/>
                  </a:lnTo>
                  <a:lnTo>
                    <a:pt x="748" y="628"/>
                  </a:lnTo>
                  <a:lnTo>
                    <a:pt x="748" y="628"/>
                  </a:lnTo>
                  <a:lnTo>
                    <a:pt x="748" y="628"/>
                  </a:lnTo>
                  <a:lnTo>
                    <a:pt x="748" y="624"/>
                  </a:lnTo>
                  <a:lnTo>
                    <a:pt x="743" y="624"/>
                  </a:lnTo>
                  <a:lnTo>
                    <a:pt x="743" y="624"/>
                  </a:lnTo>
                  <a:lnTo>
                    <a:pt x="740" y="624"/>
                  </a:lnTo>
                  <a:lnTo>
                    <a:pt x="740" y="624"/>
                  </a:lnTo>
                  <a:lnTo>
                    <a:pt x="738" y="624"/>
                  </a:lnTo>
                  <a:lnTo>
                    <a:pt x="738" y="621"/>
                  </a:lnTo>
                  <a:lnTo>
                    <a:pt x="738" y="621"/>
                  </a:lnTo>
                  <a:lnTo>
                    <a:pt x="738" y="624"/>
                  </a:lnTo>
                  <a:lnTo>
                    <a:pt x="733" y="624"/>
                  </a:lnTo>
                  <a:lnTo>
                    <a:pt x="733" y="621"/>
                  </a:lnTo>
                  <a:lnTo>
                    <a:pt x="731" y="621"/>
                  </a:lnTo>
                  <a:lnTo>
                    <a:pt x="731" y="621"/>
                  </a:lnTo>
                  <a:lnTo>
                    <a:pt x="731" y="621"/>
                  </a:lnTo>
                  <a:lnTo>
                    <a:pt x="731" y="621"/>
                  </a:lnTo>
                  <a:lnTo>
                    <a:pt x="729" y="621"/>
                  </a:lnTo>
                  <a:lnTo>
                    <a:pt x="729" y="621"/>
                  </a:lnTo>
                  <a:lnTo>
                    <a:pt x="726" y="621"/>
                  </a:lnTo>
                  <a:lnTo>
                    <a:pt x="726" y="617"/>
                  </a:lnTo>
                  <a:lnTo>
                    <a:pt x="729" y="617"/>
                  </a:lnTo>
                  <a:lnTo>
                    <a:pt x="729" y="617"/>
                  </a:lnTo>
                  <a:lnTo>
                    <a:pt x="729" y="617"/>
                  </a:lnTo>
                  <a:lnTo>
                    <a:pt x="729" y="614"/>
                  </a:lnTo>
                  <a:lnTo>
                    <a:pt x="731" y="614"/>
                  </a:lnTo>
                  <a:lnTo>
                    <a:pt x="731" y="617"/>
                  </a:lnTo>
                  <a:lnTo>
                    <a:pt x="736" y="617"/>
                  </a:lnTo>
                  <a:lnTo>
                    <a:pt x="736" y="614"/>
                  </a:lnTo>
                  <a:lnTo>
                    <a:pt x="736" y="614"/>
                  </a:lnTo>
                  <a:lnTo>
                    <a:pt x="736" y="614"/>
                  </a:lnTo>
                  <a:lnTo>
                    <a:pt x="731" y="614"/>
                  </a:lnTo>
                  <a:lnTo>
                    <a:pt x="731" y="614"/>
                  </a:lnTo>
                  <a:lnTo>
                    <a:pt x="731" y="614"/>
                  </a:lnTo>
                  <a:lnTo>
                    <a:pt x="731" y="614"/>
                  </a:lnTo>
                  <a:lnTo>
                    <a:pt x="724" y="614"/>
                  </a:lnTo>
                  <a:lnTo>
                    <a:pt x="724" y="612"/>
                  </a:lnTo>
                  <a:lnTo>
                    <a:pt x="721" y="612"/>
                  </a:lnTo>
                  <a:lnTo>
                    <a:pt x="721" y="612"/>
                  </a:lnTo>
                  <a:lnTo>
                    <a:pt x="724" y="612"/>
                  </a:lnTo>
                  <a:lnTo>
                    <a:pt x="724" y="609"/>
                  </a:lnTo>
                  <a:lnTo>
                    <a:pt x="726" y="609"/>
                  </a:lnTo>
                  <a:lnTo>
                    <a:pt x="726" y="609"/>
                  </a:lnTo>
                  <a:lnTo>
                    <a:pt x="726" y="609"/>
                  </a:lnTo>
                  <a:lnTo>
                    <a:pt x="726" y="607"/>
                  </a:lnTo>
                  <a:lnTo>
                    <a:pt x="729" y="607"/>
                  </a:lnTo>
                  <a:lnTo>
                    <a:pt x="729" y="607"/>
                  </a:lnTo>
                  <a:lnTo>
                    <a:pt x="726" y="607"/>
                  </a:lnTo>
                  <a:lnTo>
                    <a:pt x="726" y="605"/>
                  </a:lnTo>
                  <a:lnTo>
                    <a:pt x="724" y="605"/>
                  </a:lnTo>
                  <a:lnTo>
                    <a:pt x="724" y="605"/>
                  </a:lnTo>
                  <a:lnTo>
                    <a:pt x="724" y="605"/>
                  </a:lnTo>
                  <a:lnTo>
                    <a:pt x="724" y="605"/>
                  </a:lnTo>
                  <a:lnTo>
                    <a:pt x="726" y="605"/>
                  </a:lnTo>
                  <a:lnTo>
                    <a:pt x="726" y="605"/>
                  </a:lnTo>
                  <a:lnTo>
                    <a:pt x="729" y="605"/>
                  </a:lnTo>
                  <a:lnTo>
                    <a:pt x="729" y="602"/>
                  </a:lnTo>
                  <a:lnTo>
                    <a:pt x="731" y="602"/>
                  </a:lnTo>
                  <a:lnTo>
                    <a:pt x="731" y="600"/>
                  </a:lnTo>
                  <a:lnTo>
                    <a:pt x="733" y="600"/>
                  </a:lnTo>
                  <a:lnTo>
                    <a:pt x="733" y="602"/>
                  </a:lnTo>
                  <a:lnTo>
                    <a:pt x="733" y="602"/>
                  </a:lnTo>
                  <a:lnTo>
                    <a:pt x="733" y="602"/>
                  </a:lnTo>
                  <a:lnTo>
                    <a:pt x="736" y="602"/>
                  </a:lnTo>
                  <a:lnTo>
                    <a:pt x="736" y="605"/>
                  </a:lnTo>
                  <a:lnTo>
                    <a:pt x="738" y="605"/>
                  </a:lnTo>
                  <a:lnTo>
                    <a:pt x="738" y="602"/>
                  </a:lnTo>
                  <a:lnTo>
                    <a:pt x="738" y="602"/>
                  </a:lnTo>
                  <a:lnTo>
                    <a:pt x="738" y="602"/>
                  </a:lnTo>
                  <a:lnTo>
                    <a:pt x="740" y="602"/>
                  </a:lnTo>
                  <a:lnTo>
                    <a:pt x="740" y="602"/>
                  </a:lnTo>
                  <a:lnTo>
                    <a:pt x="743" y="602"/>
                  </a:lnTo>
                  <a:lnTo>
                    <a:pt x="743" y="605"/>
                  </a:lnTo>
                  <a:lnTo>
                    <a:pt x="745" y="605"/>
                  </a:lnTo>
                  <a:lnTo>
                    <a:pt x="745" y="602"/>
                  </a:lnTo>
                  <a:lnTo>
                    <a:pt x="745" y="602"/>
                  </a:lnTo>
                  <a:lnTo>
                    <a:pt x="745" y="602"/>
                  </a:lnTo>
                  <a:lnTo>
                    <a:pt x="755" y="602"/>
                  </a:lnTo>
                  <a:lnTo>
                    <a:pt x="755" y="602"/>
                  </a:lnTo>
                  <a:lnTo>
                    <a:pt x="755" y="602"/>
                  </a:lnTo>
                  <a:lnTo>
                    <a:pt x="755" y="605"/>
                  </a:lnTo>
                  <a:lnTo>
                    <a:pt x="755" y="605"/>
                  </a:lnTo>
                  <a:lnTo>
                    <a:pt x="755" y="605"/>
                  </a:lnTo>
                  <a:lnTo>
                    <a:pt x="757" y="605"/>
                  </a:lnTo>
                  <a:lnTo>
                    <a:pt x="757" y="605"/>
                  </a:lnTo>
                  <a:lnTo>
                    <a:pt x="757" y="605"/>
                  </a:lnTo>
                  <a:lnTo>
                    <a:pt x="757" y="602"/>
                  </a:lnTo>
                  <a:lnTo>
                    <a:pt x="759" y="602"/>
                  </a:lnTo>
                  <a:lnTo>
                    <a:pt x="759" y="602"/>
                  </a:lnTo>
                  <a:lnTo>
                    <a:pt x="762" y="602"/>
                  </a:lnTo>
                  <a:lnTo>
                    <a:pt x="762" y="600"/>
                  </a:lnTo>
                  <a:lnTo>
                    <a:pt x="764" y="600"/>
                  </a:lnTo>
                  <a:lnTo>
                    <a:pt x="764" y="600"/>
                  </a:lnTo>
                  <a:lnTo>
                    <a:pt x="766" y="600"/>
                  </a:lnTo>
                  <a:lnTo>
                    <a:pt x="766" y="600"/>
                  </a:lnTo>
                  <a:lnTo>
                    <a:pt x="769" y="600"/>
                  </a:lnTo>
                  <a:lnTo>
                    <a:pt x="769" y="600"/>
                  </a:lnTo>
                  <a:lnTo>
                    <a:pt x="771" y="600"/>
                  </a:lnTo>
                  <a:lnTo>
                    <a:pt x="771" y="598"/>
                  </a:lnTo>
                  <a:lnTo>
                    <a:pt x="781" y="598"/>
                  </a:lnTo>
                  <a:lnTo>
                    <a:pt x="781" y="595"/>
                  </a:lnTo>
                  <a:lnTo>
                    <a:pt x="783" y="595"/>
                  </a:lnTo>
                  <a:lnTo>
                    <a:pt x="783" y="595"/>
                  </a:lnTo>
                  <a:lnTo>
                    <a:pt x="790" y="595"/>
                  </a:lnTo>
                  <a:lnTo>
                    <a:pt x="790" y="593"/>
                  </a:lnTo>
                  <a:lnTo>
                    <a:pt x="790" y="593"/>
                  </a:lnTo>
                  <a:lnTo>
                    <a:pt x="790" y="595"/>
                  </a:lnTo>
                  <a:lnTo>
                    <a:pt x="793" y="595"/>
                  </a:lnTo>
                  <a:lnTo>
                    <a:pt x="793" y="593"/>
                  </a:lnTo>
                  <a:lnTo>
                    <a:pt x="797" y="593"/>
                  </a:lnTo>
                  <a:lnTo>
                    <a:pt x="797" y="593"/>
                  </a:lnTo>
                  <a:lnTo>
                    <a:pt x="802" y="593"/>
                  </a:lnTo>
                  <a:lnTo>
                    <a:pt x="802" y="593"/>
                  </a:lnTo>
                  <a:lnTo>
                    <a:pt x="804" y="593"/>
                  </a:lnTo>
                  <a:lnTo>
                    <a:pt x="804" y="593"/>
                  </a:lnTo>
                  <a:lnTo>
                    <a:pt x="807" y="593"/>
                  </a:lnTo>
                  <a:lnTo>
                    <a:pt x="807" y="593"/>
                  </a:lnTo>
                  <a:lnTo>
                    <a:pt x="811" y="593"/>
                  </a:lnTo>
                  <a:lnTo>
                    <a:pt x="811" y="593"/>
                  </a:lnTo>
                  <a:lnTo>
                    <a:pt x="811" y="593"/>
                  </a:lnTo>
                  <a:lnTo>
                    <a:pt x="811" y="593"/>
                  </a:lnTo>
                  <a:lnTo>
                    <a:pt x="814" y="593"/>
                  </a:lnTo>
                  <a:lnTo>
                    <a:pt x="814" y="593"/>
                  </a:lnTo>
                  <a:lnTo>
                    <a:pt x="814" y="593"/>
                  </a:lnTo>
                  <a:lnTo>
                    <a:pt x="814" y="588"/>
                  </a:lnTo>
                  <a:lnTo>
                    <a:pt x="816" y="588"/>
                  </a:lnTo>
                  <a:lnTo>
                    <a:pt x="816" y="588"/>
                  </a:lnTo>
                  <a:lnTo>
                    <a:pt x="819" y="588"/>
                  </a:lnTo>
                  <a:lnTo>
                    <a:pt x="819" y="586"/>
                  </a:lnTo>
                  <a:lnTo>
                    <a:pt x="821" y="586"/>
                  </a:lnTo>
                  <a:lnTo>
                    <a:pt x="821" y="586"/>
                  </a:lnTo>
                  <a:lnTo>
                    <a:pt x="828" y="586"/>
                  </a:lnTo>
                  <a:lnTo>
                    <a:pt x="828" y="583"/>
                  </a:lnTo>
                  <a:lnTo>
                    <a:pt x="830" y="583"/>
                  </a:lnTo>
                  <a:lnTo>
                    <a:pt x="830" y="586"/>
                  </a:lnTo>
                  <a:lnTo>
                    <a:pt x="835" y="586"/>
                  </a:lnTo>
                  <a:lnTo>
                    <a:pt x="835" y="586"/>
                  </a:lnTo>
                  <a:lnTo>
                    <a:pt x="837" y="586"/>
                  </a:lnTo>
                  <a:lnTo>
                    <a:pt x="837" y="583"/>
                  </a:lnTo>
                  <a:lnTo>
                    <a:pt x="845" y="583"/>
                  </a:lnTo>
                  <a:lnTo>
                    <a:pt x="845" y="583"/>
                  </a:lnTo>
                  <a:lnTo>
                    <a:pt x="847" y="583"/>
                  </a:lnTo>
                  <a:lnTo>
                    <a:pt x="847" y="583"/>
                  </a:lnTo>
                  <a:lnTo>
                    <a:pt x="847" y="583"/>
                  </a:lnTo>
                  <a:lnTo>
                    <a:pt x="847" y="583"/>
                  </a:lnTo>
                  <a:lnTo>
                    <a:pt x="849" y="583"/>
                  </a:lnTo>
                  <a:lnTo>
                    <a:pt x="849" y="583"/>
                  </a:lnTo>
                  <a:lnTo>
                    <a:pt x="856" y="583"/>
                  </a:lnTo>
                  <a:lnTo>
                    <a:pt x="856" y="581"/>
                  </a:lnTo>
                  <a:lnTo>
                    <a:pt x="859" y="581"/>
                  </a:lnTo>
                  <a:lnTo>
                    <a:pt x="859" y="581"/>
                  </a:lnTo>
                  <a:lnTo>
                    <a:pt x="861" y="581"/>
                  </a:lnTo>
                  <a:lnTo>
                    <a:pt x="861" y="581"/>
                  </a:lnTo>
                  <a:lnTo>
                    <a:pt x="866" y="581"/>
                  </a:lnTo>
                  <a:lnTo>
                    <a:pt x="866" y="581"/>
                  </a:lnTo>
                  <a:lnTo>
                    <a:pt x="871" y="581"/>
                  </a:lnTo>
                  <a:lnTo>
                    <a:pt x="871" y="579"/>
                  </a:lnTo>
                  <a:lnTo>
                    <a:pt x="878" y="579"/>
                  </a:lnTo>
                  <a:lnTo>
                    <a:pt x="878" y="576"/>
                  </a:lnTo>
                  <a:lnTo>
                    <a:pt x="880" y="576"/>
                  </a:lnTo>
                  <a:lnTo>
                    <a:pt x="880" y="574"/>
                  </a:lnTo>
                  <a:lnTo>
                    <a:pt x="878" y="574"/>
                  </a:lnTo>
                  <a:lnTo>
                    <a:pt x="878" y="572"/>
                  </a:lnTo>
                  <a:lnTo>
                    <a:pt x="880" y="572"/>
                  </a:lnTo>
                  <a:lnTo>
                    <a:pt x="880" y="574"/>
                  </a:lnTo>
                  <a:lnTo>
                    <a:pt x="882" y="574"/>
                  </a:lnTo>
                  <a:lnTo>
                    <a:pt x="882" y="572"/>
                  </a:lnTo>
                  <a:lnTo>
                    <a:pt x="887" y="572"/>
                  </a:lnTo>
                  <a:lnTo>
                    <a:pt x="887" y="572"/>
                  </a:lnTo>
                  <a:lnTo>
                    <a:pt x="890" y="572"/>
                  </a:lnTo>
                  <a:lnTo>
                    <a:pt x="890" y="569"/>
                  </a:lnTo>
                  <a:lnTo>
                    <a:pt x="890" y="569"/>
                  </a:lnTo>
                  <a:lnTo>
                    <a:pt x="890" y="569"/>
                  </a:lnTo>
                  <a:lnTo>
                    <a:pt x="890" y="569"/>
                  </a:lnTo>
                  <a:lnTo>
                    <a:pt x="890" y="567"/>
                  </a:lnTo>
                  <a:lnTo>
                    <a:pt x="892" y="567"/>
                  </a:lnTo>
                  <a:lnTo>
                    <a:pt x="892" y="569"/>
                  </a:lnTo>
                  <a:lnTo>
                    <a:pt x="894" y="569"/>
                  </a:lnTo>
                  <a:lnTo>
                    <a:pt x="894" y="569"/>
                  </a:lnTo>
                  <a:lnTo>
                    <a:pt x="897" y="569"/>
                  </a:lnTo>
                  <a:lnTo>
                    <a:pt x="897" y="569"/>
                  </a:lnTo>
                  <a:lnTo>
                    <a:pt x="894" y="569"/>
                  </a:lnTo>
                  <a:lnTo>
                    <a:pt x="894" y="567"/>
                  </a:lnTo>
                  <a:lnTo>
                    <a:pt x="894" y="567"/>
                  </a:lnTo>
                  <a:lnTo>
                    <a:pt x="894" y="567"/>
                  </a:lnTo>
                  <a:lnTo>
                    <a:pt x="899" y="567"/>
                  </a:lnTo>
                  <a:lnTo>
                    <a:pt x="899" y="567"/>
                  </a:lnTo>
                  <a:lnTo>
                    <a:pt x="899" y="567"/>
                  </a:lnTo>
                  <a:lnTo>
                    <a:pt x="899" y="569"/>
                  </a:lnTo>
                  <a:lnTo>
                    <a:pt x="901" y="569"/>
                  </a:lnTo>
                  <a:lnTo>
                    <a:pt x="901" y="567"/>
                  </a:lnTo>
                  <a:lnTo>
                    <a:pt x="904" y="567"/>
                  </a:lnTo>
                  <a:lnTo>
                    <a:pt x="904" y="569"/>
                  </a:lnTo>
                  <a:lnTo>
                    <a:pt x="913" y="569"/>
                  </a:lnTo>
                  <a:lnTo>
                    <a:pt x="913" y="569"/>
                  </a:lnTo>
                  <a:lnTo>
                    <a:pt x="913" y="569"/>
                  </a:lnTo>
                  <a:lnTo>
                    <a:pt x="913" y="572"/>
                  </a:lnTo>
                  <a:lnTo>
                    <a:pt x="916" y="572"/>
                  </a:lnTo>
                  <a:lnTo>
                    <a:pt x="916" y="572"/>
                  </a:lnTo>
                  <a:lnTo>
                    <a:pt x="918" y="572"/>
                  </a:lnTo>
                  <a:lnTo>
                    <a:pt x="918" y="574"/>
                  </a:lnTo>
                  <a:lnTo>
                    <a:pt x="920" y="574"/>
                  </a:lnTo>
                  <a:lnTo>
                    <a:pt x="920" y="574"/>
                  </a:lnTo>
                  <a:lnTo>
                    <a:pt x="923" y="574"/>
                  </a:lnTo>
                  <a:lnTo>
                    <a:pt x="923" y="574"/>
                  </a:lnTo>
                  <a:lnTo>
                    <a:pt x="925" y="574"/>
                  </a:lnTo>
                  <a:lnTo>
                    <a:pt x="925" y="572"/>
                  </a:lnTo>
                  <a:lnTo>
                    <a:pt x="925" y="572"/>
                  </a:lnTo>
                  <a:lnTo>
                    <a:pt x="925" y="572"/>
                  </a:lnTo>
                  <a:lnTo>
                    <a:pt x="927" y="572"/>
                  </a:lnTo>
                  <a:lnTo>
                    <a:pt x="927" y="569"/>
                  </a:lnTo>
                  <a:lnTo>
                    <a:pt x="930" y="569"/>
                  </a:lnTo>
                  <a:lnTo>
                    <a:pt x="930" y="572"/>
                  </a:lnTo>
                  <a:lnTo>
                    <a:pt x="932" y="572"/>
                  </a:lnTo>
                  <a:lnTo>
                    <a:pt x="932" y="569"/>
                  </a:lnTo>
                  <a:lnTo>
                    <a:pt x="935" y="569"/>
                  </a:lnTo>
                  <a:lnTo>
                    <a:pt x="935" y="572"/>
                  </a:lnTo>
                  <a:lnTo>
                    <a:pt x="937" y="572"/>
                  </a:lnTo>
                  <a:lnTo>
                    <a:pt x="937" y="574"/>
                  </a:lnTo>
                  <a:lnTo>
                    <a:pt x="937" y="574"/>
                  </a:lnTo>
                  <a:lnTo>
                    <a:pt x="937" y="574"/>
                  </a:lnTo>
                  <a:lnTo>
                    <a:pt x="939" y="574"/>
                  </a:lnTo>
                  <a:lnTo>
                    <a:pt x="939" y="581"/>
                  </a:lnTo>
                  <a:lnTo>
                    <a:pt x="939" y="581"/>
                  </a:lnTo>
                  <a:lnTo>
                    <a:pt x="939" y="583"/>
                  </a:lnTo>
                  <a:lnTo>
                    <a:pt x="939" y="583"/>
                  </a:lnTo>
                  <a:lnTo>
                    <a:pt x="939" y="583"/>
                  </a:lnTo>
                  <a:lnTo>
                    <a:pt x="944" y="583"/>
                  </a:lnTo>
                  <a:lnTo>
                    <a:pt x="944" y="586"/>
                  </a:lnTo>
                  <a:lnTo>
                    <a:pt x="944" y="586"/>
                  </a:lnTo>
                  <a:lnTo>
                    <a:pt x="944" y="586"/>
                  </a:lnTo>
                  <a:lnTo>
                    <a:pt x="944" y="586"/>
                  </a:lnTo>
                  <a:lnTo>
                    <a:pt x="944" y="588"/>
                  </a:lnTo>
                  <a:lnTo>
                    <a:pt x="944" y="588"/>
                  </a:lnTo>
                  <a:lnTo>
                    <a:pt x="944" y="593"/>
                  </a:lnTo>
                  <a:lnTo>
                    <a:pt x="939" y="593"/>
                  </a:lnTo>
                  <a:lnTo>
                    <a:pt x="939" y="595"/>
                  </a:lnTo>
                  <a:lnTo>
                    <a:pt x="939" y="595"/>
                  </a:lnTo>
                  <a:lnTo>
                    <a:pt x="939" y="598"/>
                  </a:lnTo>
                  <a:lnTo>
                    <a:pt x="942" y="598"/>
                  </a:lnTo>
                  <a:lnTo>
                    <a:pt x="942" y="600"/>
                  </a:lnTo>
                  <a:lnTo>
                    <a:pt x="944" y="600"/>
                  </a:lnTo>
                  <a:lnTo>
                    <a:pt x="944" y="598"/>
                  </a:lnTo>
                  <a:lnTo>
                    <a:pt x="949" y="598"/>
                  </a:lnTo>
                  <a:lnTo>
                    <a:pt x="949" y="600"/>
                  </a:lnTo>
                  <a:lnTo>
                    <a:pt x="953" y="600"/>
                  </a:lnTo>
                  <a:lnTo>
                    <a:pt x="953" y="595"/>
                  </a:lnTo>
                  <a:lnTo>
                    <a:pt x="961" y="595"/>
                  </a:lnTo>
                  <a:lnTo>
                    <a:pt x="961" y="598"/>
                  </a:lnTo>
                  <a:lnTo>
                    <a:pt x="963" y="598"/>
                  </a:lnTo>
                  <a:lnTo>
                    <a:pt x="963" y="595"/>
                  </a:lnTo>
                  <a:lnTo>
                    <a:pt x="963" y="595"/>
                  </a:lnTo>
                  <a:lnTo>
                    <a:pt x="963" y="595"/>
                  </a:lnTo>
                  <a:lnTo>
                    <a:pt x="963" y="595"/>
                  </a:lnTo>
                  <a:lnTo>
                    <a:pt x="963" y="593"/>
                  </a:lnTo>
                  <a:lnTo>
                    <a:pt x="961" y="593"/>
                  </a:lnTo>
                  <a:lnTo>
                    <a:pt x="961" y="593"/>
                  </a:lnTo>
                  <a:lnTo>
                    <a:pt x="963" y="593"/>
                  </a:lnTo>
                  <a:lnTo>
                    <a:pt x="963" y="593"/>
                  </a:lnTo>
                  <a:lnTo>
                    <a:pt x="965" y="593"/>
                  </a:lnTo>
                  <a:lnTo>
                    <a:pt x="965" y="595"/>
                  </a:lnTo>
                  <a:lnTo>
                    <a:pt x="965" y="595"/>
                  </a:lnTo>
                  <a:lnTo>
                    <a:pt x="965" y="598"/>
                  </a:lnTo>
                  <a:lnTo>
                    <a:pt x="968" y="598"/>
                  </a:lnTo>
                  <a:lnTo>
                    <a:pt x="968" y="598"/>
                  </a:lnTo>
                  <a:lnTo>
                    <a:pt x="970" y="598"/>
                  </a:lnTo>
                  <a:lnTo>
                    <a:pt x="970" y="600"/>
                  </a:lnTo>
                  <a:lnTo>
                    <a:pt x="968" y="600"/>
                  </a:lnTo>
                  <a:lnTo>
                    <a:pt x="968" y="602"/>
                  </a:lnTo>
                  <a:lnTo>
                    <a:pt x="970" y="602"/>
                  </a:lnTo>
                  <a:lnTo>
                    <a:pt x="970" y="602"/>
                  </a:lnTo>
                  <a:lnTo>
                    <a:pt x="968" y="602"/>
                  </a:lnTo>
                  <a:lnTo>
                    <a:pt x="968" y="605"/>
                  </a:lnTo>
                  <a:lnTo>
                    <a:pt x="970" y="605"/>
                  </a:lnTo>
                  <a:lnTo>
                    <a:pt x="970" y="605"/>
                  </a:lnTo>
                  <a:lnTo>
                    <a:pt x="970" y="605"/>
                  </a:lnTo>
                  <a:lnTo>
                    <a:pt x="970" y="605"/>
                  </a:lnTo>
                  <a:lnTo>
                    <a:pt x="972" y="605"/>
                  </a:lnTo>
                  <a:lnTo>
                    <a:pt x="972" y="602"/>
                  </a:lnTo>
                  <a:lnTo>
                    <a:pt x="972" y="602"/>
                  </a:lnTo>
                  <a:lnTo>
                    <a:pt x="972" y="605"/>
                  </a:lnTo>
                  <a:lnTo>
                    <a:pt x="975" y="605"/>
                  </a:lnTo>
                  <a:lnTo>
                    <a:pt x="975" y="602"/>
                  </a:lnTo>
                  <a:lnTo>
                    <a:pt x="975" y="602"/>
                  </a:lnTo>
                  <a:lnTo>
                    <a:pt x="975" y="602"/>
                  </a:lnTo>
                  <a:lnTo>
                    <a:pt x="972" y="602"/>
                  </a:lnTo>
                  <a:lnTo>
                    <a:pt x="972" y="600"/>
                  </a:lnTo>
                  <a:lnTo>
                    <a:pt x="979" y="600"/>
                  </a:lnTo>
                  <a:lnTo>
                    <a:pt x="979" y="600"/>
                  </a:lnTo>
                  <a:lnTo>
                    <a:pt x="982" y="600"/>
                  </a:lnTo>
                  <a:lnTo>
                    <a:pt x="982" y="602"/>
                  </a:lnTo>
                  <a:lnTo>
                    <a:pt x="982" y="602"/>
                  </a:lnTo>
                  <a:lnTo>
                    <a:pt x="982" y="602"/>
                  </a:lnTo>
                  <a:lnTo>
                    <a:pt x="984" y="602"/>
                  </a:lnTo>
                  <a:lnTo>
                    <a:pt x="984" y="605"/>
                  </a:lnTo>
                  <a:lnTo>
                    <a:pt x="991" y="605"/>
                  </a:lnTo>
                  <a:lnTo>
                    <a:pt x="991" y="602"/>
                  </a:lnTo>
                  <a:lnTo>
                    <a:pt x="991" y="602"/>
                  </a:lnTo>
                  <a:lnTo>
                    <a:pt x="991" y="605"/>
                  </a:lnTo>
                  <a:lnTo>
                    <a:pt x="994" y="605"/>
                  </a:lnTo>
                  <a:lnTo>
                    <a:pt x="994" y="602"/>
                  </a:lnTo>
                  <a:lnTo>
                    <a:pt x="994" y="602"/>
                  </a:lnTo>
                  <a:lnTo>
                    <a:pt x="994" y="602"/>
                  </a:lnTo>
                  <a:lnTo>
                    <a:pt x="996" y="602"/>
                  </a:lnTo>
                  <a:lnTo>
                    <a:pt x="996" y="600"/>
                  </a:lnTo>
                  <a:lnTo>
                    <a:pt x="996" y="600"/>
                  </a:lnTo>
                  <a:lnTo>
                    <a:pt x="996" y="602"/>
                  </a:lnTo>
                  <a:lnTo>
                    <a:pt x="998" y="602"/>
                  </a:lnTo>
                  <a:lnTo>
                    <a:pt x="998" y="605"/>
                  </a:lnTo>
                  <a:lnTo>
                    <a:pt x="996" y="605"/>
                  </a:lnTo>
                  <a:lnTo>
                    <a:pt x="996" y="605"/>
                  </a:lnTo>
                  <a:lnTo>
                    <a:pt x="991" y="605"/>
                  </a:lnTo>
                  <a:lnTo>
                    <a:pt x="991" y="607"/>
                  </a:lnTo>
                  <a:lnTo>
                    <a:pt x="991" y="607"/>
                  </a:lnTo>
                  <a:lnTo>
                    <a:pt x="991" y="607"/>
                  </a:lnTo>
                  <a:lnTo>
                    <a:pt x="989" y="607"/>
                  </a:lnTo>
                  <a:lnTo>
                    <a:pt x="989" y="609"/>
                  </a:lnTo>
                  <a:lnTo>
                    <a:pt x="989" y="609"/>
                  </a:lnTo>
                  <a:lnTo>
                    <a:pt x="989" y="612"/>
                  </a:lnTo>
                  <a:lnTo>
                    <a:pt x="987" y="612"/>
                  </a:lnTo>
                  <a:lnTo>
                    <a:pt x="987" y="614"/>
                  </a:lnTo>
                  <a:lnTo>
                    <a:pt x="987" y="614"/>
                  </a:lnTo>
                  <a:lnTo>
                    <a:pt x="987" y="614"/>
                  </a:lnTo>
                  <a:lnTo>
                    <a:pt x="989" y="614"/>
                  </a:lnTo>
                  <a:lnTo>
                    <a:pt x="989" y="617"/>
                  </a:lnTo>
                  <a:lnTo>
                    <a:pt x="991" y="617"/>
                  </a:lnTo>
                  <a:lnTo>
                    <a:pt x="991" y="614"/>
                  </a:lnTo>
                  <a:lnTo>
                    <a:pt x="994" y="614"/>
                  </a:lnTo>
                  <a:lnTo>
                    <a:pt x="994" y="614"/>
                  </a:lnTo>
                  <a:lnTo>
                    <a:pt x="996" y="614"/>
                  </a:lnTo>
                  <a:lnTo>
                    <a:pt x="996" y="614"/>
                  </a:lnTo>
                  <a:lnTo>
                    <a:pt x="996" y="614"/>
                  </a:lnTo>
                  <a:lnTo>
                    <a:pt x="996" y="612"/>
                  </a:lnTo>
                  <a:lnTo>
                    <a:pt x="998" y="612"/>
                  </a:lnTo>
                  <a:lnTo>
                    <a:pt x="998" y="614"/>
                  </a:lnTo>
                  <a:lnTo>
                    <a:pt x="1001" y="614"/>
                  </a:lnTo>
                  <a:lnTo>
                    <a:pt x="1001" y="612"/>
                  </a:lnTo>
                  <a:lnTo>
                    <a:pt x="1006" y="612"/>
                  </a:lnTo>
                  <a:lnTo>
                    <a:pt x="1006" y="614"/>
                  </a:lnTo>
                  <a:lnTo>
                    <a:pt x="1006" y="614"/>
                  </a:lnTo>
                  <a:lnTo>
                    <a:pt x="1006" y="614"/>
                  </a:lnTo>
                  <a:lnTo>
                    <a:pt x="1008" y="614"/>
                  </a:lnTo>
                  <a:lnTo>
                    <a:pt x="1008" y="614"/>
                  </a:lnTo>
                  <a:lnTo>
                    <a:pt x="1010" y="614"/>
                  </a:lnTo>
                  <a:lnTo>
                    <a:pt x="1010" y="614"/>
                  </a:lnTo>
                  <a:lnTo>
                    <a:pt x="1010" y="614"/>
                  </a:lnTo>
                  <a:lnTo>
                    <a:pt x="1010" y="617"/>
                  </a:lnTo>
                  <a:lnTo>
                    <a:pt x="1013" y="617"/>
                  </a:lnTo>
                  <a:lnTo>
                    <a:pt x="1013" y="614"/>
                  </a:lnTo>
                  <a:lnTo>
                    <a:pt x="1013" y="614"/>
                  </a:lnTo>
                  <a:lnTo>
                    <a:pt x="1013" y="612"/>
                  </a:lnTo>
                  <a:lnTo>
                    <a:pt x="1017" y="612"/>
                  </a:lnTo>
                  <a:lnTo>
                    <a:pt x="1017" y="609"/>
                  </a:lnTo>
                  <a:lnTo>
                    <a:pt x="1020" y="609"/>
                  </a:lnTo>
                  <a:lnTo>
                    <a:pt x="1020" y="607"/>
                  </a:lnTo>
                  <a:lnTo>
                    <a:pt x="1024" y="607"/>
                  </a:lnTo>
                  <a:lnTo>
                    <a:pt x="1024" y="607"/>
                  </a:lnTo>
                  <a:lnTo>
                    <a:pt x="1027" y="607"/>
                  </a:lnTo>
                  <a:lnTo>
                    <a:pt x="1027" y="607"/>
                  </a:lnTo>
                  <a:lnTo>
                    <a:pt x="1027" y="607"/>
                  </a:lnTo>
                  <a:lnTo>
                    <a:pt x="1027" y="605"/>
                  </a:lnTo>
                  <a:lnTo>
                    <a:pt x="1029" y="605"/>
                  </a:lnTo>
                  <a:lnTo>
                    <a:pt x="1029" y="605"/>
                  </a:lnTo>
                  <a:lnTo>
                    <a:pt x="1032" y="605"/>
                  </a:lnTo>
                  <a:lnTo>
                    <a:pt x="1032" y="605"/>
                  </a:lnTo>
                  <a:lnTo>
                    <a:pt x="1034" y="605"/>
                  </a:lnTo>
                  <a:lnTo>
                    <a:pt x="1034" y="602"/>
                  </a:lnTo>
                  <a:lnTo>
                    <a:pt x="1034" y="602"/>
                  </a:lnTo>
                  <a:lnTo>
                    <a:pt x="1034" y="600"/>
                  </a:lnTo>
                  <a:lnTo>
                    <a:pt x="1034" y="600"/>
                  </a:lnTo>
                  <a:lnTo>
                    <a:pt x="1034" y="600"/>
                  </a:lnTo>
                  <a:lnTo>
                    <a:pt x="1041" y="600"/>
                  </a:lnTo>
                  <a:lnTo>
                    <a:pt x="1041" y="598"/>
                  </a:lnTo>
                  <a:lnTo>
                    <a:pt x="1043" y="598"/>
                  </a:lnTo>
                  <a:lnTo>
                    <a:pt x="1043" y="598"/>
                  </a:lnTo>
                  <a:lnTo>
                    <a:pt x="1048" y="598"/>
                  </a:lnTo>
                  <a:lnTo>
                    <a:pt x="1048" y="595"/>
                  </a:lnTo>
                  <a:lnTo>
                    <a:pt x="1051" y="595"/>
                  </a:lnTo>
                  <a:lnTo>
                    <a:pt x="1051" y="593"/>
                  </a:lnTo>
                  <a:lnTo>
                    <a:pt x="1060" y="593"/>
                  </a:lnTo>
                  <a:lnTo>
                    <a:pt x="1060" y="593"/>
                  </a:lnTo>
                  <a:lnTo>
                    <a:pt x="1060" y="593"/>
                  </a:lnTo>
                  <a:lnTo>
                    <a:pt x="1060" y="593"/>
                  </a:lnTo>
                  <a:lnTo>
                    <a:pt x="1065" y="593"/>
                  </a:lnTo>
                  <a:lnTo>
                    <a:pt x="1065" y="591"/>
                  </a:lnTo>
                  <a:lnTo>
                    <a:pt x="1065" y="591"/>
                  </a:lnTo>
                  <a:lnTo>
                    <a:pt x="1065" y="593"/>
                  </a:lnTo>
                  <a:lnTo>
                    <a:pt x="1065" y="593"/>
                  </a:lnTo>
                  <a:lnTo>
                    <a:pt x="1065" y="593"/>
                  </a:lnTo>
                  <a:lnTo>
                    <a:pt x="1065" y="593"/>
                  </a:lnTo>
                  <a:lnTo>
                    <a:pt x="1065" y="595"/>
                  </a:lnTo>
                  <a:lnTo>
                    <a:pt x="1065" y="595"/>
                  </a:lnTo>
                  <a:lnTo>
                    <a:pt x="1065" y="598"/>
                  </a:lnTo>
                  <a:lnTo>
                    <a:pt x="1062" y="598"/>
                  </a:lnTo>
                  <a:lnTo>
                    <a:pt x="1062" y="598"/>
                  </a:lnTo>
                  <a:lnTo>
                    <a:pt x="1060" y="598"/>
                  </a:lnTo>
                  <a:lnTo>
                    <a:pt x="1060" y="600"/>
                  </a:lnTo>
                  <a:lnTo>
                    <a:pt x="1060" y="600"/>
                  </a:lnTo>
                  <a:lnTo>
                    <a:pt x="1060" y="598"/>
                  </a:lnTo>
                  <a:lnTo>
                    <a:pt x="1055" y="598"/>
                  </a:lnTo>
                  <a:lnTo>
                    <a:pt x="1055" y="600"/>
                  </a:lnTo>
                  <a:lnTo>
                    <a:pt x="1055" y="600"/>
                  </a:lnTo>
                  <a:lnTo>
                    <a:pt x="1055" y="600"/>
                  </a:lnTo>
                  <a:lnTo>
                    <a:pt x="1058" y="600"/>
                  </a:lnTo>
                  <a:lnTo>
                    <a:pt x="1058" y="602"/>
                  </a:lnTo>
                  <a:lnTo>
                    <a:pt x="1058" y="602"/>
                  </a:lnTo>
                  <a:lnTo>
                    <a:pt x="1058" y="602"/>
                  </a:lnTo>
                  <a:lnTo>
                    <a:pt x="1058" y="602"/>
                  </a:lnTo>
                  <a:lnTo>
                    <a:pt x="1058" y="605"/>
                  </a:lnTo>
                  <a:lnTo>
                    <a:pt x="1060" y="605"/>
                  </a:lnTo>
                  <a:lnTo>
                    <a:pt x="1060" y="605"/>
                  </a:lnTo>
                  <a:lnTo>
                    <a:pt x="1060" y="605"/>
                  </a:lnTo>
                  <a:lnTo>
                    <a:pt x="1060" y="605"/>
                  </a:lnTo>
                  <a:lnTo>
                    <a:pt x="1062" y="605"/>
                  </a:lnTo>
                  <a:lnTo>
                    <a:pt x="1062" y="607"/>
                  </a:lnTo>
                  <a:lnTo>
                    <a:pt x="1065" y="607"/>
                  </a:lnTo>
                  <a:lnTo>
                    <a:pt x="1065" y="607"/>
                  </a:lnTo>
                  <a:lnTo>
                    <a:pt x="1067" y="607"/>
                  </a:lnTo>
                  <a:lnTo>
                    <a:pt x="1067" y="609"/>
                  </a:lnTo>
                  <a:lnTo>
                    <a:pt x="1069" y="609"/>
                  </a:lnTo>
                  <a:lnTo>
                    <a:pt x="1069" y="609"/>
                  </a:lnTo>
                  <a:lnTo>
                    <a:pt x="1069" y="609"/>
                  </a:lnTo>
                  <a:lnTo>
                    <a:pt x="1069" y="612"/>
                  </a:lnTo>
                  <a:lnTo>
                    <a:pt x="1072" y="612"/>
                  </a:lnTo>
                  <a:lnTo>
                    <a:pt x="1072" y="612"/>
                  </a:lnTo>
                  <a:lnTo>
                    <a:pt x="1074" y="612"/>
                  </a:lnTo>
                  <a:lnTo>
                    <a:pt x="1074" y="614"/>
                  </a:lnTo>
                  <a:lnTo>
                    <a:pt x="1077" y="614"/>
                  </a:lnTo>
                  <a:lnTo>
                    <a:pt x="1077" y="614"/>
                  </a:lnTo>
                  <a:lnTo>
                    <a:pt x="1079" y="614"/>
                  </a:lnTo>
                  <a:lnTo>
                    <a:pt x="1079" y="614"/>
                  </a:lnTo>
                  <a:lnTo>
                    <a:pt x="1079" y="614"/>
                  </a:lnTo>
                  <a:lnTo>
                    <a:pt x="1079" y="617"/>
                  </a:lnTo>
                  <a:lnTo>
                    <a:pt x="1081" y="617"/>
                  </a:lnTo>
                  <a:lnTo>
                    <a:pt x="1081" y="617"/>
                  </a:lnTo>
                  <a:lnTo>
                    <a:pt x="1084" y="617"/>
                  </a:lnTo>
                  <a:lnTo>
                    <a:pt x="1084" y="619"/>
                  </a:lnTo>
                  <a:lnTo>
                    <a:pt x="1084" y="619"/>
                  </a:lnTo>
                  <a:lnTo>
                    <a:pt x="1084" y="619"/>
                  </a:lnTo>
                  <a:lnTo>
                    <a:pt x="1086" y="619"/>
                  </a:lnTo>
                  <a:lnTo>
                    <a:pt x="1086" y="621"/>
                  </a:lnTo>
                  <a:lnTo>
                    <a:pt x="1086" y="621"/>
                  </a:lnTo>
                  <a:lnTo>
                    <a:pt x="1086" y="621"/>
                  </a:lnTo>
                  <a:lnTo>
                    <a:pt x="1088" y="621"/>
                  </a:lnTo>
                  <a:lnTo>
                    <a:pt x="1088" y="624"/>
                  </a:lnTo>
                  <a:lnTo>
                    <a:pt x="1088" y="624"/>
                  </a:lnTo>
                  <a:lnTo>
                    <a:pt x="1088" y="624"/>
                  </a:lnTo>
                  <a:lnTo>
                    <a:pt x="1091" y="624"/>
                  </a:lnTo>
                  <a:lnTo>
                    <a:pt x="1091" y="624"/>
                  </a:lnTo>
                  <a:lnTo>
                    <a:pt x="1091" y="624"/>
                  </a:lnTo>
                  <a:lnTo>
                    <a:pt x="1091" y="626"/>
                  </a:lnTo>
                  <a:lnTo>
                    <a:pt x="1091" y="626"/>
                  </a:lnTo>
                  <a:lnTo>
                    <a:pt x="1091" y="626"/>
                  </a:lnTo>
                  <a:lnTo>
                    <a:pt x="1093" y="626"/>
                  </a:lnTo>
                  <a:lnTo>
                    <a:pt x="1093" y="628"/>
                  </a:lnTo>
                  <a:lnTo>
                    <a:pt x="1093" y="628"/>
                  </a:lnTo>
                  <a:lnTo>
                    <a:pt x="1093" y="628"/>
                  </a:lnTo>
                  <a:lnTo>
                    <a:pt x="1093" y="628"/>
                  </a:lnTo>
                  <a:lnTo>
                    <a:pt x="1093" y="631"/>
                  </a:lnTo>
                  <a:lnTo>
                    <a:pt x="1095" y="631"/>
                  </a:lnTo>
                  <a:lnTo>
                    <a:pt x="1095" y="631"/>
                  </a:lnTo>
                  <a:lnTo>
                    <a:pt x="1095" y="631"/>
                  </a:lnTo>
                  <a:lnTo>
                    <a:pt x="1095" y="633"/>
                  </a:lnTo>
                  <a:lnTo>
                    <a:pt x="1098" y="633"/>
                  </a:lnTo>
                  <a:lnTo>
                    <a:pt x="1098" y="633"/>
                  </a:lnTo>
                  <a:lnTo>
                    <a:pt x="1098" y="633"/>
                  </a:lnTo>
                  <a:lnTo>
                    <a:pt x="1098" y="633"/>
                  </a:lnTo>
                  <a:lnTo>
                    <a:pt x="1098" y="633"/>
                  </a:lnTo>
                  <a:lnTo>
                    <a:pt x="1098" y="636"/>
                  </a:lnTo>
                  <a:lnTo>
                    <a:pt x="1100" y="636"/>
                  </a:lnTo>
                  <a:lnTo>
                    <a:pt x="1100" y="636"/>
                  </a:lnTo>
                  <a:lnTo>
                    <a:pt x="1100" y="636"/>
                  </a:lnTo>
                  <a:lnTo>
                    <a:pt x="1100" y="638"/>
                  </a:lnTo>
                  <a:lnTo>
                    <a:pt x="1103" y="638"/>
                  </a:lnTo>
                  <a:lnTo>
                    <a:pt x="1103" y="638"/>
                  </a:lnTo>
                  <a:lnTo>
                    <a:pt x="1103" y="638"/>
                  </a:lnTo>
                  <a:lnTo>
                    <a:pt x="1103" y="640"/>
                  </a:lnTo>
                  <a:lnTo>
                    <a:pt x="1103" y="640"/>
                  </a:lnTo>
                  <a:lnTo>
                    <a:pt x="1103" y="643"/>
                  </a:lnTo>
                  <a:lnTo>
                    <a:pt x="1105" y="643"/>
                  </a:lnTo>
                  <a:lnTo>
                    <a:pt x="1105" y="643"/>
                  </a:lnTo>
                  <a:lnTo>
                    <a:pt x="1105" y="643"/>
                  </a:lnTo>
                  <a:lnTo>
                    <a:pt x="1105" y="643"/>
                  </a:lnTo>
                  <a:lnTo>
                    <a:pt x="1105" y="643"/>
                  </a:lnTo>
                  <a:lnTo>
                    <a:pt x="1105" y="645"/>
                  </a:lnTo>
                  <a:lnTo>
                    <a:pt x="1107" y="645"/>
                  </a:lnTo>
                  <a:lnTo>
                    <a:pt x="1107" y="645"/>
                  </a:lnTo>
                  <a:lnTo>
                    <a:pt x="1107" y="645"/>
                  </a:lnTo>
                  <a:lnTo>
                    <a:pt x="1107" y="647"/>
                  </a:lnTo>
                  <a:lnTo>
                    <a:pt x="1110" y="647"/>
                  </a:lnTo>
                  <a:lnTo>
                    <a:pt x="1110" y="647"/>
                  </a:lnTo>
                  <a:lnTo>
                    <a:pt x="1110" y="647"/>
                  </a:lnTo>
                  <a:lnTo>
                    <a:pt x="1110" y="650"/>
                  </a:lnTo>
                  <a:lnTo>
                    <a:pt x="1112" y="650"/>
                  </a:lnTo>
                  <a:lnTo>
                    <a:pt x="1112" y="652"/>
                  </a:lnTo>
                  <a:lnTo>
                    <a:pt x="1112" y="652"/>
                  </a:lnTo>
                  <a:lnTo>
                    <a:pt x="1112" y="652"/>
                  </a:lnTo>
                  <a:lnTo>
                    <a:pt x="1112" y="652"/>
                  </a:lnTo>
                  <a:lnTo>
                    <a:pt x="1112" y="655"/>
                  </a:lnTo>
                  <a:lnTo>
                    <a:pt x="1114" y="655"/>
                  </a:lnTo>
                  <a:lnTo>
                    <a:pt x="1114" y="655"/>
                  </a:lnTo>
                  <a:lnTo>
                    <a:pt x="1114" y="655"/>
                  </a:lnTo>
                  <a:lnTo>
                    <a:pt x="1114" y="657"/>
                  </a:lnTo>
                  <a:lnTo>
                    <a:pt x="1117" y="657"/>
                  </a:lnTo>
                  <a:lnTo>
                    <a:pt x="1117" y="657"/>
                  </a:lnTo>
                  <a:lnTo>
                    <a:pt x="1117" y="657"/>
                  </a:lnTo>
                  <a:lnTo>
                    <a:pt x="1117" y="659"/>
                  </a:lnTo>
                  <a:lnTo>
                    <a:pt x="1117" y="659"/>
                  </a:lnTo>
                  <a:lnTo>
                    <a:pt x="1117" y="662"/>
                  </a:lnTo>
                  <a:lnTo>
                    <a:pt x="1119" y="662"/>
                  </a:lnTo>
                  <a:lnTo>
                    <a:pt x="1119" y="662"/>
                  </a:lnTo>
                  <a:lnTo>
                    <a:pt x="1119" y="662"/>
                  </a:lnTo>
                  <a:lnTo>
                    <a:pt x="1119" y="664"/>
                  </a:lnTo>
                  <a:lnTo>
                    <a:pt x="1119" y="664"/>
                  </a:lnTo>
                  <a:lnTo>
                    <a:pt x="1119" y="664"/>
                  </a:lnTo>
                  <a:lnTo>
                    <a:pt x="1122" y="664"/>
                  </a:lnTo>
                  <a:lnTo>
                    <a:pt x="1122" y="666"/>
                  </a:lnTo>
                  <a:lnTo>
                    <a:pt x="1122" y="666"/>
                  </a:lnTo>
                  <a:lnTo>
                    <a:pt x="1122" y="669"/>
                  </a:lnTo>
                  <a:lnTo>
                    <a:pt x="1124" y="669"/>
                  </a:lnTo>
                  <a:lnTo>
                    <a:pt x="1124" y="669"/>
                  </a:lnTo>
                  <a:lnTo>
                    <a:pt x="1124" y="669"/>
                  </a:lnTo>
                  <a:lnTo>
                    <a:pt x="1124" y="671"/>
                  </a:lnTo>
                  <a:lnTo>
                    <a:pt x="1124" y="671"/>
                  </a:lnTo>
                  <a:lnTo>
                    <a:pt x="1124" y="673"/>
                  </a:lnTo>
                  <a:lnTo>
                    <a:pt x="1126" y="673"/>
                  </a:lnTo>
                  <a:lnTo>
                    <a:pt x="1126" y="673"/>
                  </a:lnTo>
                  <a:lnTo>
                    <a:pt x="1126" y="673"/>
                  </a:lnTo>
                  <a:lnTo>
                    <a:pt x="1126" y="673"/>
                  </a:lnTo>
                  <a:lnTo>
                    <a:pt x="1126" y="673"/>
                  </a:lnTo>
                  <a:lnTo>
                    <a:pt x="1126" y="676"/>
                  </a:lnTo>
                  <a:lnTo>
                    <a:pt x="1129" y="676"/>
                  </a:lnTo>
                  <a:lnTo>
                    <a:pt x="1129" y="678"/>
                  </a:lnTo>
                  <a:lnTo>
                    <a:pt x="1129" y="678"/>
                  </a:lnTo>
                  <a:lnTo>
                    <a:pt x="1129" y="678"/>
                  </a:lnTo>
                  <a:lnTo>
                    <a:pt x="1131" y="678"/>
                  </a:lnTo>
                  <a:lnTo>
                    <a:pt x="1131" y="681"/>
                  </a:lnTo>
                  <a:lnTo>
                    <a:pt x="1131" y="681"/>
                  </a:lnTo>
                  <a:lnTo>
                    <a:pt x="1131" y="683"/>
                  </a:lnTo>
                  <a:lnTo>
                    <a:pt x="1131" y="683"/>
                  </a:lnTo>
                  <a:lnTo>
                    <a:pt x="1131" y="683"/>
                  </a:lnTo>
                  <a:lnTo>
                    <a:pt x="1133" y="683"/>
                  </a:lnTo>
                  <a:lnTo>
                    <a:pt x="1133" y="683"/>
                  </a:lnTo>
                  <a:lnTo>
                    <a:pt x="1133" y="683"/>
                  </a:lnTo>
                  <a:lnTo>
                    <a:pt x="1133" y="683"/>
                  </a:lnTo>
                  <a:lnTo>
                    <a:pt x="1136" y="683"/>
                  </a:lnTo>
                  <a:lnTo>
                    <a:pt x="1136" y="681"/>
                  </a:lnTo>
                  <a:lnTo>
                    <a:pt x="1140" y="681"/>
                  </a:lnTo>
                  <a:lnTo>
                    <a:pt x="1140" y="681"/>
                  </a:lnTo>
                  <a:lnTo>
                    <a:pt x="1143" y="681"/>
                  </a:lnTo>
                  <a:lnTo>
                    <a:pt x="1143" y="676"/>
                  </a:lnTo>
                  <a:lnTo>
                    <a:pt x="1140" y="676"/>
                  </a:lnTo>
                  <a:lnTo>
                    <a:pt x="1140" y="673"/>
                  </a:lnTo>
                  <a:lnTo>
                    <a:pt x="1143" y="673"/>
                  </a:lnTo>
                  <a:lnTo>
                    <a:pt x="1143" y="673"/>
                  </a:lnTo>
                  <a:lnTo>
                    <a:pt x="1145" y="673"/>
                  </a:lnTo>
                  <a:lnTo>
                    <a:pt x="1145" y="671"/>
                  </a:lnTo>
                  <a:lnTo>
                    <a:pt x="1150" y="671"/>
                  </a:lnTo>
                  <a:lnTo>
                    <a:pt x="1150" y="673"/>
                  </a:lnTo>
                  <a:lnTo>
                    <a:pt x="1152" y="673"/>
                  </a:lnTo>
                  <a:lnTo>
                    <a:pt x="1152" y="673"/>
                  </a:lnTo>
                  <a:lnTo>
                    <a:pt x="1155" y="673"/>
                  </a:lnTo>
                  <a:lnTo>
                    <a:pt x="1155" y="673"/>
                  </a:lnTo>
                  <a:lnTo>
                    <a:pt x="1155" y="673"/>
                  </a:lnTo>
                  <a:lnTo>
                    <a:pt x="1155" y="673"/>
                  </a:lnTo>
                  <a:lnTo>
                    <a:pt x="1157" y="673"/>
                  </a:lnTo>
                  <a:lnTo>
                    <a:pt x="1157" y="676"/>
                  </a:lnTo>
                  <a:lnTo>
                    <a:pt x="1157" y="676"/>
                  </a:lnTo>
                  <a:lnTo>
                    <a:pt x="1157" y="678"/>
                  </a:lnTo>
                  <a:lnTo>
                    <a:pt x="1155" y="678"/>
                  </a:lnTo>
                  <a:lnTo>
                    <a:pt x="1155" y="681"/>
                  </a:lnTo>
                  <a:lnTo>
                    <a:pt x="1159" y="681"/>
                  </a:lnTo>
                  <a:lnTo>
                    <a:pt x="1159" y="678"/>
                  </a:lnTo>
                  <a:lnTo>
                    <a:pt x="1162" y="678"/>
                  </a:lnTo>
                  <a:lnTo>
                    <a:pt x="1162" y="681"/>
                  </a:lnTo>
                  <a:lnTo>
                    <a:pt x="1162" y="681"/>
                  </a:lnTo>
                  <a:lnTo>
                    <a:pt x="1162" y="681"/>
                  </a:lnTo>
                  <a:lnTo>
                    <a:pt x="1164" y="681"/>
                  </a:lnTo>
                  <a:lnTo>
                    <a:pt x="1164" y="685"/>
                  </a:lnTo>
                  <a:lnTo>
                    <a:pt x="1169" y="685"/>
                  </a:lnTo>
                  <a:lnTo>
                    <a:pt x="1169" y="683"/>
                  </a:lnTo>
                  <a:lnTo>
                    <a:pt x="1176" y="683"/>
                  </a:lnTo>
                  <a:lnTo>
                    <a:pt x="1176" y="685"/>
                  </a:lnTo>
                  <a:lnTo>
                    <a:pt x="1181" y="685"/>
                  </a:lnTo>
                  <a:lnTo>
                    <a:pt x="1181" y="683"/>
                  </a:lnTo>
                  <a:lnTo>
                    <a:pt x="1183" y="683"/>
                  </a:lnTo>
                  <a:lnTo>
                    <a:pt x="1183" y="685"/>
                  </a:lnTo>
                  <a:lnTo>
                    <a:pt x="1188" y="685"/>
                  </a:lnTo>
                  <a:lnTo>
                    <a:pt x="1188" y="683"/>
                  </a:lnTo>
                  <a:lnTo>
                    <a:pt x="1190" y="683"/>
                  </a:lnTo>
                  <a:lnTo>
                    <a:pt x="1190" y="681"/>
                  </a:lnTo>
                  <a:lnTo>
                    <a:pt x="1197" y="681"/>
                  </a:lnTo>
                  <a:lnTo>
                    <a:pt x="1197" y="681"/>
                  </a:lnTo>
                  <a:lnTo>
                    <a:pt x="1200" y="681"/>
                  </a:lnTo>
                  <a:lnTo>
                    <a:pt x="1200" y="678"/>
                  </a:lnTo>
                  <a:lnTo>
                    <a:pt x="1204" y="678"/>
                  </a:lnTo>
                  <a:lnTo>
                    <a:pt x="1204" y="681"/>
                  </a:lnTo>
                  <a:lnTo>
                    <a:pt x="1209" y="681"/>
                  </a:lnTo>
                  <a:lnTo>
                    <a:pt x="1209" y="681"/>
                  </a:lnTo>
                  <a:lnTo>
                    <a:pt x="1211" y="681"/>
                  </a:lnTo>
                  <a:lnTo>
                    <a:pt x="1211" y="683"/>
                  </a:lnTo>
                  <a:lnTo>
                    <a:pt x="1216" y="683"/>
                  </a:lnTo>
                  <a:lnTo>
                    <a:pt x="1216" y="683"/>
                  </a:lnTo>
                  <a:lnTo>
                    <a:pt x="1216" y="683"/>
                  </a:lnTo>
                  <a:lnTo>
                    <a:pt x="1216" y="683"/>
                  </a:lnTo>
                  <a:lnTo>
                    <a:pt x="1216" y="683"/>
                  </a:lnTo>
                  <a:lnTo>
                    <a:pt x="1216" y="685"/>
                  </a:lnTo>
                  <a:lnTo>
                    <a:pt x="1219" y="685"/>
                  </a:lnTo>
                  <a:lnTo>
                    <a:pt x="1219" y="688"/>
                  </a:lnTo>
                  <a:lnTo>
                    <a:pt x="1219" y="688"/>
                  </a:lnTo>
                  <a:lnTo>
                    <a:pt x="1219" y="688"/>
                  </a:lnTo>
                  <a:lnTo>
                    <a:pt x="1221" y="688"/>
                  </a:lnTo>
                  <a:lnTo>
                    <a:pt x="1221" y="690"/>
                  </a:lnTo>
                  <a:lnTo>
                    <a:pt x="1221" y="690"/>
                  </a:lnTo>
                  <a:lnTo>
                    <a:pt x="1221" y="690"/>
                  </a:lnTo>
                  <a:lnTo>
                    <a:pt x="1223" y="690"/>
                  </a:lnTo>
                  <a:lnTo>
                    <a:pt x="1223" y="692"/>
                  </a:lnTo>
                  <a:lnTo>
                    <a:pt x="1223" y="692"/>
                  </a:lnTo>
                  <a:lnTo>
                    <a:pt x="1223" y="697"/>
                  </a:lnTo>
                  <a:lnTo>
                    <a:pt x="1226" y="697"/>
                  </a:lnTo>
                  <a:lnTo>
                    <a:pt x="1226" y="700"/>
                  </a:lnTo>
                  <a:lnTo>
                    <a:pt x="1226" y="700"/>
                  </a:lnTo>
                  <a:lnTo>
                    <a:pt x="1226" y="697"/>
                  </a:lnTo>
                  <a:lnTo>
                    <a:pt x="1228" y="697"/>
                  </a:lnTo>
                  <a:lnTo>
                    <a:pt x="1228" y="700"/>
                  </a:lnTo>
                  <a:lnTo>
                    <a:pt x="1230" y="700"/>
                  </a:lnTo>
                  <a:lnTo>
                    <a:pt x="1230" y="700"/>
                  </a:lnTo>
                  <a:lnTo>
                    <a:pt x="1233" y="700"/>
                  </a:lnTo>
                  <a:lnTo>
                    <a:pt x="1233" y="702"/>
                  </a:lnTo>
                  <a:lnTo>
                    <a:pt x="1235" y="702"/>
                  </a:lnTo>
                  <a:lnTo>
                    <a:pt x="1235" y="702"/>
                  </a:lnTo>
                  <a:lnTo>
                    <a:pt x="1240" y="702"/>
                  </a:lnTo>
                  <a:lnTo>
                    <a:pt x="1240" y="702"/>
                  </a:lnTo>
                  <a:lnTo>
                    <a:pt x="1240" y="702"/>
                  </a:lnTo>
                  <a:lnTo>
                    <a:pt x="1240" y="704"/>
                  </a:lnTo>
                  <a:lnTo>
                    <a:pt x="1240" y="704"/>
                  </a:lnTo>
                  <a:lnTo>
                    <a:pt x="1240" y="707"/>
                  </a:lnTo>
                  <a:lnTo>
                    <a:pt x="1242" y="707"/>
                  </a:lnTo>
                  <a:lnTo>
                    <a:pt x="1242" y="709"/>
                  </a:lnTo>
                  <a:lnTo>
                    <a:pt x="1242" y="709"/>
                  </a:lnTo>
                  <a:lnTo>
                    <a:pt x="1242" y="711"/>
                  </a:lnTo>
                  <a:lnTo>
                    <a:pt x="1245" y="711"/>
                  </a:lnTo>
                  <a:lnTo>
                    <a:pt x="1245" y="714"/>
                  </a:lnTo>
                  <a:lnTo>
                    <a:pt x="1245" y="714"/>
                  </a:lnTo>
                  <a:lnTo>
                    <a:pt x="1245" y="714"/>
                  </a:lnTo>
                  <a:lnTo>
                    <a:pt x="1254" y="714"/>
                  </a:lnTo>
                  <a:lnTo>
                    <a:pt x="1254" y="716"/>
                  </a:lnTo>
                  <a:lnTo>
                    <a:pt x="1254" y="716"/>
                  </a:lnTo>
                  <a:lnTo>
                    <a:pt x="1254" y="714"/>
                  </a:lnTo>
                  <a:lnTo>
                    <a:pt x="1256" y="714"/>
                  </a:lnTo>
                  <a:lnTo>
                    <a:pt x="1256" y="716"/>
                  </a:lnTo>
                  <a:lnTo>
                    <a:pt x="1259" y="716"/>
                  </a:lnTo>
                  <a:lnTo>
                    <a:pt x="1259" y="716"/>
                  </a:lnTo>
                  <a:lnTo>
                    <a:pt x="1264" y="716"/>
                  </a:lnTo>
                  <a:lnTo>
                    <a:pt x="1264" y="719"/>
                  </a:lnTo>
                  <a:lnTo>
                    <a:pt x="1266" y="719"/>
                  </a:lnTo>
                  <a:lnTo>
                    <a:pt x="1266" y="716"/>
                  </a:lnTo>
                  <a:lnTo>
                    <a:pt x="1266" y="716"/>
                  </a:lnTo>
                  <a:lnTo>
                    <a:pt x="1266" y="714"/>
                  </a:lnTo>
                  <a:lnTo>
                    <a:pt x="1268" y="714"/>
                  </a:lnTo>
                  <a:lnTo>
                    <a:pt x="1268" y="714"/>
                  </a:lnTo>
                  <a:lnTo>
                    <a:pt x="1271" y="714"/>
                  </a:lnTo>
                  <a:lnTo>
                    <a:pt x="1271" y="711"/>
                  </a:lnTo>
                  <a:lnTo>
                    <a:pt x="1271" y="711"/>
                  </a:lnTo>
                  <a:lnTo>
                    <a:pt x="1271" y="711"/>
                  </a:lnTo>
                  <a:lnTo>
                    <a:pt x="1273" y="711"/>
                  </a:lnTo>
                  <a:lnTo>
                    <a:pt x="1273" y="711"/>
                  </a:lnTo>
                  <a:lnTo>
                    <a:pt x="1273" y="711"/>
                  </a:lnTo>
                  <a:lnTo>
                    <a:pt x="1273" y="709"/>
                  </a:lnTo>
                  <a:lnTo>
                    <a:pt x="1278" y="709"/>
                  </a:lnTo>
                  <a:lnTo>
                    <a:pt x="1278" y="711"/>
                  </a:lnTo>
                  <a:lnTo>
                    <a:pt x="1278" y="711"/>
                  </a:lnTo>
                  <a:lnTo>
                    <a:pt x="1278" y="711"/>
                  </a:lnTo>
                  <a:lnTo>
                    <a:pt x="1273" y="711"/>
                  </a:lnTo>
                  <a:lnTo>
                    <a:pt x="1273" y="714"/>
                  </a:lnTo>
                  <a:lnTo>
                    <a:pt x="1278" y="714"/>
                  </a:lnTo>
                  <a:lnTo>
                    <a:pt x="1278" y="716"/>
                  </a:lnTo>
                  <a:lnTo>
                    <a:pt x="1278" y="716"/>
                  </a:lnTo>
                  <a:lnTo>
                    <a:pt x="1278" y="716"/>
                  </a:lnTo>
                  <a:lnTo>
                    <a:pt x="1278" y="716"/>
                  </a:lnTo>
                  <a:lnTo>
                    <a:pt x="1278" y="719"/>
                  </a:lnTo>
                  <a:lnTo>
                    <a:pt x="1280" y="719"/>
                  </a:lnTo>
                  <a:lnTo>
                    <a:pt x="1280" y="721"/>
                  </a:lnTo>
                  <a:lnTo>
                    <a:pt x="1282" y="721"/>
                  </a:lnTo>
                  <a:lnTo>
                    <a:pt x="1282" y="723"/>
                  </a:lnTo>
                  <a:lnTo>
                    <a:pt x="1282" y="723"/>
                  </a:lnTo>
                  <a:lnTo>
                    <a:pt x="1282" y="723"/>
                  </a:lnTo>
                  <a:lnTo>
                    <a:pt x="1287" y="723"/>
                  </a:lnTo>
                  <a:lnTo>
                    <a:pt x="1287" y="723"/>
                  </a:lnTo>
                  <a:lnTo>
                    <a:pt x="1290" y="723"/>
                  </a:lnTo>
                  <a:lnTo>
                    <a:pt x="1290" y="726"/>
                  </a:lnTo>
                  <a:lnTo>
                    <a:pt x="1290" y="726"/>
                  </a:lnTo>
                  <a:lnTo>
                    <a:pt x="1290" y="728"/>
                  </a:lnTo>
                  <a:lnTo>
                    <a:pt x="1292" y="728"/>
                  </a:lnTo>
                  <a:lnTo>
                    <a:pt x="1292" y="726"/>
                  </a:lnTo>
                  <a:lnTo>
                    <a:pt x="1297" y="726"/>
                  </a:lnTo>
                  <a:lnTo>
                    <a:pt x="1297" y="726"/>
                  </a:lnTo>
                  <a:lnTo>
                    <a:pt x="1304" y="726"/>
                  </a:lnTo>
                  <a:lnTo>
                    <a:pt x="1304" y="723"/>
                  </a:lnTo>
                  <a:lnTo>
                    <a:pt x="1306" y="723"/>
                  </a:lnTo>
                  <a:lnTo>
                    <a:pt x="1306" y="721"/>
                  </a:lnTo>
                  <a:lnTo>
                    <a:pt x="1306" y="721"/>
                  </a:lnTo>
                  <a:lnTo>
                    <a:pt x="1306" y="719"/>
                  </a:lnTo>
                  <a:lnTo>
                    <a:pt x="1306" y="719"/>
                  </a:lnTo>
                  <a:lnTo>
                    <a:pt x="1306" y="719"/>
                  </a:lnTo>
                  <a:lnTo>
                    <a:pt x="1308" y="719"/>
                  </a:lnTo>
                  <a:lnTo>
                    <a:pt x="1308" y="716"/>
                  </a:lnTo>
                  <a:lnTo>
                    <a:pt x="1316" y="716"/>
                  </a:lnTo>
                  <a:lnTo>
                    <a:pt x="1316" y="716"/>
                  </a:lnTo>
                  <a:lnTo>
                    <a:pt x="1318" y="716"/>
                  </a:lnTo>
                  <a:lnTo>
                    <a:pt x="1318" y="716"/>
                  </a:lnTo>
                  <a:lnTo>
                    <a:pt x="1318" y="716"/>
                  </a:lnTo>
                  <a:lnTo>
                    <a:pt x="1318" y="719"/>
                  </a:lnTo>
                  <a:lnTo>
                    <a:pt x="1323" y="719"/>
                  </a:lnTo>
                  <a:lnTo>
                    <a:pt x="1323" y="716"/>
                  </a:lnTo>
                  <a:lnTo>
                    <a:pt x="1323" y="716"/>
                  </a:lnTo>
                  <a:lnTo>
                    <a:pt x="1323" y="716"/>
                  </a:lnTo>
                  <a:lnTo>
                    <a:pt x="1325" y="716"/>
                  </a:lnTo>
                  <a:lnTo>
                    <a:pt x="1325" y="716"/>
                  </a:lnTo>
                  <a:lnTo>
                    <a:pt x="1330" y="716"/>
                  </a:lnTo>
                  <a:lnTo>
                    <a:pt x="1330" y="716"/>
                  </a:lnTo>
                  <a:lnTo>
                    <a:pt x="1330" y="716"/>
                  </a:lnTo>
                  <a:lnTo>
                    <a:pt x="1330" y="711"/>
                  </a:lnTo>
                  <a:lnTo>
                    <a:pt x="1332" y="711"/>
                  </a:lnTo>
                  <a:lnTo>
                    <a:pt x="1332" y="714"/>
                  </a:lnTo>
                  <a:lnTo>
                    <a:pt x="1335" y="714"/>
                  </a:lnTo>
                  <a:lnTo>
                    <a:pt x="1335" y="711"/>
                  </a:lnTo>
                  <a:lnTo>
                    <a:pt x="1337" y="711"/>
                  </a:lnTo>
                  <a:lnTo>
                    <a:pt x="1337" y="711"/>
                  </a:lnTo>
                  <a:lnTo>
                    <a:pt x="1339" y="711"/>
                  </a:lnTo>
                  <a:lnTo>
                    <a:pt x="1339" y="709"/>
                  </a:lnTo>
                  <a:lnTo>
                    <a:pt x="1339" y="709"/>
                  </a:lnTo>
                  <a:lnTo>
                    <a:pt x="1339" y="704"/>
                  </a:lnTo>
                  <a:lnTo>
                    <a:pt x="1339" y="704"/>
                  </a:lnTo>
                  <a:lnTo>
                    <a:pt x="1339" y="704"/>
                  </a:lnTo>
                  <a:lnTo>
                    <a:pt x="1346" y="704"/>
                  </a:lnTo>
                  <a:lnTo>
                    <a:pt x="1346" y="702"/>
                  </a:lnTo>
                  <a:lnTo>
                    <a:pt x="1353" y="702"/>
                  </a:lnTo>
                  <a:lnTo>
                    <a:pt x="1353" y="702"/>
                  </a:lnTo>
                  <a:lnTo>
                    <a:pt x="1353" y="702"/>
                  </a:lnTo>
                  <a:lnTo>
                    <a:pt x="1353" y="702"/>
                  </a:lnTo>
                  <a:lnTo>
                    <a:pt x="1356" y="702"/>
                  </a:lnTo>
                  <a:lnTo>
                    <a:pt x="1356" y="700"/>
                  </a:lnTo>
                  <a:lnTo>
                    <a:pt x="1361" y="700"/>
                  </a:lnTo>
                  <a:lnTo>
                    <a:pt x="1361" y="700"/>
                  </a:lnTo>
                  <a:lnTo>
                    <a:pt x="1363" y="700"/>
                  </a:lnTo>
                  <a:lnTo>
                    <a:pt x="1363" y="697"/>
                  </a:lnTo>
                  <a:lnTo>
                    <a:pt x="1363" y="697"/>
                  </a:lnTo>
                  <a:lnTo>
                    <a:pt x="1363" y="697"/>
                  </a:lnTo>
                  <a:lnTo>
                    <a:pt x="1363" y="697"/>
                  </a:lnTo>
                  <a:lnTo>
                    <a:pt x="1363" y="695"/>
                  </a:lnTo>
                  <a:lnTo>
                    <a:pt x="1361" y="695"/>
                  </a:lnTo>
                  <a:lnTo>
                    <a:pt x="1361" y="692"/>
                  </a:lnTo>
                  <a:lnTo>
                    <a:pt x="1363" y="692"/>
                  </a:lnTo>
                  <a:lnTo>
                    <a:pt x="1363" y="692"/>
                  </a:lnTo>
                  <a:lnTo>
                    <a:pt x="1372" y="692"/>
                  </a:lnTo>
                  <a:lnTo>
                    <a:pt x="1372" y="692"/>
                  </a:lnTo>
                  <a:lnTo>
                    <a:pt x="1375" y="692"/>
                  </a:lnTo>
                  <a:lnTo>
                    <a:pt x="1375" y="692"/>
                  </a:lnTo>
                  <a:lnTo>
                    <a:pt x="1377" y="692"/>
                  </a:lnTo>
                  <a:lnTo>
                    <a:pt x="1377" y="690"/>
                  </a:lnTo>
                  <a:lnTo>
                    <a:pt x="1380" y="690"/>
                  </a:lnTo>
                  <a:lnTo>
                    <a:pt x="1380" y="690"/>
                  </a:lnTo>
                  <a:lnTo>
                    <a:pt x="1380" y="690"/>
                  </a:lnTo>
                  <a:lnTo>
                    <a:pt x="1380" y="690"/>
                  </a:lnTo>
                  <a:lnTo>
                    <a:pt x="1380" y="690"/>
                  </a:lnTo>
                  <a:lnTo>
                    <a:pt x="1380" y="690"/>
                  </a:lnTo>
                  <a:lnTo>
                    <a:pt x="1382" y="690"/>
                  </a:lnTo>
                  <a:lnTo>
                    <a:pt x="1382" y="688"/>
                  </a:lnTo>
                  <a:lnTo>
                    <a:pt x="1384" y="688"/>
                  </a:lnTo>
                  <a:lnTo>
                    <a:pt x="1384" y="685"/>
                  </a:lnTo>
                  <a:lnTo>
                    <a:pt x="1387" y="685"/>
                  </a:lnTo>
                  <a:lnTo>
                    <a:pt x="1387" y="685"/>
                  </a:lnTo>
                  <a:lnTo>
                    <a:pt x="1387" y="685"/>
                  </a:lnTo>
                  <a:lnTo>
                    <a:pt x="1387" y="685"/>
                  </a:lnTo>
                  <a:lnTo>
                    <a:pt x="1389" y="685"/>
                  </a:lnTo>
                  <a:lnTo>
                    <a:pt x="1389" y="688"/>
                  </a:lnTo>
                  <a:lnTo>
                    <a:pt x="1394" y="688"/>
                  </a:lnTo>
                  <a:lnTo>
                    <a:pt x="1394" y="685"/>
                  </a:lnTo>
                  <a:lnTo>
                    <a:pt x="1396" y="685"/>
                  </a:lnTo>
                  <a:lnTo>
                    <a:pt x="1396" y="683"/>
                  </a:lnTo>
                  <a:lnTo>
                    <a:pt x="1398" y="683"/>
                  </a:lnTo>
                  <a:lnTo>
                    <a:pt x="1398" y="683"/>
                  </a:lnTo>
                  <a:lnTo>
                    <a:pt x="1401" y="683"/>
                  </a:lnTo>
                  <a:lnTo>
                    <a:pt x="1401" y="685"/>
                  </a:lnTo>
                  <a:lnTo>
                    <a:pt x="1401" y="685"/>
                  </a:lnTo>
                  <a:lnTo>
                    <a:pt x="1401" y="683"/>
                  </a:lnTo>
                  <a:lnTo>
                    <a:pt x="1403" y="683"/>
                  </a:lnTo>
                  <a:lnTo>
                    <a:pt x="1403" y="685"/>
                  </a:lnTo>
                  <a:lnTo>
                    <a:pt x="1403" y="685"/>
                  </a:lnTo>
                  <a:lnTo>
                    <a:pt x="1403" y="685"/>
                  </a:lnTo>
                  <a:lnTo>
                    <a:pt x="1406" y="685"/>
                  </a:lnTo>
                  <a:lnTo>
                    <a:pt x="1406" y="685"/>
                  </a:lnTo>
                  <a:lnTo>
                    <a:pt x="1406" y="685"/>
                  </a:lnTo>
                  <a:lnTo>
                    <a:pt x="1406" y="683"/>
                  </a:lnTo>
                  <a:lnTo>
                    <a:pt x="1413" y="683"/>
                  </a:lnTo>
                  <a:lnTo>
                    <a:pt x="1413" y="685"/>
                  </a:lnTo>
                  <a:lnTo>
                    <a:pt x="1410" y="685"/>
                  </a:lnTo>
                  <a:lnTo>
                    <a:pt x="1410" y="688"/>
                  </a:lnTo>
                  <a:lnTo>
                    <a:pt x="1410" y="688"/>
                  </a:lnTo>
                  <a:lnTo>
                    <a:pt x="1410" y="688"/>
                  </a:lnTo>
                  <a:lnTo>
                    <a:pt x="1410" y="688"/>
                  </a:lnTo>
                  <a:lnTo>
                    <a:pt x="1410" y="690"/>
                  </a:lnTo>
                  <a:lnTo>
                    <a:pt x="1413" y="690"/>
                  </a:lnTo>
                  <a:lnTo>
                    <a:pt x="1413" y="690"/>
                  </a:lnTo>
                  <a:lnTo>
                    <a:pt x="1415" y="690"/>
                  </a:lnTo>
                  <a:lnTo>
                    <a:pt x="1415" y="690"/>
                  </a:lnTo>
                  <a:lnTo>
                    <a:pt x="1439" y="690"/>
                  </a:lnTo>
                  <a:lnTo>
                    <a:pt x="1439" y="692"/>
                  </a:lnTo>
                  <a:lnTo>
                    <a:pt x="1439" y="692"/>
                  </a:lnTo>
                  <a:lnTo>
                    <a:pt x="1439" y="692"/>
                  </a:lnTo>
                  <a:lnTo>
                    <a:pt x="1441" y="692"/>
                  </a:lnTo>
                  <a:lnTo>
                    <a:pt x="1441" y="697"/>
                  </a:lnTo>
                  <a:lnTo>
                    <a:pt x="1441" y="697"/>
                  </a:lnTo>
                  <a:lnTo>
                    <a:pt x="1441" y="700"/>
                  </a:lnTo>
                  <a:lnTo>
                    <a:pt x="1443" y="700"/>
                  </a:lnTo>
                  <a:lnTo>
                    <a:pt x="1443" y="700"/>
                  </a:lnTo>
                  <a:lnTo>
                    <a:pt x="1443" y="700"/>
                  </a:lnTo>
                  <a:lnTo>
                    <a:pt x="1443" y="702"/>
                  </a:lnTo>
                  <a:lnTo>
                    <a:pt x="1446" y="702"/>
                  </a:lnTo>
                  <a:lnTo>
                    <a:pt x="1446" y="702"/>
                  </a:lnTo>
                  <a:lnTo>
                    <a:pt x="1451" y="702"/>
                  </a:lnTo>
                  <a:lnTo>
                    <a:pt x="1451" y="702"/>
                  </a:lnTo>
                  <a:lnTo>
                    <a:pt x="1453" y="702"/>
                  </a:lnTo>
                  <a:lnTo>
                    <a:pt x="1453" y="702"/>
                  </a:lnTo>
                  <a:lnTo>
                    <a:pt x="1453" y="702"/>
                  </a:lnTo>
                  <a:lnTo>
                    <a:pt x="1453" y="704"/>
                  </a:lnTo>
                  <a:lnTo>
                    <a:pt x="1455" y="704"/>
                  </a:lnTo>
                  <a:lnTo>
                    <a:pt x="1455" y="704"/>
                  </a:lnTo>
                  <a:lnTo>
                    <a:pt x="1462" y="704"/>
                  </a:lnTo>
                  <a:lnTo>
                    <a:pt x="1462" y="707"/>
                  </a:lnTo>
                  <a:lnTo>
                    <a:pt x="1467" y="707"/>
                  </a:lnTo>
                  <a:lnTo>
                    <a:pt x="1467" y="704"/>
                  </a:lnTo>
                  <a:lnTo>
                    <a:pt x="1469" y="704"/>
                  </a:lnTo>
                  <a:lnTo>
                    <a:pt x="1469" y="704"/>
                  </a:lnTo>
                  <a:lnTo>
                    <a:pt x="1472" y="704"/>
                  </a:lnTo>
                  <a:lnTo>
                    <a:pt x="1472" y="702"/>
                  </a:lnTo>
                  <a:lnTo>
                    <a:pt x="1474" y="702"/>
                  </a:lnTo>
                  <a:lnTo>
                    <a:pt x="1474" y="704"/>
                  </a:lnTo>
                  <a:lnTo>
                    <a:pt x="1481" y="704"/>
                  </a:lnTo>
                  <a:lnTo>
                    <a:pt x="1481" y="704"/>
                  </a:lnTo>
                  <a:lnTo>
                    <a:pt x="1484" y="704"/>
                  </a:lnTo>
                  <a:lnTo>
                    <a:pt x="1484" y="707"/>
                  </a:lnTo>
                  <a:lnTo>
                    <a:pt x="1486" y="707"/>
                  </a:lnTo>
                  <a:lnTo>
                    <a:pt x="1486" y="704"/>
                  </a:lnTo>
                  <a:lnTo>
                    <a:pt x="1491" y="704"/>
                  </a:lnTo>
                  <a:lnTo>
                    <a:pt x="1491" y="707"/>
                  </a:lnTo>
                  <a:lnTo>
                    <a:pt x="1491" y="707"/>
                  </a:lnTo>
                  <a:lnTo>
                    <a:pt x="1491" y="704"/>
                  </a:lnTo>
                  <a:lnTo>
                    <a:pt x="1495" y="704"/>
                  </a:lnTo>
                  <a:lnTo>
                    <a:pt x="1495" y="707"/>
                  </a:lnTo>
                  <a:lnTo>
                    <a:pt x="1498" y="707"/>
                  </a:lnTo>
                  <a:lnTo>
                    <a:pt x="1498" y="707"/>
                  </a:lnTo>
                  <a:lnTo>
                    <a:pt x="1498" y="707"/>
                  </a:lnTo>
                  <a:lnTo>
                    <a:pt x="1498" y="709"/>
                  </a:lnTo>
                  <a:lnTo>
                    <a:pt x="1500" y="709"/>
                  </a:lnTo>
                  <a:lnTo>
                    <a:pt x="1500" y="709"/>
                  </a:lnTo>
                  <a:lnTo>
                    <a:pt x="1503" y="709"/>
                  </a:lnTo>
                  <a:lnTo>
                    <a:pt x="1503" y="711"/>
                  </a:lnTo>
                  <a:lnTo>
                    <a:pt x="1505" y="711"/>
                  </a:lnTo>
                  <a:lnTo>
                    <a:pt x="1505" y="709"/>
                  </a:lnTo>
                  <a:lnTo>
                    <a:pt x="1507" y="709"/>
                  </a:lnTo>
                  <a:lnTo>
                    <a:pt x="1507" y="709"/>
                  </a:lnTo>
                  <a:lnTo>
                    <a:pt x="1510" y="709"/>
                  </a:lnTo>
                  <a:lnTo>
                    <a:pt x="1510" y="707"/>
                  </a:lnTo>
                  <a:lnTo>
                    <a:pt x="1510" y="707"/>
                  </a:lnTo>
                  <a:lnTo>
                    <a:pt x="1510" y="707"/>
                  </a:lnTo>
                  <a:lnTo>
                    <a:pt x="1510" y="707"/>
                  </a:lnTo>
                  <a:lnTo>
                    <a:pt x="1510" y="704"/>
                  </a:lnTo>
                  <a:lnTo>
                    <a:pt x="1512" y="704"/>
                  </a:lnTo>
                  <a:lnTo>
                    <a:pt x="1512" y="704"/>
                  </a:lnTo>
                  <a:lnTo>
                    <a:pt x="1514" y="704"/>
                  </a:lnTo>
                  <a:lnTo>
                    <a:pt x="1514" y="704"/>
                  </a:lnTo>
                  <a:lnTo>
                    <a:pt x="1517" y="704"/>
                  </a:lnTo>
                  <a:lnTo>
                    <a:pt x="1517" y="704"/>
                  </a:lnTo>
                  <a:lnTo>
                    <a:pt x="1517" y="704"/>
                  </a:lnTo>
                  <a:lnTo>
                    <a:pt x="1517" y="702"/>
                  </a:lnTo>
                  <a:lnTo>
                    <a:pt x="1519" y="702"/>
                  </a:lnTo>
                  <a:lnTo>
                    <a:pt x="1519" y="702"/>
                  </a:lnTo>
                  <a:lnTo>
                    <a:pt x="1522" y="702"/>
                  </a:lnTo>
                  <a:lnTo>
                    <a:pt x="1522" y="700"/>
                  </a:lnTo>
                  <a:lnTo>
                    <a:pt x="1522" y="700"/>
                  </a:lnTo>
                  <a:lnTo>
                    <a:pt x="1522" y="700"/>
                  </a:lnTo>
                  <a:lnTo>
                    <a:pt x="1524" y="700"/>
                  </a:lnTo>
                  <a:lnTo>
                    <a:pt x="1524" y="697"/>
                  </a:lnTo>
                  <a:lnTo>
                    <a:pt x="1524" y="697"/>
                  </a:lnTo>
                  <a:lnTo>
                    <a:pt x="1524" y="697"/>
                  </a:lnTo>
                  <a:lnTo>
                    <a:pt x="1524" y="697"/>
                  </a:lnTo>
                  <a:lnTo>
                    <a:pt x="1524" y="695"/>
                  </a:lnTo>
                  <a:lnTo>
                    <a:pt x="1524" y="695"/>
                  </a:lnTo>
                  <a:lnTo>
                    <a:pt x="1524" y="692"/>
                  </a:lnTo>
                  <a:lnTo>
                    <a:pt x="1524" y="692"/>
                  </a:lnTo>
                  <a:lnTo>
                    <a:pt x="1524" y="692"/>
                  </a:lnTo>
                  <a:lnTo>
                    <a:pt x="1526" y="692"/>
                  </a:lnTo>
                  <a:lnTo>
                    <a:pt x="1526" y="690"/>
                  </a:lnTo>
                  <a:lnTo>
                    <a:pt x="1524" y="690"/>
                  </a:lnTo>
                  <a:lnTo>
                    <a:pt x="1524" y="690"/>
                  </a:lnTo>
                  <a:lnTo>
                    <a:pt x="1522" y="690"/>
                  </a:lnTo>
                  <a:lnTo>
                    <a:pt x="1522" y="688"/>
                  </a:lnTo>
                  <a:lnTo>
                    <a:pt x="1519" y="688"/>
                  </a:lnTo>
                  <a:lnTo>
                    <a:pt x="1519" y="685"/>
                  </a:lnTo>
                  <a:lnTo>
                    <a:pt x="1519" y="685"/>
                  </a:lnTo>
                  <a:lnTo>
                    <a:pt x="1519" y="685"/>
                  </a:lnTo>
                  <a:lnTo>
                    <a:pt x="1517" y="685"/>
                  </a:lnTo>
                  <a:lnTo>
                    <a:pt x="1517" y="683"/>
                  </a:lnTo>
                  <a:lnTo>
                    <a:pt x="1519" y="683"/>
                  </a:lnTo>
                  <a:lnTo>
                    <a:pt x="1519" y="683"/>
                  </a:lnTo>
                  <a:lnTo>
                    <a:pt x="1517" y="683"/>
                  </a:lnTo>
                  <a:lnTo>
                    <a:pt x="1517" y="681"/>
                  </a:lnTo>
                  <a:lnTo>
                    <a:pt x="1517" y="681"/>
                  </a:lnTo>
                  <a:lnTo>
                    <a:pt x="1517" y="678"/>
                  </a:lnTo>
                  <a:lnTo>
                    <a:pt x="1514" y="678"/>
                  </a:lnTo>
                  <a:lnTo>
                    <a:pt x="1514" y="678"/>
                  </a:lnTo>
                  <a:lnTo>
                    <a:pt x="1517" y="678"/>
                  </a:lnTo>
                  <a:lnTo>
                    <a:pt x="1517" y="676"/>
                  </a:lnTo>
                  <a:lnTo>
                    <a:pt x="1517" y="676"/>
                  </a:lnTo>
                  <a:lnTo>
                    <a:pt x="1517" y="673"/>
                  </a:lnTo>
                  <a:lnTo>
                    <a:pt x="1517" y="673"/>
                  </a:lnTo>
                  <a:lnTo>
                    <a:pt x="1517" y="669"/>
                  </a:lnTo>
                  <a:lnTo>
                    <a:pt x="1519" y="669"/>
                  </a:lnTo>
                  <a:lnTo>
                    <a:pt x="1519" y="669"/>
                  </a:lnTo>
                  <a:lnTo>
                    <a:pt x="1519" y="669"/>
                  </a:lnTo>
                  <a:lnTo>
                    <a:pt x="1519" y="666"/>
                  </a:lnTo>
                  <a:lnTo>
                    <a:pt x="1524" y="666"/>
                  </a:lnTo>
                  <a:lnTo>
                    <a:pt x="1524" y="664"/>
                  </a:lnTo>
                  <a:lnTo>
                    <a:pt x="1524" y="664"/>
                  </a:lnTo>
                  <a:lnTo>
                    <a:pt x="1524" y="662"/>
                  </a:lnTo>
                  <a:lnTo>
                    <a:pt x="1526" y="662"/>
                  </a:lnTo>
                  <a:lnTo>
                    <a:pt x="1526" y="659"/>
                  </a:lnTo>
                  <a:lnTo>
                    <a:pt x="1529" y="659"/>
                  </a:lnTo>
                  <a:lnTo>
                    <a:pt x="1529" y="659"/>
                  </a:lnTo>
                  <a:lnTo>
                    <a:pt x="1533" y="659"/>
                  </a:lnTo>
                  <a:lnTo>
                    <a:pt x="1533" y="657"/>
                  </a:lnTo>
                  <a:lnTo>
                    <a:pt x="1536" y="657"/>
                  </a:lnTo>
                  <a:lnTo>
                    <a:pt x="1536" y="655"/>
                  </a:lnTo>
                  <a:lnTo>
                    <a:pt x="1536" y="655"/>
                  </a:lnTo>
                  <a:lnTo>
                    <a:pt x="1536" y="652"/>
                  </a:lnTo>
                  <a:lnTo>
                    <a:pt x="1536" y="652"/>
                  </a:lnTo>
                  <a:lnTo>
                    <a:pt x="1536" y="652"/>
                  </a:lnTo>
                  <a:lnTo>
                    <a:pt x="1538" y="652"/>
                  </a:lnTo>
                  <a:lnTo>
                    <a:pt x="1538" y="650"/>
                  </a:lnTo>
                  <a:lnTo>
                    <a:pt x="1538" y="650"/>
                  </a:lnTo>
                  <a:lnTo>
                    <a:pt x="1538" y="650"/>
                  </a:lnTo>
                  <a:lnTo>
                    <a:pt x="1540" y="650"/>
                  </a:lnTo>
                  <a:lnTo>
                    <a:pt x="1540" y="652"/>
                  </a:lnTo>
                  <a:lnTo>
                    <a:pt x="1543" y="652"/>
                  </a:lnTo>
                  <a:lnTo>
                    <a:pt x="1543" y="652"/>
                  </a:lnTo>
                  <a:lnTo>
                    <a:pt x="1545" y="652"/>
                  </a:lnTo>
                  <a:lnTo>
                    <a:pt x="1545" y="652"/>
                  </a:lnTo>
                  <a:lnTo>
                    <a:pt x="1545" y="652"/>
                  </a:lnTo>
                  <a:lnTo>
                    <a:pt x="1545" y="655"/>
                  </a:lnTo>
                  <a:lnTo>
                    <a:pt x="1550" y="655"/>
                  </a:lnTo>
                  <a:lnTo>
                    <a:pt x="1550" y="655"/>
                  </a:lnTo>
                  <a:lnTo>
                    <a:pt x="1557" y="655"/>
                  </a:lnTo>
                  <a:lnTo>
                    <a:pt x="1557" y="657"/>
                  </a:lnTo>
                  <a:lnTo>
                    <a:pt x="1557" y="657"/>
                  </a:lnTo>
                  <a:lnTo>
                    <a:pt x="1557" y="657"/>
                  </a:lnTo>
                  <a:lnTo>
                    <a:pt x="1557" y="657"/>
                  </a:lnTo>
                  <a:lnTo>
                    <a:pt x="1557" y="659"/>
                  </a:lnTo>
                  <a:lnTo>
                    <a:pt x="1559" y="659"/>
                  </a:lnTo>
                  <a:lnTo>
                    <a:pt x="1559" y="659"/>
                  </a:lnTo>
                  <a:lnTo>
                    <a:pt x="1574" y="659"/>
                  </a:lnTo>
                  <a:lnTo>
                    <a:pt x="1574" y="662"/>
                  </a:lnTo>
                  <a:lnTo>
                    <a:pt x="1576" y="662"/>
                  </a:lnTo>
                  <a:lnTo>
                    <a:pt x="1576" y="662"/>
                  </a:lnTo>
                  <a:lnTo>
                    <a:pt x="1578" y="662"/>
                  </a:lnTo>
                  <a:lnTo>
                    <a:pt x="1578" y="664"/>
                  </a:lnTo>
                  <a:lnTo>
                    <a:pt x="1583" y="664"/>
                  </a:lnTo>
                  <a:lnTo>
                    <a:pt x="1583" y="664"/>
                  </a:lnTo>
                  <a:lnTo>
                    <a:pt x="1585" y="664"/>
                  </a:lnTo>
                  <a:lnTo>
                    <a:pt x="1585" y="664"/>
                  </a:lnTo>
                  <a:lnTo>
                    <a:pt x="1590" y="664"/>
                  </a:lnTo>
                  <a:lnTo>
                    <a:pt x="1590" y="666"/>
                  </a:lnTo>
                  <a:lnTo>
                    <a:pt x="1590" y="666"/>
                  </a:lnTo>
                  <a:lnTo>
                    <a:pt x="1590" y="666"/>
                  </a:lnTo>
                  <a:lnTo>
                    <a:pt x="1593" y="666"/>
                  </a:lnTo>
                  <a:lnTo>
                    <a:pt x="1593" y="666"/>
                  </a:lnTo>
                  <a:lnTo>
                    <a:pt x="1597" y="666"/>
                  </a:lnTo>
                  <a:lnTo>
                    <a:pt x="1597" y="666"/>
                  </a:lnTo>
                  <a:lnTo>
                    <a:pt x="1600" y="666"/>
                  </a:lnTo>
                  <a:lnTo>
                    <a:pt x="1600" y="669"/>
                  </a:lnTo>
                  <a:lnTo>
                    <a:pt x="1604" y="669"/>
                  </a:lnTo>
                  <a:lnTo>
                    <a:pt x="1604" y="669"/>
                  </a:lnTo>
                  <a:lnTo>
                    <a:pt x="1604" y="669"/>
                  </a:lnTo>
                  <a:lnTo>
                    <a:pt x="1604" y="669"/>
                  </a:lnTo>
                  <a:lnTo>
                    <a:pt x="1607" y="669"/>
                  </a:lnTo>
                  <a:lnTo>
                    <a:pt x="1607" y="669"/>
                  </a:lnTo>
                  <a:lnTo>
                    <a:pt x="1609" y="669"/>
                  </a:lnTo>
                  <a:lnTo>
                    <a:pt x="1609" y="671"/>
                  </a:lnTo>
                  <a:lnTo>
                    <a:pt x="1609" y="671"/>
                  </a:lnTo>
                  <a:lnTo>
                    <a:pt x="1609" y="671"/>
                  </a:lnTo>
                  <a:lnTo>
                    <a:pt x="1609" y="671"/>
                  </a:lnTo>
                  <a:lnTo>
                    <a:pt x="1609" y="676"/>
                  </a:lnTo>
                  <a:lnTo>
                    <a:pt x="1609" y="676"/>
                  </a:lnTo>
                  <a:lnTo>
                    <a:pt x="1609" y="678"/>
                  </a:lnTo>
                  <a:lnTo>
                    <a:pt x="1609" y="678"/>
                  </a:lnTo>
                  <a:lnTo>
                    <a:pt x="1609" y="683"/>
                  </a:lnTo>
                  <a:lnTo>
                    <a:pt x="1609" y="683"/>
                  </a:lnTo>
                  <a:lnTo>
                    <a:pt x="1609" y="683"/>
                  </a:lnTo>
                  <a:lnTo>
                    <a:pt x="1609" y="683"/>
                  </a:lnTo>
                  <a:lnTo>
                    <a:pt x="1609" y="683"/>
                  </a:lnTo>
                  <a:lnTo>
                    <a:pt x="1611" y="683"/>
                  </a:lnTo>
                  <a:lnTo>
                    <a:pt x="1611" y="688"/>
                  </a:lnTo>
                  <a:lnTo>
                    <a:pt x="1611" y="688"/>
                  </a:lnTo>
                  <a:lnTo>
                    <a:pt x="1611" y="690"/>
                  </a:lnTo>
                  <a:lnTo>
                    <a:pt x="1611" y="690"/>
                  </a:lnTo>
                  <a:lnTo>
                    <a:pt x="1611" y="690"/>
                  </a:lnTo>
                  <a:lnTo>
                    <a:pt x="1616" y="690"/>
                  </a:lnTo>
                  <a:lnTo>
                    <a:pt x="1616" y="692"/>
                  </a:lnTo>
                  <a:lnTo>
                    <a:pt x="1616" y="692"/>
                  </a:lnTo>
                  <a:lnTo>
                    <a:pt x="1616" y="692"/>
                  </a:lnTo>
                  <a:lnTo>
                    <a:pt x="1619" y="692"/>
                  </a:lnTo>
                  <a:lnTo>
                    <a:pt x="1619" y="692"/>
                  </a:lnTo>
                  <a:lnTo>
                    <a:pt x="1621" y="692"/>
                  </a:lnTo>
                  <a:lnTo>
                    <a:pt x="1621" y="695"/>
                  </a:lnTo>
                  <a:lnTo>
                    <a:pt x="1623" y="695"/>
                  </a:lnTo>
                  <a:lnTo>
                    <a:pt x="1623" y="695"/>
                  </a:lnTo>
                  <a:lnTo>
                    <a:pt x="1623" y="695"/>
                  </a:lnTo>
                  <a:lnTo>
                    <a:pt x="1623" y="697"/>
                  </a:lnTo>
                  <a:lnTo>
                    <a:pt x="1628" y="697"/>
                  </a:lnTo>
                  <a:lnTo>
                    <a:pt x="1628" y="695"/>
                  </a:lnTo>
                  <a:lnTo>
                    <a:pt x="1630" y="695"/>
                  </a:lnTo>
                  <a:lnTo>
                    <a:pt x="1630" y="697"/>
                  </a:lnTo>
                  <a:lnTo>
                    <a:pt x="1630" y="697"/>
                  </a:lnTo>
                  <a:lnTo>
                    <a:pt x="1630" y="697"/>
                  </a:lnTo>
                  <a:lnTo>
                    <a:pt x="1633" y="697"/>
                  </a:lnTo>
                  <a:lnTo>
                    <a:pt x="1633" y="700"/>
                  </a:lnTo>
                  <a:lnTo>
                    <a:pt x="1638" y="700"/>
                  </a:lnTo>
                  <a:lnTo>
                    <a:pt x="1638" y="700"/>
                  </a:lnTo>
                  <a:lnTo>
                    <a:pt x="1640" y="700"/>
                  </a:lnTo>
                  <a:lnTo>
                    <a:pt x="1640" y="702"/>
                  </a:lnTo>
                  <a:lnTo>
                    <a:pt x="1642" y="702"/>
                  </a:lnTo>
                  <a:lnTo>
                    <a:pt x="1642" y="700"/>
                  </a:lnTo>
                  <a:lnTo>
                    <a:pt x="1642" y="700"/>
                  </a:lnTo>
                  <a:lnTo>
                    <a:pt x="1642" y="700"/>
                  </a:lnTo>
                  <a:lnTo>
                    <a:pt x="1645" y="700"/>
                  </a:lnTo>
                  <a:lnTo>
                    <a:pt x="1645" y="700"/>
                  </a:lnTo>
                  <a:lnTo>
                    <a:pt x="1652" y="700"/>
                  </a:lnTo>
                  <a:lnTo>
                    <a:pt x="1652" y="700"/>
                  </a:lnTo>
                  <a:lnTo>
                    <a:pt x="1652" y="700"/>
                  </a:lnTo>
                  <a:lnTo>
                    <a:pt x="1652" y="697"/>
                  </a:lnTo>
                  <a:lnTo>
                    <a:pt x="1654" y="697"/>
                  </a:lnTo>
                  <a:lnTo>
                    <a:pt x="1654" y="697"/>
                  </a:lnTo>
                  <a:lnTo>
                    <a:pt x="1656" y="697"/>
                  </a:lnTo>
                  <a:lnTo>
                    <a:pt x="1656" y="695"/>
                  </a:lnTo>
                  <a:lnTo>
                    <a:pt x="1664" y="695"/>
                  </a:lnTo>
                  <a:lnTo>
                    <a:pt x="1664" y="695"/>
                  </a:lnTo>
                  <a:lnTo>
                    <a:pt x="1668" y="695"/>
                  </a:lnTo>
                  <a:lnTo>
                    <a:pt x="1668" y="692"/>
                  </a:lnTo>
                  <a:lnTo>
                    <a:pt x="1671" y="692"/>
                  </a:lnTo>
                  <a:lnTo>
                    <a:pt x="1671" y="695"/>
                  </a:lnTo>
                  <a:lnTo>
                    <a:pt x="1671" y="695"/>
                  </a:lnTo>
                  <a:lnTo>
                    <a:pt x="1671" y="692"/>
                  </a:lnTo>
                  <a:lnTo>
                    <a:pt x="1673" y="692"/>
                  </a:lnTo>
                  <a:lnTo>
                    <a:pt x="1673" y="692"/>
                  </a:lnTo>
                  <a:lnTo>
                    <a:pt x="1675" y="692"/>
                  </a:lnTo>
                  <a:lnTo>
                    <a:pt x="1675" y="692"/>
                  </a:lnTo>
                  <a:lnTo>
                    <a:pt x="1678" y="692"/>
                  </a:lnTo>
                  <a:lnTo>
                    <a:pt x="1678" y="692"/>
                  </a:lnTo>
                  <a:lnTo>
                    <a:pt x="1682" y="692"/>
                  </a:lnTo>
                  <a:lnTo>
                    <a:pt x="1682" y="692"/>
                  </a:lnTo>
                  <a:lnTo>
                    <a:pt x="1692" y="692"/>
                  </a:lnTo>
                  <a:lnTo>
                    <a:pt x="1692" y="695"/>
                  </a:lnTo>
                  <a:lnTo>
                    <a:pt x="1694" y="695"/>
                  </a:lnTo>
                  <a:lnTo>
                    <a:pt x="1694" y="697"/>
                  </a:lnTo>
                  <a:lnTo>
                    <a:pt x="1697" y="697"/>
                  </a:lnTo>
                  <a:lnTo>
                    <a:pt x="1697" y="695"/>
                  </a:lnTo>
                  <a:lnTo>
                    <a:pt x="1709" y="695"/>
                  </a:lnTo>
                  <a:lnTo>
                    <a:pt x="1709" y="697"/>
                  </a:lnTo>
                  <a:lnTo>
                    <a:pt x="1709" y="697"/>
                  </a:lnTo>
                  <a:lnTo>
                    <a:pt x="1709" y="697"/>
                  </a:lnTo>
                  <a:lnTo>
                    <a:pt x="1711" y="697"/>
                  </a:lnTo>
                  <a:lnTo>
                    <a:pt x="1711" y="700"/>
                  </a:lnTo>
                  <a:lnTo>
                    <a:pt x="1711" y="700"/>
                  </a:lnTo>
                  <a:lnTo>
                    <a:pt x="1711" y="700"/>
                  </a:lnTo>
                  <a:lnTo>
                    <a:pt x="1713" y="700"/>
                  </a:lnTo>
                  <a:lnTo>
                    <a:pt x="1713" y="702"/>
                  </a:lnTo>
                  <a:lnTo>
                    <a:pt x="1713" y="702"/>
                  </a:lnTo>
                  <a:lnTo>
                    <a:pt x="1713" y="702"/>
                  </a:lnTo>
                  <a:lnTo>
                    <a:pt x="1716" y="702"/>
                  </a:lnTo>
                  <a:lnTo>
                    <a:pt x="1716" y="704"/>
                  </a:lnTo>
                  <a:lnTo>
                    <a:pt x="1720" y="704"/>
                  </a:lnTo>
                  <a:lnTo>
                    <a:pt x="1720" y="704"/>
                  </a:lnTo>
                  <a:lnTo>
                    <a:pt x="1723" y="704"/>
                  </a:lnTo>
                  <a:lnTo>
                    <a:pt x="1723" y="704"/>
                  </a:lnTo>
                  <a:lnTo>
                    <a:pt x="1723" y="704"/>
                  </a:lnTo>
                  <a:lnTo>
                    <a:pt x="1723" y="704"/>
                  </a:lnTo>
                  <a:lnTo>
                    <a:pt x="1730" y="704"/>
                  </a:lnTo>
                  <a:lnTo>
                    <a:pt x="1730" y="707"/>
                  </a:lnTo>
                  <a:lnTo>
                    <a:pt x="1732" y="707"/>
                  </a:lnTo>
                  <a:lnTo>
                    <a:pt x="1732" y="711"/>
                  </a:lnTo>
                  <a:lnTo>
                    <a:pt x="1732" y="711"/>
                  </a:lnTo>
                  <a:lnTo>
                    <a:pt x="1732" y="714"/>
                  </a:lnTo>
                  <a:lnTo>
                    <a:pt x="1735" y="714"/>
                  </a:lnTo>
                  <a:lnTo>
                    <a:pt x="1735" y="714"/>
                  </a:lnTo>
                  <a:lnTo>
                    <a:pt x="1737" y="714"/>
                  </a:lnTo>
                  <a:lnTo>
                    <a:pt x="1737" y="716"/>
                  </a:lnTo>
                  <a:lnTo>
                    <a:pt x="1739" y="716"/>
                  </a:lnTo>
                  <a:lnTo>
                    <a:pt x="1739" y="716"/>
                  </a:lnTo>
                  <a:lnTo>
                    <a:pt x="1739" y="716"/>
                  </a:lnTo>
                  <a:lnTo>
                    <a:pt x="1739" y="719"/>
                  </a:lnTo>
                  <a:lnTo>
                    <a:pt x="1742" y="719"/>
                  </a:lnTo>
                  <a:lnTo>
                    <a:pt x="1742" y="719"/>
                  </a:lnTo>
                  <a:lnTo>
                    <a:pt x="1744" y="719"/>
                  </a:lnTo>
                  <a:lnTo>
                    <a:pt x="1744" y="721"/>
                  </a:lnTo>
                  <a:lnTo>
                    <a:pt x="1744" y="721"/>
                  </a:lnTo>
                  <a:lnTo>
                    <a:pt x="1744" y="721"/>
                  </a:lnTo>
                  <a:lnTo>
                    <a:pt x="1753" y="721"/>
                  </a:lnTo>
                  <a:lnTo>
                    <a:pt x="1753" y="721"/>
                  </a:lnTo>
                  <a:lnTo>
                    <a:pt x="1756" y="721"/>
                  </a:lnTo>
                  <a:lnTo>
                    <a:pt x="1756" y="721"/>
                  </a:lnTo>
                  <a:lnTo>
                    <a:pt x="1758" y="721"/>
                  </a:lnTo>
                  <a:lnTo>
                    <a:pt x="1758" y="721"/>
                  </a:lnTo>
                  <a:lnTo>
                    <a:pt x="1761" y="721"/>
                  </a:lnTo>
                  <a:lnTo>
                    <a:pt x="1761" y="721"/>
                  </a:lnTo>
                  <a:lnTo>
                    <a:pt x="1763" y="721"/>
                  </a:lnTo>
                  <a:lnTo>
                    <a:pt x="1763" y="723"/>
                  </a:lnTo>
                  <a:lnTo>
                    <a:pt x="1765" y="723"/>
                  </a:lnTo>
                  <a:lnTo>
                    <a:pt x="1765" y="723"/>
                  </a:lnTo>
                  <a:lnTo>
                    <a:pt x="1765" y="723"/>
                  </a:lnTo>
                  <a:lnTo>
                    <a:pt x="1765" y="723"/>
                  </a:lnTo>
                  <a:lnTo>
                    <a:pt x="1770" y="723"/>
                  </a:lnTo>
                  <a:lnTo>
                    <a:pt x="1770" y="723"/>
                  </a:lnTo>
                  <a:lnTo>
                    <a:pt x="1770" y="723"/>
                  </a:lnTo>
                  <a:lnTo>
                    <a:pt x="1770" y="723"/>
                  </a:lnTo>
                  <a:lnTo>
                    <a:pt x="1777" y="723"/>
                  </a:lnTo>
                  <a:lnTo>
                    <a:pt x="1777" y="726"/>
                  </a:lnTo>
                  <a:lnTo>
                    <a:pt x="1784" y="726"/>
                  </a:lnTo>
                  <a:lnTo>
                    <a:pt x="1784" y="723"/>
                  </a:lnTo>
                  <a:lnTo>
                    <a:pt x="1784" y="723"/>
                  </a:lnTo>
                  <a:lnTo>
                    <a:pt x="1784" y="723"/>
                  </a:lnTo>
                  <a:lnTo>
                    <a:pt x="1787" y="723"/>
                  </a:lnTo>
                  <a:lnTo>
                    <a:pt x="1787" y="723"/>
                  </a:lnTo>
                  <a:lnTo>
                    <a:pt x="1789" y="723"/>
                  </a:lnTo>
                  <a:lnTo>
                    <a:pt x="1789" y="726"/>
                  </a:lnTo>
                  <a:lnTo>
                    <a:pt x="1791" y="726"/>
                  </a:lnTo>
                  <a:lnTo>
                    <a:pt x="1791" y="726"/>
                  </a:lnTo>
                  <a:lnTo>
                    <a:pt x="1791" y="726"/>
                  </a:lnTo>
                  <a:lnTo>
                    <a:pt x="1791" y="726"/>
                  </a:lnTo>
                  <a:lnTo>
                    <a:pt x="1796" y="726"/>
                  </a:lnTo>
                  <a:lnTo>
                    <a:pt x="1796" y="723"/>
                  </a:lnTo>
                  <a:lnTo>
                    <a:pt x="1798" y="723"/>
                  </a:lnTo>
                  <a:lnTo>
                    <a:pt x="1798" y="723"/>
                  </a:lnTo>
                  <a:lnTo>
                    <a:pt x="1801" y="723"/>
                  </a:lnTo>
                  <a:lnTo>
                    <a:pt x="1801" y="723"/>
                  </a:lnTo>
                  <a:lnTo>
                    <a:pt x="1803" y="723"/>
                  </a:lnTo>
                  <a:lnTo>
                    <a:pt x="1803" y="721"/>
                  </a:lnTo>
                  <a:lnTo>
                    <a:pt x="1806" y="721"/>
                  </a:lnTo>
                  <a:lnTo>
                    <a:pt x="1806" y="721"/>
                  </a:lnTo>
                  <a:lnTo>
                    <a:pt x="1808" y="721"/>
                  </a:lnTo>
                  <a:lnTo>
                    <a:pt x="1808" y="721"/>
                  </a:lnTo>
                  <a:lnTo>
                    <a:pt x="1810" y="721"/>
                  </a:lnTo>
                  <a:lnTo>
                    <a:pt x="1810" y="721"/>
                  </a:lnTo>
                  <a:lnTo>
                    <a:pt x="1813" y="721"/>
                  </a:lnTo>
                  <a:lnTo>
                    <a:pt x="1813" y="719"/>
                  </a:lnTo>
                  <a:lnTo>
                    <a:pt x="1815" y="719"/>
                  </a:lnTo>
                  <a:lnTo>
                    <a:pt x="1815" y="721"/>
                  </a:lnTo>
                  <a:lnTo>
                    <a:pt x="1817" y="721"/>
                  </a:lnTo>
                  <a:lnTo>
                    <a:pt x="1817" y="719"/>
                  </a:lnTo>
                  <a:lnTo>
                    <a:pt x="1822" y="719"/>
                  </a:lnTo>
                  <a:lnTo>
                    <a:pt x="1822" y="719"/>
                  </a:lnTo>
                  <a:lnTo>
                    <a:pt x="1824" y="719"/>
                  </a:lnTo>
                  <a:lnTo>
                    <a:pt x="1824" y="716"/>
                  </a:lnTo>
                  <a:lnTo>
                    <a:pt x="1829" y="716"/>
                  </a:lnTo>
                  <a:lnTo>
                    <a:pt x="1829" y="716"/>
                  </a:lnTo>
                  <a:lnTo>
                    <a:pt x="1834" y="716"/>
                  </a:lnTo>
                  <a:lnTo>
                    <a:pt x="1834" y="716"/>
                  </a:lnTo>
                  <a:lnTo>
                    <a:pt x="1836" y="716"/>
                  </a:lnTo>
                  <a:lnTo>
                    <a:pt x="1836" y="716"/>
                  </a:lnTo>
                  <a:lnTo>
                    <a:pt x="1839" y="716"/>
                  </a:lnTo>
                  <a:lnTo>
                    <a:pt x="1839" y="714"/>
                  </a:lnTo>
                  <a:lnTo>
                    <a:pt x="1843" y="714"/>
                  </a:lnTo>
                  <a:lnTo>
                    <a:pt x="1843" y="711"/>
                  </a:lnTo>
                  <a:lnTo>
                    <a:pt x="1843" y="711"/>
                  </a:lnTo>
                  <a:lnTo>
                    <a:pt x="1843" y="711"/>
                  </a:lnTo>
                  <a:lnTo>
                    <a:pt x="1843" y="711"/>
                  </a:lnTo>
                  <a:lnTo>
                    <a:pt x="1843" y="709"/>
                  </a:lnTo>
                  <a:lnTo>
                    <a:pt x="1846" y="709"/>
                  </a:lnTo>
                  <a:lnTo>
                    <a:pt x="1846" y="709"/>
                  </a:lnTo>
                  <a:lnTo>
                    <a:pt x="1846" y="709"/>
                  </a:lnTo>
                  <a:lnTo>
                    <a:pt x="1846" y="707"/>
                  </a:lnTo>
                  <a:lnTo>
                    <a:pt x="1848" y="707"/>
                  </a:lnTo>
                  <a:lnTo>
                    <a:pt x="1848" y="707"/>
                  </a:lnTo>
                  <a:lnTo>
                    <a:pt x="1851" y="707"/>
                  </a:lnTo>
                  <a:lnTo>
                    <a:pt x="1851" y="704"/>
                  </a:lnTo>
                  <a:lnTo>
                    <a:pt x="1853" y="704"/>
                  </a:lnTo>
                  <a:lnTo>
                    <a:pt x="1853" y="704"/>
                  </a:lnTo>
                  <a:lnTo>
                    <a:pt x="1853" y="704"/>
                  </a:lnTo>
                  <a:lnTo>
                    <a:pt x="1853" y="702"/>
                  </a:lnTo>
                  <a:lnTo>
                    <a:pt x="1855" y="702"/>
                  </a:lnTo>
                  <a:lnTo>
                    <a:pt x="1855" y="702"/>
                  </a:lnTo>
                  <a:lnTo>
                    <a:pt x="1860" y="702"/>
                  </a:lnTo>
                  <a:lnTo>
                    <a:pt x="1860" y="702"/>
                  </a:lnTo>
                  <a:lnTo>
                    <a:pt x="1862" y="702"/>
                  </a:lnTo>
                  <a:lnTo>
                    <a:pt x="1862" y="700"/>
                  </a:lnTo>
                  <a:lnTo>
                    <a:pt x="1865" y="700"/>
                  </a:lnTo>
                  <a:lnTo>
                    <a:pt x="1865" y="700"/>
                  </a:lnTo>
                  <a:lnTo>
                    <a:pt x="1865" y="700"/>
                  </a:lnTo>
                  <a:lnTo>
                    <a:pt x="1865" y="697"/>
                  </a:lnTo>
                  <a:lnTo>
                    <a:pt x="1869" y="697"/>
                  </a:lnTo>
                  <a:lnTo>
                    <a:pt x="1869" y="697"/>
                  </a:lnTo>
                  <a:lnTo>
                    <a:pt x="1869" y="697"/>
                  </a:lnTo>
                  <a:lnTo>
                    <a:pt x="1869" y="697"/>
                  </a:lnTo>
                  <a:lnTo>
                    <a:pt x="1879" y="697"/>
                  </a:lnTo>
                  <a:lnTo>
                    <a:pt x="1879" y="700"/>
                  </a:lnTo>
                  <a:lnTo>
                    <a:pt x="1884" y="700"/>
                  </a:lnTo>
                  <a:lnTo>
                    <a:pt x="1884" y="700"/>
                  </a:lnTo>
                  <a:lnTo>
                    <a:pt x="1884" y="700"/>
                  </a:lnTo>
                  <a:lnTo>
                    <a:pt x="1884" y="702"/>
                  </a:lnTo>
                  <a:lnTo>
                    <a:pt x="1886" y="702"/>
                  </a:lnTo>
                  <a:lnTo>
                    <a:pt x="1886" y="702"/>
                  </a:lnTo>
                  <a:lnTo>
                    <a:pt x="1886" y="702"/>
                  </a:lnTo>
                  <a:lnTo>
                    <a:pt x="1886" y="702"/>
                  </a:lnTo>
                  <a:lnTo>
                    <a:pt x="1888" y="702"/>
                  </a:lnTo>
                  <a:lnTo>
                    <a:pt x="1888" y="704"/>
                  </a:lnTo>
                  <a:lnTo>
                    <a:pt x="1888" y="704"/>
                  </a:lnTo>
                  <a:lnTo>
                    <a:pt x="1888" y="704"/>
                  </a:lnTo>
                  <a:lnTo>
                    <a:pt x="1891" y="704"/>
                  </a:lnTo>
                  <a:lnTo>
                    <a:pt x="1891" y="707"/>
                  </a:lnTo>
                  <a:lnTo>
                    <a:pt x="1898" y="707"/>
                  </a:lnTo>
                  <a:lnTo>
                    <a:pt x="1898" y="707"/>
                  </a:lnTo>
                  <a:lnTo>
                    <a:pt x="1900" y="707"/>
                  </a:lnTo>
                  <a:lnTo>
                    <a:pt x="1900" y="707"/>
                  </a:lnTo>
                  <a:lnTo>
                    <a:pt x="1903" y="707"/>
                  </a:lnTo>
                  <a:lnTo>
                    <a:pt x="1903" y="704"/>
                  </a:lnTo>
                  <a:lnTo>
                    <a:pt x="1905" y="704"/>
                  </a:lnTo>
                  <a:lnTo>
                    <a:pt x="1905" y="704"/>
                  </a:lnTo>
                  <a:lnTo>
                    <a:pt x="1907" y="704"/>
                  </a:lnTo>
                  <a:lnTo>
                    <a:pt x="1907" y="702"/>
                  </a:lnTo>
                  <a:lnTo>
                    <a:pt x="1912" y="702"/>
                  </a:lnTo>
                  <a:lnTo>
                    <a:pt x="1912" y="704"/>
                  </a:lnTo>
                  <a:lnTo>
                    <a:pt x="1914" y="704"/>
                  </a:lnTo>
                  <a:lnTo>
                    <a:pt x="1914" y="704"/>
                  </a:lnTo>
                  <a:lnTo>
                    <a:pt x="1919" y="704"/>
                  </a:lnTo>
                  <a:lnTo>
                    <a:pt x="1919" y="707"/>
                  </a:lnTo>
                  <a:lnTo>
                    <a:pt x="1919" y="707"/>
                  </a:lnTo>
                  <a:lnTo>
                    <a:pt x="1919" y="707"/>
                  </a:lnTo>
                  <a:lnTo>
                    <a:pt x="1922" y="707"/>
                  </a:lnTo>
                  <a:lnTo>
                    <a:pt x="1922" y="709"/>
                  </a:lnTo>
                  <a:lnTo>
                    <a:pt x="1922" y="709"/>
                  </a:lnTo>
                  <a:lnTo>
                    <a:pt x="1922" y="709"/>
                  </a:lnTo>
                  <a:lnTo>
                    <a:pt x="1924" y="709"/>
                  </a:lnTo>
                  <a:lnTo>
                    <a:pt x="1924" y="711"/>
                  </a:lnTo>
                  <a:lnTo>
                    <a:pt x="1924" y="711"/>
                  </a:lnTo>
                  <a:lnTo>
                    <a:pt x="1924" y="711"/>
                  </a:lnTo>
                  <a:lnTo>
                    <a:pt x="1929" y="711"/>
                  </a:lnTo>
                  <a:lnTo>
                    <a:pt x="1929" y="711"/>
                  </a:lnTo>
                  <a:lnTo>
                    <a:pt x="1931" y="711"/>
                  </a:lnTo>
                  <a:lnTo>
                    <a:pt x="1931" y="714"/>
                  </a:lnTo>
                  <a:lnTo>
                    <a:pt x="1938" y="714"/>
                  </a:lnTo>
                  <a:lnTo>
                    <a:pt x="1938" y="714"/>
                  </a:lnTo>
                  <a:lnTo>
                    <a:pt x="1940" y="714"/>
                  </a:lnTo>
                  <a:lnTo>
                    <a:pt x="1940" y="716"/>
                  </a:lnTo>
                  <a:lnTo>
                    <a:pt x="1943" y="716"/>
                  </a:lnTo>
                  <a:lnTo>
                    <a:pt x="1943" y="716"/>
                  </a:lnTo>
                  <a:lnTo>
                    <a:pt x="1945" y="716"/>
                  </a:lnTo>
                  <a:lnTo>
                    <a:pt x="1945" y="716"/>
                  </a:lnTo>
                  <a:lnTo>
                    <a:pt x="1948" y="716"/>
                  </a:lnTo>
                  <a:lnTo>
                    <a:pt x="1948" y="714"/>
                  </a:lnTo>
                  <a:lnTo>
                    <a:pt x="1948" y="714"/>
                  </a:lnTo>
                  <a:lnTo>
                    <a:pt x="1948" y="714"/>
                  </a:lnTo>
                  <a:lnTo>
                    <a:pt x="1950" y="714"/>
                  </a:lnTo>
                  <a:lnTo>
                    <a:pt x="1950" y="711"/>
                  </a:lnTo>
                  <a:lnTo>
                    <a:pt x="1952" y="711"/>
                  </a:lnTo>
                  <a:lnTo>
                    <a:pt x="1952" y="711"/>
                  </a:lnTo>
                  <a:lnTo>
                    <a:pt x="1952" y="711"/>
                  </a:lnTo>
                  <a:lnTo>
                    <a:pt x="1952" y="711"/>
                  </a:lnTo>
                  <a:lnTo>
                    <a:pt x="1955" y="711"/>
                  </a:lnTo>
                  <a:lnTo>
                    <a:pt x="1955" y="709"/>
                  </a:lnTo>
                  <a:lnTo>
                    <a:pt x="1957" y="709"/>
                  </a:lnTo>
                  <a:lnTo>
                    <a:pt x="1957" y="709"/>
                  </a:lnTo>
                  <a:lnTo>
                    <a:pt x="1959" y="709"/>
                  </a:lnTo>
                  <a:lnTo>
                    <a:pt x="1959" y="707"/>
                  </a:lnTo>
                  <a:lnTo>
                    <a:pt x="1959" y="707"/>
                  </a:lnTo>
                  <a:lnTo>
                    <a:pt x="1959" y="707"/>
                  </a:lnTo>
                  <a:lnTo>
                    <a:pt x="1962" y="707"/>
                  </a:lnTo>
                  <a:lnTo>
                    <a:pt x="1962" y="704"/>
                  </a:lnTo>
                  <a:lnTo>
                    <a:pt x="1969" y="704"/>
                  </a:lnTo>
                  <a:lnTo>
                    <a:pt x="1969" y="704"/>
                  </a:lnTo>
                  <a:lnTo>
                    <a:pt x="1969" y="704"/>
                  </a:lnTo>
                  <a:lnTo>
                    <a:pt x="1969" y="704"/>
                  </a:lnTo>
                  <a:lnTo>
                    <a:pt x="1971" y="704"/>
                  </a:lnTo>
                  <a:lnTo>
                    <a:pt x="1971" y="704"/>
                  </a:lnTo>
                  <a:lnTo>
                    <a:pt x="1974" y="704"/>
                  </a:lnTo>
                  <a:lnTo>
                    <a:pt x="1974" y="702"/>
                  </a:lnTo>
                  <a:lnTo>
                    <a:pt x="1976" y="702"/>
                  </a:lnTo>
                  <a:lnTo>
                    <a:pt x="1976" y="702"/>
                  </a:lnTo>
                  <a:lnTo>
                    <a:pt x="1976" y="702"/>
                  </a:lnTo>
                  <a:lnTo>
                    <a:pt x="1976" y="702"/>
                  </a:lnTo>
                  <a:lnTo>
                    <a:pt x="1976" y="702"/>
                  </a:lnTo>
                  <a:lnTo>
                    <a:pt x="1976" y="700"/>
                  </a:lnTo>
                  <a:lnTo>
                    <a:pt x="1978" y="700"/>
                  </a:lnTo>
                  <a:lnTo>
                    <a:pt x="1978" y="700"/>
                  </a:lnTo>
                  <a:lnTo>
                    <a:pt x="1976" y="700"/>
                  </a:lnTo>
                  <a:lnTo>
                    <a:pt x="1976" y="695"/>
                  </a:lnTo>
                  <a:lnTo>
                    <a:pt x="1974" y="695"/>
                  </a:lnTo>
                  <a:lnTo>
                    <a:pt x="1974" y="695"/>
                  </a:lnTo>
                  <a:lnTo>
                    <a:pt x="1971" y="695"/>
                  </a:lnTo>
                  <a:lnTo>
                    <a:pt x="1971" y="692"/>
                  </a:lnTo>
                  <a:lnTo>
                    <a:pt x="1974" y="692"/>
                  </a:lnTo>
                  <a:lnTo>
                    <a:pt x="1974" y="692"/>
                  </a:lnTo>
                  <a:lnTo>
                    <a:pt x="1976" y="692"/>
                  </a:lnTo>
                  <a:lnTo>
                    <a:pt x="1976" y="690"/>
                  </a:lnTo>
                  <a:lnTo>
                    <a:pt x="1976" y="690"/>
                  </a:lnTo>
                  <a:lnTo>
                    <a:pt x="1976" y="688"/>
                  </a:lnTo>
                  <a:lnTo>
                    <a:pt x="1978" y="688"/>
                  </a:lnTo>
                  <a:lnTo>
                    <a:pt x="1978" y="688"/>
                  </a:lnTo>
                  <a:lnTo>
                    <a:pt x="1978" y="688"/>
                  </a:lnTo>
                  <a:lnTo>
                    <a:pt x="1978" y="685"/>
                  </a:lnTo>
                  <a:lnTo>
                    <a:pt x="1978" y="685"/>
                  </a:lnTo>
                  <a:lnTo>
                    <a:pt x="1978" y="685"/>
                  </a:lnTo>
                  <a:lnTo>
                    <a:pt x="1981" y="685"/>
                  </a:lnTo>
                  <a:lnTo>
                    <a:pt x="1981" y="681"/>
                  </a:lnTo>
                  <a:lnTo>
                    <a:pt x="1981" y="681"/>
                  </a:lnTo>
                  <a:lnTo>
                    <a:pt x="1981" y="681"/>
                  </a:lnTo>
                  <a:lnTo>
                    <a:pt x="1983" y="681"/>
                  </a:lnTo>
                  <a:lnTo>
                    <a:pt x="1983" y="678"/>
                  </a:lnTo>
                  <a:lnTo>
                    <a:pt x="1983" y="678"/>
                  </a:lnTo>
                  <a:lnTo>
                    <a:pt x="1983" y="678"/>
                  </a:lnTo>
                  <a:lnTo>
                    <a:pt x="1985" y="678"/>
                  </a:lnTo>
                  <a:lnTo>
                    <a:pt x="1985" y="676"/>
                  </a:lnTo>
                  <a:lnTo>
                    <a:pt x="1985" y="676"/>
                  </a:lnTo>
                  <a:lnTo>
                    <a:pt x="1985" y="673"/>
                  </a:lnTo>
                  <a:lnTo>
                    <a:pt x="1985" y="673"/>
                  </a:lnTo>
                  <a:lnTo>
                    <a:pt x="1985" y="671"/>
                  </a:lnTo>
                  <a:lnTo>
                    <a:pt x="1988" y="671"/>
                  </a:lnTo>
                  <a:lnTo>
                    <a:pt x="1988" y="671"/>
                  </a:lnTo>
                  <a:lnTo>
                    <a:pt x="1990" y="671"/>
                  </a:lnTo>
                  <a:lnTo>
                    <a:pt x="1990" y="669"/>
                  </a:lnTo>
                  <a:lnTo>
                    <a:pt x="1990" y="669"/>
                  </a:lnTo>
                  <a:lnTo>
                    <a:pt x="1990" y="666"/>
                  </a:lnTo>
                  <a:lnTo>
                    <a:pt x="1990" y="666"/>
                  </a:lnTo>
                  <a:lnTo>
                    <a:pt x="1990" y="664"/>
                  </a:lnTo>
                  <a:lnTo>
                    <a:pt x="1993" y="664"/>
                  </a:lnTo>
                  <a:lnTo>
                    <a:pt x="1993" y="664"/>
                  </a:lnTo>
                  <a:lnTo>
                    <a:pt x="1993" y="664"/>
                  </a:lnTo>
                  <a:lnTo>
                    <a:pt x="1993" y="662"/>
                  </a:lnTo>
                  <a:lnTo>
                    <a:pt x="1995" y="662"/>
                  </a:lnTo>
                  <a:lnTo>
                    <a:pt x="1995" y="662"/>
                  </a:lnTo>
                  <a:lnTo>
                    <a:pt x="1997" y="662"/>
                  </a:lnTo>
                  <a:lnTo>
                    <a:pt x="1997" y="659"/>
                  </a:lnTo>
                  <a:lnTo>
                    <a:pt x="1997" y="659"/>
                  </a:lnTo>
                  <a:lnTo>
                    <a:pt x="1997" y="659"/>
                  </a:lnTo>
                  <a:lnTo>
                    <a:pt x="2000" y="659"/>
                  </a:lnTo>
                  <a:lnTo>
                    <a:pt x="2000" y="657"/>
                  </a:lnTo>
                  <a:lnTo>
                    <a:pt x="2002" y="657"/>
                  </a:lnTo>
                  <a:lnTo>
                    <a:pt x="2002" y="657"/>
                  </a:lnTo>
                  <a:lnTo>
                    <a:pt x="2002" y="657"/>
                  </a:lnTo>
                  <a:lnTo>
                    <a:pt x="2002" y="655"/>
                  </a:lnTo>
                  <a:lnTo>
                    <a:pt x="2004" y="655"/>
                  </a:lnTo>
                  <a:lnTo>
                    <a:pt x="2004" y="652"/>
                  </a:lnTo>
                  <a:lnTo>
                    <a:pt x="2007" y="652"/>
                  </a:lnTo>
                  <a:lnTo>
                    <a:pt x="2007" y="652"/>
                  </a:lnTo>
                  <a:lnTo>
                    <a:pt x="2007" y="652"/>
                  </a:lnTo>
                  <a:lnTo>
                    <a:pt x="2007" y="647"/>
                  </a:lnTo>
                  <a:lnTo>
                    <a:pt x="2007" y="647"/>
                  </a:lnTo>
                  <a:lnTo>
                    <a:pt x="2007" y="645"/>
                  </a:lnTo>
                  <a:lnTo>
                    <a:pt x="2004" y="645"/>
                  </a:lnTo>
                  <a:lnTo>
                    <a:pt x="2004" y="643"/>
                  </a:lnTo>
                  <a:lnTo>
                    <a:pt x="2004" y="643"/>
                  </a:lnTo>
                  <a:lnTo>
                    <a:pt x="2004" y="640"/>
                  </a:lnTo>
                  <a:lnTo>
                    <a:pt x="2007" y="640"/>
                  </a:lnTo>
                  <a:lnTo>
                    <a:pt x="2007" y="640"/>
                  </a:lnTo>
                  <a:lnTo>
                    <a:pt x="2004" y="640"/>
                  </a:lnTo>
                  <a:lnTo>
                    <a:pt x="2004" y="638"/>
                  </a:lnTo>
                  <a:lnTo>
                    <a:pt x="2002" y="638"/>
                  </a:lnTo>
                  <a:lnTo>
                    <a:pt x="2002" y="638"/>
                  </a:lnTo>
                  <a:lnTo>
                    <a:pt x="1997" y="638"/>
                  </a:lnTo>
                  <a:lnTo>
                    <a:pt x="1997" y="638"/>
                  </a:lnTo>
                  <a:lnTo>
                    <a:pt x="1993" y="638"/>
                  </a:lnTo>
                  <a:lnTo>
                    <a:pt x="1993" y="633"/>
                  </a:lnTo>
                  <a:lnTo>
                    <a:pt x="1995" y="633"/>
                  </a:lnTo>
                  <a:lnTo>
                    <a:pt x="1995" y="633"/>
                  </a:lnTo>
                  <a:lnTo>
                    <a:pt x="1997" y="633"/>
                  </a:lnTo>
                  <a:lnTo>
                    <a:pt x="1997" y="631"/>
                  </a:lnTo>
                  <a:lnTo>
                    <a:pt x="1997" y="631"/>
                  </a:lnTo>
                  <a:lnTo>
                    <a:pt x="1997" y="631"/>
                  </a:lnTo>
                  <a:lnTo>
                    <a:pt x="1997" y="631"/>
                  </a:lnTo>
                  <a:lnTo>
                    <a:pt x="1997" y="628"/>
                  </a:lnTo>
                  <a:lnTo>
                    <a:pt x="2000" y="628"/>
                  </a:lnTo>
                  <a:lnTo>
                    <a:pt x="2000" y="628"/>
                  </a:lnTo>
                  <a:lnTo>
                    <a:pt x="2002" y="628"/>
                  </a:lnTo>
                  <a:lnTo>
                    <a:pt x="2002" y="626"/>
                  </a:lnTo>
                  <a:lnTo>
                    <a:pt x="2002" y="626"/>
                  </a:lnTo>
                  <a:lnTo>
                    <a:pt x="2002" y="626"/>
                  </a:lnTo>
                  <a:lnTo>
                    <a:pt x="2004" y="626"/>
                  </a:lnTo>
                  <a:lnTo>
                    <a:pt x="2004" y="624"/>
                  </a:lnTo>
                  <a:lnTo>
                    <a:pt x="2004" y="624"/>
                  </a:lnTo>
                  <a:lnTo>
                    <a:pt x="2004" y="624"/>
                  </a:lnTo>
                  <a:lnTo>
                    <a:pt x="2007" y="624"/>
                  </a:lnTo>
                  <a:lnTo>
                    <a:pt x="2007" y="624"/>
                  </a:lnTo>
                  <a:lnTo>
                    <a:pt x="2009" y="624"/>
                  </a:lnTo>
                  <a:lnTo>
                    <a:pt x="2009" y="621"/>
                  </a:lnTo>
                  <a:lnTo>
                    <a:pt x="2009" y="621"/>
                  </a:lnTo>
                  <a:lnTo>
                    <a:pt x="2009" y="621"/>
                  </a:lnTo>
                  <a:lnTo>
                    <a:pt x="2019" y="621"/>
                  </a:lnTo>
                  <a:lnTo>
                    <a:pt x="2019" y="619"/>
                  </a:lnTo>
                  <a:lnTo>
                    <a:pt x="2026" y="619"/>
                  </a:lnTo>
                  <a:lnTo>
                    <a:pt x="2026" y="619"/>
                  </a:lnTo>
                  <a:lnTo>
                    <a:pt x="2028" y="619"/>
                  </a:lnTo>
                  <a:lnTo>
                    <a:pt x="2028" y="617"/>
                  </a:lnTo>
                  <a:lnTo>
                    <a:pt x="2035" y="617"/>
                  </a:lnTo>
                  <a:lnTo>
                    <a:pt x="2035" y="617"/>
                  </a:lnTo>
                  <a:lnTo>
                    <a:pt x="2040" y="617"/>
                  </a:lnTo>
                  <a:lnTo>
                    <a:pt x="2040" y="614"/>
                  </a:lnTo>
                  <a:lnTo>
                    <a:pt x="2042" y="614"/>
                  </a:lnTo>
                  <a:lnTo>
                    <a:pt x="2042" y="617"/>
                  </a:lnTo>
                  <a:lnTo>
                    <a:pt x="2054" y="617"/>
                  </a:lnTo>
                  <a:lnTo>
                    <a:pt x="2054" y="614"/>
                  </a:lnTo>
                  <a:lnTo>
                    <a:pt x="2059" y="614"/>
                  </a:lnTo>
                  <a:lnTo>
                    <a:pt x="2059" y="614"/>
                  </a:lnTo>
                  <a:lnTo>
                    <a:pt x="2066" y="614"/>
                  </a:lnTo>
                  <a:lnTo>
                    <a:pt x="2066" y="614"/>
                  </a:lnTo>
                  <a:lnTo>
                    <a:pt x="2066" y="614"/>
                  </a:lnTo>
                  <a:lnTo>
                    <a:pt x="2066" y="614"/>
                  </a:lnTo>
                  <a:lnTo>
                    <a:pt x="2068" y="614"/>
                  </a:lnTo>
                  <a:lnTo>
                    <a:pt x="2068" y="614"/>
                  </a:lnTo>
                  <a:lnTo>
                    <a:pt x="2068" y="614"/>
                  </a:lnTo>
                  <a:lnTo>
                    <a:pt x="2068" y="614"/>
                  </a:lnTo>
                  <a:lnTo>
                    <a:pt x="2071" y="614"/>
                  </a:lnTo>
                  <a:lnTo>
                    <a:pt x="2071" y="614"/>
                  </a:lnTo>
                  <a:lnTo>
                    <a:pt x="2075" y="614"/>
                  </a:lnTo>
                  <a:lnTo>
                    <a:pt x="2075" y="617"/>
                  </a:lnTo>
                  <a:lnTo>
                    <a:pt x="2075" y="617"/>
                  </a:lnTo>
                  <a:lnTo>
                    <a:pt x="2075" y="617"/>
                  </a:lnTo>
                  <a:lnTo>
                    <a:pt x="2078" y="617"/>
                  </a:lnTo>
                  <a:lnTo>
                    <a:pt x="2078" y="619"/>
                  </a:lnTo>
                  <a:lnTo>
                    <a:pt x="2080" y="619"/>
                  </a:lnTo>
                  <a:lnTo>
                    <a:pt x="2080" y="619"/>
                  </a:lnTo>
                  <a:lnTo>
                    <a:pt x="2080" y="619"/>
                  </a:lnTo>
                  <a:lnTo>
                    <a:pt x="2080" y="619"/>
                  </a:lnTo>
                  <a:lnTo>
                    <a:pt x="2082" y="619"/>
                  </a:lnTo>
                  <a:lnTo>
                    <a:pt x="2082" y="619"/>
                  </a:lnTo>
                  <a:lnTo>
                    <a:pt x="2085" y="619"/>
                  </a:lnTo>
                  <a:lnTo>
                    <a:pt x="2085" y="621"/>
                  </a:lnTo>
                  <a:lnTo>
                    <a:pt x="2085" y="621"/>
                  </a:lnTo>
                  <a:lnTo>
                    <a:pt x="2085" y="621"/>
                  </a:lnTo>
                  <a:lnTo>
                    <a:pt x="2085" y="621"/>
                  </a:lnTo>
                  <a:lnTo>
                    <a:pt x="2085" y="624"/>
                  </a:lnTo>
                  <a:lnTo>
                    <a:pt x="2092" y="624"/>
                  </a:lnTo>
                  <a:lnTo>
                    <a:pt x="2092" y="624"/>
                  </a:lnTo>
                  <a:lnTo>
                    <a:pt x="2092" y="624"/>
                  </a:lnTo>
                  <a:lnTo>
                    <a:pt x="2092" y="624"/>
                  </a:lnTo>
                  <a:lnTo>
                    <a:pt x="2097" y="624"/>
                  </a:lnTo>
                  <a:lnTo>
                    <a:pt x="2097" y="624"/>
                  </a:lnTo>
                  <a:lnTo>
                    <a:pt x="2097" y="624"/>
                  </a:lnTo>
                  <a:lnTo>
                    <a:pt x="2097" y="624"/>
                  </a:lnTo>
                  <a:lnTo>
                    <a:pt x="2104" y="624"/>
                  </a:lnTo>
                  <a:lnTo>
                    <a:pt x="2104" y="624"/>
                  </a:lnTo>
                  <a:lnTo>
                    <a:pt x="2104" y="624"/>
                  </a:lnTo>
                  <a:lnTo>
                    <a:pt x="2104" y="624"/>
                  </a:lnTo>
                  <a:lnTo>
                    <a:pt x="2109" y="624"/>
                  </a:lnTo>
                  <a:lnTo>
                    <a:pt x="2109" y="626"/>
                  </a:lnTo>
                  <a:lnTo>
                    <a:pt x="2109" y="626"/>
                  </a:lnTo>
                  <a:lnTo>
                    <a:pt x="2109" y="626"/>
                  </a:lnTo>
                  <a:lnTo>
                    <a:pt x="2111" y="626"/>
                  </a:lnTo>
                  <a:lnTo>
                    <a:pt x="2111" y="626"/>
                  </a:lnTo>
                  <a:lnTo>
                    <a:pt x="2111" y="626"/>
                  </a:lnTo>
                  <a:lnTo>
                    <a:pt x="2111" y="626"/>
                  </a:lnTo>
                  <a:lnTo>
                    <a:pt x="2113" y="626"/>
                  </a:lnTo>
                  <a:lnTo>
                    <a:pt x="2113" y="628"/>
                  </a:lnTo>
                  <a:lnTo>
                    <a:pt x="2113" y="628"/>
                  </a:lnTo>
                  <a:lnTo>
                    <a:pt x="2113" y="631"/>
                  </a:lnTo>
                  <a:lnTo>
                    <a:pt x="2113" y="631"/>
                  </a:lnTo>
                  <a:lnTo>
                    <a:pt x="2113" y="631"/>
                  </a:lnTo>
                  <a:lnTo>
                    <a:pt x="2116" y="631"/>
                  </a:lnTo>
                  <a:lnTo>
                    <a:pt x="2116" y="631"/>
                  </a:lnTo>
                  <a:lnTo>
                    <a:pt x="2116" y="631"/>
                  </a:lnTo>
                  <a:lnTo>
                    <a:pt x="2116" y="631"/>
                  </a:lnTo>
                  <a:lnTo>
                    <a:pt x="2118" y="631"/>
                  </a:lnTo>
                  <a:lnTo>
                    <a:pt x="2118" y="633"/>
                  </a:lnTo>
                  <a:lnTo>
                    <a:pt x="2118" y="633"/>
                  </a:lnTo>
                  <a:lnTo>
                    <a:pt x="2118" y="633"/>
                  </a:lnTo>
                  <a:lnTo>
                    <a:pt x="2118" y="633"/>
                  </a:lnTo>
                  <a:lnTo>
                    <a:pt x="2118" y="633"/>
                  </a:lnTo>
                  <a:lnTo>
                    <a:pt x="2120" y="633"/>
                  </a:lnTo>
                  <a:lnTo>
                    <a:pt x="2120" y="633"/>
                  </a:lnTo>
                  <a:lnTo>
                    <a:pt x="2123" y="633"/>
                  </a:lnTo>
                  <a:lnTo>
                    <a:pt x="2123" y="633"/>
                  </a:lnTo>
                  <a:lnTo>
                    <a:pt x="2120" y="633"/>
                  </a:lnTo>
                  <a:lnTo>
                    <a:pt x="2120" y="636"/>
                  </a:lnTo>
                  <a:lnTo>
                    <a:pt x="2118" y="636"/>
                  </a:lnTo>
                  <a:lnTo>
                    <a:pt x="2118" y="638"/>
                  </a:lnTo>
                  <a:lnTo>
                    <a:pt x="2120" y="638"/>
                  </a:lnTo>
                  <a:lnTo>
                    <a:pt x="2120" y="638"/>
                  </a:lnTo>
                  <a:lnTo>
                    <a:pt x="2123" y="638"/>
                  </a:lnTo>
                  <a:lnTo>
                    <a:pt x="2123" y="640"/>
                  </a:lnTo>
                  <a:lnTo>
                    <a:pt x="2125" y="640"/>
                  </a:lnTo>
                  <a:lnTo>
                    <a:pt x="2125" y="643"/>
                  </a:lnTo>
                  <a:lnTo>
                    <a:pt x="2125" y="643"/>
                  </a:lnTo>
                  <a:lnTo>
                    <a:pt x="2125" y="643"/>
                  </a:lnTo>
                  <a:lnTo>
                    <a:pt x="2127" y="643"/>
                  </a:lnTo>
                  <a:lnTo>
                    <a:pt x="2127" y="645"/>
                  </a:lnTo>
                  <a:lnTo>
                    <a:pt x="2130" y="645"/>
                  </a:lnTo>
                  <a:lnTo>
                    <a:pt x="2130" y="647"/>
                  </a:lnTo>
                  <a:lnTo>
                    <a:pt x="2125" y="647"/>
                  </a:lnTo>
                  <a:lnTo>
                    <a:pt x="2125" y="647"/>
                  </a:lnTo>
                  <a:lnTo>
                    <a:pt x="2127" y="647"/>
                  </a:lnTo>
                  <a:lnTo>
                    <a:pt x="2127" y="650"/>
                  </a:lnTo>
                  <a:lnTo>
                    <a:pt x="2130" y="650"/>
                  </a:lnTo>
                  <a:lnTo>
                    <a:pt x="2130" y="650"/>
                  </a:lnTo>
                  <a:lnTo>
                    <a:pt x="2132" y="650"/>
                  </a:lnTo>
                  <a:lnTo>
                    <a:pt x="2132" y="652"/>
                  </a:lnTo>
                  <a:lnTo>
                    <a:pt x="2130" y="652"/>
                  </a:lnTo>
                  <a:lnTo>
                    <a:pt x="2130" y="655"/>
                  </a:lnTo>
                  <a:lnTo>
                    <a:pt x="2132" y="655"/>
                  </a:lnTo>
                  <a:lnTo>
                    <a:pt x="2132" y="657"/>
                  </a:lnTo>
                  <a:lnTo>
                    <a:pt x="2132" y="657"/>
                  </a:lnTo>
                  <a:lnTo>
                    <a:pt x="2132" y="659"/>
                  </a:lnTo>
                  <a:lnTo>
                    <a:pt x="2135" y="659"/>
                  </a:lnTo>
                  <a:lnTo>
                    <a:pt x="2135" y="659"/>
                  </a:lnTo>
                  <a:lnTo>
                    <a:pt x="2135" y="659"/>
                  </a:lnTo>
                  <a:lnTo>
                    <a:pt x="2135" y="662"/>
                  </a:lnTo>
                  <a:lnTo>
                    <a:pt x="2135" y="662"/>
                  </a:lnTo>
                  <a:lnTo>
                    <a:pt x="2135" y="662"/>
                  </a:lnTo>
                  <a:lnTo>
                    <a:pt x="2137" y="662"/>
                  </a:lnTo>
                  <a:lnTo>
                    <a:pt x="2137" y="664"/>
                  </a:lnTo>
                  <a:lnTo>
                    <a:pt x="2135" y="664"/>
                  </a:lnTo>
                  <a:lnTo>
                    <a:pt x="2135" y="664"/>
                  </a:lnTo>
                  <a:lnTo>
                    <a:pt x="2137" y="664"/>
                  </a:lnTo>
                  <a:lnTo>
                    <a:pt x="2137" y="664"/>
                  </a:lnTo>
                  <a:lnTo>
                    <a:pt x="2137" y="664"/>
                  </a:lnTo>
                  <a:lnTo>
                    <a:pt x="2137" y="666"/>
                  </a:lnTo>
                  <a:lnTo>
                    <a:pt x="2137" y="666"/>
                  </a:lnTo>
                  <a:lnTo>
                    <a:pt x="2137" y="669"/>
                  </a:lnTo>
                  <a:lnTo>
                    <a:pt x="2139" y="669"/>
                  </a:lnTo>
                  <a:lnTo>
                    <a:pt x="2139" y="671"/>
                  </a:lnTo>
                  <a:lnTo>
                    <a:pt x="2142" y="671"/>
                  </a:lnTo>
                  <a:lnTo>
                    <a:pt x="2142" y="673"/>
                  </a:lnTo>
                  <a:lnTo>
                    <a:pt x="2139" y="673"/>
                  </a:lnTo>
                  <a:lnTo>
                    <a:pt x="2139" y="678"/>
                  </a:lnTo>
                  <a:lnTo>
                    <a:pt x="2142" y="678"/>
                  </a:lnTo>
                  <a:lnTo>
                    <a:pt x="2142" y="678"/>
                  </a:lnTo>
                  <a:lnTo>
                    <a:pt x="2142" y="678"/>
                  </a:lnTo>
                  <a:lnTo>
                    <a:pt x="2142" y="681"/>
                  </a:lnTo>
                  <a:lnTo>
                    <a:pt x="2144" y="681"/>
                  </a:lnTo>
                  <a:lnTo>
                    <a:pt x="2144" y="681"/>
                  </a:lnTo>
                  <a:lnTo>
                    <a:pt x="2144" y="681"/>
                  </a:lnTo>
                  <a:lnTo>
                    <a:pt x="2144" y="683"/>
                  </a:lnTo>
                  <a:lnTo>
                    <a:pt x="2146" y="683"/>
                  </a:lnTo>
                  <a:lnTo>
                    <a:pt x="2146" y="683"/>
                  </a:lnTo>
                  <a:lnTo>
                    <a:pt x="2146" y="683"/>
                  </a:lnTo>
                  <a:lnTo>
                    <a:pt x="2146" y="685"/>
                  </a:lnTo>
                  <a:lnTo>
                    <a:pt x="2149" y="685"/>
                  </a:lnTo>
                  <a:lnTo>
                    <a:pt x="2149" y="688"/>
                  </a:lnTo>
                  <a:lnTo>
                    <a:pt x="2149" y="688"/>
                  </a:lnTo>
                  <a:lnTo>
                    <a:pt x="2149" y="690"/>
                  </a:lnTo>
                  <a:lnTo>
                    <a:pt x="2149" y="690"/>
                  </a:lnTo>
                  <a:lnTo>
                    <a:pt x="2149" y="690"/>
                  </a:lnTo>
                  <a:lnTo>
                    <a:pt x="2149" y="690"/>
                  </a:lnTo>
                  <a:lnTo>
                    <a:pt x="2149" y="692"/>
                  </a:lnTo>
                  <a:lnTo>
                    <a:pt x="2149" y="692"/>
                  </a:lnTo>
                  <a:lnTo>
                    <a:pt x="2149" y="692"/>
                  </a:lnTo>
                  <a:lnTo>
                    <a:pt x="2149" y="692"/>
                  </a:lnTo>
                  <a:lnTo>
                    <a:pt x="2149" y="692"/>
                  </a:lnTo>
                  <a:lnTo>
                    <a:pt x="2149" y="692"/>
                  </a:lnTo>
                  <a:lnTo>
                    <a:pt x="2149" y="695"/>
                  </a:lnTo>
                  <a:lnTo>
                    <a:pt x="2149" y="695"/>
                  </a:lnTo>
                  <a:lnTo>
                    <a:pt x="2149" y="697"/>
                  </a:lnTo>
                  <a:lnTo>
                    <a:pt x="2151" y="697"/>
                  </a:lnTo>
                  <a:lnTo>
                    <a:pt x="2151" y="697"/>
                  </a:lnTo>
                  <a:lnTo>
                    <a:pt x="2153" y="697"/>
                  </a:lnTo>
                  <a:lnTo>
                    <a:pt x="2153" y="702"/>
                  </a:lnTo>
                  <a:lnTo>
                    <a:pt x="2153" y="702"/>
                  </a:lnTo>
                  <a:lnTo>
                    <a:pt x="2153" y="702"/>
                  </a:lnTo>
                  <a:lnTo>
                    <a:pt x="2151" y="702"/>
                  </a:lnTo>
                  <a:lnTo>
                    <a:pt x="2151" y="704"/>
                  </a:lnTo>
                  <a:lnTo>
                    <a:pt x="2153" y="704"/>
                  </a:lnTo>
                  <a:lnTo>
                    <a:pt x="2153" y="709"/>
                  </a:lnTo>
                  <a:lnTo>
                    <a:pt x="2156" y="709"/>
                  </a:lnTo>
                  <a:lnTo>
                    <a:pt x="2156" y="711"/>
                  </a:lnTo>
                  <a:lnTo>
                    <a:pt x="2158" y="711"/>
                  </a:lnTo>
                  <a:lnTo>
                    <a:pt x="2158" y="714"/>
                  </a:lnTo>
                  <a:lnTo>
                    <a:pt x="2158" y="714"/>
                  </a:lnTo>
                  <a:lnTo>
                    <a:pt x="2158" y="714"/>
                  </a:lnTo>
                  <a:lnTo>
                    <a:pt x="2163" y="714"/>
                  </a:lnTo>
                  <a:lnTo>
                    <a:pt x="2163" y="716"/>
                  </a:lnTo>
                  <a:lnTo>
                    <a:pt x="2168" y="716"/>
                  </a:lnTo>
                  <a:lnTo>
                    <a:pt x="2168" y="716"/>
                  </a:lnTo>
                  <a:lnTo>
                    <a:pt x="2170" y="716"/>
                  </a:lnTo>
                  <a:lnTo>
                    <a:pt x="2170" y="716"/>
                  </a:lnTo>
                  <a:lnTo>
                    <a:pt x="2170" y="716"/>
                  </a:lnTo>
                  <a:lnTo>
                    <a:pt x="2170" y="714"/>
                  </a:lnTo>
                  <a:lnTo>
                    <a:pt x="2180" y="714"/>
                  </a:lnTo>
                  <a:lnTo>
                    <a:pt x="2180" y="716"/>
                  </a:lnTo>
                  <a:lnTo>
                    <a:pt x="2180" y="716"/>
                  </a:lnTo>
                  <a:lnTo>
                    <a:pt x="2180" y="719"/>
                  </a:lnTo>
                  <a:lnTo>
                    <a:pt x="2182" y="719"/>
                  </a:lnTo>
                  <a:lnTo>
                    <a:pt x="2182" y="716"/>
                  </a:lnTo>
                  <a:lnTo>
                    <a:pt x="2182" y="716"/>
                  </a:lnTo>
                  <a:lnTo>
                    <a:pt x="2182" y="719"/>
                  </a:lnTo>
                  <a:lnTo>
                    <a:pt x="2184" y="719"/>
                  </a:lnTo>
                  <a:lnTo>
                    <a:pt x="2184" y="719"/>
                  </a:lnTo>
                  <a:lnTo>
                    <a:pt x="2184" y="719"/>
                  </a:lnTo>
                  <a:lnTo>
                    <a:pt x="2184" y="721"/>
                  </a:lnTo>
                  <a:lnTo>
                    <a:pt x="2187" y="721"/>
                  </a:lnTo>
                  <a:lnTo>
                    <a:pt x="2187" y="721"/>
                  </a:lnTo>
                  <a:lnTo>
                    <a:pt x="2187" y="721"/>
                  </a:lnTo>
                  <a:lnTo>
                    <a:pt x="2187" y="721"/>
                  </a:lnTo>
                  <a:lnTo>
                    <a:pt x="2189" y="721"/>
                  </a:lnTo>
                  <a:lnTo>
                    <a:pt x="2189" y="719"/>
                  </a:lnTo>
                  <a:lnTo>
                    <a:pt x="2189" y="719"/>
                  </a:lnTo>
                  <a:lnTo>
                    <a:pt x="2189" y="721"/>
                  </a:lnTo>
                  <a:lnTo>
                    <a:pt x="2191" y="721"/>
                  </a:lnTo>
                  <a:lnTo>
                    <a:pt x="2191" y="719"/>
                  </a:lnTo>
                  <a:lnTo>
                    <a:pt x="2196" y="719"/>
                  </a:lnTo>
                  <a:lnTo>
                    <a:pt x="2196" y="723"/>
                  </a:lnTo>
                  <a:lnTo>
                    <a:pt x="2198" y="723"/>
                  </a:lnTo>
                  <a:lnTo>
                    <a:pt x="2198" y="723"/>
                  </a:lnTo>
                  <a:lnTo>
                    <a:pt x="2201" y="723"/>
                  </a:lnTo>
                  <a:lnTo>
                    <a:pt x="2201" y="726"/>
                  </a:lnTo>
                  <a:lnTo>
                    <a:pt x="2203" y="726"/>
                  </a:lnTo>
                  <a:lnTo>
                    <a:pt x="2203" y="726"/>
                  </a:lnTo>
                  <a:lnTo>
                    <a:pt x="2203" y="726"/>
                  </a:lnTo>
                  <a:lnTo>
                    <a:pt x="2203" y="728"/>
                  </a:lnTo>
                  <a:lnTo>
                    <a:pt x="2203" y="728"/>
                  </a:lnTo>
                  <a:lnTo>
                    <a:pt x="2203" y="728"/>
                  </a:lnTo>
                  <a:lnTo>
                    <a:pt x="2206" y="728"/>
                  </a:lnTo>
                  <a:lnTo>
                    <a:pt x="2206" y="730"/>
                  </a:lnTo>
                  <a:lnTo>
                    <a:pt x="2208" y="730"/>
                  </a:lnTo>
                  <a:lnTo>
                    <a:pt x="2208" y="730"/>
                  </a:lnTo>
                  <a:lnTo>
                    <a:pt x="2208" y="730"/>
                  </a:lnTo>
                  <a:lnTo>
                    <a:pt x="2208" y="733"/>
                  </a:lnTo>
                  <a:lnTo>
                    <a:pt x="2210" y="733"/>
                  </a:lnTo>
                  <a:lnTo>
                    <a:pt x="2210" y="733"/>
                  </a:lnTo>
                  <a:lnTo>
                    <a:pt x="2215" y="733"/>
                  </a:lnTo>
                  <a:lnTo>
                    <a:pt x="2215" y="733"/>
                  </a:lnTo>
                  <a:lnTo>
                    <a:pt x="2215" y="733"/>
                  </a:lnTo>
                  <a:lnTo>
                    <a:pt x="2215" y="733"/>
                  </a:lnTo>
                  <a:lnTo>
                    <a:pt x="2217" y="733"/>
                  </a:lnTo>
                  <a:lnTo>
                    <a:pt x="2217" y="733"/>
                  </a:lnTo>
                  <a:lnTo>
                    <a:pt x="2217" y="733"/>
                  </a:lnTo>
                  <a:lnTo>
                    <a:pt x="2217" y="733"/>
                  </a:lnTo>
                  <a:lnTo>
                    <a:pt x="2220" y="733"/>
                  </a:lnTo>
                  <a:lnTo>
                    <a:pt x="2220" y="733"/>
                  </a:lnTo>
                  <a:lnTo>
                    <a:pt x="2220" y="733"/>
                  </a:lnTo>
                  <a:lnTo>
                    <a:pt x="2220" y="735"/>
                  </a:lnTo>
                  <a:lnTo>
                    <a:pt x="2217" y="735"/>
                  </a:lnTo>
                  <a:lnTo>
                    <a:pt x="2217" y="737"/>
                  </a:lnTo>
                  <a:lnTo>
                    <a:pt x="2217" y="737"/>
                  </a:lnTo>
                  <a:lnTo>
                    <a:pt x="2217" y="740"/>
                  </a:lnTo>
                  <a:lnTo>
                    <a:pt x="2217" y="740"/>
                  </a:lnTo>
                  <a:lnTo>
                    <a:pt x="2217" y="742"/>
                  </a:lnTo>
                  <a:lnTo>
                    <a:pt x="2222" y="742"/>
                  </a:lnTo>
                  <a:lnTo>
                    <a:pt x="2222" y="745"/>
                  </a:lnTo>
                  <a:lnTo>
                    <a:pt x="2222" y="745"/>
                  </a:lnTo>
                  <a:lnTo>
                    <a:pt x="2222" y="747"/>
                  </a:lnTo>
                  <a:lnTo>
                    <a:pt x="2225" y="747"/>
                  </a:lnTo>
                  <a:lnTo>
                    <a:pt x="2225" y="747"/>
                  </a:lnTo>
                  <a:lnTo>
                    <a:pt x="2222" y="747"/>
                  </a:lnTo>
                  <a:lnTo>
                    <a:pt x="2222" y="749"/>
                  </a:lnTo>
                  <a:lnTo>
                    <a:pt x="2222" y="749"/>
                  </a:lnTo>
                  <a:lnTo>
                    <a:pt x="2222" y="752"/>
                  </a:lnTo>
                  <a:lnTo>
                    <a:pt x="2222" y="752"/>
                  </a:lnTo>
                  <a:lnTo>
                    <a:pt x="2222" y="752"/>
                  </a:lnTo>
                  <a:lnTo>
                    <a:pt x="2220" y="752"/>
                  </a:lnTo>
                  <a:lnTo>
                    <a:pt x="2220" y="754"/>
                  </a:lnTo>
                  <a:lnTo>
                    <a:pt x="2222" y="754"/>
                  </a:lnTo>
                  <a:lnTo>
                    <a:pt x="2222" y="754"/>
                  </a:lnTo>
                  <a:lnTo>
                    <a:pt x="2222" y="754"/>
                  </a:lnTo>
                  <a:lnTo>
                    <a:pt x="2222" y="756"/>
                  </a:lnTo>
                  <a:lnTo>
                    <a:pt x="2225" y="756"/>
                  </a:lnTo>
                  <a:lnTo>
                    <a:pt x="2225" y="756"/>
                  </a:lnTo>
                  <a:lnTo>
                    <a:pt x="2225" y="756"/>
                  </a:lnTo>
                  <a:lnTo>
                    <a:pt x="2225" y="759"/>
                  </a:lnTo>
                  <a:lnTo>
                    <a:pt x="2225" y="759"/>
                  </a:lnTo>
                  <a:lnTo>
                    <a:pt x="2225" y="759"/>
                  </a:lnTo>
                  <a:lnTo>
                    <a:pt x="2227" y="759"/>
                  </a:lnTo>
                  <a:lnTo>
                    <a:pt x="2227" y="761"/>
                  </a:lnTo>
                  <a:lnTo>
                    <a:pt x="2227" y="761"/>
                  </a:lnTo>
                  <a:lnTo>
                    <a:pt x="2227" y="764"/>
                  </a:lnTo>
                  <a:lnTo>
                    <a:pt x="2229" y="764"/>
                  </a:lnTo>
                  <a:lnTo>
                    <a:pt x="2229" y="761"/>
                  </a:lnTo>
                  <a:lnTo>
                    <a:pt x="2232" y="761"/>
                  </a:lnTo>
                  <a:lnTo>
                    <a:pt x="2232" y="761"/>
                  </a:lnTo>
                  <a:lnTo>
                    <a:pt x="2234" y="761"/>
                  </a:lnTo>
                  <a:lnTo>
                    <a:pt x="2234" y="761"/>
                  </a:lnTo>
                  <a:lnTo>
                    <a:pt x="2236" y="761"/>
                  </a:lnTo>
                  <a:lnTo>
                    <a:pt x="2236" y="761"/>
                  </a:lnTo>
                  <a:lnTo>
                    <a:pt x="2239" y="761"/>
                  </a:lnTo>
                  <a:lnTo>
                    <a:pt x="2239" y="761"/>
                  </a:lnTo>
                  <a:lnTo>
                    <a:pt x="2239" y="761"/>
                  </a:lnTo>
                  <a:lnTo>
                    <a:pt x="2239" y="764"/>
                  </a:lnTo>
                  <a:lnTo>
                    <a:pt x="2241" y="764"/>
                  </a:lnTo>
                  <a:lnTo>
                    <a:pt x="2241" y="761"/>
                  </a:lnTo>
                  <a:lnTo>
                    <a:pt x="2243" y="761"/>
                  </a:lnTo>
                  <a:lnTo>
                    <a:pt x="2243" y="764"/>
                  </a:lnTo>
                  <a:lnTo>
                    <a:pt x="2248" y="764"/>
                  </a:lnTo>
                  <a:lnTo>
                    <a:pt x="2248" y="761"/>
                  </a:lnTo>
                  <a:lnTo>
                    <a:pt x="2255" y="761"/>
                  </a:lnTo>
                  <a:lnTo>
                    <a:pt x="2255" y="761"/>
                  </a:lnTo>
                  <a:lnTo>
                    <a:pt x="2258" y="761"/>
                  </a:lnTo>
                  <a:lnTo>
                    <a:pt x="2258" y="761"/>
                  </a:lnTo>
                  <a:lnTo>
                    <a:pt x="2262" y="761"/>
                  </a:lnTo>
                  <a:lnTo>
                    <a:pt x="2262" y="761"/>
                  </a:lnTo>
                  <a:lnTo>
                    <a:pt x="2262" y="761"/>
                  </a:lnTo>
                  <a:lnTo>
                    <a:pt x="2262" y="759"/>
                  </a:lnTo>
                  <a:lnTo>
                    <a:pt x="2262" y="759"/>
                  </a:lnTo>
                  <a:lnTo>
                    <a:pt x="2262" y="756"/>
                  </a:lnTo>
                  <a:lnTo>
                    <a:pt x="2265" y="756"/>
                  </a:lnTo>
                  <a:lnTo>
                    <a:pt x="2265" y="756"/>
                  </a:lnTo>
                  <a:lnTo>
                    <a:pt x="2267" y="756"/>
                  </a:lnTo>
                  <a:lnTo>
                    <a:pt x="2267" y="754"/>
                  </a:lnTo>
                  <a:lnTo>
                    <a:pt x="2269" y="754"/>
                  </a:lnTo>
                  <a:lnTo>
                    <a:pt x="2269" y="754"/>
                  </a:lnTo>
                  <a:lnTo>
                    <a:pt x="2272" y="754"/>
                  </a:lnTo>
                  <a:lnTo>
                    <a:pt x="2272" y="752"/>
                  </a:lnTo>
                  <a:lnTo>
                    <a:pt x="2281" y="752"/>
                  </a:lnTo>
                  <a:lnTo>
                    <a:pt x="2281" y="752"/>
                  </a:lnTo>
                  <a:lnTo>
                    <a:pt x="2284" y="752"/>
                  </a:lnTo>
                  <a:lnTo>
                    <a:pt x="2284" y="752"/>
                  </a:lnTo>
                  <a:lnTo>
                    <a:pt x="2286" y="752"/>
                  </a:lnTo>
                  <a:lnTo>
                    <a:pt x="2286" y="749"/>
                  </a:lnTo>
                  <a:lnTo>
                    <a:pt x="2288" y="749"/>
                  </a:lnTo>
                  <a:lnTo>
                    <a:pt x="2288" y="752"/>
                  </a:lnTo>
                  <a:lnTo>
                    <a:pt x="2288" y="752"/>
                  </a:lnTo>
                  <a:lnTo>
                    <a:pt x="2288" y="749"/>
                  </a:lnTo>
                  <a:lnTo>
                    <a:pt x="2291" y="749"/>
                  </a:lnTo>
                  <a:lnTo>
                    <a:pt x="2291" y="747"/>
                  </a:lnTo>
                  <a:lnTo>
                    <a:pt x="2291" y="747"/>
                  </a:lnTo>
                  <a:lnTo>
                    <a:pt x="2291" y="747"/>
                  </a:lnTo>
                  <a:lnTo>
                    <a:pt x="2296" y="747"/>
                  </a:lnTo>
                  <a:lnTo>
                    <a:pt x="2296" y="745"/>
                  </a:lnTo>
                  <a:lnTo>
                    <a:pt x="2303" y="745"/>
                  </a:lnTo>
                  <a:lnTo>
                    <a:pt x="2303" y="747"/>
                  </a:lnTo>
                  <a:lnTo>
                    <a:pt x="2303" y="747"/>
                  </a:lnTo>
                  <a:lnTo>
                    <a:pt x="2303" y="745"/>
                  </a:lnTo>
                  <a:lnTo>
                    <a:pt x="2305" y="745"/>
                  </a:lnTo>
                  <a:lnTo>
                    <a:pt x="2305" y="747"/>
                  </a:lnTo>
                  <a:lnTo>
                    <a:pt x="2305" y="747"/>
                  </a:lnTo>
                  <a:lnTo>
                    <a:pt x="2305" y="747"/>
                  </a:lnTo>
                  <a:lnTo>
                    <a:pt x="2307" y="747"/>
                  </a:lnTo>
                  <a:lnTo>
                    <a:pt x="2307" y="749"/>
                  </a:lnTo>
                  <a:lnTo>
                    <a:pt x="2305" y="749"/>
                  </a:lnTo>
                  <a:lnTo>
                    <a:pt x="2305" y="752"/>
                  </a:lnTo>
                  <a:lnTo>
                    <a:pt x="2305" y="752"/>
                  </a:lnTo>
                  <a:lnTo>
                    <a:pt x="2305" y="752"/>
                  </a:lnTo>
                  <a:lnTo>
                    <a:pt x="2305" y="752"/>
                  </a:lnTo>
                  <a:lnTo>
                    <a:pt x="2305" y="754"/>
                  </a:lnTo>
                  <a:lnTo>
                    <a:pt x="2303" y="754"/>
                  </a:lnTo>
                  <a:lnTo>
                    <a:pt x="2303" y="756"/>
                  </a:lnTo>
                  <a:lnTo>
                    <a:pt x="2305" y="756"/>
                  </a:lnTo>
                  <a:lnTo>
                    <a:pt x="2305" y="756"/>
                  </a:lnTo>
                  <a:lnTo>
                    <a:pt x="2305" y="756"/>
                  </a:lnTo>
                  <a:lnTo>
                    <a:pt x="2305" y="759"/>
                  </a:lnTo>
                  <a:lnTo>
                    <a:pt x="2305" y="759"/>
                  </a:lnTo>
                  <a:lnTo>
                    <a:pt x="2305" y="759"/>
                  </a:lnTo>
                  <a:lnTo>
                    <a:pt x="2307" y="759"/>
                  </a:lnTo>
                  <a:lnTo>
                    <a:pt x="2307" y="761"/>
                  </a:lnTo>
                  <a:lnTo>
                    <a:pt x="2307" y="761"/>
                  </a:lnTo>
                  <a:lnTo>
                    <a:pt x="2307" y="764"/>
                  </a:lnTo>
                  <a:lnTo>
                    <a:pt x="2307" y="764"/>
                  </a:lnTo>
                  <a:lnTo>
                    <a:pt x="2307" y="764"/>
                  </a:lnTo>
                  <a:lnTo>
                    <a:pt x="2305" y="764"/>
                  </a:lnTo>
                  <a:lnTo>
                    <a:pt x="2305" y="766"/>
                  </a:lnTo>
                  <a:lnTo>
                    <a:pt x="2305" y="766"/>
                  </a:lnTo>
                  <a:lnTo>
                    <a:pt x="2305" y="766"/>
                  </a:lnTo>
                  <a:lnTo>
                    <a:pt x="2305" y="766"/>
                  </a:lnTo>
                  <a:lnTo>
                    <a:pt x="2305" y="768"/>
                  </a:lnTo>
                  <a:lnTo>
                    <a:pt x="2303" y="768"/>
                  </a:lnTo>
                  <a:lnTo>
                    <a:pt x="2303" y="768"/>
                  </a:lnTo>
                  <a:lnTo>
                    <a:pt x="2300" y="768"/>
                  </a:lnTo>
                  <a:lnTo>
                    <a:pt x="2300" y="771"/>
                  </a:lnTo>
                  <a:lnTo>
                    <a:pt x="2300" y="771"/>
                  </a:lnTo>
                  <a:lnTo>
                    <a:pt x="2300" y="768"/>
                  </a:lnTo>
                  <a:lnTo>
                    <a:pt x="2298" y="768"/>
                  </a:lnTo>
                  <a:lnTo>
                    <a:pt x="2298" y="771"/>
                  </a:lnTo>
                  <a:lnTo>
                    <a:pt x="2298" y="771"/>
                  </a:lnTo>
                  <a:lnTo>
                    <a:pt x="2298" y="771"/>
                  </a:lnTo>
                  <a:lnTo>
                    <a:pt x="2296" y="771"/>
                  </a:lnTo>
                  <a:lnTo>
                    <a:pt x="2296" y="775"/>
                  </a:lnTo>
                  <a:lnTo>
                    <a:pt x="2296" y="775"/>
                  </a:lnTo>
                  <a:lnTo>
                    <a:pt x="2296" y="778"/>
                  </a:lnTo>
                  <a:lnTo>
                    <a:pt x="2296" y="778"/>
                  </a:lnTo>
                  <a:lnTo>
                    <a:pt x="2296" y="780"/>
                  </a:lnTo>
                  <a:lnTo>
                    <a:pt x="2293" y="780"/>
                  </a:lnTo>
                  <a:lnTo>
                    <a:pt x="2293" y="782"/>
                  </a:lnTo>
                  <a:lnTo>
                    <a:pt x="2293" y="782"/>
                  </a:lnTo>
                  <a:lnTo>
                    <a:pt x="2293" y="790"/>
                  </a:lnTo>
                  <a:lnTo>
                    <a:pt x="2291" y="790"/>
                  </a:lnTo>
                  <a:lnTo>
                    <a:pt x="2291" y="790"/>
                  </a:lnTo>
                  <a:lnTo>
                    <a:pt x="2291" y="790"/>
                  </a:lnTo>
                  <a:lnTo>
                    <a:pt x="2291" y="792"/>
                  </a:lnTo>
                  <a:lnTo>
                    <a:pt x="2291" y="792"/>
                  </a:lnTo>
                  <a:lnTo>
                    <a:pt x="2291" y="792"/>
                  </a:lnTo>
                  <a:lnTo>
                    <a:pt x="2288" y="792"/>
                  </a:lnTo>
                  <a:lnTo>
                    <a:pt x="2288" y="794"/>
                  </a:lnTo>
                  <a:lnTo>
                    <a:pt x="2291" y="794"/>
                  </a:lnTo>
                  <a:lnTo>
                    <a:pt x="2291" y="794"/>
                  </a:lnTo>
                  <a:lnTo>
                    <a:pt x="2291" y="794"/>
                  </a:lnTo>
                  <a:lnTo>
                    <a:pt x="2291" y="797"/>
                  </a:lnTo>
                  <a:lnTo>
                    <a:pt x="2288" y="797"/>
                  </a:lnTo>
                  <a:lnTo>
                    <a:pt x="2288" y="797"/>
                  </a:lnTo>
                  <a:lnTo>
                    <a:pt x="2291" y="797"/>
                  </a:lnTo>
                  <a:lnTo>
                    <a:pt x="2291" y="799"/>
                  </a:lnTo>
                  <a:lnTo>
                    <a:pt x="2288" y="799"/>
                  </a:lnTo>
                  <a:lnTo>
                    <a:pt x="2288" y="801"/>
                  </a:lnTo>
                  <a:lnTo>
                    <a:pt x="2288" y="801"/>
                  </a:lnTo>
                  <a:lnTo>
                    <a:pt x="2288" y="801"/>
                  </a:lnTo>
                  <a:lnTo>
                    <a:pt x="2286" y="801"/>
                  </a:lnTo>
                  <a:lnTo>
                    <a:pt x="2286" y="804"/>
                  </a:lnTo>
                  <a:lnTo>
                    <a:pt x="2286" y="804"/>
                  </a:lnTo>
                  <a:lnTo>
                    <a:pt x="2286" y="804"/>
                  </a:lnTo>
                  <a:lnTo>
                    <a:pt x="2286" y="804"/>
                  </a:lnTo>
                  <a:lnTo>
                    <a:pt x="2286" y="806"/>
                  </a:lnTo>
                  <a:lnTo>
                    <a:pt x="2284" y="806"/>
                  </a:lnTo>
                  <a:lnTo>
                    <a:pt x="2284" y="806"/>
                  </a:lnTo>
                  <a:lnTo>
                    <a:pt x="2284" y="806"/>
                  </a:lnTo>
                  <a:lnTo>
                    <a:pt x="2284" y="809"/>
                  </a:lnTo>
                  <a:lnTo>
                    <a:pt x="2284" y="809"/>
                  </a:lnTo>
                  <a:lnTo>
                    <a:pt x="2284" y="809"/>
                  </a:lnTo>
                  <a:lnTo>
                    <a:pt x="2281" y="809"/>
                  </a:lnTo>
                  <a:lnTo>
                    <a:pt x="2281" y="811"/>
                  </a:lnTo>
                  <a:lnTo>
                    <a:pt x="2281" y="811"/>
                  </a:lnTo>
                  <a:lnTo>
                    <a:pt x="2281" y="816"/>
                  </a:lnTo>
                  <a:lnTo>
                    <a:pt x="2279" y="816"/>
                  </a:lnTo>
                  <a:lnTo>
                    <a:pt x="2279" y="816"/>
                  </a:lnTo>
                  <a:lnTo>
                    <a:pt x="2279" y="816"/>
                  </a:lnTo>
                  <a:lnTo>
                    <a:pt x="2279" y="818"/>
                  </a:lnTo>
                  <a:lnTo>
                    <a:pt x="2277" y="818"/>
                  </a:lnTo>
                  <a:lnTo>
                    <a:pt x="2277" y="818"/>
                  </a:lnTo>
                  <a:lnTo>
                    <a:pt x="2274" y="818"/>
                  </a:lnTo>
                  <a:lnTo>
                    <a:pt x="2274" y="820"/>
                  </a:lnTo>
                  <a:lnTo>
                    <a:pt x="2274" y="820"/>
                  </a:lnTo>
                  <a:lnTo>
                    <a:pt x="2274" y="823"/>
                  </a:lnTo>
                  <a:lnTo>
                    <a:pt x="2272" y="823"/>
                  </a:lnTo>
                  <a:lnTo>
                    <a:pt x="2272" y="825"/>
                  </a:lnTo>
                  <a:lnTo>
                    <a:pt x="2274" y="825"/>
                  </a:lnTo>
                  <a:lnTo>
                    <a:pt x="2274" y="828"/>
                  </a:lnTo>
                  <a:lnTo>
                    <a:pt x="2272" y="828"/>
                  </a:lnTo>
                  <a:lnTo>
                    <a:pt x="2272" y="830"/>
                  </a:lnTo>
                  <a:lnTo>
                    <a:pt x="2272" y="830"/>
                  </a:lnTo>
                  <a:lnTo>
                    <a:pt x="2272" y="830"/>
                  </a:lnTo>
                  <a:lnTo>
                    <a:pt x="2267" y="830"/>
                  </a:lnTo>
                  <a:lnTo>
                    <a:pt x="2267" y="828"/>
                  </a:lnTo>
                  <a:lnTo>
                    <a:pt x="2265" y="828"/>
                  </a:lnTo>
                  <a:lnTo>
                    <a:pt x="2265" y="828"/>
                  </a:lnTo>
                  <a:lnTo>
                    <a:pt x="2265" y="828"/>
                  </a:lnTo>
                  <a:lnTo>
                    <a:pt x="2265" y="825"/>
                  </a:lnTo>
                  <a:lnTo>
                    <a:pt x="2265" y="825"/>
                  </a:lnTo>
                  <a:lnTo>
                    <a:pt x="2265" y="825"/>
                  </a:lnTo>
                  <a:lnTo>
                    <a:pt x="2262" y="825"/>
                  </a:lnTo>
                  <a:lnTo>
                    <a:pt x="2262" y="823"/>
                  </a:lnTo>
                  <a:lnTo>
                    <a:pt x="2258" y="823"/>
                  </a:lnTo>
                  <a:lnTo>
                    <a:pt x="2258" y="823"/>
                  </a:lnTo>
                  <a:lnTo>
                    <a:pt x="2253" y="823"/>
                  </a:lnTo>
                  <a:lnTo>
                    <a:pt x="2253" y="823"/>
                  </a:lnTo>
                  <a:lnTo>
                    <a:pt x="2251" y="823"/>
                  </a:lnTo>
                  <a:lnTo>
                    <a:pt x="2251" y="825"/>
                  </a:lnTo>
                  <a:lnTo>
                    <a:pt x="2251" y="825"/>
                  </a:lnTo>
                  <a:lnTo>
                    <a:pt x="2251" y="825"/>
                  </a:lnTo>
                  <a:lnTo>
                    <a:pt x="2248" y="825"/>
                  </a:lnTo>
                  <a:lnTo>
                    <a:pt x="2248" y="825"/>
                  </a:lnTo>
                  <a:lnTo>
                    <a:pt x="2248" y="825"/>
                  </a:lnTo>
                  <a:lnTo>
                    <a:pt x="2248" y="823"/>
                  </a:lnTo>
                  <a:lnTo>
                    <a:pt x="2248" y="823"/>
                  </a:lnTo>
                  <a:lnTo>
                    <a:pt x="2248" y="823"/>
                  </a:lnTo>
                  <a:lnTo>
                    <a:pt x="2246" y="823"/>
                  </a:lnTo>
                  <a:lnTo>
                    <a:pt x="2246" y="823"/>
                  </a:lnTo>
                  <a:lnTo>
                    <a:pt x="2243" y="823"/>
                  </a:lnTo>
                  <a:lnTo>
                    <a:pt x="2243" y="825"/>
                  </a:lnTo>
                  <a:lnTo>
                    <a:pt x="2241" y="825"/>
                  </a:lnTo>
                  <a:lnTo>
                    <a:pt x="2241" y="830"/>
                  </a:lnTo>
                  <a:lnTo>
                    <a:pt x="2241" y="830"/>
                  </a:lnTo>
                  <a:lnTo>
                    <a:pt x="2241" y="830"/>
                  </a:lnTo>
                  <a:lnTo>
                    <a:pt x="2239" y="830"/>
                  </a:lnTo>
                  <a:lnTo>
                    <a:pt x="2239" y="830"/>
                  </a:lnTo>
                  <a:lnTo>
                    <a:pt x="2239" y="830"/>
                  </a:lnTo>
                  <a:lnTo>
                    <a:pt x="2239" y="832"/>
                  </a:lnTo>
                  <a:lnTo>
                    <a:pt x="2236" y="832"/>
                  </a:lnTo>
                  <a:lnTo>
                    <a:pt x="2236" y="830"/>
                  </a:lnTo>
                  <a:lnTo>
                    <a:pt x="2234" y="830"/>
                  </a:lnTo>
                  <a:lnTo>
                    <a:pt x="2234" y="832"/>
                  </a:lnTo>
                  <a:lnTo>
                    <a:pt x="2234" y="832"/>
                  </a:lnTo>
                  <a:lnTo>
                    <a:pt x="2234" y="832"/>
                  </a:lnTo>
                  <a:lnTo>
                    <a:pt x="2229" y="832"/>
                  </a:lnTo>
                  <a:lnTo>
                    <a:pt x="2229" y="835"/>
                  </a:lnTo>
                  <a:lnTo>
                    <a:pt x="2227" y="835"/>
                  </a:lnTo>
                  <a:lnTo>
                    <a:pt x="2227" y="835"/>
                  </a:lnTo>
                  <a:lnTo>
                    <a:pt x="2227" y="835"/>
                  </a:lnTo>
                  <a:lnTo>
                    <a:pt x="2227" y="837"/>
                  </a:lnTo>
                  <a:lnTo>
                    <a:pt x="2229" y="837"/>
                  </a:lnTo>
                  <a:lnTo>
                    <a:pt x="2229" y="837"/>
                  </a:lnTo>
                  <a:lnTo>
                    <a:pt x="2229" y="837"/>
                  </a:lnTo>
                  <a:lnTo>
                    <a:pt x="2229" y="839"/>
                  </a:lnTo>
                  <a:lnTo>
                    <a:pt x="2229" y="839"/>
                  </a:lnTo>
                  <a:lnTo>
                    <a:pt x="2229" y="842"/>
                  </a:lnTo>
                  <a:lnTo>
                    <a:pt x="2232" y="842"/>
                  </a:lnTo>
                  <a:lnTo>
                    <a:pt x="2232" y="846"/>
                  </a:lnTo>
                  <a:lnTo>
                    <a:pt x="2232" y="846"/>
                  </a:lnTo>
                  <a:lnTo>
                    <a:pt x="2232" y="849"/>
                  </a:lnTo>
                  <a:lnTo>
                    <a:pt x="2232" y="849"/>
                  </a:lnTo>
                  <a:lnTo>
                    <a:pt x="2232" y="851"/>
                  </a:lnTo>
                  <a:lnTo>
                    <a:pt x="2234" y="851"/>
                  </a:lnTo>
                  <a:lnTo>
                    <a:pt x="2234" y="856"/>
                  </a:lnTo>
                  <a:lnTo>
                    <a:pt x="2232" y="856"/>
                  </a:lnTo>
                  <a:lnTo>
                    <a:pt x="2232" y="861"/>
                  </a:lnTo>
                  <a:lnTo>
                    <a:pt x="2232" y="861"/>
                  </a:lnTo>
                  <a:lnTo>
                    <a:pt x="2232" y="870"/>
                  </a:lnTo>
                  <a:lnTo>
                    <a:pt x="2234" y="870"/>
                  </a:lnTo>
                  <a:lnTo>
                    <a:pt x="2234" y="873"/>
                  </a:lnTo>
                  <a:lnTo>
                    <a:pt x="2232" y="873"/>
                  </a:lnTo>
                  <a:lnTo>
                    <a:pt x="2232" y="875"/>
                  </a:lnTo>
                  <a:lnTo>
                    <a:pt x="2232" y="875"/>
                  </a:lnTo>
                  <a:lnTo>
                    <a:pt x="2232" y="880"/>
                  </a:lnTo>
                  <a:lnTo>
                    <a:pt x="2232" y="880"/>
                  </a:lnTo>
                  <a:lnTo>
                    <a:pt x="2232" y="880"/>
                  </a:lnTo>
                  <a:lnTo>
                    <a:pt x="2229" y="880"/>
                  </a:lnTo>
                  <a:lnTo>
                    <a:pt x="2229" y="880"/>
                  </a:lnTo>
                  <a:lnTo>
                    <a:pt x="2229" y="880"/>
                  </a:lnTo>
                  <a:lnTo>
                    <a:pt x="2229" y="882"/>
                  </a:lnTo>
                  <a:lnTo>
                    <a:pt x="2229" y="882"/>
                  </a:lnTo>
                  <a:lnTo>
                    <a:pt x="2229" y="884"/>
                  </a:lnTo>
                  <a:lnTo>
                    <a:pt x="2227" y="884"/>
                  </a:lnTo>
                  <a:lnTo>
                    <a:pt x="2227" y="884"/>
                  </a:lnTo>
                  <a:lnTo>
                    <a:pt x="2222" y="884"/>
                  </a:lnTo>
                  <a:lnTo>
                    <a:pt x="2222" y="887"/>
                  </a:lnTo>
                  <a:lnTo>
                    <a:pt x="2217" y="887"/>
                  </a:lnTo>
                  <a:lnTo>
                    <a:pt x="2217" y="887"/>
                  </a:lnTo>
                  <a:lnTo>
                    <a:pt x="2217" y="887"/>
                  </a:lnTo>
                  <a:lnTo>
                    <a:pt x="2217" y="889"/>
                  </a:lnTo>
                  <a:lnTo>
                    <a:pt x="2215" y="889"/>
                  </a:lnTo>
                  <a:lnTo>
                    <a:pt x="2215" y="889"/>
                  </a:lnTo>
                  <a:lnTo>
                    <a:pt x="2215" y="889"/>
                  </a:lnTo>
                  <a:lnTo>
                    <a:pt x="2215" y="892"/>
                  </a:lnTo>
                  <a:lnTo>
                    <a:pt x="2217" y="892"/>
                  </a:lnTo>
                  <a:lnTo>
                    <a:pt x="2217" y="889"/>
                  </a:lnTo>
                  <a:lnTo>
                    <a:pt x="2217" y="889"/>
                  </a:lnTo>
                  <a:lnTo>
                    <a:pt x="2217" y="892"/>
                  </a:lnTo>
                  <a:lnTo>
                    <a:pt x="2217" y="892"/>
                  </a:lnTo>
                  <a:lnTo>
                    <a:pt x="2217" y="892"/>
                  </a:lnTo>
                  <a:lnTo>
                    <a:pt x="2220" y="892"/>
                  </a:lnTo>
                  <a:lnTo>
                    <a:pt x="2220" y="894"/>
                  </a:lnTo>
                  <a:lnTo>
                    <a:pt x="2217" y="894"/>
                  </a:lnTo>
                  <a:lnTo>
                    <a:pt x="2217" y="896"/>
                  </a:lnTo>
                  <a:lnTo>
                    <a:pt x="2220" y="896"/>
                  </a:lnTo>
                  <a:lnTo>
                    <a:pt x="2220" y="896"/>
                  </a:lnTo>
                  <a:lnTo>
                    <a:pt x="2220" y="896"/>
                  </a:lnTo>
                  <a:lnTo>
                    <a:pt x="2220" y="901"/>
                  </a:lnTo>
                  <a:lnTo>
                    <a:pt x="2222" y="901"/>
                  </a:lnTo>
                  <a:lnTo>
                    <a:pt x="2222" y="901"/>
                  </a:lnTo>
                  <a:lnTo>
                    <a:pt x="2222" y="901"/>
                  </a:lnTo>
                  <a:lnTo>
                    <a:pt x="2222" y="899"/>
                  </a:lnTo>
                  <a:lnTo>
                    <a:pt x="2222" y="899"/>
                  </a:lnTo>
                  <a:lnTo>
                    <a:pt x="2222" y="896"/>
                  </a:lnTo>
                  <a:lnTo>
                    <a:pt x="2225" y="896"/>
                  </a:lnTo>
                  <a:lnTo>
                    <a:pt x="2225" y="896"/>
                  </a:lnTo>
                  <a:lnTo>
                    <a:pt x="2227" y="896"/>
                  </a:lnTo>
                  <a:lnTo>
                    <a:pt x="2227" y="894"/>
                  </a:lnTo>
                  <a:lnTo>
                    <a:pt x="2225" y="894"/>
                  </a:lnTo>
                  <a:lnTo>
                    <a:pt x="2225" y="892"/>
                  </a:lnTo>
                  <a:lnTo>
                    <a:pt x="2227" y="892"/>
                  </a:lnTo>
                  <a:lnTo>
                    <a:pt x="2227" y="892"/>
                  </a:lnTo>
                  <a:lnTo>
                    <a:pt x="2229" y="892"/>
                  </a:lnTo>
                  <a:lnTo>
                    <a:pt x="2229" y="892"/>
                  </a:lnTo>
                  <a:lnTo>
                    <a:pt x="2229" y="892"/>
                  </a:lnTo>
                  <a:lnTo>
                    <a:pt x="2229" y="894"/>
                  </a:lnTo>
                  <a:lnTo>
                    <a:pt x="2232" y="894"/>
                  </a:lnTo>
                  <a:lnTo>
                    <a:pt x="2232" y="892"/>
                  </a:lnTo>
                  <a:lnTo>
                    <a:pt x="2234" y="892"/>
                  </a:lnTo>
                  <a:lnTo>
                    <a:pt x="2234" y="889"/>
                  </a:lnTo>
                  <a:lnTo>
                    <a:pt x="2236" y="889"/>
                  </a:lnTo>
                  <a:lnTo>
                    <a:pt x="2236" y="887"/>
                  </a:lnTo>
                  <a:lnTo>
                    <a:pt x="2236" y="887"/>
                  </a:lnTo>
                  <a:lnTo>
                    <a:pt x="2236" y="887"/>
                  </a:lnTo>
                  <a:lnTo>
                    <a:pt x="2239" y="887"/>
                  </a:lnTo>
                  <a:lnTo>
                    <a:pt x="2239" y="884"/>
                  </a:lnTo>
                  <a:lnTo>
                    <a:pt x="2239" y="884"/>
                  </a:lnTo>
                  <a:lnTo>
                    <a:pt x="2239" y="882"/>
                  </a:lnTo>
                  <a:lnTo>
                    <a:pt x="2241" y="882"/>
                  </a:lnTo>
                  <a:lnTo>
                    <a:pt x="2241" y="880"/>
                  </a:lnTo>
                  <a:lnTo>
                    <a:pt x="2241" y="880"/>
                  </a:lnTo>
                  <a:lnTo>
                    <a:pt x="2241" y="880"/>
                  </a:lnTo>
                  <a:lnTo>
                    <a:pt x="2243" y="880"/>
                  </a:lnTo>
                  <a:lnTo>
                    <a:pt x="2243" y="880"/>
                  </a:lnTo>
                  <a:lnTo>
                    <a:pt x="2243" y="880"/>
                  </a:lnTo>
                  <a:lnTo>
                    <a:pt x="2243" y="877"/>
                  </a:lnTo>
                  <a:lnTo>
                    <a:pt x="2243" y="877"/>
                  </a:lnTo>
                  <a:lnTo>
                    <a:pt x="2243" y="875"/>
                  </a:lnTo>
                  <a:lnTo>
                    <a:pt x="2246" y="875"/>
                  </a:lnTo>
                  <a:lnTo>
                    <a:pt x="2246" y="875"/>
                  </a:lnTo>
                  <a:lnTo>
                    <a:pt x="2248" y="875"/>
                  </a:lnTo>
                  <a:lnTo>
                    <a:pt x="2248" y="875"/>
                  </a:lnTo>
                  <a:lnTo>
                    <a:pt x="2248" y="875"/>
                  </a:lnTo>
                  <a:lnTo>
                    <a:pt x="2248" y="877"/>
                  </a:lnTo>
                  <a:lnTo>
                    <a:pt x="2246" y="877"/>
                  </a:lnTo>
                  <a:lnTo>
                    <a:pt x="2246" y="880"/>
                  </a:lnTo>
                  <a:lnTo>
                    <a:pt x="2246" y="880"/>
                  </a:lnTo>
                  <a:lnTo>
                    <a:pt x="2246" y="880"/>
                  </a:lnTo>
                  <a:lnTo>
                    <a:pt x="2243" y="880"/>
                  </a:lnTo>
                  <a:lnTo>
                    <a:pt x="2243" y="882"/>
                  </a:lnTo>
                  <a:lnTo>
                    <a:pt x="2243" y="882"/>
                  </a:lnTo>
                  <a:lnTo>
                    <a:pt x="2243" y="884"/>
                  </a:lnTo>
                  <a:lnTo>
                    <a:pt x="2241" y="884"/>
                  </a:lnTo>
                  <a:lnTo>
                    <a:pt x="2241" y="887"/>
                  </a:lnTo>
                  <a:lnTo>
                    <a:pt x="2243" y="887"/>
                  </a:lnTo>
                  <a:lnTo>
                    <a:pt x="2243" y="884"/>
                  </a:lnTo>
                  <a:lnTo>
                    <a:pt x="2243" y="884"/>
                  </a:lnTo>
                  <a:lnTo>
                    <a:pt x="2243" y="884"/>
                  </a:lnTo>
                  <a:lnTo>
                    <a:pt x="2248" y="884"/>
                  </a:lnTo>
                  <a:lnTo>
                    <a:pt x="2248" y="882"/>
                  </a:lnTo>
                  <a:lnTo>
                    <a:pt x="2248" y="882"/>
                  </a:lnTo>
                  <a:lnTo>
                    <a:pt x="2248" y="880"/>
                  </a:lnTo>
                  <a:lnTo>
                    <a:pt x="2248" y="880"/>
                  </a:lnTo>
                  <a:lnTo>
                    <a:pt x="2248" y="880"/>
                  </a:lnTo>
                  <a:lnTo>
                    <a:pt x="2251" y="880"/>
                  </a:lnTo>
                  <a:lnTo>
                    <a:pt x="2251" y="880"/>
                  </a:lnTo>
                  <a:lnTo>
                    <a:pt x="2251" y="880"/>
                  </a:lnTo>
                  <a:lnTo>
                    <a:pt x="2251" y="877"/>
                  </a:lnTo>
                  <a:lnTo>
                    <a:pt x="2253" y="877"/>
                  </a:lnTo>
                  <a:lnTo>
                    <a:pt x="2253" y="877"/>
                  </a:lnTo>
                  <a:lnTo>
                    <a:pt x="2255" y="877"/>
                  </a:lnTo>
                  <a:lnTo>
                    <a:pt x="2255" y="880"/>
                  </a:lnTo>
                  <a:lnTo>
                    <a:pt x="2255" y="880"/>
                  </a:lnTo>
                  <a:lnTo>
                    <a:pt x="2255" y="880"/>
                  </a:lnTo>
                  <a:lnTo>
                    <a:pt x="2255" y="880"/>
                  </a:lnTo>
                  <a:lnTo>
                    <a:pt x="2255" y="887"/>
                  </a:lnTo>
                  <a:lnTo>
                    <a:pt x="2258" y="887"/>
                  </a:lnTo>
                  <a:lnTo>
                    <a:pt x="2258" y="887"/>
                  </a:lnTo>
                  <a:lnTo>
                    <a:pt x="2258" y="887"/>
                  </a:lnTo>
                  <a:lnTo>
                    <a:pt x="2258" y="889"/>
                  </a:lnTo>
                  <a:lnTo>
                    <a:pt x="2260" y="889"/>
                  </a:lnTo>
                  <a:lnTo>
                    <a:pt x="2260" y="887"/>
                  </a:lnTo>
                  <a:lnTo>
                    <a:pt x="2265" y="887"/>
                  </a:lnTo>
                  <a:lnTo>
                    <a:pt x="2265" y="887"/>
                  </a:lnTo>
                  <a:lnTo>
                    <a:pt x="2265" y="887"/>
                  </a:lnTo>
                  <a:lnTo>
                    <a:pt x="2265" y="889"/>
                  </a:lnTo>
                  <a:lnTo>
                    <a:pt x="2269" y="889"/>
                  </a:lnTo>
                  <a:lnTo>
                    <a:pt x="2269" y="889"/>
                  </a:lnTo>
                  <a:lnTo>
                    <a:pt x="2269" y="889"/>
                  </a:lnTo>
                  <a:lnTo>
                    <a:pt x="2269" y="887"/>
                  </a:lnTo>
                  <a:lnTo>
                    <a:pt x="2269" y="887"/>
                  </a:lnTo>
                  <a:lnTo>
                    <a:pt x="2269" y="892"/>
                  </a:lnTo>
                  <a:lnTo>
                    <a:pt x="2274" y="892"/>
                  </a:lnTo>
                  <a:lnTo>
                    <a:pt x="2274" y="889"/>
                  </a:lnTo>
                  <a:lnTo>
                    <a:pt x="2277" y="889"/>
                  </a:lnTo>
                  <a:lnTo>
                    <a:pt x="2277" y="889"/>
                  </a:lnTo>
                  <a:lnTo>
                    <a:pt x="2281" y="889"/>
                  </a:lnTo>
                  <a:lnTo>
                    <a:pt x="2281" y="887"/>
                  </a:lnTo>
                  <a:lnTo>
                    <a:pt x="2284" y="887"/>
                  </a:lnTo>
                  <a:lnTo>
                    <a:pt x="2284" y="887"/>
                  </a:lnTo>
                  <a:lnTo>
                    <a:pt x="2284" y="887"/>
                  </a:lnTo>
                  <a:lnTo>
                    <a:pt x="2284" y="887"/>
                  </a:lnTo>
                  <a:lnTo>
                    <a:pt x="2286" y="887"/>
                  </a:lnTo>
                  <a:lnTo>
                    <a:pt x="2286" y="887"/>
                  </a:lnTo>
                  <a:lnTo>
                    <a:pt x="2288" y="887"/>
                  </a:lnTo>
                  <a:lnTo>
                    <a:pt x="2288" y="884"/>
                  </a:lnTo>
                  <a:lnTo>
                    <a:pt x="2288" y="884"/>
                  </a:lnTo>
                  <a:lnTo>
                    <a:pt x="2288" y="887"/>
                  </a:lnTo>
                  <a:lnTo>
                    <a:pt x="2291" y="887"/>
                  </a:lnTo>
                  <a:lnTo>
                    <a:pt x="2291" y="884"/>
                  </a:lnTo>
                  <a:lnTo>
                    <a:pt x="2291" y="884"/>
                  </a:lnTo>
                  <a:lnTo>
                    <a:pt x="2291" y="884"/>
                  </a:lnTo>
                  <a:lnTo>
                    <a:pt x="2293" y="884"/>
                  </a:lnTo>
                  <a:lnTo>
                    <a:pt x="2293" y="882"/>
                  </a:lnTo>
                  <a:lnTo>
                    <a:pt x="2296" y="882"/>
                  </a:lnTo>
                  <a:lnTo>
                    <a:pt x="2296" y="882"/>
                  </a:lnTo>
                  <a:lnTo>
                    <a:pt x="2296" y="882"/>
                  </a:lnTo>
                  <a:lnTo>
                    <a:pt x="2296" y="880"/>
                  </a:lnTo>
                  <a:lnTo>
                    <a:pt x="2298" y="880"/>
                  </a:lnTo>
                  <a:lnTo>
                    <a:pt x="2298" y="880"/>
                  </a:lnTo>
                  <a:lnTo>
                    <a:pt x="2300" y="880"/>
                  </a:lnTo>
                  <a:lnTo>
                    <a:pt x="2300" y="880"/>
                  </a:lnTo>
                  <a:lnTo>
                    <a:pt x="2303" y="880"/>
                  </a:lnTo>
                  <a:lnTo>
                    <a:pt x="2303" y="877"/>
                  </a:lnTo>
                  <a:lnTo>
                    <a:pt x="2303" y="877"/>
                  </a:lnTo>
                  <a:lnTo>
                    <a:pt x="2303" y="877"/>
                  </a:lnTo>
                  <a:lnTo>
                    <a:pt x="2305" y="877"/>
                  </a:lnTo>
                  <a:lnTo>
                    <a:pt x="2305" y="875"/>
                  </a:lnTo>
                  <a:lnTo>
                    <a:pt x="2307" y="875"/>
                  </a:lnTo>
                  <a:lnTo>
                    <a:pt x="2307" y="875"/>
                  </a:lnTo>
                  <a:lnTo>
                    <a:pt x="2310" y="875"/>
                  </a:lnTo>
                  <a:lnTo>
                    <a:pt x="2310" y="873"/>
                  </a:lnTo>
                  <a:lnTo>
                    <a:pt x="2310" y="873"/>
                  </a:lnTo>
                  <a:lnTo>
                    <a:pt x="2310" y="873"/>
                  </a:lnTo>
                  <a:lnTo>
                    <a:pt x="2312" y="873"/>
                  </a:lnTo>
                  <a:lnTo>
                    <a:pt x="2312" y="870"/>
                  </a:lnTo>
                  <a:lnTo>
                    <a:pt x="2314" y="870"/>
                  </a:lnTo>
                  <a:lnTo>
                    <a:pt x="2314" y="870"/>
                  </a:lnTo>
                  <a:lnTo>
                    <a:pt x="2317" y="870"/>
                  </a:lnTo>
                  <a:lnTo>
                    <a:pt x="2317" y="868"/>
                  </a:lnTo>
                  <a:lnTo>
                    <a:pt x="2317" y="868"/>
                  </a:lnTo>
                  <a:lnTo>
                    <a:pt x="2317" y="865"/>
                  </a:lnTo>
                  <a:lnTo>
                    <a:pt x="2319" y="865"/>
                  </a:lnTo>
                  <a:lnTo>
                    <a:pt x="2319" y="865"/>
                  </a:lnTo>
                  <a:lnTo>
                    <a:pt x="2322" y="865"/>
                  </a:lnTo>
                  <a:lnTo>
                    <a:pt x="2322" y="863"/>
                  </a:lnTo>
                  <a:lnTo>
                    <a:pt x="2322" y="863"/>
                  </a:lnTo>
                  <a:lnTo>
                    <a:pt x="2322" y="863"/>
                  </a:lnTo>
                  <a:lnTo>
                    <a:pt x="2324" y="863"/>
                  </a:lnTo>
                  <a:lnTo>
                    <a:pt x="2324" y="861"/>
                  </a:lnTo>
                  <a:lnTo>
                    <a:pt x="2324" y="861"/>
                  </a:lnTo>
                  <a:lnTo>
                    <a:pt x="2324" y="861"/>
                  </a:lnTo>
                  <a:lnTo>
                    <a:pt x="2324" y="861"/>
                  </a:lnTo>
                  <a:lnTo>
                    <a:pt x="2324" y="856"/>
                  </a:lnTo>
                  <a:lnTo>
                    <a:pt x="2329" y="856"/>
                  </a:lnTo>
                  <a:lnTo>
                    <a:pt x="2329" y="851"/>
                  </a:lnTo>
                  <a:lnTo>
                    <a:pt x="2329" y="851"/>
                  </a:lnTo>
                  <a:lnTo>
                    <a:pt x="2329" y="851"/>
                  </a:lnTo>
                  <a:lnTo>
                    <a:pt x="2331" y="851"/>
                  </a:lnTo>
                  <a:lnTo>
                    <a:pt x="2331" y="851"/>
                  </a:lnTo>
                  <a:lnTo>
                    <a:pt x="2331" y="851"/>
                  </a:lnTo>
                  <a:lnTo>
                    <a:pt x="2331" y="849"/>
                  </a:lnTo>
                  <a:lnTo>
                    <a:pt x="2331" y="849"/>
                  </a:lnTo>
                  <a:lnTo>
                    <a:pt x="2331" y="846"/>
                  </a:lnTo>
                  <a:lnTo>
                    <a:pt x="2333" y="846"/>
                  </a:lnTo>
                  <a:lnTo>
                    <a:pt x="2333" y="846"/>
                  </a:lnTo>
                  <a:lnTo>
                    <a:pt x="2336" y="846"/>
                  </a:lnTo>
                  <a:lnTo>
                    <a:pt x="2336" y="844"/>
                  </a:lnTo>
                  <a:lnTo>
                    <a:pt x="2338" y="844"/>
                  </a:lnTo>
                  <a:lnTo>
                    <a:pt x="2338" y="844"/>
                  </a:lnTo>
                  <a:lnTo>
                    <a:pt x="2338" y="844"/>
                  </a:lnTo>
                  <a:lnTo>
                    <a:pt x="2338" y="842"/>
                  </a:lnTo>
                  <a:lnTo>
                    <a:pt x="2340" y="842"/>
                  </a:lnTo>
                  <a:lnTo>
                    <a:pt x="2340" y="839"/>
                  </a:lnTo>
                  <a:lnTo>
                    <a:pt x="2343" y="839"/>
                  </a:lnTo>
                  <a:lnTo>
                    <a:pt x="2343" y="839"/>
                  </a:lnTo>
                  <a:lnTo>
                    <a:pt x="2343" y="839"/>
                  </a:lnTo>
                  <a:lnTo>
                    <a:pt x="2343" y="837"/>
                  </a:lnTo>
                  <a:lnTo>
                    <a:pt x="2345" y="837"/>
                  </a:lnTo>
                  <a:lnTo>
                    <a:pt x="2345" y="837"/>
                  </a:lnTo>
                  <a:lnTo>
                    <a:pt x="2345" y="837"/>
                  </a:lnTo>
                  <a:lnTo>
                    <a:pt x="2345" y="835"/>
                  </a:lnTo>
                  <a:lnTo>
                    <a:pt x="2348" y="835"/>
                  </a:lnTo>
                  <a:lnTo>
                    <a:pt x="2348" y="832"/>
                  </a:lnTo>
                  <a:lnTo>
                    <a:pt x="2348" y="832"/>
                  </a:lnTo>
                  <a:lnTo>
                    <a:pt x="2348" y="830"/>
                  </a:lnTo>
                  <a:lnTo>
                    <a:pt x="2350" y="830"/>
                  </a:lnTo>
                  <a:lnTo>
                    <a:pt x="2350" y="830"/>
                  </a:lnTo>
                  <a:lnTo>
                    <a:pt x="2352" y="830"/>
                  </a:lnTo>
                  <a:lnTo>
                    <a:pt x="2352" y="828"/>
                  </a:lnTo>
                  <a:lnTo>
                    <a:pt x="2352" y="828"/>
                  </a:lnTo>
                  <a:lnTo>
                    <a:pt x="2352" y="825"/>
                  </a:lnTo>
                  <a:lnTo>
                    <a:pt x="2355" y="825"/>
                  </a:lnTo>
                  <a:lnTo>
                    <a:pt x="2355" y="825"/>
                  </a:lnTo>
                  <a:lnTo>
                    <a:pt x="2357" y="825"/>
                  </a:lnTo>
                  <a:lnTo>
                    <a:pt x="2357" y="823"/>
                  </a:lnTo>
                  <a:lnTo>
                    <a:pt x="2357" y="823"/>
                  </a:lnTo>
                  <a:lnTo>
                    <a:pt x="2357" y="823"/>
                  </a:lnTo>
                  <a:lnTo>
                    <a:pt x="2359" y="823"/>
                  </a:lnTo>
                  <a:lnTo>
                    <a:pt x="2359" y="820"/>
                  </a:lnTo>
                  <a:lnTo>
                    <a:pt x="2362" y="820"/>
                  </a:lnTo>
                  <a:lnTo>
                    <a:pt x="2362" y="820"/>
                  </a:lnTo>
                  <a:lnTo>
                    <a:pt x="2362" y="820"/>
                  </a:lnTo>
                  <a:lnTo>
                    <a:pt x="2362" y="820"/>
                  </a:lnTo>
                  <a:lnTo>
                    <a:pt x="2362" y="820"/>
                  </a:lnTo>
                  <a:lnTo>
                    <a:pt x="2362" y="818"/>
                  </a:lnTo>
                  <a:lnTo>
                    <a:pt x="2364" y="818"/>
                  </a:lnTo>
                  <a:lnTo>
                    <a:pt x="2364" y="818"/>
                  </a:lnTo>
                  <a:lnTo>
                    <a:pt x="2364" y="818"/>
                  </a:lnTo>
                  <a:lnTo>
                    <a:pt x="2364" y="816"/>
                  </a:lnTo>
                  <a:lnTo>
                    <a:pt x="2364" y="816"/>
                  </a:lnTo>
                  <a:lnTo>
                    <a:pt x="2364" y="816"/>
                  </a:lnTo>
                  <a:lnTo>
                    <a:pt x="2367" y="816"/>
                  </a:lnTo>
                  <a:lnTo>
                    <a:pt x="2367" y="813"/>
                  </a:lnTo>
                  <a:lnTo>
                    <a:pt x="2369" y="813"/>
                  </a:lnTo>
                  <a:lnTo>
                    <a:pt x="2369" y="813"/>
                  </a:lnTo>
                  <a:lnTo>
                    <a:pt x="2369" y="813"/>
                  </a:lnTo>
                  <a:lnTo>
                    <a:pt x="2369" y="811"/>
                  </a:lnTo>
                  <a:lnTo>
                    <a:pt x="2371" y="811"/>
                  </a:lnTo>
                  <a:lnTo>
                    <a:pt x="2371" y="811"/>
                  </a:lnTo>
                  <a:lnTo>
                    <a:pt x="2371" y="811"/>
                  </a:lnTo>
                  <a:lnTo>
                    <a:pt x="2371" y="809"/>
                  </a:lnTo>
                  <a:lnTo>
                    <a:pt x="2374" y="809"/>
                  </a:lnTo>
                  <a:lnTo>
                    <a:pt x="2374" y="809"/>
                  </a:lnTo>
                  <a:lnTo>
                    <a:pt x="2374" y="809"/>
                  </a:lnTo>
                  <a:lnTo>
                    <a:pt x="2374" y="806"/>
                  </a:lnTo>
                  <a:lnTo>
                    <a:pt x="2376" y="806"/>
                  </a:lnTo>
                  <a:lnTo>
                    <a:pt x="2376" y="806"/>
                  </a:lnTo>
                  <a:lnTo>
                    <a:pt x="2376" y="806"/>
                  </a:lnTo>
                  <a:lnTo>
                    <a:pt x="2376" y="804"/>
                  </a:lnTo>
                  <a:lnTo>
                    <a:pt x="2376" y="804"/>
                  </a:lnTo>
                  <a:lnTo>
                    <a:pt x="2376" y="804"/>
                  </a:lnTo>
                  <a:lnTo>
                    <a:pt x="2378" y="804"/>
                  </a:lnTo>
                  <a:lnTo>
                    <a:pt x="2378" y="801"/>
                  </a:lnTo>
                  <a:lnTo>
                    <a:pt x="2378" y="801"/>
                  </a:lnTo>
                  <a:lnTo>
                    <a:pt x="2378" y="801"/>
                  </a:lnTo>
                  <a:lnTo>
                    <a:pt x="2378" y="801"/>
                  </a:lnTo>
                  <a:lnTo>
                    <a:pt x="2378" y="801"/>
                  </a:lnTo>
                  <a:lnTo>
                    <a:pt x="2381" y="801"/>
                  </a:lnTo>
                  <a:lnTo>
                    <a:pt x="2381" y="797"/>
                  </a:lnTo>
                  <a:lnTo>
                    <a:pt x="2381" y="797"/>
                  </a:lnTo>
                  <a:lnTo>
                    <a:pt x="2381" y="797"/>
                  </a:lnTo>
                  <a:lnTo>
                    <a:pt x="2383" y="797"/>
                  </a:lnTo>
                  <a:lnTo>
                    <a:pt x="2383" y="794"/>
                  </a:lnTo>
                  <a:lnTo>
                    <a:pt x="2383" y="794"/>
                  </a:lnTo>
                  <a:lnTo>
                    <a:pt x="2383" y="792"/>
                  </a:lnTo>
                  <a:lnTo>
                    <a:pt x="2385" y="792"/>
                  </a:lnTo>
                  <a:lnTo>
                    <a:pt x="2385" y="790"/>
                  </a:lnTo>
                  <a:lnTo>
                    <a:pt x="2388" y="790"/>
                  </a:lnTo>
                  <a:lnTo>
                    <a:pt x="2388" y="787"/>
                  </a:lnTo>
                  <a:lnTo>
                    <a:pt x="2388" y="787"/>
                  </a:lnTo>
                  <a:lnTo>
                    <a:pt x="2388" y="785"/>
                  </a:lnTo>
                  <a:lnTo>
                    <a:pt x="2388" y="785"/>
                  </a:lnTo>
                  <a:lnTo>
                    <a:pt x="2388" y="785"/>
                  </a:lnTo>
                  <a:lnTo>
                    <a:pt x="2390" y="785"/>
                  </a:lnTo>
                  <a:lnTo>
                    <a:pt x="2390" y="782"/>
                  </a:lnTo>
                  <a:lnTo>
                    <a:pt x="2390" y="782"/>
                  </a:lnTo>
                  <a:lnTo>
                    <a:pt x="2390" y="780"/>
                  </a:lnTo>
                  <a:lnTo>
                    <a:pt x="2393" y="780"/>
                  </a:lnTo>
                  <a:lnTo>
                    <a:pt x="2393" y="778"/>
                  </a:lnTo>
                  <a:lnTo>
                    <a:pt x="2393" y="778"/>
                  </a:lnTo>
                  <a:lnTo>
                    <a:pt x="2393" y="778"/>
                  </a:lnTo>
                  <a:lnTo>
                    <a:pt x="2395" y="778"/>
                  </a:lnTo>
                  <a:lnTo>
                    <a:pt x="2395" y="775"/>
                  </a:lnTo>
                  <a:lnTo>
                    <a:pt x="2395" y="775"/>
                  </a:lnTo>
                  <a:lnTo>
                    <a:pt x="2395" y="775"/>
                  </a:lnTo>
                  <a:lnTo>
                    <a:pt x="2395" y="775"/>
                  </a:lnTo>
                  <a:lnTo>
                    <a:pt x="2395" y="773"/>
                  </a:lnTo>
                  <a:lnTo>
                    <a:pt x="2397" y="773"/>
                  </a:lnTo>
                  <a:lnTo>
                    <a:pt x="2397" y="773"/>
                  </a:lnTo>
                  <a:lnTo>
                    <a:pt x="2400" y="773"/>
                  </a:lnTo>
                  <a:lnTo>
                    <a:pt x="2400" y="771"/>
                  </a:lnTo>
                  <a:lnTo>
                    <a:pt x="2402" y="771"/>
                  </a:lnTo>
                  <a:lnTo>
                    <a:pt x="2402" y="768"/>
                  </a:lnTo>
                  <a:lnTo>
                    <a:pt x="2402" y="768"/>
                  </a:lnTo>
                  <a:lnTo>
                    <a:pt x="2402" y="766"/>
                  </a:lnTo>
                  <a:lnTo>
                    <a:pt x="2402" y="766"/>
                  </a:lnTo>
                  <a:lnTo>
                    <a:pt x="2402" y="766"/>
                  </a:lnTo>
                  <a:lnTo>
                    <a:pt x="2404" y="766"/>
                  </a:lnTo>
                  <a:lnTo>
                    <a:pt x="2404" y="764"/>
                  </a:lnTo>
                  <a:lnTo>
                    <a:pt x="2404" y="764"/>
                  </a:lnTo>
                  <a:lnTo>
                    <a:pt x="2404" y="761"/>
                  </a:lnTo>
                  <a:lnTo>
                    <a:pt x="2404" y="761"/>
                  </a:lnTo>
                  <a:lnTo>
                    <a:pt x="2404" y="761"/>
                  </a:lnTo>
                  <a:lnTo>
                    <a:pt x="2407" y="761"/>
                  </a:lnTo>
                  <a:lnTo>
                    <a:pt x="2407" y="759"/>
                  </a:lnTo>
                  <a:lnTo>
                    <a:pt x="2407" y="759"/>
                  </a:lnTo>
                  <a:lnTo>
                    <a:pt x="2407" y="759"/>
                  </a:lnTo>
                  <a:lnTo>
                    <a:pt x="2409" y="759"/>
                  </a:lnTo>
                  <a:lnTo>
                    <a:pt x="2409" y="756"/>
                  </a:lnTo>
                  <a:lnTo>
                    <a:pt x="2411" y="756"/>
                  </a:lnTo>
                  <a:lnTo>
                    <a:pt x="2411" y="756"/>
                  </a:lnTo>
                  <a:lnTo>
                    <a:pt x="2411" y="756"/>
                  </a:lnTo>
                  <a:lnTo>
                    <a:pt x="2411" y="754"/>
                  </a:lnTo>
                  <a:lnTo>
                    <a:pt x="2411" y="754"/>
                  </a:lnTo>
                  <a:lnTo>
                    <a:pt x="2411" y="754"/>
                  </a:lnTo>
                  <a:lnTo>
                    <a:pt x="2414" y="754"/>
                  </a:lnTo>
                  <a:lnTo>
                    <a:pt x="2414" y="752"/>
                  </a:lnTo>
                  <a:lnTo>
                    <a:pt x="2414" y="752"/>
                  </a:lnTo>
                  <a:lnTo>
                    <a:pt x="2414" y="752"/>
                  </a:lnTo>
                  <a:lnTo>
                    <a:pt x="2416" y="752"/>
                  </a:lnTo>
                  <a:lnTo>
                    <a:pt x="2416" y="752"/>
                  </a:lnTo>
                  <a:lnTo>
                    <a:pt x="2416" y="752"/>
                  </a:lnTo>
                  <a:lnTo>
                    <a:pt x="2416" y="749"/>
                  </a:lnTo>
                  <a:lnTo>
                    <a:pt x="2419" y="749"/>
                  </a:lnTo>
                  <a:lnTo>
                    <a:pt x="2419" y="749"/>
                  </a:lnTo>
                  <a:lnTo>
                    <a:pt x="2419" y="749"/>
                  </a:lnTo>
                  <a:lnTo>
                    <a:pt x="2419" y="747"/>
                  </a:lnTo>
                  <a:lnTo>
                    <a:pt x="2421" y="747"/>
                  </a:lnTo>
                  <a:lnTo>
                    <a:pt x="2421" y="747"/>
                  </a:lnTo>
                  <a:lnTo>
                    <a:pt x="2423" y="747"/>
                  </a:lnTo>
                  <a:lnTo>
                    <a:pt x="2423" y="745"/>
                  </a:lnTo>
                  <a:lnTo>
                    <a:pt x="2423" y="745"/>
                  </a:lnTo>
                  <a:lnTo>
                    <a:pt x="2423" y="745"/>
                  </a:lnTo>
                  <a:lnTo>
                    <a:pt x="2426" y="745"/>
                  </a:lnTo>
                  <a:lnTo>
                    <a:pt x="2426" y="735"/>
                  </a:lnTo>
                  <a:lnTo>
                    <a:pt x="2426" y="735"/>
                  </a:lnTo>
                  <a:lnTo>
                    <a:pt x="2426" y="733"/>
                  </a:lnTo>
                  <a:lnTo>
                    <a:pt x="2428" y="733"/>
                  </a:lnTo>
                  <a:lnTo>
                    <a:pt x="2428" y="733"/>
                  </a:lnTo>
                  <a:lnTo>
                    <a:pt x="2428" y="733"/>
                  </a:lnTo>
                  <a:lnTo>
                    <a:pt x="2428" y="730"/>
                  </a:lnTo>
                  <a:lnTo>
                    <a:pt x="2430" y="730"/>
                  </a:lnTo>
                  <a:lnTo>
                    <a:pt x="2430" y="730"/>
                  </a:lnTo>
                  <a:lnTo>
                    <a:pt x="2428" y="730"/>
                  </a:lnTo>
                  <a:lnTo>
                    <a:pt x="2428" y="728"/>
                  </a:lnTo>
                  <a:lnTo>
                    <a:pt x="2428" y="728"/>
                  </a:lnTo>
                  <a:lnTo>
                    <a:pt x="2428" y="728"/>
                  </a:lnTo>
                  <a:lnTo>
                    <a:pt x="2428" y="728"/>
                  </a:lnTo>
                  <a:lnTo>
                    <a:pt x="2428" y="723"/>
                  </a:lnTo>
                  <a:lnTo>
                    <a:pt x="2430" y="723"/>
                  </a:lnTo>
                  <a:lnTo>
                    <a:pt x="2430" y="723"/>
                  </a:lnTo>
                  <a:lnTo>
                    <a:pt x="2430" y="723"/>
                  </a:lnTo>
                  <a:lnTo>
                    <a:pt x="2430" y="719"/>
                  </a:lnTo>
                  <a:lnTo>
                    <a:pt x="2430" y="719"/>
                  </a:lnTo>
                  <a:lnTo>
                    <a:pt x="2430" y="719"/>
                  </a:lnTo>
                  <a:lnTo>
                    <a:pt x="2433" y="719"/>
                  </a:lnTo>
                  <a:lnTo>
                    <a:pt x="2433" y="716"/>
                  </a:lnTo>
                  <a:lnTo>
                    <a:pt x="2433" y="716"/>
                  </a:lnTo>
                  <a:lnTo>
                    <a:pt x="2433" y="714"/>
                  </a:lnTo>
                  <a:lnTo>
                    <a:pt x="2433" y="714"/>
                  </a:lnTo>
                  <a:lnTo>
                    <a:pt x="2433" y="709"/>
                  </a:lnTo>
                  <a:lnTo>
                    <a:pt x="2430" y="709"/>
                  </a:lnTo>
                  <a:lnTo>
                    <a:pt x="2430" y="709"/>
                  </a:lnTo>
                  <a:lnTo>
                    <a:pt x="2430" y="709"/>
                  </a:lnTo>
                  <a:lnTo>
                    <a:pt x="2430" y="707"/>
                  </a:lnTo>
                  <a:lnTo>
                    <a:pt x="2430" y="707"/>
                  </a:lnTo>
                  <a:lnTo>
                    <a:pt x="2430" y="704"/>
                  </a:lnTo>
                  <a:lnTo>
                    <a:pt x="2433" y="704"/>
                  </a:lnTo>
                  <a:lnTo>
                    <a:pt x="2433" y="704"/>
                  </a:lnTo>
                  <a:lnTo>
                    <a:pt x="2435" y="704"/>
                  </a:lnTo>
                  <a:lnTo>
                    <a:pt x="2435" y="702"/>
                  </a:lnTo>
                  <a:lnTo>
                    <a:pt x="2435" y="702"/>
                  </a:lnTo>
                  <a:lnTo>
                    <a:pt x="2435" y="702"/>
                  </a:lnTo>
                  <a:lnTo>
                    <a:pt x="2433" y="702"/>
                  </a:lnTo>
                  <a:lnTo>
                    <a:pt x="2433" y="692"/>
                  </a:lnTo>
                  <a:lnTo>
                    <a:pt x="2430" y="692"/>
                  </a:lnTo>
                  <a:lnTo>
                    <a:pt x="2430" y="692"/>
                  </a:lnTo>
                  <a:lnTo>
                    <a:pt x="2430" y="692"/>
                  </a:lnTo>
                  <a:lnTo>
                    <a:pt x="2430" y="690"/>
                  </a:lnTo>
                  <a:lnTo>
                    <a:pt x="2430" y="690"/>
                  </a:lnTo>
                  <a:lnTo>
                    <a:pt x="2430" y="685"/>
                  </a:lnTo>
                  <a:lnTo>
                    <a:pt x="2430" y="685"/>
                  </a:lnTo>
                  <a:lnTo>
                    <a:pt x="2430" y="685"/>
                  </a:lnTo>
                  <a:lnTo>
                    <a:pt x="2430" y="685"/>
                  </a:lnTo>
                  <a:lnTo>
                    <a:pt x="2430" y="683"/>
                  </a:lnTo>
                  <a:lnTo>
                    <a:pt x="2433" y="683"/>
                  </a:lnTo>
                  <a:lnTo>
                    <a:pt x="2433" y="683"/>
                  </a:lnTo>
                  <a:lnTo>
                    <a:pt x="2433" y="683"/>
                  </a:lnTo>
                  <a:lnTo>
                    <a:pt x="2433" y="681"/>
                  </a:lnTo>
                  <a:lnTo>
                    <a:pt x="2435" y="681"/>
                  </a:lnTo>
                  <a:lnTo>
                    <a:pt x="2435" y="678"/>
                  </a:lnTo>
                  <a:lnTo>
                    <a:pt x="2435" y="678"/>
                  </a:lnTo>
                  <a:lnTo>
                    <a:pt x="2435" y="676"/>
                  </a:lnTo>
                  <a:lnTo>
                    <a:pt x="2435" y="676"/>
                  </a:lnTo>
                  <a:lnTo>
                    <a:pt x="2435" y="673"/>
                  </a:lnTo>
                  <a:lnTo>
                    <a:pt x="2435" y="673"/>
                  </a:lnTo>
                  <a:lnTo>
                    <a:pt x="2435" y="671"/>
                  </a:lnTo>
                  <a:lnTo>
                    <a:pt x="2438" y="671"/>
                  </a:lnTo>
                  <a:lnTo>
                    <a:pt x="2438" y="671"/>
                  </a:lnTo>
                  <a:lnTo>
                    <a:pt x="2438" y="671"/>
                  </a:lnTo>
                  <a:lnTo>
                    <a:pt x="2438" y="671"/>
                  </a:lnTo>
                  <a:lnTo>
                    <a:pt x="2440" y="671"/>
                  </a:lnTo>
                  <a:lnTo>
                    <a:pt x="2440" y="669"/>
                  </a:lnTo>
                  <a:lnTo>
                    <a:pt x="2440" y="669"/>
                  </a:lnTo>
                  <a:lnTo>
                    <a:pt x="2440" y="664"/>
                  </a:lnTo>
                  <a:lnTo>
                    <a:pt x="2442" y="664"/>
                  </a:lnTo>
                  <a:lnTo>
                    <a:pt x="2442" y="662"/>
                  </a:lnTo>
                  <a:lnTo>
                    <a:pt x="2445" y="662"/>
                  </a:lnTo>
                  <a:lnTo>
                    <a:pt x="2445" y="662"/>
                  </a:lnTo>
                  <a:lnTo>
                    <a:pt x="2445" y="662"/>
                  </a:lnTo>
                  <a:lnTo>
                    <a:pt x="2445" y="659"/>
                  </a:lnTo>
                  <a:lnTo>
                    <a:pt x="2447" y="659"/>
                  </a:lnTo>
                  <a:lnTo>
                    <a:pt x="2447" y="657"/>
                  </a:lnTo>
                  <a:lnTo>
                    <a:pt x="2447" y="657"/>
                  </a:lnTo>
                  <a:lnTo>
                    <a:pt x="2447" y="657"/>
                  </a:lnTo>
                  <a:lnTo>
                    <a:pt x="2449" y="657"/>
                  </a:lnTo>
                  <a:lnTo>
                    <a:pt x="2449" y="655"/>
                  </a:lnTo>
                  <a:lnTo>
                    <a:pt x="2452" y="655"/>
                  </a:lnTo>
                  <a:lnTo>
                    <a:pt x="2452" y="655"/>
                  </a:lnTo>
                  <a:lnTo>
                    <a:pt x="2452" y="655"/>
                  </a:lnTo>
                  <a:lnTo>
                    <a:pt x="2452" y="652"/>
                  </a:lnTo>
                  <a:lnTo>
                    <a:pt x="2449" y="652"/>
                  </a:lnTo>
                  <a:lnTo>
                    <a:pt x="2449" y="652"/>
                  </a:lnTo>
                  <a:lnTo>
                    <a:pt x="2452" y="652"/>
                  </a:lnTo>
                  <a:lnTo>
                    <a:pt x="2452" y="650"/>
                  </a:lnTo>
                  <a:lnTo>
                    <a:pt x="2454" y="650"/>
                  </a:lnTo>
                  <a:lnTo>
                    <a:pt x="2454" y="650"/>
                  </a:lnTo>
                  <a:lnTo>
                    <a:pt x="2454" y="650"/>
                  </a:lnTo>
                  <a:lnTo>
                    <a:pt x="2454" y="647"/>
                  </a:lnTo>
                  <a:lnTo>
                    <a:pt x="2449" y="647"/>
                  </a:lnTo>
                  <a:lnTo>
                    <a:pt x="2449" y="645"/>
                  </a:lnTo>
                  <a:lnTo>
                    <a:pt x="2449" y="645"/>
                  </a:lnTo>
                  <a:lnTo>
                    <a:pt x="2449" y="645"/>
                  </a:lnTo>
                  <a:lnTo>
                    <a:pt x="2447" y="645"/>
                  </a:lnTo>
                  <a:lnTo>
                    <a:pt x="2447" y="643"/>
                  </a:lnTo>
                  <a:lnTo>
                    <a:pt x="2445" y="643"/>
                  </a:lnTo>
                  <a:lnTo>
                    <a:pt x="2445" y="643"/>
                  </a:lnTo>
                  <a:lnTo>
                    <a:pt x="2445" y="643"/>
                  </a:lnTo>
                  <a:lnTo>
                    <a:pt x="2445" y="643"/>
                  </a:lnTo>
                  <a:lnTo>
                    <a:pt x="2445" y="643"/>
                  </a:lnTo>
                  <a:lnTo>
                    <a:pt x="2445" y="640"/>
                  </a:lnTo>
                  <a:lnTo>
                    <a:pt x="2447" y="640"/>
                  </a:lnTo>
                  <a:lnTo>
                    <a:pt x="2447" y="640"/>
                  </a:lnTo>
                  <a:lnTo>
                    <a:pt x="2449" y="640"/>
                  </a:lnTo>
                  <a:lnTo>
                    <a:pt x="2449" y="636"/>
                  </a:lnTo>
                  <a:lnTo>
                    <a:pt x="2447" y="636"/>
                  </a:lnTo>
                  <a:lnTo>
                    <a:pt x="2447" y="631"/>
                  </a:lnTo>
                  <a:lnTo>
                    <a:pt x="2445" y="631"/>
                  </a:lnTo>
                  <a:lnTo>
                    <a:pt x="2445" y="631"/>
                  </a:lnTo>
                  <a:lnTo>
                    <a:pt x="2442" y="631"/>
                  </a:lnTo>
                  <a:lnTo>
                    <a:pt x="2442" y="628"/>
                  </a:lnTo>
                  <a:lnTo>
                    <a:pt x="2447" y="628"/>
                  </a:lnTo>
                  <a:lnTo>
                    <a:pt x="2447" y="628"/>
                  </a:lnTo>
                  <a:lnTo>
                    <a:pt x="2447" y="628"/>
                  </a:lnTo>
                  <a:lnTo>
                    <a:pt x="2447" y="626"/>
                  </a:lnTo>
                  <a:lnTo>
                    <a:pt x="2449" y="626"/>
                  </a:lnTo>
                  <a:lnTo>
                    <a:pt x="2449" y="624"/>
                  </a:lnTo>
                  <a:lnTo>
                    <a:pt x="2452" y="624"/>
                  </a:lnTo>
                  <a:lnTo>
                    <a:pt x="2452" y="624"/>
                  </a:lnTo>
                  <a:lnTo>
                    <a:pt x="2452" y="624"/>
                  </a:lnTo>
                  <a:lnTo>
                    <a:pt x="2452" y="621"/>
                  </a:lnTo>
                  <a:lnTo>
                    <a:pt x="2454" y="621"/>
                  </a:lnTo>
                  <a:lnTo>
                    <a:pt x="2454" y="619"/>
                  </a:lnTo>
                  <a:lnTo>
                    <a:pt x="2452" y="619"/>
                  </a:lnTo>
                  <a:lnTo>
                    <a:pt x="2452" y="619"/>
                  </a:lnTo>
                  <a:lnTo>
                    <a:pt x="2449" y="619"/>
                  </a:lnTo>
                  <a:lnTo>
                    <a:pt x="2449" y="617"/>
                  </a:lnTo>
                  <a:lnTo>
                    <a:pt x="2447" y="617"/>
                  </a:lnTo>
                  <a:lnTo>
                    <a:pt x="2447" y="617"/>
                  </a:lnTo>
                  <a:lnTo>
                    <a:pt x="2445" y="617"/>
                  </a:lnTo>
                  <a:lnTo>
                    <a:pt x="2445" y="614"/>
                  </a:lnTo>
                  <a:lnTo>
                    <a:pt x="2442" y="614"/>
                  </a:lnTo>
                  <a:lnTo>
                    <a:pt x="2442" y="614"/>
                  </a:lnTo>
                  <a:lnTo>
                    <a:pt x="2438" y="614"/>
                  </a:lnTo>
                  <a:lnTo>
                    <a:pt x="2438" y="614"/>
                  </a:lnTo>
                  <a:lnTo>
                    <a:pt x="2435" y="614"/>
                  </a:lnTo>
                  <a:lnTo>
                    <a:pt x="2435" y="612"/>
                  </a:lnTo>
                  <a:lnTo>
                    <a:pt x="2433" y="612"/>
                  </a:lnTo>
                  <a:lnTo>
                    <a:pt x="2433" y="612"/>
                  </a:lnTo>
                  <a:lnTo>
                    <a:pt x="2433" y="612"/>
                  </a:lnTo>
                  <a:lnTo>
                    <a:pt x="2433" y="609"/>
                  </a:lnTo>
                  <a:lnTo>
                    <a:pt x="2430" y="609"/>
                  </a:lnTo>
                  <a:lnTo>
                    <a:pt x="2430" y="607"/>
                  </a:lnTo>
                  <a:lnTo>
                    <a:pt x="2428" y="607"/>
                  </a:lnTo>
                  <a:lnTo>
                    <a:pt x="2428" y="607"/>
                  </a:lnTo>
                  <a:lnTo>
                    <a:pt x="2428" y="607"/>
                  </a:lnTo>
                  <a:lnTo>
                    <a:pt x="2428" y="605"/>
                  </a:lnTo>
                  <a:lnTo>
                    <a:pt x="2428" y="605"/>
                  </a:lnTo>
                  <a:lnTo>
                    <a:pt x="2428" y="602"/>
                  </a:lnTo>
                  <a:lnTo>
                    <a:pt x="2426" y="602"/>
                  </a:lnTo>
                  <a:lnTo>
                    <a:pt x="2426" y="602"/>
                  </a:lnTo>
                  <a:lnTo>
                    <a:pt x="2426" y="602"/>
                  </a:lnTo>
                  <a:lnTo>
                    <a:pt x="2426" y="600"/>
                  </a:lnTo>
                  <a:lnTo>
                    <a:pt x="2423" y="600"/>
                  </a:lnTo>
                  <a:lnTo>
                    <a:pt x="2423" y="600"/>
                  </a:lnTo>
                  <a:lnTo>
                    <a:pt x="2421" y="600"/>
                  </a:lnTo>
                  <a:lnTo>
                    <a:pt x="2421" y="598"/>
                  </a:lnTo>
                  <a:lnTo>
                    <a:pt x="2419" y="598"/>
                  </a:lnTo>
                  <a:lnTo>
                    <a:pt x="2419" y="598"/>
                  </a:lnTo>
                  <a:lnTo>
                    <a:pt x="2416" y="598"/>
                  </a:lnTo>
                  <a:lnTo>
                    <a:pt x="2416" y="593"/>
                  </a:lnTo>
                  <a:lnTo>
                    <a:pt x="2416" y="593"/>
                  </a:lnTo>
                  <a:lnTo>
                    <a:pt x="2416" y="593"/>
                  </a:lnTo>
                  <a:lnTo>
                    <a:pt x="2416" y="593"/>
                  </a:lnTo>
                  <a:lnTo>
                    <a:pt x="2416" y="593"/>
                  </a:lnTo>
                  <a:lnTo>
                    <a:pt x="2414" y="593"/>
                  </a:lnTo>
                  <a:lnTo>
                    <a:pt x="2414" y="595"/>
                  </a:lnTo>
                  <a:lnTo>
                    <a:pt x="2411" y="595"/>
                  </a:lnTo>
                  <a:lnTo>
                    <a:pt x="2411" y="595"/>
                  </a:lnTo>
                  <a:lnTo>
                    <a:pt x="2409" y="595"/>
                  </a:lnTo>
                  <a:lnTo>
                    <a:pt x="2409" y="598"/>
                  </a:lnTo>
                  <a:lnTo>
                    <a:pt x="2402" y="598"/>
                  </a:lnTo>
                  <a:lnTo>
                    <a:pt x="2402" y="595"/>
                  </a:lnTo>
                  <a:lnTo>
                    <a:pt x="2397" y="595"/>
                  </a:lnTo>
                  <a:lnTo>
                    <a:pt x="2397" y="595"/>
                  </a:lnTo>
                  <a:lnTo>
                    <a:pt x="2395" y="595"/>
                  </a:lnTo>
                  <a:lnTo>
                    <a:pt x="2395" y="593"/>
                  </a:lnTo>
                  <a:lnTo>
                    <a:pt x="2393" y="593"/>
                  </a:lnTo>
                  <a:lnTo>
                    <a:pt x="2393" y="595"/>
                  </a:lnTo>
                  <a:lnTo>
                    <a:pt x="2390" y="595"/>
                  </a:lnTo>
                  <a:lnTo>
                    <a:pt x="2390" y="595"/>
                  </a:lnTo>
                  <a:lnTo>
                    <a:pt x="2393" y="595"/>
                  </a:lnTo>
                  <a:lnTo>
                    <a:pt x="2393" y="600"/>
                  </a:lnTo>
                  <a:lnTo>
                    <a:pt x="2393" y="600"/>
                  </a:lnTo>
                  <a:lnTo>
                    <a:pt x="2393" y="600"/>
                  </a:lnTo>
                  <a:lnTo>
                    <a:pt x="2390" y="600"/>
                  </a:lnTo>
                  <a:lnTo>
                    <a:pt x="2390" y="602"/>
                  </a:lnTo>
                  <a:lnTo>
                    <a:pt x="2395" y="602"/>
                  </a:lnTo>
                  <a:lnTo>
                    <a:pt x="2395" y="605"/>
                  </a:lnTo>
                  <a:lnTo>
                    <a:pt x="2393" y="605"/>
                  </a:lnTo>
                  <a:lnTo>
                    <a:pt x="2393" y="605"/>
                  </a:lnTo>
                  <a:lnTo>
                    <a:pt x="2393" y="605"/>
                  </a:lnTo>
                  <a:lnTo>
                    <a:pt x="2393" y="609"/>
                  </a:lnTo>
                  <a:lnTo>
                    <a:pt x="2390" y="609"/>
                  </a:lnTo>
                  <a:lnTo>
                    <a:pt x="2390" y="612"/>
                  </a:lnTo>
                  <a:lnTo>
                    <a:pt x="2390" y="612"/>
                  </a:lnTo>
                  <a:lnTo>
                    <a:pt x="2390" y="612"/>
                  </a:lnTo>
                  <a:lnTo>
                    <a:pt x="2390" y="612"/>
                  </a:lnTo>
                  <a:lnTo>
                    <a:pt x="2390" y="614"/>
                  </a:lnTo>
                  <a:lnTo>
                    <a:pt x="2388" y="614"/>
                  </a:lnTo>
                  <a:lnTo>
                    <a:pt x="2388" y="614"/>
                  </a:lnTo>
                  <a:lnTo>
                    <a:pt x="2385" y="614"/>
                  </a:lnTo>
                  <a:lnTo>
                    <a:pt x="2385" y="612"/>
                  </a:lnTo>
                  <a:lnTo>
                    <a:pt x="2388" y="612"/>
                  </a:lnTo>
                  <a:lnTo>
                    <a:pt x="2388" y="612"/>
                  </a:lnTo>
                  <a:lnTo>
                    <a:pt x="2388" y="612"/>
                  </a:lnTo>
                  <a:lnTo>
                    <a:pt x="2388" y="609"/>
                  </a:lnTo>
                  <a:lnTo>
                    <a:pt x="2390" y="609"/>
                  </a:lnTo>
                  <a:lnTo>
                    <a:pt x="2390" y="609"/>
                  </a:lnTo>
                  <a:lnTo>
                    <a:pt x="2390" y="609"/>
                  </a:lnTo>
                  <a:lnTo>
                    <a:pt x="2390" y="607"/>
                  </a:lnTo>
                  <a:lnTo>
                    <a:pt x="2390" y="607"/>
                  </a:lnTo>
                  <a:lnTo>
                    <a:pt x="2390" y="605"/>
                  </a:lnTo>
                  <a:lnTo>
                    <a:pt x="2390" y="605"/>
                  </a:lnTo>
                  <a:lnTo>
                    <a:pt x="2390" y="605"/>
                  </a:lnTo>
                  <a:lnTo>
                    <a:pt x="2390" y="605"/>
                  </a:lnTo>
                  <a:lnTo>
                    <a:pt x="2390" y="602"/>
                  </a:lnTo>
                  <a:lnTo>
                    <a:pt x="2388" y="602"/>
                  </a:lnTo>
                  <a:lnTo>
                    <a:pt x="2388" y="605"/>
                  </a:lnTo>
                  <a:lnTo>
                    <a:pt x="2385" y="605"/>
                  </a:lnTo>
                  <a:lnTo>
                    <a:pt x="2385" y="605"/>
                  </a:lnTo>
                  <a:lnTo>
                    <a:pt x="2385" y="605"/>
                  </a:lnTo>
                  <a:lnTo>
                    <a:pt x="2385" y="607"/>
                  </a:lnTo>
                  <a:lnTo>
                    <a:pt x="2383" y="607"/>
                  </a:lnTo>
                  <a:lnTo>
                    <a:pt x="2383" y="609"/>
                  </a:lnTo>
                  <a:lnTo>
                    <a:pt x="2383" y="609"/>
                  </a:lnTo>
                  <a:lnTo>
                    <a:pt x="2383" y="609"/>
                  </a:lnTo>
                  <a:lnTo>
                    <a:pt x="2381" y="609"/>
                  </a:lnTo>
                  <a:lnTo>
                    <a:pt x="2381" y="612"/>
                  </a:lnTo>
                  <a:lnTo>
                    <a:pt x="2378" y="612"/>
                  </a:lnTo>
                  <a:lnTo>
                    <a:pt x="2378" y="612"/>
                  </a:lnTo>
                  <a:lnTo>
                    <a:pt x="2376" y="612"/>
                  </a:lnTo>
                  <a:lnTo>
                    <a:pt x="2376" y="614"/>
                  </a:lnTo>
                  <a:lnTo>
                    <a:pt x="2367" y="614"/>
                  </a:lnTo>
                  <a:lnTo>
                    <a:pt x="2367" y="614"/>
                  </a:lnTo>
                  <a:lnTo>
                    <a:pt x="2362" y="614"/>
                  </a:lnTo>
                  <a:lnTo>
                    <a:pt x="2362" y="612"/>
                  </a:lnTo>
                  <a:lnTo>
                    <a:pt x="2364" y="612"/>
                  </a:lnTo>
                  <a:lnTo>
                    <a:pt x="2364" y="612"/>
                  </a:lnTo>
                  <a:lnTo>
                    <a:pt x="2367" y="612"/>
                  </a:lnTo>
                  <a:lnTo>
                    <a:pt x="2367" y="612"/>
                  </a:lnTo>
                  <a:lnTo>
                    <a:pt x="2369" y="612"/>
                  </a:lnTo>
                  <a:lnTo>
                    <a:pt x="2369" y="609"/>
                  </a:lnTo>
                  <a:lnTo>
                    <a:pt x="2369" y="609"/>
                  </a:lnTo>
                  <a:lnTo>
                    <a:pt x="2369" y="609"/>
                  </a:lnTo>
                  <a:lnTo>
                    <a:pt x="2369" y="609"/>
                  </a:lnTo>
                  <a:lnTo>
                    <a:pt x="2369" y="607"/>
                  </a:lnTo>
                  <a:lnTo>
                    <a:pt x="2371" y="607"/>
                  </a:lnTo>
                  <a:lnTo>
                    <a:pt x="2371" y="605"/>
                  </a:lnTo>
                  <a:lnTo>
                    <a:pt x="2374" y="605"/>
                  </a:lnTo>
                  <a:lnTo>
                    <a:pt x="2374" y="605"/>
                  </a:lnTo>
                  <a:lnTo>
                    <a:pt x="2376" y="605"/>
                  </a:lnTo>
                  <a:lnTo>
                    <a:pt x="2376" y="602"/>
                  </a:lnTo>
                  <a:lnTo>
                    <a:pt x="2374" y="602"/>
                  </a:lnTo>
                  <a:lnTo>
                    <a:pt x="2374" y="605"/>
                  </a:lnTo>
                  <a:lnTo>
                    <a:pt x="2371" y="605"/>
                  </a:lnTo>
                  <a:lnTo>
                    <a:pt x="2371" y="602"/>
                  </a:lnTo>
                  <a:lnTo>
                    <a:pt x="2367" y="602"/>
                  </a:lnTo>
                  <a:lnTo>
                    <a:pt x="2367" y="600"/>
                  </a:lnTo>
                  <a:lnTo>
                    <a:pt x="2369" y="600"/>
                  </a:lnTo>
                  <a:lnTo>
                    <a:pt x="2369" y="598"/>
                  </a:lnTo>
                  <a:lnTo>
                    <a:pt x="2369" y="598"/>
                  </a:lnTo>
                  <a:lnTo>
                    <a:pt x="2369" y="598"/>
                  </a:lnTo>
                  <a:lnTo>
                    <a:pt x="2371" y="598"/>
                  </a:lnTo>
                  <a:lnTo>
                    <a:pt x="2371" y="595"/>
                  </a:lnTo>
                  <a:lnTo>
                    <a:pt x="2371" y="595"/>
                  </a:lnTo>
                  <a:lnTo>
                    <a:pt x="2371" y="593"/>
                  </a:lnTo>
                  <a:lnTo>
                    <a:pt x="2374" y="593"/>
                  </a:lnTo>
                  <a:lnTo>
                    <a:pt x="2374" y="593"/>
                  </a:lnTo>
                  <a:lnTo>
                    <a:pt x="2376" y="593"/>
                  </a:lnTo>
                  <a:lnTo>
                    <a:pt x="2376" y="593"/>
                  </a:lnTo>
                  <a:lnTo>
                    <a:pt x="2376" y="593"/>
                  </a:lnTo>
                  <a:lnTo>
                    <a:pt x="2376" y="591"/>
                  </a:lnTo>
                  <a:lnTo>
                    <a:pt x="2374" y="591"/>
                  </a:lnTo>
                  <a:lnTo>
                    <a:pt x="2374" y="591"/>
                  </a:lnTo>
                  <a:lnTo>
                    <a:pt x="2374" y="591"/>
                  </a:lnTo>
                  <a:lnTo>
                    <a:pt x="2374" y="593"/>
                  </a:lnTo>
                  <a:lnTo>
                    <a:pt x="2371" y="593"/>
                  </a:lnTo>
                  <a:lnTo>
                    <a:pt x="2371" y="593"/>
                  </a:lnTo>
                  <a:lnTo>
                    <a:pt x="2364" y="593"/>
                  </a:lnTo>
                  <a:lnTo>
                    <a:pt x="2364" y="595"/>
                  </a:lnTo>
                  <a:lnTo>
                    <a:pt x="2362" y="595"/>
                  </a:lnTo>
                  <a:lnTo>
                    <a:pt x="2362" y="595"/>
                  </a:lnTo>
                  <a:lnTo>
                    <a:pt x="2359" y="595"/>
                  </a:lnTo>
                  <a:lnTo>
                    <a:pt x="2359" y="598"/>
                  </a:lnTo>
                  <a:lnTo>
                    <a:pt x="2359" y="598"/>
                  </a:lnTo>
                  <a:lnTo>
                    <a:pt x="2359" y="598"/>
                  </a:lnTo>
                  <a:lnTo>
                    <a:pt x="2357" y="598"/>
                  </a:lnTo>
                  <a:lnTo>
                    <a:pt x="2357" y="600"/>
                  </a:lnTo>
                  <a:lnTo>
                    <a:pt x="2359" y="600"/>
                  </a:lnTo>
                  <a:lnTo>
                    <a:pt x="2359" y="602"/>
                  </a:lnTo>
                  <a:lnTo>
                    <a:pt x="2362" y="602"/>
                  </a:lnTo>
                  <a:lnTo>
                    <a:pt x="2362" y="605"/>
                  </a:lnTo>
                  <a:lnTo>
                    <a:pt x="2362" y="605"/>
                  </a:lnTo>
                  <a:lnTo>
                    <a:pt x="2362" y="605"/>
                  </a:lnTo>
                  <a:lnTo>
                    <a:pt x="2359" y="605"/>
                  </a:lnTo>
                  <a:lnTo>
                    <a:pt x="2359" y="607"/>
                  </a:lnTo>
                  <a:lnTo>
                    <a:pt x="2357" y="607"/>
                  </a:lnTo>
                  <a:lnTo>
                    <a:pt x="2357" y="605"/>
                  </a:lnTo>
                  <a:lnTo>
                    <a:pt x="2355" y="605"/>
                  </a:lnTo>
                  <a:lnTo>
                    <a:pt x="2355" y="607"/>
                  </a:lnTo>
                  <a:lnTo>
                    <a:pt x="2352" y="607"/>
                  </a:lnTo>
                  <a:lnTo>
                    <a:pt x="2352" y="607"/>
                  </a:lnTo>
                  <a:lnTo>
                    <a:pt x="2350" y="607"/>
                  </a:lnTo>
                  <a:lnTo>
                    <a:pt x="2350" y="607"/>
                  </a:lnTo>
                  <a:lnTo>
                    <a:pt x="2350" y="607"/>
                  </a:lnTo>
                  <a:lnTo>
                    <a:pt x="2350" y="602"/>
                  </a:lnTo>
                  <a:lnTo>
                    <a:pt x="2352" y="602"/>
                  </a:lnTo>
                  <a:lnTo>
                    <a:pt x="2352" y="602"/>
                  </a:lnTo>
                  <a:lnTo>
                    <a:pt x="2352" y="602"/>
                  </a:lnTo>
                  <a:lnTo>
                    <a:pt x="2352" y="593"/>
                  </a:lnTo>
                  <a:lnTo>
                    <a:pt x="2352" y="593"/>
                  </a:lnTo>
                  <a:lnTo>
                    <a:pt x="2352" y="593"/>
                  </a:lnTo>
                  <a:lnTo>
                    <a:pt x="2352" y="593"/>
                  </a:lnTo>
                  <a:lnTo>
                    <a:pt x="2352" y="591"/>
                  </a:lnTo>
                  <a:lnTo>
                    <a:pt x="2355" y="591"/>
                  </a:lnTo>
                  <a:lnTo>
                    <a:pt x="2355" y="588"/>
                  </a:lnTo>
                  <a:lnTo>
                    <a:pt x="2355" y="588"/>
                  </a:lnTo>
                  <a:lnTo>
                    <a:pt x="2355" y="588"/>
                  </a:lnTo>
                  <a:lnTo>
                    <a:pt x="2355" y="588"/>
                  </a:lnTo>
                  <a:lnTo>
                    <a:pt x="2355" y="586"/>
                  </a:lnTo>
                  <a:lnTo>
                    <a:pt x="2350" y="586"/>
                  </a:lnTo>
                  <a:lnTo>
                    <a:pt x="2350" y="586"/>
                  </a:lnTo>
                  <a:lnTo>
                    <a:pt x="2350" y="586"/>
                  </a:lnTo>
                  <a:lnTo>
                    <a:pt x="2350" y="583"/>
                  </a:lnTo>
                  <a:lnTo>
                    <a:pt x="2348" y="583"/>
                  </a:lnTo>
                  <a:lnTo>
                    <a:pt x="2348" y="586"/>
                  </a:lnTo>
                  <a:lnTo>
                    <a:pt x="2348" y="586"/>
                  </a:lnTo>
                  <a:lnTo>
                    <a:pt x="2348" y="586"/>
                  </a:lnTo>
                  <a:lnTo>
                    <a:pt x="2345" y="586"/>
                  </a:lnTo>
                  <a:lnTo>
                    <a:pt x="2345" y="586"/>
                  </a:lnTo>
                  <a:lnTo>
                    <a:pt x="2343" y="586"/>
                  </a:lnTo>
                  <a:lnTo>
                    <a:pt x="2343" y="583"/>
                  </a:lnTo>
                  <a:lnTo>
                    <a:pt x="2340" y="583"/>
                  </a:lnTo>
                  <a:lnTo>
                    <a:pt x="2340" y="586"/>
                  </a:lnTo>
                  <a:lnTo>
                    <a:pt x="2336" y="586"/>
                  </a:lnTo>
                  <a:lnTo>
                    <a:pt x="2336" y="588"/>
                  </a:lnTo>
                  <a:lnTo>
                    <a:pt x="2329" y="588"/>
                  </a:lnTo>
                  <a:lnTo>
                    <a:pt x="2329" y="586"/>
                  </a:lnTo>
                  <a:lnTo>
                    <a:pt x="2329" y="586"/>
                  </a:lnTo>
                  <a:lnTo>
                    <a:pt x="2329" y="586"/>
                  </a:lnTo>
                  <a:lnTo>
                    <a:pt x="2324" y="586"/>
                  </a:lnTo>
                  <a:lnTo>
                    <a:pt x="2324" y="583"/>
                  </a:lnTo>
                  <a:lnTo>
                    <a:pt x="2322" y="583"/>
                  </a:lnTo>
                  <a:lnTo>
                    <a:pt x="2322" y="583"/>
                  </a:lnTo>
                  <a:lnTo>
                    <a:pt x="2319" y="583"/>
                  </a:lnTo>
                  <a:lnTo>
                    <a:pt x="2319" y="583"/>
                  </a:lnTo>
                  <a:lnTo>
                    <a:pt x="2317" y="583"/>
                  </a:lnTo>
                  <a:lnTo>
                    <a:pt x="2317" y="581"/>
                  </a:lnTo>
                  <a:lnTo>
                    <a:pt x="2319" y="581"/>
                  </a:lnTo>
                  <a:lnTo>
                    <a:pt x="2319" y="581"/>
                  </a:lnTo>
                  <a:lnTo>
                    <a:pt x="2319" y="581"/>
                  </a:lnTo>
                  <a:lnTo>
                    <a:pt x="2319" y="579"/>
                  </a:lnTo>
                  <a:lnTo>
                    <a:pt x="2322" y="579"/>
                  </a:lnTo>
                  <a:lnTo>
                    <a:pt x="2322" y="579"/>
                  </a:lnTo>
                  <a:lnTo>
                    <a:pt x="2322" y="579"/>
                  </a:lnTo>
                  <a:lnTo>
                    <a:pt x="2322" y="576"/>
                  </a:lnTo>
                  <a:lnTo>
                    <a:pt x="2324" y="576"/>
                  </a:lnTo>
                  <a:lnTo>
                    <a:pt x="2324" y="576"/>
                  </a:lnTo>
                  <a:lnTo>
                    <a:pt x="2326" y="576"/>
                  </a:lnTo>
                  <a:lnTo>
                    <a:pt x="2326" y="574"/>
                  </a:lnTo>
                  <a:lnTo>
                    <a:pt x="2329" y="574"/>
                  </a:lnTo>
                  <a:lnTo>
                    <a:pt x="2329" y="574"/>
                  </a:lnTo>
                  <a:lnTo>
                    <a:pt x="2331" y="574"/>
                  </a:lnTo>
                  <a:lnTo>
                    <a:pt x="2331" y="574"/>
                  </a:lnTo>
                  <a:lnTo>
                    <a:pt x="2333" y="574"/>
                  </a:lnTo>
                  <a:lnTo>
                    <a:pt x="2333" y="572"/>
                  </a:lnTo>
                  <a:lnTo>
                    <a:pt x="2336" y="572"/>
                  </a:lnTo>
                  <a:lnTo>
                    <a:pt x="2336" y="572"/>
                  </a:lnTo>
                  <a:lnTo>
                    <a:pt x="2338" y="572"/>
                  </a:lnTo>
                  <a:lnTo>
                    <a:pt x="2338" y="569"/>
                  </a:lnTo>
                  <a:lnTo>
                    <a:pt x="2338" y="569"/>
                  </a:lnTo>
                  <a:lnTo>
                    <a:pt x="2338" y="569"/>
                  </a:lnTo>
                  <a:lnTo>
                    <a:pt x="2340" y="569"/>
                  </a:lnTo>
                  <a:lnTo>
                    <a:pt x="2340" y="567"/>
                  </a:lnTo>
                  <a:lnTo>
                    <a:pt x="2340" y="567"/>
                  </a:lnTo>
                  <a:lnTo>
                    <a:pt x="2340" y="567"/>
                  </a:lnTo>
                  <a:lnTo>
                    <a:pt x="2343" y="567"/>
                  </a:lnTo>
                  <a:lnTo>
                    <a:pt x="2343" y="564"/>
                  </a:lnTo>
                  <a:lnTo>
                    <a:pt x="2343" y="564"/>
                  </a:lnTo>
                  <a:lnTo>
                    <a:pt x="2343" y="564"/>
                  </a:lnTo>
                  <a:lnTo>
                    <a:pt x="2343" y="564"/>
                  </a:lnTo>
                  <a:lnTo>
                    <a:pt x="2343" y="564"/>
                  </a:lnTo>
                  <a:lnTo>
                    <a:pt x="2348" y="564"/>
                  </a:lnTo>
                  <a:lnTo>
                    <a:pt x="2348" y="562"/>
                  </a:lnTo>
                  <a:lnTo>
                    <a:pt x="2350" y="562"/>
                  </a:lnTo>
                  <a:lnTo>
                    <a:pt x="2350" y="562"/>
                  </a:lnTo>
                  <a:lnTo>
                    <a:pt x="2352" y="562"/>
                  </a:lnTo>
                  <a:lnTo>
                    <a:pt x="2352" y="560"/>
                  </a:lnTo>
                  <a:lnTo>
                    <a:pt x="2355" y="560"/>
                  </a:lnTo>
                  <a:lnTo>
                    <a:pt x="2355" y="557"/>
                  </a:lnTo>
                  <a:lnTo>
                    <a:pt x="2357" y="557"/>
                  </a:lnTo>
                  <a:lnTo>
                    <a:pt x="2357" y="555"/>
                  </a:lnTo>
                  <a:lnTo>
                    <a:pt x="2359" y="555"/>
                  </a:lnTo>
                  <a:lnTo>
                    <a:pt x="2359" y="555"/>
                  </a:lnTo>
                  <a:lnTo>
                    <a:pt x="2362" y="555"/>
                  </a:lnTo>
                  <a:lnTo>
                    <a:pt x="2362" y="555"/>
                  </a:lnTo>
                  <a:lnTo>
                    <a:pt x="2364" y="555"/>
                  </a:lnTo>
                  <a:lnTo>
                    <a:pt x="2364" y="553"/>
                  </a:lnTo>
                  <a:lnTo>
                    <a:pt x="2367" y="553"/>
                  </a:lnTo>
                  <a:lnTo>
                    <a:pt x="2367" y="550"/>
                  </a:lnTo>
                  <a:lnTo>
                    <a:pt x="2369" y="550"/>
                  </a:lnTo>
                  <a:lnTo>
                    <a:pt x="2369" y="550"/>
                  </a:lnTo>
                  <a:lnTo>
                    <a:pt x="2371" y="550"/>
                  </a:lnTo>
                  <a:lnTo>
                    <a:pt x="2371" y="548"/>
                  </a:lnTo>
                  <a:lnTo>
                    <a:pt x="2371" y="548"/>
                  </a:lnTo>
                  <a:lnTo>
                    <a:pt x="2371" y="548"/>
                  </a:lnTo>
                  <a:lnTo>
                    <a:pt x="2374" y="548"/>
                  </a:lnTo>
                  <a:lnTo>
                    <a:pt x="2374" y="546"/>
                  </a:lnTo>
                  <a:lnTo>
                    <a:pt x="2376" y="546"/>
                  </a:lnTo>
                  <a:lnTo>
                    <a:pt x="2376" y="546"/>
                  </a:lnTo>
                  <a:lnTo>
                    <a:pt x="2376" y="546"/>
                  </a:lnTo>
                  <a:lnTo>
                    <a:pt x="2376" y="543"/>
                  </a:lnTo>
                  <a:lnTo>
                    <a:pt x="2376" y="543"/>
                  </a:lnTo>
                  <a:lnTo>
                    <a:pt x="2376" y="543"/>
                  </a:lnTo>
                  <a:lnTo>
                    <a:pt x="2378" y="543"/>
                  </a:lnTo>
                  <a:lnTo>
                    <a:pt x="2378" y="541"/>
                  </a:lnTo>
                  <a:lnTo>
                    <a:pt x="2383" y="541"/>
                  </a:lnTo>
                  <a:lnTo>
                    <a:pt x="2383" y="538"/>
                  </a:lnTo>
                  <a:lnTo>
                    <a:pt x="2381" y="538"/>
                  </a:lnTo>
                  <a:lnTo>
                    <a:pt x="2381" y="538"/>
                  </a:lnTo>
                  <a:lnTo>
                    <a:pt x="2381" y="538"/>
                  </a:lnTo>
                  <a:lnTo>
                    <a:pt x="2381" y="536"/>
                  </a:lnTo>
                  <a:lnTo>
                    <a:pt x="2383" y="536"/>
                  </a:lnTo>
                  <a:lnTo>
                    <a:pt x="2383" y="534"/>
                  </a:lnTo>
                  <a:lnTo>
                    <a:pt x="2385" y="534"/>
                  </a:lnTo>
                  <a:lnTo>
                    <a:pt x="2385" y="534"/>
                  </a:lnTo>
                  <a:lnTo>
                    <a:pt x="2388" y="534"/>
                  </a:lnTo>
                  <a:lnTo>
                    <a:pt x="2388" y="534"/>
                  </a:lnTo>
                  <a:lnTo>
                    <a:pt x="2388" y="534"/>
                  </a:lnTo>
                  <a:lnTo>
                    <a:pt x="2388" y="531"/>
                  </a:lnTo>
                  <a:lnTo>
                    <a:pt x="2390" y="531"/>
                  </a:lnTo>
                  <a:lnTo>
                    <a:pt x="2390" y="534"/>
                  </a:lnTo>
                  <a:lnTo>
                    <a:pt x="2390" y="534"/>
                  </a:lnTo>
                  <a:lnTo>
                    <a:pt x="2390" y="529"/>
                  </a:lnTo>
                  <a:lnTo>
                    <a:pt x="2390" y="529"/>
                  </a:lnTo>
                  <a:lnTo>
                    <a:pt x="2390" y="527"/>
                  </a:lnTo>
                  <a:lnTo>
                    <a:pt x="2395" y="527"/>
                  </a:lnTo>
                  <a:lnTo>
                    <a:pt x="2395" y="527"/>
                  </a:lnTo>
                  <a:lnTo>
                    <a:pt x="2397" y="527"/>
                  </a:lnTo>
                  <a:lnTo>
                    <a:pt x="2397" y="524"/>
                  </a:lnTo>
                  <a:lnTo>
                    <a:pt x="2397" y="524"/>
                  </a:lnTo>
                  <a:lnTo>
                    <a:pt x="2397" y="524"/>
                  </a:lnTo>
                  <a:lnTo>
                    <a:pt x="2400" y="524"/>
                  </a:lnTo>
                  <a:lnTo>
                    <a:pt x="2400" y="522"/>
                  </a:lnTo>
                  <a:lnTo>
                    <a:pt x="2402" y="522"/>
                  </a:lnTo>
                  <a:lnTo>
                    <a:pt x="2402" y="522"/>
                  </a:lnTo>
                  <a:lnTo>
                    <a:pt x="2402" y="522"/>
                  </a:lnTo>
                  <a:lnTo>
                    <a:pt x="2402" y="519"/>
                  </a:lnTo>
                  <a:lnTo>
                    <a:pt x="2407" y="519"/>
                  </a:lnTo>
                  <a:lnTo>
                    <a:pt x="2407" y="519"/>
                  </a:lnTo>
                  <a:lnTo>
                    <a:pt x="2409" y="519"/>
                  </a:lnTo>
                  <a:lnTo>
                    <a:pt x="2409" y="517"/>
                  </a:lnTo>
                  <a:lnTo>
                    <a:pt x="2411" y="517"/>
                  </a:lnTo>
                  <a:lnTo>
                    <a:pt x="2411" y="517"/>
                  </a:lnTo>
                  <a:lnTo>
                    <a:pt x="2411" y="517"/>
                  </a:lnTo>
                  <a:lnTo>
                    <a:pt x="2411" y="515"/>
                  </a:lnTo>
                  <a:lnTo>
                    <a:pt x="2411" y="515"/>
                  </a:lnTo>
                  <a:lnTo>
                    <a:pt x="2411" y="515"/>
                  </a:lnTo>
                  <a:lnTo>
                    <a:pt x="2416" y="515"/>
                  </a:lnTo>
                  <a:lnTo>
                    <a:pt x="2416" y="512"/>
                  </a:lnTo>
                  <a:lnTo>
                    <a:pt x="2419" y="512"/>
                  </a:lnTo>
                  <a:lnTo>
                    <a:pt x="2419" y="512"/>
                  </a:lnTo>
                  <a:lnTo>
                    <a:pt x="2419" y="512"/>
                  </a:lnTo>
                  <a:lnTo>
                    <a:pt x="2419" y="510"/>
                  </a:lnTo>
                  <a:lnTo>
                    <a:pt x="2421" y="510"/>
                  </a:lnTo>
                  <a:lnTo>
                    <a:pt x="2421" y="510"/>
                  </a:lnTo>
                  <a:lnTo>
                    <a:pt x="2421" y="510"/>
                  </a:lnTo>
                  <a:lnTo>
                    <a:pt x="2421" y="508"/>
                  </a:lnTo>
                  <a:lnTo>
                    <a:pt x="2426" y="508"/>
                  </a:lnTo>
                  <a:lnTo>
                    <a:pt x="2426" y="508"/>
                  </a:lnTo>
                  <a:lnTo>
                    <a:pt x="2428" y="508"/>
                  </a:lnTo>
                  <a:lnTo>
                    <a:pt x="2428" y="508"/>
                  </a:lnTo>
                  <a:lnTo>
                    <a:pt x="2428" y="508"/>
                  </a:lnTo>
                  <a:lnTo>
                    <a:pt x="2428" y="508"/>
                  </a:lnTo>
                  <a:lnTo>
                    <a:pt x="2428" y="508"/>
                  </a:lnTo>
                  <a:lnTo>
                    <a:pt x="2428" y="505"/>
                  </a:lnTo>
                  <a:lnTo>
                    <a:pt x="2430" y="505"/>
                  </a:lnTo>
                  <a:lnTo>
                    <a:pt x="2430" y="505"/>
                  </a:lnTo>
                  <a:lnTo>
                    <a:pt x="2430" y="505"/>
                  </a:lnTo>
                  <a:lnTo>
                    <a:pt x="2430" y="505"/>
                  </a:lnTo>
                  <a:lnTo>
                    <a:pt x="2433" y="505"/>
                  </a:lnTo>
                  <a:lnTo>
                    <a:pt x="2433" y="503"/>
                  </a:lnTo>
                  <a:lnTo>
                    <a:pt x="2433" y="503"/>
                  </a:lnTo>
                  <a:lnTo>
                    <a:pt x="2433" y="500"/>
                  </a:lnTo>
                  <a:lnTo>
                    <a:pt x="2435" y="500"/>
                  </a:lnTo>
                  <a:lnTo>
                    <a:pt x="2435" y="498"/>
                  </a:lnTo>
                  <a:lnTo>
                    <a:pt x="2435" y="498"/>
                  </a:lnTo>
                  <a:lnTo>
                    <a:pt x="2435" y="496"/>
                  </a:lnTo>
                  <a:lnTo>
                    <a:pt x="2435" y="496"/>
                  </a:lnTo>
                  <a:lnTo>
                    <a:pt x="2435" y="496"/>
                  </a:lnTo>
                  <a:lnTo>
                    <a:pt x="2438" y="496"/>
                  </a:lnTo>
                  <a:lnTo>
                    <a:pt x="2438" y="496"/>
                  </a:lnTo>
                  <a:lnTo>
                    <a:pt x="2438" y="496"/>
                  </a:lnTo>
                  <a:lnTo>
                    <a:pt x="2438" y="493"/>
                  </a:lnTo>
                  <a:lnTo>
                    <a:pt x="2440" y="493"/>
                  </a:lnTo>
                  <a:lnTo>
                    <a:pt x="2440" y="493"/>
                  </a:lnTo>
                  <a:lnTo>
                    <a:pt x="2440" y="493"/>
                  </a:lnTo>
                  <a:lnTo>
                    <a:pt x="2440" y="491"/>
                  </a:lnTo>
                  <a:lnTo>
                    <a:pt x="2442" y="491"/>
                  </a:lnTo>
                  <a:lnTo>
                    <a:pt x="2442" y="491"/>
                  </a:lnTo>
                  <a:lnTo>
                    <a:pt x="2445" y="491"/>
                  </a:lnTo>
                  <a:lnTo>
                    <a:pt x="2445" y="489"/>
                  </a:lnTo>
                  <a:lnTo>
                    <a:pt x="2449" y="489"/>
                  </a:lnTo>
                  <a:lnTo>
                    <a:pt x="2449" y="489"/>
                  </a:lnTo>
                  <a:lnTo>
                    <a:pt x="2452" y="489"/>
                  </a:lnTo>
                  <a:lnTo>
                    <a:pt x="2452" y="486"/>
                  </a:lnTo>
                  <a:lnTo>
                    <a:pt x="2454" y="486"/>
                  </a:lnTo>
                  <a:lnTo>
                    <a:pt x="2454" y="486"/>
                  </a:lnTo>
                  <a:lnTo>
                    <a:pt x="2456" y="486"/>
                  </a:lnTo>
                  <a:lnTo>
                    <a:pt x="2456" y="486"/>
                  </a:lnTo>
                  <a:lnTo>
                    <a:pt x="2456" y="486"/>
                  </a:lnTo>
                  <a:lnTo>
                    <a:pt x="2456" y="484"/>
                  </a:lnTo>
                  <a:lnTo>
                    <a:pt x="2459" y="484"/>
                  </a:lnTo>
                  <a:lnTo>
                    <a:pt x="2459" y="484"/>
                  </a:lnTo>
                  <a:lnTo>
                    <a:pt x="2459" y="484"/>
                  </a:lnTo>
                  <a:lnTo>
                    <a:pt x="2459" y="482"/>
                  </a:lnTo>
                  <a:lnTo>
                    <a:pt x="2461" y="482"/>
                  </a:lnTo>
                  <a:lnTo>
                    <a:pt x="2461" y="482"/>
                  </a:lnTo>
                  <a:lnTo>
                    <a:pt x="2461" y="482"/>
                  </a:lnTo>
                  <a:lnTo>
                    <a:pt x="2461" y="479"/>
                  </a:lnTo>
                  <a:lnTo>
                    <a:pt x="2461" y="479"/>
                  </a:lnTo>
                  <a:lnTo>
                    <a:pt x="2461" y="479"/>
                  </a:lnTo>
                  <a:lnTo>
                    <a:pt x="2464" y="479"/>
                  </a:lnTo>
                  <a:lnTo>
                    <a:pt x="2464" y="477"/>
                  </a:lnTo>
                  <a:lnTo>
                    <a:pt x="2464" y="477"/>
                  </a:lnTo>
                  <a:lnTo>
                    <a:pt x="2464" y="477"/>
                  </a:lnTo>
                  <a:lnTo>
                    <a:pt x="2464" y="477"/>
                  </a:lnTo>
                  <a:lnTo>
                    <a:pt x="2464" y="474"/>
                  </a:lnTo>
                  <a:lnTo>
                    <a:pt x="2466" y="474"/>
                  </a:lnTo>
                  <a:lnTo>
                    <a:pt x="2466" y="474"/>
                  </a:lnTo>
                  <a:lnTo>
                    <a:pt x="2468" y="474"/>
                  </a:lnTo>
                  <a:lnTo>
                    <a:pt x="2468" y="474"/>
                  </a:lnTo>
                  <a:lnTo>
                    <a:pt x="2471" y="474"/>
                  </a:lnTo>
                  <a:lnTo>
                    <a:pt x="2471" y="472"/>
                  </a:lnTo>
                  <a:lnTo>
                    <a:pt x="2473" y="472"/>
                  </a:lnTo>
                  <a:lnTo>
                    <a:pt x="2473" y="472"/>
                  </a:lnTo>
                  <a:lnTo>
                    <a:pt x="2475" y="472"/>
                  </a:lnTo>
                  <a:lnTo>
                    <a:pt x="2475" y="470"/>
                  </a:lnTo>
                  <a:lnTo>
                    <a:pt x="2478" y="470"/>
                  </a:lnTo>
                  <a:lnTo>
                    <a:pt x="2478" y="470"/>
                  </a:lnTo>
                  <a:lnTo>
                    <a:pt x="2482" y="470"/>
                  </a:lnTo>
                  <a:lnTo>
                    <a:pt x="2482" y="467"/>
                  </a:lnTo>
                  <a:lnTo>
                    <a:pt x="2487" y="467"/>
                  </a:lnTo>
                  <a:lnTo>
                    <a:pt x="2487" y="467"/>
                  </a:lnTo>
                  <a:lnTo>
                    <a:pt x="2492" y="467"/>
                  </a:lnTo>
                  <a:lnTo>
                    <a:pt x="2492" y="467"/>
                  </a:lnTo>
                  <a:lnTo>
                    <a:pt x="2497" y="467"/>
                  </a:lnTo>
                  <a:lnTo>
                    <a:pt x="2497" y="467"/>
                  </a:lnTo>
                  <a:lnTo>
                    <a:pt x="2501" y="467"/>
                  </a:lnTo>
                  <a:lnTo>
                    <a:pt x="2501" y="465"/>
                  </a:lnTo>
                  <a:lnTo>
                    <a:pt x="2511" y="465"/>
                  </a:lnTo>
                  <a:lnTo>
                    <a:pt x="2511" y="467"/>
                  </a:lnTo>
                  <a:lnTo>
                    <a:pt x="2530" y="467"/>
                  </a:lnTo>
                  <a:lnTo>
                    <a:pt x="2530" y="465"/>
                  </a:lnTo>
                  <a:lnTo>
                    <a:pt x="2544" y="465"/>
                  </a:lnTo>
                  <a:lnTo>
                    <a:pt x="2544" y="467"/>
                  </a:lnTo>
                  <a:lnTo>
                    <a:pt x="2546" y="467"/>
                  </a:lnTo>
                  <a:lnTo>
                    <a:pt x="2546" y="467"/>
                  </a:lnTo>
                  <a:lnTo>
                    <a:pt x="2544" y="467"/>
                  </a:lnTo>
                  <a:lnTo>
                    <a:pt x="2544" y="470"/>
                  </a:lnTo>
                  <a:lnTo>
                    <a:pt x="2549" y="470"/>
                  </a:lnTo>
                  <a:lnTo>
                    <a:pt x="2549" y="472"/>
                  </a:lnTo>
                  <a:lnTo>
                    <a:pt x="2549" y="472"/>
                  </a:lnTo>
                  <a:lnTo>
                    <a:pt x="2549" y="472"/>
                  </a:lnTo>
                  <a:lnTo>
                    <a:pt x="2551" y="472"/>
                  </a:lnTo>
                  <a:lnTo>
                    <a:pt x="2551" y="472"/>
                  </a:lnTo>
                  <a:lnTo>
                    <a:pt x="2558" y="472"/>
                  </a:lnTo>
                  <a:lnTo>
                    <a:pt x="2558" y="467"/>
                  </a:lnTo>
                  <a:lnTo>
                    <a:pt x="2556" y="467"/>
                  </a:lnTo>
                  <a:lnTo>
                    <a:pt x="2556" y="465"/>
                  </a:lnTo>
                  <a:lnTo>
                    <a:pt x="2558" y="465"/>
                  </a:lnTo>
                  <a:lnTo>
                    <a:pt x="2558" y="465"/>
                  </a:lnTo>
                  <a:lnTo>
                    <a:pt x="2561" y="465"/>
                  </a:lnTo>
                  <a:lnTo>
                    <a:pt x="2561" y="465"/>
                  </a:lnTo>
                  <a:lnTo>
                    <a:pt x="2561" y="465"/>
                  </a:lnTo>
                  <a:lnTo>
                    <a:pt x="2561" y="465"/>
                  </a:lnTo>
                  <a:lnTo>
                    <a:pt x="2563" y="465"/>
                  </a:lnTo>
                  <a:lnTo>
                    <a:pt x="2563" y="465"/>
                  </a:lnTo>
                  <a:lnTo>
                    <a:pt x="2565" y="465"/>
                  </a:lnTo>
                  <a:lnTo>
                    <a:pt x="2565" y="467"/>
                  </a:lnTo>
                  <a:lnTo>
                    <a:pt x="2575" y="467"/>
                  </a:lnTo>
                  <a:lnTo>
                    <a:pt x="2575" y="467"/>
                  </a:lnTo>
                  <a:lnTo>
                    <a:pt x="2580" y="467"/>
                  </a:lnTo>
                  <a:lnTo>
                    <a:pt x="2580" y="470"/>
                  </a:lnTo>
                  <a:lnTo>
                    <a:pt x="2582" y="470"/>
                  </a:lnTo>
                  <a:lnTo>
                    <a:pt x="2582" y="470"/>
                  </a:lnTo>
                  <a:lnTo>
                    <a:pt x="2584" y="470"/>
                  </a:lnTo>
                  <a:lnTo>
                    <a:pt x="2584" y="470"/>
                  </a:lnTo>
                  <a:lnTo>
                    <a:pt x="2584" y="470"/>
                  </a:lnTo>
                  <a:lnTo>
                    <a:pt x="2584" y="467"/>
                  </a:lnTo>
                  <a:lnTo>
                    <a:pt x="2587" y="467"/>
                  </a:lnTo>
                  <a:lnTo>
                    <a:pt x="2587" y="470"/>
                  </a:lnTo>
                  <a:lnTo>
                    <a:pt x="2589" y="470"/>
                  </a:lnTo>
                  <a:lnTo>
                    <a:pt x="2589" y="465"/>
                  </a:lnTo>
                  <a:lnTo>
                    <a:pt x="2601" y="465"/>
                  </a:lnTo>
                  <a:lnTo>
                    <a:pt x="2601" y="467"/>
                  </a:lnTo>
                  <a:lnTo>
                    <a:pt x="2601" y="467"/>
                  </a:lnTo>
                  <a:lnTo>
                    <a:pt x="2601" y="470"/>
                  </a:lnTo>
                  <a:lnTo>
                    <a:pt x="2606" y="470"/>
                  </a:lnTo>
                  <a:lnTo>
                    <a:pt x="2606" y="470"/>
                  </a:lnTo>
                  <a:lnTo>
                    <a:pt x="2608" y="470"/>
                  </a:lnTo>
                  <a:lnTo>
                    <a:pt x="2608" y="470"/>
                  </a:lnTo>
                  <a:lnTo>
                    <a:pt x="2610" y="470"/>
                  </a:lnTo>
                  <a:lnTo>
                    <a:pt x="2610" y="470"/>
                  </a:lnTo>
                  <a:lnTo>
                    <a:pt x="2610" y="470"/>
                  </a:lnTo>
                  <a:lnTo>
                    <a:pt x="2610" y="470"/>
                  </a:lnTo>
                  <a:lnTo>
                    <a:pt x="2615" y="470"/>
                  </a:lnTo>
                  <a:lnTo>
                    <a:pt x="2615" y="467"/>
                  </a:lnTo>
                  <a:lnTo>
                    <a:pt x="2613" y="467"/>
                  </a:lnTo>
                  <a:lnTo>
                    <a:pt x="2613" y="467"/>
                  </a:lnTo>
                  <a:lnTo>
                    <a:pt x="2615" y="467"/>
                  </a:lnTo>
                  <a:lnTo>
                    <a:pt x="2615" y="465"/>
                  </a:lnTo>
                  <a:lnTo>
                    <a:pt x="2615" y="465"/>
                  </a:lnTo>
                  <a:lnTo>
                    <a:pt x="2615" y="465"/>
                  </a:lnTo>
                  <a:lnTo>
                    <a:pt x="2615" y="465"/>
                  </a:lnTo>
                  <a:lnTo>
                    <a:pt x="2615" y="465"/>
                  </a:lnTo>
                  <a:lnTo>
                    <a:pt x="2620" y="465"/>
                  </a:lnTo>
                  <a:lnTo>
                    <a:pt x="2620" y="463"/>
                  </a:lnTo>
                  <a:lnTo>
                    <a:pt x="2617" y="463"/>
                  </a:lnTo>
                  <a:lnTo>
                    <a:pt x="2617" y="460"/>
                  </a:lnTo>
                  <a:lnTo>
                    <a:pt x="2617" y="460"/>
                  </a:lnTo>
                  <a:lnTo>
                    <a:pt x="2617" y="458"/>
                  </a:lnTo>
                  <a:lnTo>
                    <a:pt x="2622" y="458"/>
                  </a:lnTo>
                  <a:lnTo>
                    <a:pt x="2622" y="458"/>
                  </a:lnTo>
                  <a:lnTo>
                    <a:pt x="2625" y="458"/>
                  </a:lnTo>
                  <a:lnTo>
                    <a:pt x="2625" y="455"/>
                  </a:lnTo>
                  <a:lnTo>
                    <a:pt x="2629" y="455"/>
                  </a:lnTo>
                  <a:lnTo>
                    <a:pt x="2629" y="458"/>
                  </a:lnTo>
                  <a:lnTo>
                    <a:pt x="2634" y="458"/>
                  </a:lnTo>
                  <a:lnTo>
                    <a:pt x="2634" y="458"/>
                  </a:lnTo>
                  <a:lnTo>
                    <a:pt x="2636" y="458"/>
                  </a:lnTo>
                  <a:lnTo>
                    <a:pt x="2636" y="460"/>
                  </a:lnTo>
                  <a:lnTo>
                    <a:pt x="2643" y="460"/>
                  </a:lnTo>
                  <a:lnTo>
                    <a:pt x="2643" y="460"/>
                  </a:lnTo>
                  <a:lnTo>
                    <a:pt x="2643" y="460"/>
                  </a:lnTo>
                  <a:lnTo>
                    <a:pt x="2643" y="463"/>
                  </a:lnTo>
                  <a:lnTo>
                    <a:pt x="2646" y="463"/>
                  </a:lnTo>
                  <a:lnTo>
                    <a:pt x="2646" y="463"/>
                  </a:lnTo>
                  <a:lnTo>
                    <a:pt x="2646" y="463"/>
                  </a:lnTo>
                  <a:lnTo>
                    <a:pt x="2646" y="465"/>
                  </a:lnTo>
                  <a:lnTo>
                    <a:pt x="2651" y="465"/>
                  </a:lnTo>
                  <a:lnTo>
                    <a:pt x="2651" y="465"/>
                  </a:lnTo>
                  <a:lnTo>
                    <a:pt x="2655" y="465"/>
                  </a:lnTo>
                  <a:lnTo>
                    <a:pt x="2655" y="463"/>
                  </a:lnTo>
                  <a:lnTo>
                    <a:pt x="2665" y="463"/>
                  </a:lnTo>
                  <a:lnTo>
                    <a:pt x="2665" y="460"/>
                  </a:lnTo>
                  <a:lnTo>
                    <a:pt x="2667" y="460"/>
                  </a:lnTo>
                  <a:lnTo>
                    <a:pt x="2667" y="463"/>
                  </a:lnTo>
                  <a:lnTo>
                    <a:pt x="2667" y="463"/>
                  </a:lnTo>
                  <a:lnTo>
                    <a:pt x="2667" y="463"/>
                  </a:lnTo>
                  <a:lnTo>
                    <a:pt x="2669" y="463"/>
                  </a:lnTo>
                  <a:lnTo>
                    <a:pt x="2669" y="465"/>
                  </a:lnTo>
                  <a:lnTo>
                    <a:pt x="2669" y="465"/>
                  </a:lnTo>
                  <a:lnTo>
                    <a:pt x="2669" y="465"/>
                  </a:lnTo>
                  <a:lnTo>
                    <a:pt x="2672" y="465"/>
                  </a:lnTo>
                  <a:lnTo>
                    <a:pt x="2672" y="465"/>
                  </a:lnTo>
                  <a:lnTo>
                    <a:pt x="2672" y="465"/>
                  </a:lnTo>
                  <a:lnTo>
                    <a:pt x="2672" y="467"/>
                  </a:lnTo>
                  <a:lnTo>
                    <a:pt x="2677" y="467"/>
                  </a:lnTo>
                  <a:lnTo>
                    <a:pt x="2677" y="470"/>
                  </a:lnTo>
                  <a:lnTo>
                    <a:pt x="2684" y="470"/>
                  </a:lnTo>
                  <a:lnTo>
                    <a:pt x="2684" y="470"/>
                  </a:lnTo>
                  <a:lnTo>
                    <a:pt x="2681" y="470"/>
                  </a:lnTo>
                  <a:lnTo>
                    <a:pt x="2681" y="472"/>
                  </a:lnTo>
                  <a:lnTo>
                    <a:pt x="2665" y="472"/>
                  </a:lnTo>
                  <a:lnTo>
                    <a:pt x="2665" y="472"/>
                  </a:lnTo>
                  <a:lnTo>
                    <a:pt x="2658" y="472"/>
                  </a:lnTo>
                  <a:lnTo>
                    <a:pt x="2658" y="474"/>
                  </a:lnTo>
                  <a:lnTo>
                    <a:pt x="2660" y="474"/>
                  </a:lnTo>
                  <a:lnTo>
                    <a:pt x="2660" y="474"/>
                  </a:lnTo>
                  <a:lnTo>
                    <a:pt x="2662" y="474"/>
                  </a:lnTo>
                  <a:lnTo>
                    <a:pt x="2662" y="477"/>
                  </a:lnTo>
                  <a:lnTo>
                    <a:pt x="2662" y="477"/>
                  </a:lnTo>
                  <a:lnTo>
                    <a:pt x="2662" y="479"/>
                  </a:lnTo>
                  <a:lnTo>
                    <a:pt x="2665" y="479"/>
                  </a:lnTo>
                  <a:lnTo>
                    <a:pt x="2665" y="482"/>
                  </a:lnTo>
                  <a:lnTo>
                    <a:pt x="2665" y="482"/>
                  </a:lnTo>
                  <a:lnTo>
                    <a:pt x="2665" y="479"/>
                  </a:lnTo>
                  <a:lnTo>
                    <a:pt x="2677" y="479"/>
                  </a:lnTo>
                  <a:lnTo>
                    <a:pt x="2677" y="479"/>
                  </a:lnTo>
                  <a:lnTo>
                    <a:pt x="2681" y="479"/>
                  </a:lnTo>
                  <a:lnTo>
                    <a:pt x="2681" y="477"/>
                  </a:lnTo>
                  <a:lnTo>
                    <a:pt x="2684" y="477"/>
                  </a:lnTo>
                  <a:lnTo>
                    <a:pt x="2684" y="474"/>
                  </a:lnTo>
                  <a:lnTo>
                    <a:pt x="2688" y="474"/>
                  </a:lnTo>
                  <a:lnTo>
                    <a:pt x="2688" y="477"/>
                  </a:lnTo>
                  <a:lnTo>
                    <a:pt x="2691" y="477"/>
                  </a:lnTo>
                  <a:lnTo>
                    <a:pt x="2691" y="477"/>
                  </a:lnTo>
                  <a:lnTo>
                    <a:pt x="2693" y="477"/>
                  </a:lnTo>
                  <a:lnTo>
                    <a:pt x="2693" y="479"/>
                  </a:lnTo>
                  <a:lnTo>
                    <a:pt x="2696" y="479"/>
                  </a:lnTo>
                  <a:lnTo>
                    <a:pt x="2696" y="477"/>
                  </a:lnTo>
                  <a:lnTo>
                    <a:pt x="2698" y="477"/>
                  </a:lnTo>
                  <a:lnTo>
                    <a:pt x="2698" y="479"/>
                  </a:lnTo>
                  <a:lnTo>
                    <a:pt x="2698" y="479"/>
                  </a:lnTo>
                  <a:lnTo>
                    <a:pt x="2698" y="474"/>
                  </a:lnTo>
                  <a:lnTo>
                    <a:pt x="2700" y="474"/>
                  </a:lnTo>
                  <a:lnTo>
                    <a:pt x="2700" y="474"/>
                  </a:lnTo>
                  <a:lnTo>
                    <a:pt x="2705" y="474"/>
                  </a:lnTo>
                  <a:lnTo>
                    <a:pt x="2705" y="474"/>
                  </a:lnTo>
                  <a:lnTo>
                    <a:pt x="2705" y="474"/>
                  </a:lnTo>
                  <a:lnTo>
                    <a:pt x="2705" y="474"/>
                  </a:lnTo>
                  <a:lnTo>
                    <a:pt x="2707" y="474"/>
                  </a:lnTo>
                  <a:lnTo>
                    <a:pt x="2707" y="474"/>
                  </a:lnTo>
                  <a:lnTo>
                    <a:pt x="2707" y="474"/>
                  </a:lnTo>
                  <a:lnTo>
                    <a:pt x="2707" y="470"/>
                  </a:lnTo>
                  <a:lnTo>
                    <a:pt x="2712" y="470"/>
                  </a:lnTo>
                  <a:lnTo>
                    <a:pt x="2712" y="472"/>
                  </a:lnTo>
                  <a:lnTo>
                    <a:pt x="2717" y="472"/>
                  </a:lnTo>
                  <a:lnTo>
                    <a:pt x="2717" y="472"/>
                  </a:lnTo>
                  <a:lnTo>
                    <a:pt x="2719" y="472"/>
                  </a:lnTo>
                  <a:lnTo>
                    <a:pt x="2719" y="474"/>
                  </a:lnTo>
                  <a:lnTo>
                    <a:pt x="2724" y="474"/>
                  </a:lnTo>
                  <a:lnTo>
                    <a:pt x="2724" y="474"/>
                  </a:lnTo>
                  <a:lnTo>
                    <a:pt x="2729" y="474"/>
                  </a:lnTo>
                  <a:lnTo>
                    <a:pt x="2729" y="472"/>
                  </a:lnTo>
                  <a:lnTo>
                    <a:pt x="2731" y="472"/>
                  </a:lnTo>
                  <a:lnTo>
                    <a:pt x="2731" y="470"/>
                  </a:lnTo>
                  <a:lnTo>
                    <a:pt x="2733" y="470"/>
                  </a:lnTo>
                  <a:lnTo>
                    <a:pt x="2733" y="472"/>
                  </a:lnTo>
                  <a:lnTo>
                    <a:pt x="2733" y="472"/>
                  </a:lnTo>
                  <a:lnTo>
                    <a:pt x="2733" y="472"/>
                  </a:lnTo>
                  <a:lnTo>
                    <a:pt x="2740" y="472"/>
                  </a:lnTo>
                  <a:lnTo>
                    <a:pt x="2740" y="472"/>
                  </a:lnTo>
                  <a:lnTo>
                    <a:pt x="2748" y="472"/>
                  </a:lnTo>
                  <a:lnTo>
                    <a:pt x="2748" y="467"/>
                  </a:lnTo>
                  <a:lnTo>
                    <a:pt x="2748" y="467"/>
                  </a:lnTo>
                  <a:lnTo>
                    <a:pt x="2748" y="465"/>
                  </a:lnTo>
                  <a:lnTo>
                    <a:pt x="2748" y="465"/>
                  </a:lnTo>
                  <a:lnTo>
                    <a:pt x="2748" y="465"/>
                  </a:lnTo>
                  <a:lnTo>
                    <a:pt x="2745" y="465"/>
                  </a:lnTo>
                  <a:lnTo>
                    <a:pt x="2745" y="465"/>
                  </a:lnTo>
                  <a:lnTo>
                    <a:pt x="2743" y="465"/>
                  </a:lnTo>
                  <a:lnTo>
                    <a:pt x="2743" y="463"/>
                  </a:lnTo>
                  <a:lnTo>
                    <a:pt x="2738" y="463"/>
                  </a:lnTo>
                  <a:lnTo>
                    <a:pt x="2738" y="463"/>
                  </a:lnTo>
                  <a:lnTo>
                    <a:pt x="2736" y="463"/>
                  </a:lnTo>
                  <a:lnTo>
                    <a:pt x="2736" y="460"/>
                  </a:lnTo>
                  <a:lnTo>
                    <a:pt x="2736" y="460"/>
                  </a:lnTo>
                  <a:lnTo>
                    <a:pt x="2736" y="463"/>
                  </a:lnTo>
                  <a:lnTo>
                    <a:pt x="2731" y="463"/>
                  </a:lnTo>
                  <a:lnTo>
                    <a:pt x="2731" y="460"/>
                  </a:lnTo>
                  <a:lnTo>
                    <a:pt x="2729" y="460"/>
                  </a:lnTo>
                  <a:lnTo>
                    <a:pt x="2729" y="460"/>
                  </a:lnTo>
                  <a:lnTo>
                    <a:pt x="2729" y="460"/>
                  </a:lnTo>
                  <a:lnTo>
                    <a:pt x="2729" y="458"/>
                  </a:lnTo>
                  <a:lnTo>
                    <a:pt x="2729" y="458"/>
                  </a:lnTo>
                  <a:lnTo>
                    <a:pt x="2729" y="455"/>
                  </a:lnTo>
                  <a:lnTo>
                    <a:pt x="2726" y="455"/>
                  </a:lnTo>
                  <a:lnTo>
                    <a:pt x="2726" y="453"/>
                  </a:lnTo>
                  <a:lnTo>
                    <a:pt x="2729" y="453"/>
                  </a:lnTo>
                  <a:lnTo>
                    <a:pt x="2729" y="455"/>
                  </a:lnTo>
                  <a:lnTo>
                    <a:pt x="2731" y="455"/>
                  </a:lnTo>
                  <a:lnTo>
                    <a:pt x="2731" y="451"/>
                  </a:lnTo>
                  <a:lnTo>
                    <a:pt x="2733" y="451"/>
                  </a:lnTo>
                  <a:lnTo>
                    <a:pt x="2733" y="448"/>
                  </a:lnTo>
                  <a:lnTo>
                    <a:pt x="2733" y="448"/>
                  </a:lnTo>
                  <a:lnTo>
                    <a:pt x="2733" y="448"/>
                  </a:lnTo>
                  <a:lnTo>
                    <a:pt x="2736" y="448"/>
                  </a:lnTo>
                  <a:lnTo>
                    <a:pt x="2736" y="446"/>
                  </a:lnTo>
                  <a:lnTo>
                    <a:pt x="2736" y="446"/>
                  </a:lnTo>
                  <a:lnTo>
                    <a:pt x="2736" y="446"/>
                  </a:lnTo>
                  <a:lnTo>
                    <a:pt x="2738" y="446"/>
                  </a:lnTo>
                  <a:lnTo>
                    <a:pt x="2738" y="446"/>
                  </a:lnTo>
                  <a:lnTo>
                    <a:pt x="2738" y="446"/>
                  </a:lnTo>
                  <a:lnTo>
                    <a:pt x="2738" y="444"/>
                  </a:lnTo>
                  <a:lnTo>
                    <a:pt x="2740" y="444"/>
                  </a:lnTo>
                  <a:lnTo>
                    <a:pt x="2740" y="444"/>
                  </a:lnTo>
                  <a:lnTo>
                    <a:pt x="2740" y="444"/>
                  </a:lnTo>
                  <a:lnTo>
                    <a:pt x="2740" y="441"/>
                  </a:lnTo>
                  <a:lnTo>
                    <a:pt x="2743" y="441"/>
                  </a:lnTo>
                  <a:lnTo>
                    <a:pt x="2743" y="441"/>
                  </a:lnTo>
                  <a:lnTo>
                    <a:pt x="2748" y="441"/>
                  </a:lnTo>
                  <a:lnTo>
                    <a:pt x="2748" y="439"/>
                  </a:lnTo>
                  <a:lnTo>
                    <a:pt x="2748" y="439"/>
                  </a:lnTo>
                  <a:lnTo>
                    <a:pt x="2748" y="439"/>
                  </a:lnTo>
                  <a:lnTo>
                    <a:pt x="2750" y="439"/>
                  </a:lnTo>
                  <a:lnTo>
                    <a:pt x="2750" y="436"/>
                  </a:lnTo>
                  <a:lnTo>
                    <a:pt x="2755" y="436"/>
                  </a:lnTo>
                  <a:lnTo>
                    <a:pt x="2755" y="436"/>
                  </a:lnTo>
                  <a:lnTo>
                    <a:pt x="2755" y="436"/>
                  </a:lnTo>
                  <a:lnTo>
                    <a:pt x="2755" y="436"/>
                  </a:lnTo>
                  <a:lnTo>
                    <a:pt x="2757" y="436"/>
                  </a:lnTo>
                  <a:lnTo>
                    <a:pt x="2757" y="434"/>
                  </a:lnTo>
                  <a:lnTo>
                    <a:pt x="2759" y="434"/>
                  </a:lnTo>
                  <a:lnTo>
                    <a:pt x="2759" y="434"/>
                  </a:lnTo>
                  <a:lnTo>
                    <a:pt x="2762" y="434"/>
                  </a:lnTo>
                  <a:lnTo>
                    <a:pt x="2762" y="432"/>
                  </a:lnTo>
                  <a:lnTo>
                    <a:pt x="2762" y="432"/>
                  </a:lnTo>
                  <a:lnTo>
                    <a:pt x="2762" y="434"/>
                  </a:lnTo>
                  <a:lnTo>
                    <a:pt x="2762" y="434"/>
                  </a:lnTo>
                  <a:lnTo>
                    <a:pt x="2762" y="432"/>
                  </a:lnTo>
                  <a:lnTo>
                    <a:pt x="2764" y="432"/>
                  </a:lnTo>
                  <a:lnTo>
                    <a:pt x="2764" y="427"/>
                  </a:lnTo>
                  <a:lnTo>
                    <a:pt x="2764" y="427"/>
                  </a:lnTo>
                  <a:lnTo>
                    <a:pt x="2764" y="427"/>
                  </a:lnTo>
                  <a:lnTo>
                    <a:pt x="2767" y="427"/>
                  </a:lnTo>
                  <a:lnTo>
                    <a:pt x="2767" y="427"/>
                  </a:lnTo>
                  <a:lnTo>
                    <a:pt x="2767" y="427"/>
                  </a:lnTo>
                  <a:lnTo>
                    <a:pt x="2767" y="425"/>
                  </a:lnTo>
                  <a:lnTo>
                    <a:pt x="2769" y="425"/>
                  </a:lnTo>
                  <a:lnTo>
                    <a:pt x="2769" y="425"/>
                  </a:lnTo>
                  <a:lnTo>
                    <a:pt x="2771" y="425"/>
                  </a:lnTo>
                  <a:lnTo>
                    <a:pt x="2771" y="422"/>
                  </a:lnTo>
                  <a:lnTo>
                    <a:pt x="2774" y="422"/>
                  </a:lnTo>
                  <a:lnTo>
                    <a:pt x="2774" y="422"/>
                  </a:lnTo>
                  <a:lnTo>
                    <a:pt x="2774" y="422"/>
                  </a:lnTo>
                  <a:lnTo>
                    <a:pt x="2774" y="420"/>
                  </a:lnTo>
                  <a:lnTo>
                    <a:pt x="2781" y="420"/>
                  </a:lnTo>
                  <a:lnTo>
                    <a:pt x="2781" y="418"/>
                  </a:lnTo>
                  <a:lnTo>
                    <a:pt x="2778" y="418"/>
                  </a:lnTo>
                  <a:lnTo>
                    <a:pt x="2778" y="415"/>
                  </a:lnTo>
                  <a:lnTo>
                    <a:pt x="2781" y="415"/>
                  </a:lnTo>
                  <a:lnTo>
                    <a:pt x="2781" y="413"/>
                  </a:lnTo>
                  <a:lnTo>
                    <a:pt x="2785" y="413"/>
                  </a:lnTo>
                  <a:lnTo>
                    <a:pt x="2785" y="410"/>
                  </a:lnTo>
                  <a:lnTo>
                    <a:pt x="2785" y="410"/>
                  </a:lnTo>
                  <a:lnTo>
                    <a:pt x="2785" y="410"/>
                  </a:lnTo>
                  <a:lnTo>
                    <a:pt x="2788" y="410"/>
                  </a:lnTo>
                  <a:lnTo>
                    <a:pt x="2788" y="408"/>
                  </a:lnTo>
                  <a:lnTo>
                    <a:pt x="2790" y="408"/>
                  </a:lnTo>
                  <a:lnTo>
                    <a:pt x="2790" y="408"/>
                  </a:lnTo>
                  <a:lnTo>
                    <a:pt x="2795" y="408"/>
                  </a:lnTo>
                  <a:lnTo>
                    <a:pt x="2795" y="406"/>
                  </a:lnTo>
                  <a:lnTo>
                    <a:pt x="2795" y="406"/>
                  </a:lnTo>
                  <a:lnTo>
                    <a:pt x="2795" y="406"/>
                  </a:lnTo>
                  <a:lnTo>
                    <a:pt x="2804" y="406"/>
                  </a:lnTo>
                  <a:lnTo>
                    <a:pt x="2804" y="406"/>
                  </a:lnTo>
                  <a:lnTo>
                    <a:pt x="2809" y="406"/>
                  </a:lnTo>
                  <a:lnTo>
                    <a:pt x="2809" y="406"/>
                  </a:lnTo>
                  <a:lnTo>
                    <a:pt x="2814" y="406"/>
                  </a:lnTo>
                  <a:lnTo>
                    <a:pt x="2814" y="406"/>
                  </a:lnTo>
                  <a:lnTo>
                    <a:pt x="2816" y="406"/>
                  </a:lnTo>
                  <a:lnTo>
                    <a:pt x="2816" y="406"/>
                  </a:lnTo>
                  <a:lnTo>
                    <a:pt x="2819" y="406"/>
                  </a:lnTo>
                  <a:lnTo>
                    <a:pt x="2819" y="406"/>
                  </a:lnTo>
                  <a:lnTo>
                    <a:pt x="2826" y="406"/>
                  </a:lnTo>
                  <a:lnTo>
                    <a:pt x="2826" y="403"/>
                  </a:lnTo>
                  <a:lnTo>
                    <a:pt x="2828" y="403"/>
                  </a:lnTo>
                  <a:lnTo>
                    <a:pt x="2828" y="403"/>
                  </a:lnTo>
                  <a:lnTo>
                    <a:pt x="2838" y="403"/>
                  </a:lnTo>
                  <a:lnTo>
                    <a:pt x="2838" y="403"/>
                  </a:lnTo>
                  <a:lnTo>
                    <a:pt x="2835" y="403"/>
                  </a:lnTo>
                  <a:lnTo>
                    <a:pt x="2835" y="406"/>
                  </a:lnTo>
                  <a:lnTo>
                    <a:pt x="2838" y="406"/>
                  </a:lnTo>
                  <a:lnTo>
                    <a:pt x="2838" y="406"/>
                  </a:lnTo>
                  <a:lnTo>
                    <a:pt x="2840" y="406"/>
                  </a:lnTo>
                  <a:lnTo>
                    <a:pt x="2840" y="408"/>
                  </a:lnTo>
                  <a:lnTo>
                    <a:pt x="2842" y="408"/>
                  </a:lnTo>
                  <a:lnTo>
                    <a:pt x="2842" y="408"/>
                  </a:lnTo>
                  <a:lnTo>
                    <a:pt x="2849" y="408"/>
                  </a:lnTo>
                  <a:lnTo>
                    <a:pt x="2849" y="406"/>
                  </a:lnTo>
                  <a:lnTo>
                    <a:pt x="2849" y="406"/>
                  </a:lnTo>
                  <a:lnTo>
                    <a:pt x="2849" y="406"/>
                  </a:lnTo>
                  <a:lnTo>
                    <a:pt x="2852" y="406"/>
                  </a:lnTo>
                  <a:lnTo>
                    <a:pt x="2852" y="406"/>
                  </a:lnTo>
                  <a:lnTo>
                    <a:pt x="2852" y="406"/>
                  </a:lnTo>
                  <a:lnTo>
                    <a:pt x="2852" y="403"/>
                  </a:lnTo>
                  <a:lnTo>
                    <a:pt x="2854" y="403"/>
                  </a:lnTo>
                  <a:lnTo>
                    <a:pt x="2854" y="403"/>
                  </a:lnTo>
                  <a:lnTo>
                    <a:pt x="2856" y="403"/>
                  </a:lnTo>
                  <a:lnTo>
                    <a:pt x="2856" y="401"/>
                  </a:lnTo>
                  <a:lnTo>
                    <a:pt x="2856" y="401"/>
                  </a:lnTo>
                  <a:lnTo>
                    <a:pt x="2856" y="403"/>
                  </a:lnTo>
                  <a:lnTo>
                    <a:pt x="2859" y="403"/>
                  </a:lnTo>
                  <a:lnTo>
                    <a:pt x="2859" y="403"/>
                  </a:lnTo>
                  <a:lnTo>
                    <a:pt x="2856" y="403"/>
                  </a:lnTo>
                  <a:lnTo>
                    <a:pt x="2856" y="406"/>
                  </a:lnTo>
                  <a:lnTo>
                    <a:pt x="2859" y="406"/>
                  </a:lnTo>
                  <a:lnTo>
                    <a:pt x="2859" y="406"/>
                  </a:lnTo>
                  <a:lnTo>
                    <a:pt x="2856" y="406"/>
                  </a:lnTo>
                  <a:lnTo>
                    <a:pt x="2856" y="406"/>
                  </a:lnTo>
                  <a:lnTo>
                    <a:pt x="2856" y="406"/>
                  </a:lnTo>
                  <a:lnTo>
                    <a:pt x="2856" y="408"/>
                  </a:lnTo>
                  <a:lnTo>
                    <a:pt x="2856" y="408"/>
                  </a:lnTo>
                  <a:lnTo>
                    <a:pt x="2856" y="408"/>
                  </a:lnTo>
                  <a:lnTo>
                    <a:pt x="2856" y="408"/>
                  </a:lnTo>
                  <a:lnTo>
                    <a:pt x="2856" y="410"/>
                  </a:lnTo>
                  <a:lnTo>
                    <a:pt x="2854" y="410"/>
                  </a:lnTo>
                  <a:lnTo>
                    <a:pt x="2854" y="413"/>
                  </a:lnTo>
                  <a:lnTo>
                    <a:pt x="2852" y="413"/>
                  </a:lnTo>
                  <a:lnTo>
                    <a:pt x="2852" y="415"/>
                  </a:lnTo>
                  <a:lnTo>
                    <a:pt x="2849" y="415"/>
                  </a:lnTo>
                  <a:lnTo>
                    <a:pt x="2849" y="415"/>
                  </a:lnTo>
                  <a:lnTo>
                    <a:pt x="2847" y="415"/>
                  </a:lnTo>
                  <a:lnTo>
                    <a:pt x="2847" y="418"/>
                  </a:lnTo>
                  <a:lnTo>
                    <a:pt x="2847" y="418"/>
                  </a:lnTo>
                  <a:lnTo>
                    <a:pt x="2847" y="418"/>
                  </a:lnTo>
                  <a:lnTo>
                    <a:pt x="2845" y="418"/>
                  </a:lnTo>
                  <a:lnTo>
                    <a:pt x="2845" y="420"/>
                  </a:lnTo>
                  <a:lnTo>
                    <a:pt x="2847" y="420"/>
                  </a:lnTo>
                  <a:lnTo>
                    <a:pt x="2847" y="418"/>
                  </a:lnTo>
                  <a:lnTo>
                    <a:pt x="2849" y="418"/>
                  </a:lnTo>
                  <a:lnTo>
                    <a:pt x="2849" y="420"/>
                  </a:lnTo>
                  <a:lnTo>
                    <a:pt x="2849" y="420"/>
                  </a:lnTo>
                  <a:lnTo>
                    <a:pt x="2849" y="422"/>
                  </a:lnTo>
                  <a:lnTo>
                    <a:pt x="2849" y="422"/>
                  </a:lnTo>
                  <a:lnTo>
                    <a:pt x="2849" y="425"/>
                  </a:lnTo>
                  <a:lnTo>
                    <a:pt x="2847" y="425"/>
                  </a:lnTo>
                  <a:lnTo>
                    <a:pt x="2847" y="425"/>
                  </a:lnTo>
                  <a:lnTo>
                    <a:pt x="2847" y="425"/>
                  </a:lnTo>
                  <a:lnTo>
                    <a:pt x="2847" y="427"/>
                  </a:lnTo>
                  <a:lnTo>
                    <a:pt x="2847" y="427"/>
                  </a:lnTo>
                  <a:lnTo>
                    <a:pt x="2847" y="427"/>
                  </a:lnTo>
                  <a:lnTo>
                    <a:pt x="2847" y="427"/>
                  </a:lnTo>
                  <a:lnTo>
                    <a:pt x="2847" y="427"/>
                  </a:lnTo>
                  <a:lnTo>
                    <a:pt x="2849" y="427"/>
                  </a:lnTo>
                  <a:lnTo>
                    <a:pt x="2849" y="427"/>
                  </a:lnTo>
                  <a:lnTo>
                    <a:pt x="2849" y="427"/>
                  </a:lnTo>
                  <a:lnTo>
                    <a:pt x="2849" y="427"/>
                  </a:lnTo>
                  <a:lnTo>
                    <a:pt x="2852" y="427"/>
                  </a:lnTo>
                  <a:lnTo>
                    <a:pt x="2852" y="425"/>
                  </a:lnTo>
                  <a:lnTo>
                    <a:pt x="2859" y="425"/>
                  </a:lnTo>
                  <a:lnTo>
                    <a:pt x="2859" y="427"/>
                  </a:lnTo>
                  <a:lnTo>
                    <a:pt x="2856" y="427"/>
                  </a:lnTo>
                  <a:lnTo>
                    <a:pt x="2856" y="427"/>
                  </a:lnTo>
                  <a:lnTo>
                    <a:pt x="2856" y="427"/>
                  </a:lnTo>
                  <a:lnTo>
                    <a:pt x="2856" y="427"/>
                  </a:lnTo>
                  <a:lnTo>
                    <a:pt x="2854" y="427"/>
                  </a:lnTo>
                  <a:lnTo>
                    <a:pt x="2854" y="429"/>
                  </a:lnTo>
                  <a:lnTo>
                    <a:pt x="2854" y="429"/>
                  </a:lnTo>
                  <a:lnTo>
                    <a:pt x="2854" y="429"/>
                  </a:lnTo>
                  <a:lnTo>
                    <a:pt x="2854" y="429"/>
                  </a:lnTo>
                  <a:lnTo>
                    <a:pt x="2854" y="432"/>
                  </a:lnTo>
                  <a:lnTo>
                    <a:pt x="2854" y="432"/>
                  </a:lnTo>
                  <a:lnTo>
                    <a:pt x="2854" y="434"/>
                  </a:lnTo>
                  <a:lnTo>
                    <a:pt x="2854" y="434"/>
                  </a:lnTo>
                  <a:lnTo>
                    <a:pt x="2854" y="436"/>
                  </a:lnTo>
                  <a:lnTo>
                    <a:pt x="2856" y="436"/>
                  </a:lnTo>
                  <a:lnTo>
                    <a:pt x="2856" y="436"/>
                  </a:lnTo>
                  <a:lnTo>
                    <a:pt x="2856" y="436"/>
                  </a:lnTo>
                  <a:lnTo>
                    <a:pt x="2856" y="434"/>
                  </a:lnTo>
                  <a:lnTo>
                    <a:pt x="2859" y="434"/>
                  </a:lnTo>
                  <a:lnTo>
                    <a:pt x="2859" y="434"/>
                  </a:lnTo>
                  <a:lnTo>
                    <a:pt x="2861" y="434"/>
                  </a:lnTo>
                  <a:lnTo>
                    <a:pt x="2861" y="432"/>
                  </a:lnTo>
                  <a:lnTo>
                    <a:pt x="2868" y="432"/>
                  </a:lnTo>
                  <a:lnTo>
                    <a:pt x="2868" y="432"/>
                  </a:lnTo>
                  <a:lnTo>
                    <a:pt x="2868" y="432"/>
                  </a:lnTo>
                  <a:lnTo>
                    <a:pt x="2868" y="429"/>
                  </a:lnTo>
                  <a:lnTo>
                    <a:pt x="2871" y="429"/>
                  </a:lnTo>
                  <a:lnTo>
                    <a:pt x="2871" y="429"/>
                  </a:lnTo>
                  <a:lnTo>
                    <a:pt x="2871" y="429"/>
                  </a:lnTo>
                  <a:lnTo>
                    <a:pt x="2871" y="427"/>
                  </a:lnTo>
                  <a:lnTo>
                    <a:pt x="2873" y="427"/>
                  </a:lnTo>
                  <a:lnTo>
                    <a:pt x="2873" y="427"/>
                  </a:lnTo>
                  <a:lnTo>
                    <a:pt x="2875" y="427"/>
                  </a:lnTo>
                  <a:lnTo>
                    <a:pt x="2875" y="427"/>
                  </a:lnTo>
                  <a:lnTo>
                    <a:pt x="2875" y="427"/>
                  </a:lnTo>
                  <a:lnTo>
                    <a:pt x="2875" y="425"/>
                  </a:lnTo>
                  <a:lnTo>
                    <a:pt x="2878" y="425"/>
                  </a:lnTo>
                  <a:lnTo>
                    <a:pt x="2878" y="425"/>
                  </a:lnTo>
                  <a:lnTo>
                    <a:pt x="2880" y="425"/>
                  </a:lnTo>
                  <a:lnTo>
                    <a:pt x="2880" y="422"/>
                  </a:lnTo>
                  <a:lnTo>
                    <a:pt x="2883" y="422"/>
                  </a:lnTo>
                  <a:lnTo>
                    <a:pt x="2883" y="420"/>
                  </a:lnTo>
                  <a:lnTo>
                    <a:pt x="2885" y="420"/>
                  </a:lnTo>
                  <a:lnTo>
                    <a:pt x="2885" y="418"/>
                  </a:lnTo>
                  <a:lnTo>
                    <a:pt x="2887" y="418"/>
                  </a:lnTo>
                  <a:lnTo>
                    <a:pt x="2887" y="418"/>
                  </a:lnTo>
                  <a:lnTo>
                    <a:pt x="2890" y="418"/>
                  </a:lnTo>
                  <a:lnTo>
                    <a:pt x="2890" y="415"/>
                  </a:lnTo>
                  <a:lnTo>
                    <a:pt x="2894" y="415"/>
                  </a:lnTo>
                  <a:lnTo>
                    <a:pt x="2894" y="415"/>
                  </a:lnTo>
                  <a:lnTo>
                    <a:pt x="2894" y="415"/>
                  </a:lnTo>
                  <a:lnTo>
                    <a:pt x="2894" y="415"/>
                  </a:lnTo>
                  <a:lnTo>
                    <a:pt x="2897" y="415"/>
                  </a:lnTo>
                  <a:lnTo>
                    <a:pt x="2897" y="413"/>
                  </a:lnTo>
                  <a:lnTo>
                    <a:pt x="2897" y="413"/>
                  </a:lnTo>
                  <a:lnTo>
                    <a:pt x="2897" y="413"/>
                  </a:lnTo>
                  <a:lnTo>
                    <a:pt x="2899" y="413"/>
                  </a:lnTo>
                  <a:lnTo>
                    <a:pt x="2899" y="410"/>
                  </a:lnTo>
                  <a:lnTo>
                    <a:pt x="2901" y="410"/>
                  </a:lnTo>
                  <a:lnTo>
                    <a:pt x="2901" y="410"/>
                  </a:lnTo>
                  <a:lnTo>
                    <a:pt x="2901" y="410"/>
                  </a:lnTo>
                  <a:lnTo>
                    <a:pt x="2901" y="408"/>
                  </a:lnTo>
                  <a:lnTo>
                    <a:pt x="2904" y="408"/>
                  </a:lnTo>
                  <a:lnTo>
                    <a:pt x="2904" y="410"/>
                  </a:lnTo>
                  <a:lnTo>
                    <a:pt x="2904" y="410"/>
                  </a:lnTo>
                  <a:lnTo>
                    <a:pt x="2904" y="410"/>
                  </a:lnTo>
                  <a:lnTo>
                    <a:pt x="2909" y="410"/>
                  </a:lnTo>
                  <a:lnTo>
                    <a:pt x="2909" y="410"/>
                  </a:lnTo>
                  <a:lnTo>
                    <a:pt x="2911" y="410"/>
                  </a:lnTo>
                  <a:lnTo>
                    <a:pt x="2911" y="408"/>
                  </a:lnTo>
                  <a:lnTo>
                    <a:pt x="2909" y="408"/>
                  </a:lnTo>
                  <a:lnTo>
                    <a:pt x="2909" y="408"/>
                  </a:lnTo>
                  <a:lnTo>
                    <a:pt x="2911" y="408"/>
                  </a:lnTo>
                  <a:lnTo>
                    <a:pt x="2911" y="408"/>
                  </a:lnTo>
                  <a:lnTo>
                    <a:pt x="2911" y="408"/>
                  </a:lnTo>
                  <a:lnTo>
                    <a:pt x="2911" y="410"/>
                  </a:lnTo>
                  <a:lnTo>
                    <a:pt x="2911" y="410"/>
                  </a:lnTo>
                  <a:lnTo>
                    <a:pt x="2911" y="410"/>
                  </a:lnTo>
                  <a:lnTo>
                    <a:pt x="2913" y="410"/>
                  </a:lnTo>
                  <a:lnTo>
                    <a:pt x="2913" y="413"/>
                  </a:lnTo>
                  <a:lnTo>
                    <a:pt x="2916" y="413"/>
                  </a:lnTo>
                  <a:lnTo>
                    <a:pt x="2916" y="415"/>
                  </a:lnTo>
                  <a:lnTo>
                    <a:pt x="2916" y="415"/>
                  </a:lnTo>
                  <a:lnTo>
                    <a:pt x="2916" y="413"/>
                  </a:lnTo>
                  <a:lnTo>
                    <a:pt x="2918" y="413"/>
                  </a:lnTo>
                  <a:lnTo>
                    <a:pt x="2918" y="410"/>
                  </a:lnTo>
                  <a:lnTo>
                    <a:pt x="2920" y="410"/>
                  </a:lnTo>
                  <a:lnTo>
                    <a:pt x="2920" y="408"/>
                  </a:lnTo>
                  <a:lnTo>
                    <a:pt x="2923" y="408"/>
                  </a:lnTo>
                  <a:lnTo>
                    <a:pt x="2923" y="406"/>
                  </a:lnTo>
                  <a:lnTo>
                    <a:pt x="2923" y="406"/>
                  </a:lnTo>
                  <a:lnTo>
                    <a:pt x="2923" y="406"/>
                  </a:lnTo>
                  <a:lnTo>
                    <a:pt x="2918" y="406"/>
                  </a:lnTo>
                  <a:lnTo>
                    <a:pt x="2918" y="406"/>
                  </a:lnTo>
                  <a:lnTo>
                    <a:pt x="2916" y="406"/>
                  </a:lnTo>
                  <a:lnTo>
                    <a:pt x="2916" y="403"/>
                  </a:lnTo>
                  <a:lnTo>
                    <a:pt x="2916" y="403"/>
                  </a:lnTo>
                  <a:lnTo>
                    <a:pt x="2916" y="401"/>
                  </a:lnTo>
                  <a:lnTo>
                    <a:pt x="2918" y="401"/>
                  </a:lnTo>
                  <a:lnTo>
                    <a:pt x="2918" y="401"/>
                  </a:lnTo>
                  <a:lnTo>
                    <a:pt x="2918" y="401"/>
                  </a:lnTo>
                  <a:lnTo>
                    <a:pt x="2918" y="399"/>
                  </a:lnTo>
                  <a:lnTo>
                    <a:pt x="2920" y="399"/>
                  </a:lnTo>
                  <a:lnTo>
                    <a:pt x="2920" y="396"/>
                  </a:lnTo>
                  <a:lnTo>
                    <a:pt x="2918" y="396"/>
                  </a:lnTo>
                  <a:lnTo>
                    <a:pt x="2918" y="396"/>
                  </a:lnTo>
                  <a:lnTo>
                    <a:pt x="2918" y="396"/>
                  </a:lnTo>
                  <a:lnTo>
                    <a:pt x="2918" y="394"/>
                  </a:lnTo>
                  <a:lnTo>
                    <a:pt x="2918" y="394"/>
                  </a:lnTo>
                  <a:lnTo>
                    <a:pt x="2918" y="394"/>
                  </a:lnTo>
                  <a:lnTo>
                    <a:pt x="2920" y="394"/>
                  </a:lnTo>
                  <a:lnTo>
                    <a:pt x="2920" y="391"/>
                  </a:lnTo>
                  <a:lnTo>
                    <a:pt x="2923" y="391"/>
                  </a:lnTo>
                  <a:lnTo>
                    <a:pt x="2923" y="389"/>
                  </a:lnTo>
                  <a:lnTo>
                    <a:pt x="2920" y="389"/>
                  </a:lnTo>
                  <a:lnTo>
                    <a:pt x="2920" y="387"/>
                  </a:lnTo>
                  <a:lnTo>
                    <a:pt x="2923" y="387"/>
                  </a:lnTo>
                  <a:lnTo>
                    <a:pt x="2923" y="387"/>
                  </a:lnTo>
                  <a:lnTo>
                    <a:pt x="2925" y="387"/>
                  </a:lnTo>
                  <a:lnTo>
                    <a:pt x="2925" y="387"/>
                  </a:lnTo>
                  <a:lnTo>
                    <a:pt x="2925" y="387"/>
                  </a:lnTo>
                  <a:lnTo>
                    <a:pt x="2925" y="387"/>
                  </a:lnTo>
                  <a:lnTo>
                    <a:pt x="2930" y="387"/>
                  </a:lnTo>
                  <a:lnTo>
                    <a:pt x="2930" y="384"/>
                  </a:lnTo>
                  <a:lnTo>
                    <a:pt x="2935" y="384"/>
                  </a:lnTo>
                  <a:lnTo>
                    <a:pt x="2935" y="387"/>
                  </a:lnTo>
                  <a:lnTo>
                    <a:pt x="2935" y="387"/>
                  </a:lnTo>
                  <a:lnTo>
                    <a:pt x="2935" y="384"/>
                  </a:lnTo>
                  <a:lnTo>
                    <a:pt x="2937" y="384"/>
                  </a:lnTo>
                  <a:lnTo>
                    <a:pt x="2937" y="384"/>
                  </a:lnTo>
                  <a:lnTo>
                    <a:pt x="2944" y="384"/>
                  </a:lnTo>
                  <a:lnTo>
                    <a:pt x="2944" y="382"/>
                  </a:lnTo>
                  <a:lnTo>
                    <a:pt x="2949" y="382"/>
                  </a:lnTo>
                  <a:lnTo>
                    <a:pt x="2949" y="384"/>
                  </a:lnTo>
                  <a:lnTo>
                    <a:pt x="2951" y="384"/>
                  </a:lnTo>
                  <a:lnTo>
                    <a:pt x="2951" y="384"/>
                  </a:lnTo>
                  <a:lnTo>
                    <a:pt x="2951" y="384"/>
                  </a:lnTo>
                  <a:lnTo>
                    <a:pt x="2951" y="387"/>
                  </a:lnTo>
                  <a:lnTo>
                    <a:pt x="2956" y="387"/>
                  </a:lnTo>
                  <a:lnTo>
                    <a:pt x="2956" y="387"/>
                  </a:lnTo>
                  <a:lnTo>
                    <a:pt x="2958" y="387"/>
                  </a:lnTo>
                  <a:lnTo>
                    <a:pt x="2958" y="387"/>
                  </a:lnTo>
                  <a:lnTo>
                    <a:pt x="2961" y="387"/>
                  </a:lnTo>
                  <a:lnTo>
                    <a:pt x="2961" y="389"/>
                  </a:lnTo>
                  <a:lnTo>
                    <a:pt x="2956" y="389"/>
                  </a:lnTo>
                  <a:lnTo>
                    <a:pt x="2956" y="387"/>
                  </a:lnTo>
                  <a:lnTo>
                    <a:pt x="2946" y="387"/>
                  </a:lnTo>
                  <a:lnTo>
                    <a:pt x="2946" y="389"/>
                  </a:lnTo>
                  <a:lnTo>
                    <a:pt x="2944" y="389"/>
                  </a:lnTo>
                  <a:lnTo>
                    <a:pt x="2944" y="389"/>
                  </a:lnTo>
                  <a:lnTo>
                    <a:pt x="2944" y="389"/>
                  </a:lnTo>
                  <a:lnTo>
                    <a:pt x="2944" y="391"/>
                  </a:lnTo>
                  <a:lnTo>
                    <a:pt x="2942" y="391"/>
                  </a:lnTo>
                  <a:lnTo>
                    <a:pt x="2942" y="391"/>
                  </a:lnTo>
                  <a:lnTo>
                    <a:pt x="2939" y="391"/>
                  </a:lnTo>
                  <a:lnTo>
                    <a:pt x="2939" y="396"/>
                  </a:lnTo>
                  <a:lnTo>
                    <a:pt x="2937" y="396"/>
                  </a:lnTo>
                  <a:lnTo>
                    <a:pt x="2937" y="399"/>
                  </a:lnTo>
                  <a:lnTo>
                    <a:pt x="2937" y="399"/>
                  </a:lnTo>
                  <a:lnTo>
                    <a:pt x="2937" y="401"/>
                  </a:lnTo>
                  <a:lnTo>
                    <a:pt x="2937" y="401"/>
                  </a:lnTo>
                  <a:lnTo>
                    <a:pt x="2937" y="403"/>
                  </a:lnTo>
                  <a:lnTo>
                    <a:pt x="2937" y="403"/>
                  </a:lnTo>
                  <a:lnTo>
                    <a:pt x="2937" y="406"/>
                  </a:lnTo>
                  <a:lnTo>
                    <a:pt x="2937" y="406"/>
                  </a:lnTo>
                  <a:lnTo>
                    <a:pt x="2937" y="408"/>
                  </a:lnTo>
                  <a:lnTo>
                    <a:pt x="2932" y="408"/>
                  </a:lnTo>
                  <a:lnTo>
                    <a:pt x="2932" y="410"/>
                  </a:lnTo>
                  <a:lnTo>
                    <a:pt x="2932" y="410"/>
                  </a:lnTo>
                  <a:lnTo>
                    <a:pt x="2932" y="413"/>
                  </a:lnTo>
                  <a:lnTo>
                    <a:pt x="2930" y="413"/>
                  </a:lnTo>
                  <a:lnTo>
                    <a:pt x="2930" y="415"/>
                  </a:lnTo>
                  <a:lnTo>
                    <a:pt x="2932" y="415"/>
                  </a:lnTo>
                  <a:lnTo>
                    <a:pt x="2932" y="415"/>
                  </a:lnTo>
                  <a:lnTo>
                    <a:pt x="2935" y="415"/>
                  </a:lnTo>
                  <a:lnTo>
                    <a:pt x="2935" y="415"/>
                  </a:lnTo>
                  <a:lnTo>
                    <a:pt x="2937" y="415"/>
                  </a:lnTo>
                  <a:lnTo>
                    <a:pt x="2937" y="415"/>
                  </a:lnTo>
                  <a:lnTo>
                    <a:pt x="2935" y="415"/>
                  </a:lnTo>
                  <a:lnTo>
                    <a:pt x="2935" y="418"/>
                  </a:lnTo>
                  <a:lnTo>
                    <a:pt x="2935" y="418"/>
                  </a:lnTo>
                  <a:lnTo>
                    <a:pt x="2935" y="420"/>
                  </a:lnTo>
                  <a:lnTo>
                    <a:pt x="2930" y="420"/>
                  </a:lnTo>
                  <a:lnTo>
                    <a:pt x="2930" y="420"/>
                  </a:lnTo>
                  <a:lnTo>
                    <a:pt x="2930" y="420"/>
                  </a:lnTo>
                  <a:lnTo>
                    <a:pt x="2930" y="422"/>
                  </a:lnTo>
                  <a:lnTo>
                    <a:pt x="2927" y="422"/>
                  </a:lnTo>
                  <a:lnTo>
                    <a:pt x="2927" y="422"/>
                  </a:lnTo>
                  <a:lnTo>
                    <a:pt x="2927" y="422"/>
                  </a:lnTo>
                  <a:lnTo>
                    <a:pt x="2927" y="425"/>
                  </a:lnTo>
                  <a:lnTo>
                    <a:pt x="2925" y="425"/>
                  </a:lnTo>
                  <a:lnTo>
                    <a:pt x="2925" y="427"/>
                  </a:lnTo>
                  <a:lnTo>
                    <a:pt x="2927" y="427"/>
                  </a:lnTo>
                  <a:lnTo>
                    <a:pt x="2927" y="427"/>
                  </a:lnTo>
                  <a:lnTo>
                    <a:pt x="2930" y="427"/>
                  </a:lnTo>
                  <a:lnTo>
                    <a:pt x="2930" y="427"/>
                  </a:lnTo>
                  <a:lnTo>
                    <a:pt x="2925" y="427"/>
                  </a:lnTo>
                  <a:lnTo>
                    <a:pt x="2925" y="429"/>
                  </a:lnTo>
                  <a:lnTo>
                    <a:pt x="2923" y="429"/>
                  </a:lnTo>
                  <a:lnTo>
                    <a:pt x="2923" y="427"/>
                  </a:lnTo>
                  <a:lnTo>
                    <a:pt x="2920" y="427"/>
                  </a:lnTo>
                  <a:lnTo>
                    <a:pt x="2920" y="429"/>
                  </a:lnTo>
                  <a:lnTo>
                    <a:pt x="2918" y="429"/>
                  </a:lnTo>
                  <a:lnTo>
                    <a:pt x="2918" y="429"/>
                  </a:lnTo>
                  <a:lnTo>
                    <a:pt x="2918" y="429"/>
                  </a:lnTo>
                  <a:lnTo>
                    <a:pt x="2918" y="432"/>
                  </a:lnTo>
                  <a:lnTo>
                    <a:pt x="2916" y="432"/>
                  </a:lnTo>
                  <a:lnTo>
                    <a:pt x="2916" y="429"/>
                  </a:lnTo>
                  <a:lnTo>
                    <a:pt x="2911" y="429"/>
                  </a:lnTo>
                  <a:lnTo>
                    <a:pt x="2911" y="432"/>
                  </a:lnTo>
                  <a:lnTo>
                    <a:pt x="2911" y="432"/>
                  </a:lnTo>
                  <a:lnTo>
                    <a:pt x="2911" y="434"/>
                  </a:lnTo>
                  <a:lnTo>
                    <a:pt x="2909" y="434"/>
                  </a:lnTo>
                  <a:lnTo>
                    <a:pt x="2909" y="434"/>
                  </a:lnTo>
                  <a:lnTo>
                    <a:pt x="2904" y="434"/>
                  </a:lnTo>
                  <a:lnTo>
                    <a:pt x="2904" y="436"/>
                  </a:lnTo>
                  <a:lnTo>
                    <a:pt x="2901" y="436"/>
                  </a:lnTo>
                  <a:lnTo>
                    <a:pt x="2901" y="436"/>
                  </a:lnTo>
                  <a:lnTo>
                    <a:pt x="2897" y="436"/>
                  </a:lnTo>
                  <a:lnTo>
                    <a:pt x="2897" y="436"/>
                  </a:lnTo>
                  <a:lnTo>
                    <a:pt x="2897" y="436"/>
                  </a:lnTo>
                  <a:lnTo>
                    <a:pt x="2897" y="436"/>
                  </a:lnTo>
                  <a:lnTo>
                    <a:pt x="2894" y="436"/>
                  </a:lnTo>
                  <a:lnTo>
                    <a:pt x="2894" y="439"/>
                  </a:lnTo>
                  <a:lnTo>
                    <a:pt x="2892" y="439"/>
                  </a:lnTo>
                  <a:lnTo>
                    <a:pt x="2892" y="441"/>
                  </a:lnTo>
                  <a:lnTo>
                    <a:pt x="2890" y="441"/>
                  </a:lnTo>
                  <a:lnTo>
                    <a:pt x="2890" y="444"/>
                  </a:lnTo>
                  <a:lnTo>
                    <a:pt x="2892" y="444"/>
                  </a:lnTo>
                  <a:lnTo>
                    <a:pt x="2892" y="446"/>
                  </a:lnTo>
                  <a:lnTo>
                    <a:pt x="2890" y="446"/>
                  </a:lnTo>
                  <a:lnTo>
                    <a:pt x="2890" y="446"/>
                  </a:lnTo>
                  <a:lnTo>
                    <a:pt x="2887" y="446"/>
                  </a:lnTo>
                  <a:lnTo>
                    <a:pt x="2887" y="446"/>
                  </a:lnTo>
                  <a:lnTo>
                    <a:pt x="2887" y="446"/>
                  </a:lnTo>
                  <a:lnTo>
                    <a:pt x="2887" y="448"/>
                  </a:lnTo>
                  <a:lnTo>
                    <a:pt x="2883" y="448"/>
                  </a:lnTo>
                  <a:lnTo>
                    <a:pt x="2883" y="448"/>
                  </a:lnTo>
                  <a:lnTo>
                    <a:pt x="2883" y="448"/>
                  </a:lnTo>
                  <a:lnTo>
                    <a:pt x="2883" y="451"/>
                  </a:lnTo>
                  <a:lnTo>
                    <a:pt x="2880" y="451"/>
                  </a:lnTo>
                  <a:lnTo>
                    <a:pt x="2880" y="451"/>
                  </a:lnTo>
                  <a:lnTo>
                    <a:pt x="2880" y="451"/>
                  </a:lnTo>
                  <a:lnTo>
                    <a:pt x="2880" y="453"/>
                  </a:lnTo>
                  <a:lnTo>
                    <a:pt x="2878" y="453"/>
                  </a:lnTo>
                  <a:lnTo>
                    <a:pt x="2878" y="453"/>
                  </a:lnTo>
                  <a:lnTo>
                    <a:pt x="2875" y="453"/>
                  </a:lnTo>
                  <a:lnTo>
                    <a:pt x="2875" y="455"/>
                  </a:lnTo>
                  <a:lnTo>
                    <a:pt x="2875" y="455"/>
                  </a:lnTo>
                  <a:lnTo>
                    <a:pt x="2875" y="455"/>
                  </a:lnTo>
                  <a:lnTo>
                    <a:pt x="2873" y="455"/>
                  </a:lnTo>
                  <a:lnTo>
                    <a:pt x="2873" y="455"/>
                  </a:lnTo>
                  <a:lnTo>
                    <a:pt x="2871" y="455"/>
                  </a:lnTo>
                  <a:lnTo>
                    <a:pt x="2871" y="458"/>
                  </a:lnTo>
                  <a:lnTo>
                    <a:pt x="2871" y="458"/>
                  </a:lnTo>
                  <a:lnTo>
                    <a:pt x="2871" y="458"/>
                  </a:lnTo>
                  <a:lnTo>
                    <a:pt x="2868" y="458"/>
                  </a:lnTo>
                  <a:lnTo>
                    <a:pt x="2868" y="460"/>
                  </a:lnTo>
                  <a:lnTo>
                    <a:pt x="2864" y="460"/>
                  </a:lnTo>
                  <a:lnTo>
                    <a:pt x="2864" y="460"/>
                  </a:lnTo>
                  <a:lnTo>
                    <a:pt x="2861" y="460"/>
                  </a:lnTo>
                  <a:lnTo>
                    <a:pt x="2861" y="463"/>
                  </a:lnTo>
                  <a:lnTo>
                    <a:pt x="2859" y="463"/>
                  </a:lnTo>
                  <a:lnTo>
                    <a:pt x="2859" y="465"/>
                  </a:lnTo>
                  <a:lnTo>
                    <a:pt x="2856" y="465"/>
                  </a:lnTo>
                  <a:lnTo>
                    <a:pt x="2856" y="465"/>
                  </a:lnTo>
                  <a:lnTo>
                    <a:pt x="2854" y="465"/>
                  </a:lnTo>
                  <a:lnTo>
                    <a:pt x="2854" y="467"/>
                  </a:lnTo>
                  <a:lnTo>
                    <a:pt x="2854" y="467"/>
                  </a:lnTo>
                  <a:lnTo>
                    <a:pt x="2854" y="467"/>
                  </a:lnTo>
                  <a:lnTo>
                    <a:pt x="2852" y="467"/>
                  </a:lnTo>
                  <a:lnTo>
                    <a:pt x="2852" y="470"/>
                  </a:lnTo>
                  <a:lnTo>
                    <a:pt x="2849" y="470"/>
                  </a:lnTo>
                  <a:lnTo>
                    <a:pt x="2849" y="470"/>
                  </a:lnTo>
                  <a:lnTo>
                    <a:pt x="2849" y="470"/>
                  </a:lnTo>
                  <a:lnTo>
                    <a:pt x="2849" y="472"/>
                  </a:lnTo>
                  <a:lnTo>
                    <a:pt x="2847" y="472"/>
                  </a:lnTo>
                  <a:lnTo>
                    <a:pt x="2847" y="474"/>
                  </a:lnTo>
                  <a:lnTo>
                    <a:pt x="2845" y="474"/>
                  </a:lnTo>
                  <a:lnTo>
                    <a:pt x="2845" y="474"/>
                  </a:lnTo>
                  <a:lnTo>
                    <a:pt x="2845" y="474"/>
                  </a:lnTo>
                  <a:lnTo>
                    <a:pt x="2845" y="477"/>
                  </a:lnTo>
                  <a:lnTo>
                    <a:pt x="2845" y="477"/>
                  </a:lnTo>
                  <a:lnTo>
                    <a:pt x="2845" y="477"/>
                  </a:lnTo>
                  <a:lnTo>
                    <a:pt x="2845" y="477"/>
                  </a:lnTo>
                  <a:lnTo>
                    <a:pt x="2845" y="479"/>
                  </a:lnTo>
                  <a:lnTo>
                    <a:pt x="2842" y="479"/>
                  </a:lnTo>
                  <a:lnTo>
                    <a:pt x="2842" y="479"/>
                  </a:lnTo>
                  <a:lnTo>
                    <a:pt x="2842" y="479"/>
                  </a:lnTo>
                  <a:lnTo>
                    <a:pt x="2842" y="482"/>
                  </a:lnTo>
                  <a:lnTo>
                    <a:pt x="2840" y="482"/>
                  </a:lnTo>
                  <a:lnTo>
                    <a:pt x="2840" y="482"/>
                  </a:lnTo>
                  <a:lnTo>
                    <a:pt x="2838" y="482"/>
                  </a:lnTo>
                  <a:lnTo>
                    <a:pt x="2838" y="484"/>
                  </a:lnTo>
                  <a:lnTo>
                    <a:pt x="2838" y="484"/>
                  </a:lnTo>
                  <a:lnTo>
                    <a:pt x="2838" y="484"/>
                  </a:lnTo>
                  <a:lnTo>
                    <a:pt x="2835" y="484"/>
                  </a:lnTo>
                  <a:lnTo>
                    <a:pt x="2835" y="486"/>
                  </a:lnTo>
                  <a:lnTo>
                    <a:pt x="2835" y="486"/>
                  </a:lnTo>
                  <a:lnTo>
                    <a:pt x="2835" y="486"/>
                  </a:lnTo>
                  <a:lnTo>
                    <a:pt x="2833" y="486"/>
                  </a:lnTo>
                  <a:lnTo>
                    <a:pt x="2833" y="486"/>
                  </a:lnTo>
                  <a:lnTo>
                    <a:pt x="2830" y="486"/>
                  </a:lnTo>
                  <a:lnTo>
                    <a:pt x="2830" y="489"/>
                  </a:lnTo>
                  <a:lnTo>
                    <a:pt x="2830" y="489"/>
                  </a:lnTo>
                  <a:lnTo>
                    <a:pt x="2830" y="489"/>
                  </a:lnTo>
                  <a:lnTo>
                    <a:pt x="2830" y="489"/>
                  </a:lnTo>
                  <a:lnTo>
                    <a:pt x="2830" y="491"/>
                  </a:lnTo>
                  <a:lnTo>
                    <a:pt x="2828" y="491"/>
                  </a:lnTo>
                  <a:lnTo>
                    <a:pt x="2828" y="491"/>
                  </a:lnTo>
                  <a:lnTo>
                    <a:pt x="2826" y="491"/>
                  </a:lnTo>
                  <a:lnTo>
                    <a:pt x="2826" y="493"/>
                  </a:lnTo>
                  <a:lnTo>
                    <a:pt x="2823" y="493"/>
                  </a:lnTo>
                  <a:lnTo>
                    <a:pt x="2823" y="493"/>
                  </a:lnTo>
                  <a:lnTo>
                    <a:pt x="2821" y="493"/>
                  </a:lnTo>
                  <a:lnTo>
                    <a:pt x="2821" y="496"/>
                  </a:lnTo>
                  <a:lnTo>
                    <a:pt x="2819" y="496"/>
                  </a:lnTo>
                  <a:lnTo>
                    <a:pt x="2819" y="496"/>
                  </a:lnTo>
                  <a:lnTo>
                    <a:pt x="2816" y="496"/>
                  </a:lnTo>
                  <a:lnTo>
                    <a:pt x="2816" y="496"/>
                  </a:lnTo>
                  <a:lnTo>
                    <a:pt x="2816" y="496"/>
                  </a:lnTo>
                  <a:lnTo>
                    <a:pt x="2816" y="498"/>
                  </a:lnTo>
                  <a:lnTo>
                    <a:pt x="2814" y="498"/>
                  </a:lnTo>
                  <a:lnTo>
                    <a:pt x="2814" y="498"/>
                  </a:lnTo>
                  <a:lnTo>
                    <a:pt x="2812" y="498"/>
                  </a:lnTo>
                  <a:lnTo>
                    <a:pt x="2812" y="500"/>
                  </a:lnTo>
                  <a:lnTo>
                    <a:pt x="2809" y="500"/>
                  </a:lnTo>
                  <a:lnTo>
                    <a:pt x="2809" y="500"/>
                  </a:lnTo>
                  <a:lnTo>
                    <a:pt x="2802" y="500"/>
                  </a:lnTo>
                  <a:lnTo>
                    <a:pt x="2802" y="500"/>
                  </a:lnTo>
                  <a:lnTo>
                    <a:pt x="2800" y="500"/>
                  </a:lnTo>
                  <a:lnTo>
                    <a:pt x="2800" y="503"/>
                  </a:lnTo>
                  <a:lnTo>
                    <a:pt x="2797" y="503"/>
                  </a:lnTo>
                  <a:lnTo>
                    <a:pt x="2797" y="505"/>
                  </a:lnTo>
                  <a:lnTo>
                    <a:pt x="2795" y="505"/>
                  </a:lnTo>
                  <a:lnTo>
                    <a:pt x="2795" y="505"/>
                  </a:lnTo>
                  <a:lnTo>
                    <a:pt x="2788" y="505"/>
                  </a:lnTo>
                  <a:lnTo>
                    <a:pt x="2788" y="505"/>
                  </a:lnTo>
                  <a:lnTo>
                    <a:pt x="2788" y="505"/>
                  </a:lnTo>
                  <a:lnTo>
                    <a:pt x="2788" y="505"/>
                  </a:lnTo>
                  <a:lnTo>
                    <a:pt x="2783" y="505"/>
                  </a:lnTo>
                  <a:lnTo>
                    <a:pt x="2783" y="505"/>
                  </a:lnTo>
                  <a:lnTo>
                    <a:pt x="2783" y="505"/>
                  </a:lnTo>
                  <a:lnTo>
                    <a:pt x="2783" y="505"/>
                  </a:lnTo>
                  <a:lnTo>
                    <a:pt x="2781" y="505"/>
                  </a:lnTo>
                  <a:lnTo>
                    <a:pt x="2781" y="508"/>
                  </a:lnTo>
                  <a:lnTo>
                    <a:pt x="2781" y="508"/>
                  </a:lnTo>
                  <a:lnTo>
                    <a:pt x="2781" y="508"/>
                  </a:lnTo>
                  <a:lnTo>
                    <a:pt x="2783" y="508"/>
                  </a:lnTo>
                  <a:lnTo>
                    <a:pt x="2783" y="510"/>
                  </a:lnTo>
                  <a:lnTo>
                    <a:pt x="2783" y="510"/>
                  </a:lnTo>
                  <a:lnTo>
                    <a:pt x="2783" y="510"/>
                  </a:lnTo>
                  <a:lnTo>
                    <a:pt x="2783" y="510"/>
                  </a:lnTo>
                  <a:lnTo>
                    <a:pt x="2783" y="512"/>
                  </a:lnTo>
                  <a:lnTo>
                    <a:pt x="2785" y="512"/>
                  </a:lnTo>
                  <a:lnTo>
                    <a:pt x="2785" y="515"/>
                  </a:lnTo>
                  <a:lnTo>
                    <a:pt x="2785" y="515"/>
                  </a:lnTo>
                  <a:lnTo>
                    <a:pt x="2785" y="515"/>
                  </a:lnTo>
                  <a:lnTo>
                    <a:pt x="2785" y="515"/>
                  </a:lnTo>
                  <a:lnTo>
                    <a:pt x="2785" y="517"/>
                  </a:lnTo>
                  <a:lnTo>
                    <a:pt x="2783" y="517"/>
                  </a:lnTo>
                  <a:lnTo>
                    <a:pt x="2783" y="517"/>
                  </a:lnTo>
                  <a:lnTo>
                    <a:pt x="2783" y="517"/>
                  </a:lnTo>
                  <a:lnTo>
                    <a:pt x="2783" y="519"/>
                  </a:lnTo>
                  <a:lnTo>
                    <a:pt x="2783" y="519"/>
                  </a:lnTo>
                  <a:lnTo>
                    <a:pt x="2783" y="519"/>
                  </a:lnTo>
                  <a:lnTo>
                    <a:pt x="2781" y="519"/>
                  </a:lnTo>
                  <a:lnTo>
                    <a:pt x="2781" y="522"/>
                  </a:lnTo>
                  <a:lnTo>
                    <a:pt x="2781" y="522"/>
                  </a:lnTo>
                  <a:lnTo>
                    <a:pt x="2781" y="522"/>
                  </a:lnTo>
                  <a:lnTo>
                    <a:pt x="2781" y="522"/>
                  </a:lnTo>
                  <a:lnTo>
                    <a:pt x="2781" y="524"/>
                  </a:lnTo>
                  <a:lnTo>
                    <a:pt x="2776" y="524"/>
                  </a:lnTo>
                  <a:lnTo>
                    <a:pt x="2776" y="522"/>
                  </a:lnTo>
                  <a:lnTo>
                    <a:pt x="2776" y="522"/>
                  </a:lnTo>
                  <a:lnTo>
                    <a:pt x="2776" y="527"/>
                  </a:lnTo>
                  <a:lnTo>
                    <a:pt x="2774" y="527"/>
                  </a:lnTo>
                  <a:lnTo>
                    <a:pt x="2774" y="527"/>
                  </a:lnTo>
                  <a:lnTo>
                    <a:pt x="2774" y="527"/>
                  </a:lnTo>
                  <a:lnTo>
                    <a:pt x="2774" y="529"/>
                  </a:lnTo>
                  <a:lnTo>
                    <a:pt x="2769" y="529"/>
                  </a:lnTo>
                  <a:lnTo>
                    <a:pt x="2769" y="529"/>
                  </a:lnTo>
                  <a:lnTo>
                    <a:pt x="2767" y="529"/>
                  </a:lnTo>
                  <a:lnTo>
                    <a:pt x="2767" y="531"/>
                  </a:lnTo>
                  <a:lnTo>
                    <a:pt x="2767" y="531"/>
                  </a:lnTo>
                  <a:lnTo>
                    <a:pt x="2767" y="531"/>
                  </a:lnTo>
                  <a:lnTo>
                    <a:pt x="2764" y="531"/>
                  </a:lnTo>
                  <a:lnTo>
                    <a:pt x="2764" y="534"/>
                  </a:lnTo>
                  <a:lnTo>
                    <a:pt x="2764" y="534"/>
                  </a:lnTo>
                  <a:lnTo>
                    <a:pt x="2764" y="534"/>
                  </a:lnTo>
                  <a:lnTo>
                    <a:pt x="2764" y="534"/>
                  </a:lnTo>
                  <a:lnTo>
                    <a:pt x="2764" y="534"/>
                  </a:lnTo>
                  <a:lnTo>
                    <a:pt x="2762" y="534"/>
                  </a:lnTo>
                  <a:lnTo>
                    <a:pt x="2762" y="538"/>
                  </a:lnTo>
                  <a:lnTo>
                    <a:pt x="2762" y="538"/>
                  </a:lnTo>
                  <a:lnTo>
                    <a:pt x="2762" y="541"/>
                  </a:lnTo>
                  <a:lnTo>
                    <a:pt x="2762" y="541"/>
                  </a:lnTo>
                  <a:lnTo>
                    <a:pt x="2762" y="543"/>
                  </a:lnTo>
                  <a:lnTo>
                    <a:pt x="2759" y="543"/>
                  </a:lnTo>
                  <a:lnTo>
                    <a:pt x="2759" y="546"/>
                  </a:lnTo>
                  <a:lnTo>
                    <a:pt x="2759" y="546"/>
                  </a:lnTo>
                  <a:lnTo>
                    <a:pt x="2759" y="548"/>
                  </a:lnTo>
                  <a:lnTo>
                    <a:pt x="2757" y="548"/>
                  </a:lnTo>
                  <a:lnTo>
                    <a:pt x="2757" y="550"/>
                  </a:lnTo>
                  <a:lnTo>
                    <a:pt x="2757" y="550"/>
                  </a:lnTo>
                  <a:lnTo>
                    <a:pt x="2757" y="550"/>
                  </a:lnTo>
                  <a:lnTo>
                    <a:pt x="2757" y="550"/>
                  </a:lnTo>
                  <a:lnTo>
                    <a:pt x="2757" y="560"/>
                  </a:lnTo>
                  <a:lnTo>
                    <a:pt x="2755" y="560"/>
                  </a:lnTo>
                  <a:lnTo>
                    <a:pt x="2755" y="564"/>
                  </a:lnTo>
                  <a:lnTo>
                    <a:pt x="2755" y="564"/>
                  </a:lnTo>
                  <a:lnTo>
                    <a:pt x="2755" y="576"/>
                  </a:lnTo>
                  <a:lnTo>
                    <a:pt x="2755" y="576"/>
                  </a:lnTo>
                  <a:lnTo>
                    <a:pt x="2755" y="583"/>
                  </a:lnTo>
                  <a:lnTo>
                    <a:pt x="2757" y="583"/>
                  </a:lnTo>
                  <a:lnTo>
                    <a:pt x="2757" y="586"/>
                  </a:lnTo>
                  <a:lnTo>
                    <a:pt x="2757" y="586"/>
                  </a:lnTo>
                  <a:lnTo>
                    <a:pt x="2757" y="591"/>
                  </a:lnTo>
                  <a:lnTo>
                    <a:pt x="2757" y="591"/>
                  </a:lnTo>
                  <a:lnTo>
                    <a:pt x="2757" y="593"/>
                  </a:lnTo>
                  <a:lnTo>
                    <a:pt x="2759" y="593"/>
                  </a:lnTo>
                  <a:lnTo>
                    <a:pt x="2759" y="598"/>
                  </a:lnTo>
                  <a:lnTo>
                    <a:pt x="2759" y="598"/>
                  </a:lnTo>
                  <a:lnTo>
                    <a:pt x="2759" y="600"/>
                  </a:lnTo>
                  <a:lnTo>
                    <a:pt x="2762" y="600"/>
                  </a:lnTo>
                  <a:lnTo>
                    <a:pt x="2762" y="602"/>
                  </a:lnTo>
                  <a:lnTo>
                    <a:pt x="2762" y="602"/>
                  </a:lnTo>
                  <a:lnTo>
                    <a:pt x="2762" y="605"/>
                  </a:lnTo>
                  <a:lnTo>
                    <a:pt x="2762" y="605"/>
                  </a:lnTo>
                  <a:lnTo>
                    <a:pt x="2762" y="609"/>
                  </a:lnTo>
                  <a:lnTo>
                    <a:pt x="2764" y="609"/>
                  </a:lnTo>
                  <a:lnTo>
                    <a:pt x="2764" y="614"/>
                  </a:lnTo>
                  <a:lnTo>
                    <a:pt x="2764" y="614"/>
                  </a:lnTo>
                  <a:lnTo>
                    <a:pt x="2764" y="619"/>
                  </a:lnTo>
                  <a:lnTo>
                    <a:pt x="2764" y="619"/>
                  </a:lnTo>
                  <a:lnTo>
                    <a:pt x="2764" y="624"/>
                  </a:lnTo>
                  <a:lnTo>
                    <a:pt x="2767" y="624"/>
                  </a:lnTo>
                  <a:lnTo>
                    <a:pt x="2767" y="631"/>
                  </a:lnTo>
                  <a:lnTo>
                    <a:pt x="2767" y="631"/>
                  </a:lnTo>
                  <a:lnTo>
                    <a:pt x="2767" y="633"/>
                  </a:lnTo>
                  <a:lnTo>
                    <a:pt x="2769" y="633"/>
                  </a:lnTo>
                  <a:lnTo>
                    <a:pt x="2769" y="636"/>
                  </a:lnTo>
                  <a:lnTo>
                    <a:pt x="2769" y="636"/>
                  </a:lnTo>
                  <a:lnTo>
                    <a:pt x="2769" y="638"/>
                  </a:lnTo>
                  <a:lnTo>
                    <a:pt x="2769" y="638"/>
                  </a:lnTo>
                  <a:lnTo>
                    <a:pt x="2769" y="640"/>
                  </a:lnTo>
                  <a:lnTo>
                    <a:pt x="2771" y="640"/>
                  </a:lnTo>
                  <a:lnTo>
                    <a:pt x="2771" y="643"/>
                  </a:lnTo>
                  <a:lnTo>
                    <a:pt x="2771" y="643"/>
                  </a:lnTo>
                  <a:lnTo>
                    <a:pt x="2771" y="643"/>
                  </a:lnTo>
                  <a:lnTo>
                    <a:pt x="2774" y="643"/>
                  </a:lnTo>
                  <a:lnTo>
                    <a:pt x="2774" y="647"/>
                  </a:lnTo>
                  <a:lnTo>
                    <a:pt x="2774" y="647"/>
                  </a:lnTo>
                  <a:lnTo>
                    <a:pt x="2774" y="650"/>
                  </a:lnTo>
                  <a:lnTo>
                    <a:pt x="2774" y="650"/>
                  </a:lnTo>
                  <a:lnTo>
                    <a:pt x="2774" y="669"/>
                  </a:lnTo>
                  <a:lnTo>
                    <a:pt x="2776" y="669"/>
                  </a:lnTo>
                  <a:lnTo>
                    <a:pt x="2776" y="673"/>
                  </a:lnTo>
                  <a:lnTo>
                    <a:pt x="2778" y="673"/>
                  </a:lnTo>
                  <a:lnTo>
                    <a:pt x="2778" y="673"/>
                  </a:lnTo>
                  <a:lnTo>
                    <a:pt x="2778" y="673"/>
                  </a:lnTo>
                  <a:lnTo>
                    <a:pt x="2778" y="676"/>
                  </a:lnTo>
                  <a:lnTo>
                    <a:pt x="2781" y="676"/>
                  </a:lnTo>
                  <a:lnTo>
                    <a:pt x="2781" y="678"/>
                  </a:lnTo>
                  <a:lnTo>
                    <a:pt x="2781" y="678"/>
                  </a:lnTo>
                  <a:lnTo>
                    <a:pt x="2781" y="681"/>
                  </a:lnTo>
                  <a:lnTo>
                    <a:pt x="2778" y="681"/>
                  </a:lnTo>
                  <a:lnTo>
                    <a:pt x="2778" y="681"/>
                  </a:lnTo>
                  <a:lnTo>
                    <a:pt x="2778" y="681"/>
                  </a:lnTo>
                  <a:lnTo>
                    <a:pt x="2778" y="683"/>
                  </a:lnTo>
                  <a:lnTo>
                    <a:pt x="2781" y="683"/>
                  </a:lnTo>
                  <a:lnTo>
                    <a:pt x="2781" y="683"/>
                  </a:lnTo>
                  <a:lnTo>
                    <a:pt x="2781" y="683"/>
                  </a:lnTo>
                  <a:lnTo>
                    <a:pt x="2781" y="681"/>
                  </a:lnTo>
                  <a:lnTo>
                    <a:pt x="2783" y="681"/>
                  </a:lnTo>
                  <a:lnTo>
                    <a:pt x="2783" y="681"/>
                  </a:lnTo>
                  <a:lnTo>
                    <a:pt x="2783" y="681"/>
                  </a:lnTo>
                  <a:lnTo>
                    <a:pt x="2783" y="678"/>
                  </a:lnTo>
                  <a:lnTo>
                    <a:pt x="2785" y="678"/>
                  </a:lnTo>
                  <a:lnTo>
                    <a:pt x="2785" y="678"/>
                  </a:lnTo>
                  <a:lnTo>
                    <a:pt x="2785" y="678"/>
                  </a:lnTo>
                  <a:lnTo>
                    <a:pt x="2785" y="676"/>
                  </a:lnTo>
                  <a:lnTo>
                    <a:pt x="2788" y="676"/>
                  </a:lnTo>
                  <a:lnTo>
                    <a:pt x="2788" y="676"/>
                  </a:lnTo>
                  <a:lnTo>
                    <a:pt x="2790" y="676"/>
                  </a:lnTo>
                  <a:lnTo>
                    <a:pt x="2790" y="673"/>
                  </a:lnTo>
                  <a:lnTo>
                    <a:pt x="2790" y="673"/>
                  </a:lnTo>
                  <a:lnTo>
                    <a:pt x="2790" y="673"/>
                  </a:lnTo>
                  <a:lnTo>
                    <a:pt x="2793" y="673"/>
                  </a:lnTo>
                  <a:lnTo>
                    <a:pt x="2793" y="671"/>
                  </a:lnTo>
                  <a:lnTo>
                    <a:pt x="2795" y="671"/>
                  </a:lnTo>
                  <a:lnTo>
                    <a:pt x="2795" y="671"/>
                  </a:lnTo>
                  <a:lnTo>
                    <a:pt x="2797" y="671"/>
                  </a:lnTo>
                  <a:lnTo>
                    <a:pt x="2797" y="669"/>
                  </a:lnTo>
                  <a:lnTo>
                    <a:pt x="2797" y="669"/>
                  </a:lnTo>
                  <a:lnTo>
                    <a:pt x="2797" y="666"/>
                  </a:lnTo>
                  <a:lnTo>
                    <a:pt x="2797" y="666"/>
                  </a:lnTo>
                  <a:lnTo>
                    <a:pt x="2797" y="666"/>
                  </a:lnTo>
                  <a:lnTo>
                    <a:pt x="2802" y="666"/>
                  </a:lnTo>
                  <a:lnTo>
                    <a:pt x="2802" y="664"/>
                  </a:lnTo>
                  <a:lnTo>
                    <a:pt x="2804" y="664"/>
                  </a:lnTo>
                  <a:lnTo>
                    <a:pt x="2804" y="664"/>
                  </a:lnTo>
                  <a:lnTo>
                    <a:pt x="2804" y="664"/>
                  </a:lnTo>
                  <a:lnTo>
                    <a:pt x="2804" y="664"/>
                  </a:lnTo>
                  <a:lnTo>
                    <a:pt x="2807" y="664"/>
                  </a:lnTo>
                  <a:lnTo>
                    <a:pt x="2807" y="662"/>
                  </a:lnTo>
                  <a:lnTo>
                    <a:pt x="2807" y="662"/>
                  </a:lnTo>
                  <a:lnTo>
                    <a:pt x="2807" y="662"/>
                  </a:lnTo>
                  <a:lnTo>
                    <a:pt x="2809" y="662"/>
                  </a:lnTo>
                  <a:lnTo>
                    <a:pt x="2809" y="659"/>
                  </a:lnTo>
                  <a:lnTo>
                    <a:pt x="2809" y="659"/>
                  </a:lnTo>
                  <a:lnTo>
                    <a:pt x="2809" y="659"/>
                  </a:lnTo>
                  <a:lnTo>
                    <a:pt x="2809" y="659"/>
                  </a:lnTo>
                  <a:lnTo>
                    <a:pt x="2809" y="657"/>
                  </a:lnTo>
                  <a:lnTo>
                    <a:pt x="2812" y="657"/>
                  </a:lnTo>
                  <a:lnTo>
                    <a:pt x="2812" y="657"/>
                  </a:lnTo>
                  <a:lnTo>
                    <a:pt x="2814" y="657"/>
                  </a:lnTo>
                  <a:lnTo>
                    <a:pt x="2814" y="655"/>
                  </a:lnTo>
                  <a:lnTo>
                    <a:pt x="2814" y="655"/>
                  </a:lnTo>
                  <a:lnTo>
                    <a:pt x="2814" y="652"/>
                  </a:lnTo>
                  <a:lnTo>
                    <a:pt x="2814" y="652"/>
                  </a:lnTo>
                  <a:lnTo>
                    <a:pt x="2814" y="652"/>
                  </a:lnTo>
                  <a:lnTo>
                    <a:pt x="2816" y="652"/>
                  </a:lnTo>
                  <a:lnTo>
                    <a:pt x="2816" y="647"/>
                  </a:lnTo>
                  <a:lnTo>
                    <a:pt x="2816" y="647"/>
                  </a:lnTo>
                  <a:lnTo>
                    <a:pt x="2816" y="647"/>
                  </a:lnTo>
                  <a:lnTo>
                    <a:pt x="2821" y="647"/>
                  </a:lnTo>
                  <a:lnTo>
                    <a:pt x="2821" y="643"/>
                  </a:lnTo>
                  <a:lnTo>
                    <a:pt x="2819" y="643"/>
                  </a:lnTo>
                  <a:lnTo>
                    <a:pt x="2819" y="638"/>
                  </a:lnTo>
                  <a:lnTo>
                    <a:pt x="2821" y="638"/>
                  </a:lnTo>
                  <a:lnTo>
                    <a:pt x="2821" y="638"/>
                  </a:lnTo>
                  <a:lnTo>
                    <a:pt x="2821" y="638"/>
                  </a:lnTo>
                  <a:lnTo>
                    <a:pt x="2821" y="636"/>
                  </a:lnTo>
                  <a:lnTo>
                    <a:pt x="2821" y="636"/>
                  </a:lnTo>
                  <a:lnTo>
                    <a:pt x="2821" y="633"/>
                  </a:lnTo>
                  <a:lnTo>
                    <a:pt x="2821" y="633"/>
                  </a:lnTo>
                  <a:lnTo>
                    <a:pt x="2821" y="631"/>
                  </a:lnTo>
                  <a:lnTo>
                    <a:pt x="2823" y="631"/>
                  </a:lnTo>
                  <a:lnTo>
                    <a:pt x="2823" y="631"/>
                  </a:lnTo>
                  <a:lnTo>
                    <a:pt x="2826" y="631"/>
                  </a:lnTo>
                  <a:lnTo>
                    <a:pt x="2826" y="628"/>
                  </a:lnTo>
                  <a:lnTo>
                    <a:pt x="2828" y="628"/>
                  </a:lnTo>
                  <a:lnTo>
                    <a:pt x="2828" y="628"/>
                  </a:lnTo>
                  <a:lnTo>
                    <a:pt x="2828" y="628"/>
                  </a:lnTo>
                  <a:lnTo>
                    <a:pt x="2828" y="626"/>
                  </a:lnTo>
                  <a:lnTo>
                    <a:pt x="2830" y="626"/>
                  </a:lnTo>
                  <a:lnTo>
                    <a:pt x="2830" y="626"/>
                  </a:lnTo>
                  <a:lnTo>
                    <a:pt x="2833" y="626"/>
                  </a:lnTo>
                  <a:lnTo>
                    <a:pt x="2833" y="624"/>
                  </a:lnTo>
                  <a:lnTo>
                    <a:pt x="2838" y="624"/>
                  </a:lnTo>
                  <a:lnTo>
                    <a:pt x="2838" y="624"/>
                  </a:lnTo>
                  <a:lnTo>
                    <a:pt x="2842" y="624"/>
                  </a:lnTo>
                  <a:lnTo>
                    <a:pt x="2842" y="624"/>
                  </a:lnTo>
                  <a:lnTo>
                    <a:pt x="2845" y="624"/>
                  </a:lnTo>
                  <a:lnTo>
                    <a:pt x="2845" y="624"/>
                  </a:lnTo>
                  <a:lnTo>
                    <a:pt x="2847" y="624"/>
                  </a:lnTo>
                  <a:lnTo>
                    <a:pt x="2847" y="624"/>
                  </a:lnTo>
                  <a:lnTo>
                    <a:pt x="2849" y="624"/>
                  </a:lnTo>
                  <a:lnTo>
                    <a:pt x="2849" y="626"/>
                  </a:lnTo>
                  <a:lnTo>
                    <a:pt x="2852" y="626"/>
                  </a:lnTo>
                  <a:lnTo>
                    <a:pt x="2852" y="624"/>
                  </a:lnTo>
                  <a:lnTo>
                    <a:pt x="2852" y="624"/>
                  </a:lnTo>
                  <a:lnTo>
                    <a:pt x="2852" y="621"/>
                  </a:lnTo>
                  <a:lnTo>
                    <a:pt x="2849" y="621"/>
                  </a:lnTo>
                  <a:lnTo>
                    <a:pt x="2849" y="619"/>
                  </a:lnTo>
                  <a:lnTo>
                    <a:pt x="2849" y="619"/>
                  </a:lnTo>
                  <a:lnTo>
                    <a:pt x="2849" y="617"/>
                  </a:lnTo>
                  <a:lnTo>
                    <a:pt x="2847" y="617"/>
                  </a:lnTo>
                  <a:lnTo>
                    <a:pt x="2847" y="617"/>
                  </a:lnTo>
                  <a:lnTo>
                    <a:pt x="2849" y="617"/>
                  </a:lnTo>
                  <a:lnTo>
                    <a:pt x="2849" y="614"/>
                  </a:lnTo>
                  <a:lnTo>
                    <a:pt x="2849" y="614"/>
                  </a:lnTo>
                  <a:lnTo>
                    <a:pt x="2849" y="612"/>
                  </a:lnTo>
                  <a:lnTo>
                    <a:pt x="2849" y="612"/>
                  </a:lnTo>
                  <a:lnTo>
                    <a:pt x="2849" y="612"/>
                  </a:lnTo>
                  <a:lnTo>
                    <a:pt x="2849" y="612"/>
                  </a:lnTo>
                  <a:lnTo>
                    <a:pt x="2849" y="609"/>
                  </a:lnTo>
                  <a:lnTo>
                    <a:pt x="2847" y="609"/>
                  </a:lnTo>
                  <a:lnTo>
                    <a:pt x="2847" y="605"/>
                  </a:lnTo>
                  <a:lnTo>
                    <a:pt x="2849" y="605"/>
                  </a:lnTo>
                  <a:lnTo>
                    <a:pt x="2849" y="605"/>
                  </a:lnTo>
                  <a:lnTo>
                    <a:pt x="2849" y="605"/>
                  </a:lnTo>
                  <a:lnTo>
                    <a:pt x="2849" y="602"/>
                  </a:lnTo>
                  <a:lnTo>
                    <a:pt x="2849" y="602"/>
                  </a:lnTo>
                  <a:lnTo>
                    <a:pt x="2849" y="600"/>
                  </a:lnTo>
                  <a:lnTo>
                    <a:pt x="2852" y="600"/>
                  </a:lnTo>
                  <a:lnTo>
                    <a:pt x="2852" y="600"/>
                  </a:lnTo>
                  <a:lnTo>
                    <a:pt x="2852" y="600"/>
                  </a:lnTo>
                  <a:lnTo>
                    <a:pt x="2852" y="598"/>
                  </a:lnTo>
                  <a:lnTo>
                    <a:pt x="2854" y="598"/>
                  </a:lnTo>
                  <a:lnTo>
                    <a:pt x="2854" y="598"/>
                  </a:lnTo>
                  <a:lnTo>
                    <a:pt x="2854" y="598"/>
                  </a:lnTo>
                  <a:lnTo>
                    <a:pt x="2854" y="595"/>
                  </a:lnTo>
                  <a:lnTo>
                    <a:pt x="2856" y="595"/>
                  </a:lnTo>
                  <a:lnTo>
                    <a:pt x="2856" y="595"/>
                  </a:lnTo>
                  <a:lnTo>
                    <a:pt x="2859" y="595"/>
                  </a:lnTo>
                  <a:lnTo>
                    <a:pt x="2859" y="593"/>
                  </a:lnTo>
                  <a:lnTo>
                    <a:pt x="2859" y="593"/>
                  </a:lnTo>
                  <a:lnTo>
                    <a:pt x="2859" y="593"/>
                  </a:lnTo>
                  <a:lnTo>
                    <a:pt x="2861" y="593"/>
                  </a:lnTo>
                  <a:lnTo>
                    <a:pt x="2861" y="593"/>
                  </a:lnTo>
                  <a:lnTo>
                    <a:pt x="2864" y="593"/>
                  </a:lnTo>
                  <a:lnTo>
                    <a:pt x="2864" y="591"/>
                  </a:lnTo>
                  <a:lnTo>
                    <a:pt x="2864" y="591"/>
                  </a:lnTo>
                  <a:lnTo>
                    <a:pt x="2864" y="591"/>
                  </a:lnTo>
                  <a:lnTo>
                    <a:pt x="2868" y="591"/>
                  </a:lnTo>
                  <a:lnTo>
                    <a:pt x="2868" y="588"/>
                  </a:lnTo>
                  <a:lnTo>
                    <a:pt x="2871" y="588"/>
                  </a:lnTo>
                  <a:lnTo>
                    <a:pt x="2871" y="588"/>
                  </a:lnTo>
                  <a:lnTo>
                    <a:pt x="2875" y="588"/>
                  </a:lnTo>
                  <a:lnTo>
                    <a:pt x="2875" y="591"/>
                  </a:lnTo>
                  <a:lnTo>
                    <a:pt x="2875" y="591"/>
                  </a:lnTo>
                  <a:lnTo>
                    <a:pt x="2875" y="591"/>
                  </a:lnTo>
                  <a:lnTo>
                    <a:pt x="2880" y="591"/>
                  </a:lnTo>
                  <a:lnTo>
                    <a:pt x="2880" y="591"/>
                  </a:lnTo>
                  <a:lnTo>
                    <a:pt x="2890" y="591"/>
                  </a:lnTo>
                  <a:lnTo>
                    <a:pt x="2890" y="588"/>
                  </a:lnTo>
                  <a:lnTo>
                    <a:pt x="2890" y="588"/>
                  </a:lnTo>
                  <a:lnTo>
                    <a:pt x="2890" y="588"/>
                  </a:lnTo>
                  <a:lnTo>
                    <a:pt x="2892" y="588"/>
                  </a:lnTo>
                  <a:lnTo>
                    <a:pt x="2892" y="586"/>
                  </a:lnTo>
                  <a:lnTo>
                    <a:pt x="2894" y="586"/>
                  </a:lnTo>
                  <a:lnTo>
                    <a:pt x="2894" y="586"/>
                  </a:lnTo>
                  <a:lnTo>
                    <a:pt x="2894" y="586"/>
                  </a:lnTo>
                  <a:lnTo>
                    <a:pt x="2894" y="583"/>
                  </a:lnTo>
                  <a:lnTo>
                    <a:pt x="2897" y="583"/>
                  </a:lnTo>
                  <a:lnTo>
                    <a:pt x="2897" y="583"/>
                  </a:lnTo>
                  <a:lnTo>
                    <a:pt x="2897" y="583"/>
                  </a:lnTo>
                  <a:lnTo>
                    <a:pt x="2897" y="583"/>
                  </a:lnTo>
                  <a:lnTo>
                    <a:pt x="2897" y="583"/>
                  </a:lnTo>
                  <a:lnTo>
                    <a:pt x="2897" y="581"/>
                  </a:lnTo>
                  <a:lnTo>
                    <a:pt x="2897" y="581"/>
                  </a:lnTo>
                  <a:lnTo>
                    <a:pt x="2897" y="581"/>
                  </a:lnTo>
                  <a:lnTo>
                    <a:pt x="2897" y="581"/>
                  </a:lnTo>
                  <a:lnTo>
                    <a:pt x="2897" y="579"/>
                  </a:lnTo>
                  <a:lnTo>
                    <a:pt x="2894" y="579"/>
                  </a:lnTo>
                  <a:lnTo>
                    <a:pt x="2894" y="579"/>
                  </a:lnTo>
                  <a:lnTo>
                    <a:pt x="2894" y="579"/>
                  </a:lnTo>
                  <a:lnTo>
                    <a:pt x="2894" y="576"/>
                  </a:lnTo>
                  <a:lnTo>
                    <a:pt x="2894" y="576"/>
                  </a:lnTo>
                  <a:lnTo>
                    <a:pt x="2894" y="576"/>
                  </a:lnTo>
                  <a:lnTo>
                    <a:pt x="2892" y="576"/>
                  </a:lnTo>
                  <a:lnTo>
                    <a:pt x="2892" y="574"/>
                  </a:lnTo>
                  <a:lnTo>
                    <a:pt x="2890" y="574"/>
                  </a:lnTo>
                  <a:lnTo>
                    <a:pt x="2890" y="574"/>
                  </a:lnTo>
                  <a:lnTo>
                    <a:pt x="2890" y="574"/>
                  </a:lnTo>
                  <a:lnTo>
                    <a:pt x="2890" y="572"/>
                  </a:lnTo>
                  <a:lnTo>
                    <a:pt x="2890" y="572"/>
                  </a:lnTo>
                  <a:lnTo>
                    <a:pt x="2890" y="569"/>
                  </a:lnTo>
                  <a:lnTo>
                    <a:pt x="2887" y="569"/>
                  </a:lnTo>
                  <a:lnTo>
                    <a:pt x="2887" y="564"/>
                  </a:lnTo>
                  <a:lnTo>
                    <a:pt x="2890" y="564"/>
                  </a:lnTo>
                  <a:lnTo>
                    <a:pt x="2890" y="562"/>
                  </a:lnTo>
                  <a:lnTo>
                    <a:pt x="2890" y="562"/>
                  </a:lnTo>
                  <a:lnTo>
                    <a:pt x="2890" y="560"/>
                  </a:lnTo>
                  <a:lnTo>
                    <a:pt x="2890" y="560"/>
                  </a:lnTo>
                  <a:lnTo>
                    <a:pt x="2890" y="560"/>
                  </a:lnTo>
                  <a:lnTo>
                    <a:pt x="2892" y="560"/>
                  </a:lnTo>
                  <a:lnTo>
                    <a:pt x="2892" y="557"/>
                  </a:lnTo>
                  <a:lnTo>
                    <a:pt x="2892" y="557"/>
                  </a:lnTo>
                  <a:lnTo>
                    <a:pt x="2892" y="555"/>
                  </a:lnTo>
                  <a:lnTo>
                    <a:pt x="2894" y="555"/>
                  </a:lnTo>
                  <a:lnTo>
                    <a:pt x="2894" y="555"/>
                  </a:lnTo>
                  <a:lnTo>
                    <a:pt x="2894" y="555"/>
                  </a:lnTo>
                  <a:lnTo>
                    <a:pt x="2894" y="553"/>
                  </a:lnTo>
                  <a:lnTo>
                    <a:pt x="2894" y="553"/>
                  </a:lnTo>
                  <a:lnTo>
                    <a:pt x="2894" y="553"/>
                  </a:lnTo>
                  <a:lnTo>
                    <a:pt x="2897" y="553"/>
                  </a:lnTo>
                  <a:lnTo>
                    <a:pt x="2897" y="550"/>
                  </a:lnTo>
                  <a:lnTo>
                    <a:pt x="2897" y="550"/>
                  </a:lnTo>
                  <a:lnTo>
                    <a:pt x="2897" y="548"/>
                  </a:lnTo>
                  <a:lnTo>
                    <a:pt x="2901" y="548"/>
                  </a:lnTo>
                  <a:lnTo>
                    <a:pt x="2901" y="548"/>
                  </a:lnTo>
                  <a:lnTo>
                    <a:pt x="2904" y="548"/>
                  </a:lnTo>
                  <a:lnTo>
                    <a:pt x="2904" y="546"/>
                  </a:lnTo>
                  <a:lnTo>
                    <a:pt x="2909" y="546"/>
                  </a:lnTo>
                  <a:lnTo>
                    <a:pt x="2909" y="548"/>
                  </a:lnTo>
                  <a:lnTo>
                    <a:pt x="2909" y="548"/>
                  </a:lnTo>
                  <a:lnTo>
                    <a:pt x="2909" y="548"/>
                  </a:lnTo>
                  <a:lnTo>
                    <a:pt x="2909" y="548"/>
                  </a:lnTo>
                  <a:lnTo>
                    <a:pt x="2909" y="550"/>
                  </a:lnTo>
                  <a:lnTo>
                    <a:pt x="2911" y="550"/>
                  </a:lnTo>
                  <a:lnTo>
                    <a:pt x="2911" y="550"/>
                  </a:lnTo>
                  <a:lnTo>
                    <a:pt x="2911" y="550"/>
                  </a:lnTo>
                  <a:lnTo>
                    <a:pt x="2911" y="553"/>
                  </a:lnTo>
                  <a:lnTo>
                    <a:pt x="2916" y="553"/>
                  </a:lnTo>
                  <a:lnTo>
                    <a:pt x="2916" y="550"/>
                  </a:lnTo>
                  <a:lnTo>
                    <a:pt x="2918" y="550"/>
                  </a:lnTo>
                  <a:lnTo>
                    <a:pt x="2918" y="550"/>
                  </a:lnTo>
                  <a:lnTo>
                    <a:pt x="2920" y="550"/>
                  </a:lnTo>
                  <a:lnTo>
                    <a:pt x="2920" y="548"/>
                  </a:lnTo>
                  <a:lnTo>
                    <a:pt x="2923" y="548"/>
                  </a:lnTo>
                  <a:lnTo>
                    <a:pt x="2923" y="548"/>
                  </a:lnTo>
                  <a:lnTo>
                    <a:pt x="2923" y="548"/>
                  </a:lnTo>
                  <a:lnTo>
                    <a:pt x="2923" y="543"/>
                  </a:lnTo>
                  <a:lnTo>
                    <a:pt x="2923" y="543"/>
                  </a:lnTo>
                  <a:lnTo>
                    <a:pt x="2923" y="541"/>
                  </a:lnTo>
                  <a:lnTo>
                    <a:pt x="2920" y="541"/>
                  </a:lnTo>
                  <a:lnTo>
                    <a:pt x="2920" y="534"/>
                  </a:lnTo>
                  <a:lnTo>
                    <a:pt x="2920" y="534"/>
                  </a:lnTo>
                  <a:lnTo>
                    <a:pt x="2920" y="531"/>
                  </a:lnTo>
                  <a:lnTo>
                    <a:pt x="2920" y="531"/>
                  </a:lnTo>
                  <a:lnTo>
                    <a:pt x="2920" y="534"/>
                  </a:lnTo>
                  <a:lnTo>
                    <a:pt x="2913" y="534"/>
                  </a:lnTo>
                  <a:lnTo>
                    <a:pt x="2913" y="534"/>
                  </a:lnTo>
                  <a:lnTo>
                    <a:pt x="2913" y="534"/>
                  </a:lnTo>
                  <a:lnTo>
                    <a:pt x="2913" y="534"/>
                  </a:lnTo>
                  <a:lnTo>
                    <a:pt x="2911" y="534"/>
                  </a:lnTo>
                  <a:lnTo>
                    <a:pt x="2911" y="527"/>
                  </a:lnTo>
                  <a:lnTo>
                    <a:pt x="2911" y="527"/>
                  </a:lnTo>
                  <a:lnTo>
                    <a:pt x="2911" y="524"/>
                  </a:lnTo>
                  <a:lnTo>
                    <a:pt x="2911" y="524"/>
                  </a:lnTo>
                  <a:lnTo>
                    <a:pt x="2911" y="522"/>
                  </a:lnTo>
                  <a:lnTo>
                    <a:pt x="2911" y="522"/>
                  </a:lnTo>
                  <a:lnTo>
                    <a:pt x="2911" y="517"/>
                  </a:lnTo>
                  <a:lnTo>
                    <a:pt x="2911" y="517"/>
                  </a:lnTo>
                  <a:lnTo>
                    <a:pt x="2911" y="517"/>
                  </a:lnTo>
                  <a:lnTo>
                    <a:pt x="2913" y="517"/>
                  </a:lnTo>
                  <a:lnTo>
                    <a:pt x="2913" y="515"/>
                  </a:lnTo>
                  <a:lnTo>
                    <a:pt x="2916" y="515"/>
                  </a:lnTo>
                  <a:lnTo>
                    <a:pt x="2916" y="515"/>
                  </a:lnTo>
                  <a:lnTo>
                    <a:pt x="2918" y="515"/>
                  </a:lnTo>
                  <a:lnTo>
                    <a:pt x="2918" y="515"/>
                  </a:lnTo>
                  <a:lnTo>
                    <a:pt x="2918" y="515"/>
                  </a:lnTo>
                  <a:lnTo>
                    <a:pt x="2918" y="512"/>
                  </a:lnTo>
                  <a:lnTo>
                    <a:pt x="2920" y="512"/>
                  </a:lnTo>
                  <a:lnTo>
                    <a:pt x="2920" y="510"/>
                  </a:lnTo>
                  <a:lnTo>
                    <a:pt x="2923" y="510"/>
                  </a:lnTo>
                  <a:lnTo>
                    <a:pt x="2923" y="508"/>
                  </a:lnTo>
                  <a:lnTo>
                    <a:pt x="2920" y="508"/>
                  </a:lnTo>
                  <a:lnTo>
                    <a:pt x="2920" y="505"/>
                  </a:lnTo>
                  <a:lnTo>
                    <a:pt x="2920" y="505"/>
                  </a:lnTo>
                  <a:lnTo>
                    <a:pt x="2920" y="505"/>
                  </a:lnTo>
                  <a:lnTo>
                    <a:pt x="2916" y="505"/>
                  </a:lnTo>
                  <a:lnTo>
                    <a:pt x="2916" y="505"/>
                  </a:lnTo>
                  <a:lnTo>
                    <a:pt x="2913" y="505"/>
                  </a:lnTo>
                  <a:lnTo>
                    <a:pt x="2913" y="503"/>
                  </a:lnTo>
                  <a:lnTo>
                    <a:pt x="2911" y="503"/>
                  </a:lnTo>
                  <a:lnTo>
                    <a:pt x="2911" y="503"/>
                  </a:lnTo>
                  <a:lnTo>
                    <a:pt x="2904" y="503"/>
                  </a:lnTo>
                  <a:lnTo>
                    <a:pt x="2904" y="503"/>
                  </a:lnTo>
                  <a:lnTo>
                    <a:pt x="2904" y="503"/>
                  </a:lnTo>
                  <a:lnTo>
                    <a:pt x="2904" y="505"/>
                  </a:lnTo>
                  <a:lnTo>
                    <a:pt x="2904" y="505"/>
                  </a:lnTo>
                  <a:lnTo>
                    <a:pt x="2904" y="505"/>
                  </a:lnTo>
                  <a:lnTo>
                    <a:pt x="2901" y="505"/>
                  </a:lnTo>
                  <a:lnTo>
                    <a:pt x="2901" y="505"/>
                  </a:lnTo>
                  <a:lnTo>
                    <a:pt x="2901" y="505"/>
                  </a:lnTo>
                  <a:lnTo>
                    <a:pt x="2901" y="505"/>
                  </a:lnTo>
                  <a:lnTo>
                    <a:pt x="2897" y="505"/>
                  </a:lnTo>
                  <a:lnTo>
                    <a:pt x="2897" y="505"/>
                  </a:lnTo>
                  <a:lnTo>
                    <a:pt x="2897" y="505"/>
                  </a:lnTo>
                  <a:lnTo>
                    <a:pt x="2897" y="503"/>
                  </a:lnTo>
                  <a:lnTo>
                    <a:pt x="2894" y="503"/>
                  </a:lnTo>
                  <a:lnTo>
                    <a:pt x="2894" y="503"/>
                  </a:lnTo>
                  <a:lnTo>
                    <a:pt x="2894" y="503"/>
                  </a:lnTo>
                  <a:lnTo>
                    <a:pt x="2894" y="496"/>
                  </a:lnTo>
                  <a:lnTo>
                    <a:pt x="2894" y="496"/>
                  </a:lnTo>
                  <a:lnTo>
                    <a:pt x="2894" y="496"/>
                  </a:lnTo>
                  <a:lnTo>
                    <a:pt x="2897" y="496"/>
                  </a:lnTo>
                  <a:lnTo>
                    <a:pt x="2897" y="493"/>
                  </a:lnTo>
                  <a:lnTo>
                    <a:pt x="2897" y="493"/>
                  </a:lnTo>
                  <a:lnTo>
                    <a:pt x="2897" y="491"/>
                  </a:lnTo>
                  <a:lnTo>
                    <a:pt x="2897" y="491"/>
                  </a:lnTo>
                  <a:lnTo>
                    <a:pt x="2897" y="491"/>
                  </a:lnTo>
                  <a:lnTo>
                    <a:pt x="2899" y="491"/>
                  </a:lnTo>
                  <a:lnTo>
                    <a:pt x="2899" y="489"/>
                  </a:lnTo>
                  <a:lnTo>
                    <a:pt x="2899" y="489"/>
                  </a:lnTo>
                  <a:lnTo>
                    <a:pt x="2899" y="489"/>
                  </a:lnTo>
                  <a:lnTo>
                    <a:pt x="2901" y="489"/>
                  </a:lnTo>
                  <a:lnTo>
                    <a:pt x="2901" y="486"/>
                  </a:lnTo>
                  <a:lnTo>
                    <a:pt x="2901" y="486"/>
                  </a:lnTo>
                  <a:lnTo>
                    <a:pt x="2901" y="486"/>
                  </a:lnTo>
                  <a:lnTo>
                    <a:pt x="2901" y="486"/>
                  </a:lnTo>
                  <a:lnTo>
                    <a:pt x="2901" y="486"/>
                  </a:lnTo>
                  <a:lnTo>
                    <a:pt x="2904" y="486"/>
                  </a:lnTo>
                  <a:lnTo>
                    <a:pt x="2904" y="484"/>
                  </a:lnTo>
                  <a:lnTo>
                    <a:pt x="2904" y="484"/>
                  </a:lnTo>
                  <a:lnTo>
                    <a:pt x="2904" y="484"/>
                  </a:lnTo>
                  <a:lnTo>
                    <a:pt x="2906" y="484"/>
                  </a:lnTo>
                  <a:lnTo>
                    <a:pt x="2906" y="482"/>
                  </a:lnTo>
                  <a:lnTo>
                    <a:pt x="2909" y="482"/>
                  </a:lnTo>
                  <a:lnTo>
                    <a:pt x="2909" y="482"/>
                  </a:lnTo>
                  <a:lnTo>
                    <a:pt x="2911" y="482"/>
                  </a:lnTo>
                  <a:lnTo>
                    <a:pt x="2911" y="479"/>
                  </a:lnTo>
                  <a:lnTo>
                    <a:pt x="2911" y="479"/>
                  </a:lnTo>
                  <a:lnTo>
                    <a:pt x="2911" y="479"/>
                  </a:lnTo>
                  <a:lnTo>
                    <a:pt x="2913" y="479"/>
                  </a:lnTo>
                  <a:lnTo>
                    <a:pt x="2913" y="477"/>
                  </a:lnTo>
                  <a:lnTo>
                    <a:pt x="2916" y="477"/>
                  </a:lnTo>
                  <a:lnTo>
                    <a:pt x="2916" y="477"/>
                  </a:lnTo>
                  <a:lnTo>
                    <a:pt x="2918" y="477"/>
                  </a:lnTo>
                  <a:lnTo>
                    <a:pt x="2918" y="474"/>
                  </a:lnTo>
                  <a:lnTo>
                    <a:pt x="2916" y="474"/>
                  </a:lnTo>
                  <a:lnTo>
                    <a:pt x="2916" y="474"/>
                  </a:lnTo>
                  <a:lnTo>
                    <a:pt x="2913" y="474"/>
                  </a:lnTo>
                  <a:lnTo>
                    <a:pt x="2913" y="472"/>
                  </a:lnTo>
                  <a:lnTo>
                    <a:pt x="2916" y="472"/>
                  </a:lnTo>
                  <a:lnTo>
                    <a:pt x="2916" y="474"/>
                  </a:lnTo>
                  <a:lnTo>
                    <a:pt x="2918" y="474"/>
                  </a:lnTo>
                  <a:lnTo>
                    <a:pt x="2918" y="474"/>
                  </a:lnTo>
                  <a:lnTo>
                    <a:pt x="2920" y="474"/>
                  </a:lnTo>
                  <a:lnTo>
                    <a:pt x="2920" y="474"/>
                  </a:lnTo>
                  <a:lnTo>
                    <a:pt x="2920" y="474"/>
                  </a:lnTo>
                  <a:lnTo>
                    <a:pt x="2920" y="472"/>
                  </a:lnTo>
                  <a:lnTo>
                    <a:pt x="2918" y="472"/>
                  </a:lnTo>
                  <a:lnTo>
                    <a:pt x="2918" y="470"/>
                  </a:lnTo>
                  <a:lnTo>
                    <a:pt x="2918" y="470"/>
                  </a:lnTo>
                  <a:lnTo>
                    <a:pt x="2918" y="470"/>
                  </a:lnTo>
                  <a:lnTo>
                    <a:pt x="2920" y="470"/>
                  </a:lnTo>
                  <a:lnTo>
                    <a:pt x="2920" y="470"/>
                  </a:lnTo>
                  <a:lnTo>
                    <a:pt x="2923" y="470"/>
                  </a:lnTo>
                  <a:lnTo>
                    <a:pt x="2923" y="470"/>
                  </a:lnTo>
                  <a:lnTo>
                    <a:pt x="2923" y="470"/>
                  </a:lnTo>
                  <a:lnTo>
                    <a:pt x="2923" y="465"/>
                  </a:lnTo>
                  <a:lnTo>
                    <a:pt x="2923" y="465"/>
                  </a:lnTo>
                  <a:lnTo>
                    <a:pt x="2923" y="465"/>
                  </a:lnTo>
                  <a:lnTo>
                    <a:pt x="2920" y="465"/>
                  </a:lnTo>
                  <a:lnTo>
                    <a:pt x="2920" y="463"/>
                  </a:lnTo>
                  <a:lnTo>
                    <a:pt x="2923" y="463"/>
                  </a:lnTo>
                  <a:lnTo>
                    <a:pt x="2923" y="460"/>
                  </a:lnTo>
                  <a:lnTo>
                    <a:pt x="2925" y="460"/>
                  </a:lnTo>
                  <a:lnTo>
                    <a:pt x="2925" y="458"/>
                  </a:lnTo>
                  <a:lnTo>
                    <a:pt x="2923" y="458"/>
                  </a:lnTo>
                  <a:lnTo>
                    <a:pt x="2923" y="455"/>
                  </a:lnTo>
                  <a:lnTo>
                    <a:pt x="2925" y="455"/>
                  </a:lnTo>
                  <a:lnTo>
                    <a:pt x="2925" y="455"/>
                  </a:lnTo>
                  <a:lnTo>
                    <a:pt x="2927" y="455"/>
                  </a:lnTo>
                  <a:lnTo>
                    <a:pt x="2927" y="453"/>
                  </a:lnTo>
                  <a:lnTo>
                    <a:pt x="2930" y="453"/>
                  </a:lnTo>
                  <a:lnTo>
                    <a:pt x="2930" y="455"/>
                  </a:lnTo>
                  <a:lnTo>
                    <a:pt x="2930" y="455"/>
                  </a:lnTo>
                  <a:lnTo>
                    <a:pt x="2930" y="453"/>
                  </a:lnTo>
                  <a:lnTo>
                    <a:pt x="2932" y="453"/>
                  </a:lnTo>
                  <a:lnTo>
                    <a:pt x="2932" y="451"/>
                  </a:lnTo>
                  <a:lnTo>
                    <a:pt x="2935" y="451"/>
                  </a:lnTo>
                  <a:lnTo>
                    <a:pt x="2935" y="451"/>
                  </a:lnTo>
                  <a:lnTo>
                    <a:pt x="2937" y="451"/>
                  </a:lnTo>
                  <a:lnTo>
                    <a:pt x="2937" y="451"/>
                  </a:lnTo>
                  <a:lnTo>
                    <a:pt x="2937" y="451"/>
                  </a:lnTo>
                  <a:lnTo>
                    <a:pt x="2937" y="453"/>
                  </a:lnTo>
                  <a:lnTo>
                    <a:pt x="2937" y="453"/>
                  </a:lnTo>
                  <a:lnTo>
                    <a:pt x="2937" y="455"/>
                  </a:lnTo>
                  <a:lnTo>
                    <a:pt x="2942" y="455"/>
                  </a:lnTo>
                  <a:lnTo>
                    <a:pt x="2942" y="453"/>
                  </a:lnTo>
                  <a:lnTo>
                    <a:pt x="2942" y="453"/>
                  </a:lnTo>
                  <a:lnTo>
                    <a:pt x="2942" y="451"/>
                  </a:lnTo>
                  <a:lnTo>
                    <a:pt x="2944" y="451"/>
                  </a:lnTo>
                  <a:lnTo>
                    <a:pt x="2944" y="448"/>
                  </a:lnTo>
                  <a:lnTo>
                    <a:pt x="2944" y="448"/>
                  </a:lnTo>
                  <a:lnTo>
                    <a:pt x="2944" y="448"/>
                  </a:lnTo>
                  <a:lnTo>
                    <a:pt x="2949" y="448"/>
                  </a:lnTo>
                  <a:lnTo>
                    <a:pt x="2949" y="448"/>
                  </a:lnTo>
                  <a:lnTo>
                    <a:pt x="2949" y="448"/>
                  </a:lnTo>
                  <a:lnTo>
                    <a:pt x="2949" y="451"/>
                  </a:lnTo>
                  <a:lnTo>
                    <a:pt x="2951" y="451"/>
                  </a:lnTo>
                  <a:lnTo>
                    <a:pt x="2951" y="453"/>
                  </a:lnTo>
                  <a:lnTo>
                    <a:pt x="2954" y="453"/>
                  </a:lnTo>
                  <a:lnTo>
                    <a:pt x="2954" y="455"/>
                  </a:lnTo>
                  <a:lnTo>
                    <a:pt x="2954" y="455"/>
                  </a:lnTo>
                  <a:lnTo>
                    <a:pt x="2954" y="455"/>
                  </a:lnTo>
                  <a:lnTo>
                    <a:pt x="2956" y="455"/>
                  </a:lnTo>
                  <a:lnTo>
                    <a:pt x="2956" y="455"/>
                  </a:lnTo>
                  <a:lnTo>
                    <a:pt x="2958" y="455"/>
                  </a:lnTo>
                  <a:lnTo>
                    <a:pt x="2958" y="455"/>
                  </a:lnTo>
                  <a:lnTo>
                    <a:pt x="2961" y="455"/>
                  </a:lnTo>
                  <a:lnTo>
                    <a:pt x="2961" y="453"/>
                  </a:lnTo>
                  <a:lnTo>
                    <a:pt x="2961" y="453"/>
                  </a:lnTo>
                  <a:lnTo>
                    <a:pt x="2961" y="453"/>
                  </a:lnTo>
                  <a:lnTo>
                    <a:pt x="2963" y="453"/>
                  </a:lnTo>
                  <a:lnTo>
                    <a:pt x="2963" y="451"/>
                  </a:lnTo>
                  <a:lnTo>
                    <a:pt x="2963" y="451"/>
                  </a:lnTo>
                  <a:lnTo>
                    <a:pt x="2963" y="448"/>
                  </a:lnTo>
                  <a:lnTo>
                    <a:pt x="2963" y="448"/>
                  </a:lnTo>
                  <a:lnTo>
                    <a:pt x="2963" y="448"/>
                  </a:lnTo>
                  <a:lnTo>
                    <a:pt x="2965" y="448"/>
                  </a:lnTo>
                  <a:lnTo>
                    <a:pt x="2965" y="446"/>
                  </a:lnTo>
                  <a:lnTo>
                    <a:pt x="2968" y="446"/>
                  </a:lnTo>
                  <a:lnTo>
                    <a:pt x="2968" y="446"/>
                  </a:lnTo>
                  <a:lnTo>
                    <a:pt x="2970" y="446"/>
                  </a:lnTo>
                  <a:lnTo>
                    <a:pt x="2970" y="446"/>
                  </a:lnTo>
                  <a:lnTo>
                    <a:pt x="2972" y="446"/>
                  </a:lnTo>
                  <a:lnTo>
                    <a:pt x="2972" y="444"/>
                  </a:lnTo>
                  <a:lnTo>
                    <a:pt x="2975" y="444"/>
                  </a:lnTo>
                  <a:lnTo>
                    <a:pt x="2975" y="444"/>
                  </a:lnTo>
                  <a:lnTo>
                    <a:pt x="2977" y="444"/>
                  </a:lnTo>
                  <a:lnTo>
                    <a:pt x="2977" y="441"/>
                  </a:lnTo>
                  <a:lnTo>
                    <a:pt x="2980" y="441"/>
                  </a:lnTo>
                  <a:lnTo>
                    <a:pt x="2980" y="441"/>
                  </a:lnTo>
                  <a:lnTo>
                    <a:pt x="2982" y="441"/>
                  </a:lnTo>
                  <a:lnTo>
                    <a:pt x="2982" y="439"/>
                  </a:lnTo>
                  <a:lnTo>
                    <a:pt x="2984" y="439"/>
                  </a:lnTo>
                  <a:lnTo>
                    <a:pt x="2984" y="441"/>
                  </a:lnTo>
                  <a:lnTo>
                    <a:pt x="2984" y="441"/>
                  </a:lnTo>
                  <a:lnTo>
                    <a:pt x="2984" y="441"/>
                  </a:lnTo>
                  <a:lnTo>
                    <a:pt x="2984" y="441"/>
                  </a:lnTo>
                  <a:lnTo>
                    <a:pt x="2984" y="446"/>
                  </a:lnTo>
                  <a:lnTo>
                    <a:pt x="2982" y="446"/>
                  </a:lnTo>
                  <a:lnTo>
                    <a:pt x="2982" y="448"/>
                  </a:lnTo>
                  <a:lnTo>
                    <a:pt x="2982" y="448"/>
                  </a:lnTo>
                  <a:lnTo>
                    <a:pt x="2982" y="451"/>
                  </a:lnTo>
                  <a:lnTo>
                    <a:pt x="2982" y="451"/>
                  </a:lnTo>
                  <a:lnTo>
                    <a:pt x="2982" y="455"/>
                  </a:lnTo>
                  <a:lnTo>
                    <a:pt x="2987" y="455"/>
                  </a:lnTo>
                  <a:lnTo>
                    <a:pt x="2987" y="455"/>
                  </a:lnTo>
                  <a:lnTo>
                    <a:pt x="2987" y="455"/>
                  </a:lnTo>
                  <a:lnTo>
                    <a:pt x="2987" y="453"/>
                  </a:lnTo>
                  <a:lnTo>
                    <a:pt x="2989" y="453"/>
                  </a:lnTo>
                  <a:lnTo>
                    <a:pt x="2989" y="453"/>
                  </a:lnTo>
                  <a:lnTo>
                    <a:pt x="2989" y="453"/>
                  </a:lnTo>
                  <a:lnTo>
                    <a:pt x="2989" y="451"/>
                  </a:lnTo>
                  <a:lnTo>
                    <a:pt x="2991" y="451"/>
                  </a:lnTo>
                  <a:lnTo>
                    <a:pt x="2991" y="451"/>
                  </a:lnTo>
                  <a:lnTo>
                    <a:pt x="2994" y="451"/>
                  </a:lnTo>
                  <a:lnTo>
                    <a:pt x="2994" y="448"/>
                  </a:lnTo>
                  <a:lnTo>
                    <a:pt x="2994" y="448"/>
                  </a:lnTo>
                  <a:lnTo>
                    <a:pt x="2994" y="448"/>
                  </a:lnTo>
                  <a:lnTo>
                    <a:pt x="2996" y="448"/>
                  </a:lnTo>
                  <a:lnTo>
                    <a:pt x="2996" y="446"/>
                  </a:lnTo>
                  <a:lnTo>
                    <a:pt x="2998" y="446"/>
                  </a:lnTo>
                  <a:lnTo>
                    <a:pt x="2998" y="446"/>
                  </a:lnTo>
                  <a:lnTo>
                    <a:pt x="2998" y="446"/>
                  </a:lnTo>
                  <a:lnTo>
                    <a:pt x="2998" y="444"/>
                  </a:lnTo>
                  <a:lnTo>
                    <a:pt x="3001" y="444"/>
                  </a:lnTo>
                  <a:lnTo>
                    <a:pt x="3001" y="444"/>
                  </a:lnTo>
                  <a:lnTo>
                    <a:pt x="3003" y="444"/>
                  </a:lnTo>
                  <a:lnTo>
                    <a:pt x="3003" y="441"/>
                  </a:lnTo>
                  <a:lnTo>
                    <a:pt x="3008" y="441"/>
                  </a:lnTo>
                  <a:lnTo>
                    <a:pt x="3008" y="441"/>
                  </a:lnTo>
                  <a:lnTo>
                    <a:pt x="3010" y="441"/>
                  </a:lnTo>
                  <a:lnTo>
                    <a:pt x="3010" y="439"/>
                  </a:lnTo>
                  <a:lnTo>
                    <a:pt x="3015" y="439"/>
                  </a:lnTo>
                  <a:lnTo>
                    <a:pt x="3015" y="439"/>
                  </a:lnTo>
                  <a:lnTo>
                    <a:pt x="3017" y="439"/>
                  </a:lnTo>
                  <a:lnTo>
                    <a:pt x="3017" y="436"/>
                  </a:lnTo>
                  <a:lnTo>
                    <a:pt x="3022" y="436"/>
                  </a:lnTo>
                  <a:lnTo>
                    <a:pt x="3022" y="436"/>
                  </a:lnTo>
                  <a:lnTo>
                    <a:pt x="3027" y="436"/>
                  </a:lnTo>
                  <a:lnTo>
                    <a:pt x="3027" y="436"/>
                  </a:lnTo>
                  <a:lnTo>
                    <a:pt x="3034" y="436"/>
                  </a:lnTo>
                  <a:lnTo>
                    <a:pt x="3034" y="436"/>
                  </a:lnTo>
                  <a:lnTo>
                    <a:pt x="3048" y="436"/>
                  </a:lnTo>
                  <a:lnTo>
                    <a:pt x="3048" y="436"/>
                  </a:lnTo>
                  <a:lnTo>
                    <a:pt x="3053" y="436"/>
                  </a:lnTo>
                  <a:lnTo>
                    <a:pt x="3053" y="439"/>
                  </a:lnTo>
                  <a:lnTo>
                    <a:pt x="3055" y="439"/>
                  </a:lnTo>
                  <a:lnTo>
                    <a:pt x="3055" y="439"/>
                  </a:lnTo>
                  <a:lnTo>
                    <a:pt x="3058" y="439"/>
                  </a:lnTo>
                  <a:lnTo>
                    <a:pt x="3058" y="441"/>
                  </a:lnTo>
                  <a:lnTo>
                    <a:pt x="3060" y="441"/>
                  </a:lnTo>
                  <a:lnTo>
                    <a:pt x="3060" y="444"/>
                  </a:lnTo>
                  <a:lnTo>
                    <a:pt x="3060" y="444"/>
                  </a:lnTo>
                  <a:lnTo>
                    <a:pt x="3060" y="444"/>
                  </a:lnTo>
                  <a:lnTo>
                    <a:pt x="3062" y="444"/>
                  </a:lnTo>
                  <a:lnTo>
                    <a:pt x="3062" y="446"/>
                  </a:lnTo>
                  <a:lnTo>
                    <a:pt x="3062" y="446"/>
                  </a:lnTo>
                  <a:lnTo>
                    <a:pt x="3062" y="446"/>
                  </a:lnTo>
                  <a:lnTo>
                    <a:pt x="3062" y="446"/>
                  </a:lnTo>
                  <a:lnTo>
                    <a:pt x="3062" y="448"/>
                  </a:lnTo>
                  <a:lnTo>
                    <a:pt x="3067" y="448"/>
                  </a:lnTo>
                  <a:lnTo>
                    <a:pt x="3067" y="451"/>
                  </a:lnTo>
                  <a:lnTo>
                    <a:pt x="3067" y="451"/>
                  </a:lnTo>
                  <a:lnTo>
                    <a:pt x="3067" y="451"/>
                  </a:lnTo>
                  <a:lnTo>
                    <a:pt x="3069" y="451"/>
                  </a:lnTo>
                  <a:lnTo>
                    <a:pt x="3069" y="453"/>
                  </a:lnTo>
                  <a:lnTo>
                    <a:pt x="3074" y="453"/>
                  </a:lnTo>
                  <a:lnTo>
                    <a:pt x="3074" y="448"/>
                  </a:lnTo>
                  <a:lnTo>
                    <a:pt x="3077" y="448"/>
                  </a:lnTo>
                  <a:lnTo>
                    <a:pt x="3077" y="446"/>
                  </a:lnTo>
                  <a:lnTo>
                    <a:pt x="3077" y="446"/>
                  </a:lnTo>
                  <a:lnTo>
                    <a:pt x="3077" y="444"/>
                  </a:lnTo>
                  <a:lnTo>
                    <a:pt x="3079" y="444"/>
                  </a:lnTo>
                  <a:lnTo>
                    <a:pt x="3079" y="444"/>
                  </a:lnTo>
                  <a:lnTo>
                    <a:pt x="3081" y="444"/>
                  </a:lnTo>
                  <a:lnTo>
                    <a:pt x="3081" y="441"/>
                  </a:lnTo>
                  <a:lnTo>
                    <a:pt x="3081" y="441"/>
                  </a:lnTo>
                  <a:lnTo>
                    <a:pt x="3081" y="439"/>
                  </a:lnTo>
                  <a:lnTo>
                    <a:pt x="3084" y="439"/>
                  </a:lnTo>
                  <a:lnTo>
                    <a:pt x="3084" y="439"/>
                  </a:lnTo>
                  <a:lnTo>
                    <a:pt x="3086" y="439"/>
                  </a:lnTo>
                  <a:lnTo>
                    <a:pt x="3086" y="436"/>
                  </a:lnTo>
                  <a:lnTo>
                    <a:pt x="3088" y="436"/>
                  </a:lnTo>
                  <a:lnTo>
                    <a:pt x="3088" y="436"/>
                  </a:lnTo>
                  <a:lnTo>
                    <a:pt x="3093" y="436"/>
                  </a:lnTo>
                  <a:lnTo>
                    <a:pt x="3093" y="436"/>
                  </a:lnTo>
                  <a:lnTo>
                    <a:pt x="3096" y="436"/>
                  </a:lnTo>
                  <a:lnTo>
                    <a:pt x="3096" y="434"/>
                  </a:lnTo>
                  <a:lnTo>
                    <a:pt x="3096" y="434"/>
                  </a:lnTo>
                  <a:lnTo>
                    <a:pt x="3096" y="434"/>
                  </a:lnTo>
                  <a:lnTo>
                    <a:pt x="3098" y="434"/>
                  </a:lnTo>
                  <a:lnTo>
                    <a:pt x="3098" y="432"/>
                  </a:lnTo>
                  <a:lnTo>
                    <a:pt x="3100" y="432"/>
                  </a:lnTo>
                  <a:lnTo>
                    <a:pt x="3100" y="429"/>
                  </a:lnTo>
                  <a:lnTo>
                    <a:pt x="3103" y="429"/>
                  </a:lnTo>
                  <a:lnTo>
                    <a:pt x="3103" y="429"/>
                  </a:lnTo>
                  <a:lnTo>
                    <a:pt x="3103" y="429"/>
                  </a:lnTo>
                  <a:lnTo>
                    <a:pt x="3103" y="429"/>
                  </a:lnTo>
                  <a:lnTo>
                    <a:pt x="3107" y="429"/>
                  </a:lnTo>
                  <a:lnTo>
                    <a:pt x="3107" y="429"/>
                  </a:lnTo>
                  <a:lnTo>
                    <a:pt x="3110" y="429"/>
                  </a:lnTo>
                  <a:lnTo>
                    <a:pt x="3110" y="427"/>
                  </a:lnTo>
                  <a:lnTo>
                    <a:pt x="3112" y="427"/>
                  </a:lnTo>
                  <a:lnTo>
                    <a:pt x="3112" y="427"/>
                  </a:lnTo>
                  <a:lnTo>
                    <a:pt x="3114" y="427"/>
                  </a:lnTo>
                  <a:lnTo>
                    <a:pt x="3114" y="425"/>
                  </a:lnTo>
                  <a:lnTo>
                    <a:pt x="3119" y="425"/>
                  </a:lnTo>
                  <a:lnTo>
                    <a:pt x="3119" y="422"/>
                  </a:lnTo>
                  <a:lnTo>
                    <a:pt x="3117" y="422"/>
                  </a:lnTo>
                  <a:lnTo>
                    <a:pt x="3117" y="420"/>
                  </a:lnTo>
                  <a:lnTo>
                    <a:pt x="3119" y="420"/>
                  </a:lnTo>
                  <a:lnTo>
                    <a:pt x="3119" y="422"/>
                  </a:lnTo>
                  <a:lnTo>
                    <a:pt x="3122" y="422"/>
                  </a:lnTo>
                  <a:lnTo>
                    <a:pt x="3122" y="420"/>
                  </a:lnTo>
                  <a:lnTo>
                    <a:pt x="3124" y="420"/>
                  </a:lnTo>
                  <a:lnTo>
                    <a:pt x="3124" y="420"/>
                  </a:lnTo>
                  <a:lnTo>
                    <a:pt x="3124" y="420"/>
                  </a:lnTo>
                  <a:lnTo>
                    <a:pt x="3124" y="418"/>
                  </a:lnTo>
                  <a:lnTo>
                    <a:pt x="3129" y="418"/>
                  </a:lnTo>
                  <a:lnTo>
                    <a:pt x="3129" y="415"/>
                  </a:lnTo>
                  <a:lnTo>
                    <a:pt x="3129" y="415"/>
                  </a:lnTo>
                  <a:lnTo>
                    <a:pt x="3129" y="415"/>
                  </a:lnTo>
                  <a:lnTo>
                    <a:pt x="3126" y="415"/>
                  </a:lnTo>
                  <a:lnTo>
                    <a:pt x="3126" y="415"/>
                  </a:lnTo>
                  <a:lnTo>
                    <a:pt x="3126" y="415"/>
                  </a:lnTo>
                  <a:lnTo>
                    <a:pt x="3126" y="413"/>
                  </a:lnTo>
                  <a:lnTo>
                    <a:pt x="3129" y="413"/>
                  </a:lnTo>
                  <a:lnTo>
                    <a:pt x="3129" y="415"/>
                  </a:lnTo>
                  <a:lnTo>
                    <a:pt x="3129" y="415"/>
                  </a:lnTo>
                  <a:lnTo>
                    <a:pt x="3129" y="415"/>
                  </a:lnTo>
                  <a:lnTo>
                    <a:pt x="3136" y="415"/>
                  </a:lnTo>
                  <a:lnTo>
                    <a:pt x="3136" y="415"/>
                  </a:lnTo>
                  <a:lnTo>
                    <a:pt x="3136" y="415"/>
                  </a:lnTo>
                  <a:lnTo>
                    <a:pt x="3136" y="413"/>
                  </a:lnTo>
                  <a:lnTo>
                    <a:pt x="3141" y="413"/>
                  </a:lnTo>
                  <a:lnTo>
                    <a:pt x="3141" y="410"/>
                  </a:lnTo>
                  <a:lnTo>
                    <a:pt x="3141" y="410"/>
                  </a:lnTo>
                  <a:lnTo>
                    <a:pt x="3141" y="406"/>
                  </a:lnTo>
                  <a:lnTo>
                    <a:pt x="3145" y="406"/>
                  </a:lnTo>
                  <a:lnTo>
                    <a:pt x="3145" y="408"/>
                  </a:lnTo>
                  <a:lnTo>
                    <a:pt x="3148" y="408"/>
                  </a:lnTo>
                  <a:lnTo>
                    <a:pt x="3148" y="408"/>
                  </a:lnTo>
                  <a:lnTo>
                    <a:pt x="3150" y="408"/>
                  </a:lnTo>
                  <a:lnTo>
                    <a:pt x="3150" y="408"/>
                  </a:lnTo>
                  <a:lnTo>
                    <a:pt x="3152" y="408"/>
                  </a:lnTo>
                  <a:lnTo>
                    <a:pt x="3152" y="406"/>
                  </a:lnTo>
                  <a:lnTo>
                    <a:pt x="3152" y="406"/>
                  </a:lnTo>
                  <a:lnTo>
                    <a:pt x="3152" y="406"/>
                  </a:lnTo>
                  <a:lnTo>
                    <a:pt x="3155" y="406"/>
                  </a:lnTo>
                  <a:lnTo>
                    <a:pt x="3155" y="406"/>
                  </a:lnTo>
                  <a:lnTo>
                    <a:pt x="3167" y="406"/>
                  </a:lnTo>
                  <a:lnTo>
                    <a:pt x="3167" y="403"/>
                  </a:lnTo>
                  <a:lnTo>
                    <a:pt x="3167" y="403"/>
                  </a:lnTo>
                  <a:lnTo>
                    <a:pt x="3167" y="403"/>
                  </a:lnTo>
                  <a:lnTo>
                    <a:pt x="3169" y="403"/>
                  </a:lnTo>
                  <a:lnTo>
                    <a:pt x="3169" y="401"/>
                  </a:lnTo>
                  <a:lnTo>
                    <a:pt x="3174" y="401"/>
                  </a:lnTo>
                  <a:lnTo>
                    <a:pt x="3174" y="401"/>
                  </a:lnTo>
                  <a:lnTo>
                    <a:pt x="3176" y="401"/>
                  </a:lnTo>
                  <a:lnTo>
                    <a:pt x="3176" y="399"/>
                  </a:lnTo>
                  <a:lnTo>
                    <a:pt x="3181" y="399"/>
                  </a:lnTo>
                  <a:lnTo>
                    <a:pt x="3181" y="399"/>
                  </a:lnTo>
                  <a:lnTo>
                    <a:pt x="3181" y="399"/>
                  </a:lnTo>
                  <a:lnTo>
                    <a:pt x="3181" y="396"/>
                  </a:lnTo>
                  <a:lnTo>
                    <a:pt x="3183" y="396"/>
                  </a:lnTo>
                  <a:lnTo>
                    <a:pt x="3183" y="396"/>
                  </a:lnTo>
                  <a:lnTo>
                    <a:pt x="3188" y="396"/>
                  </a:lnTo>
                  <a:lnTo>
                    <a:pt x="3188" y="396"/>
                  </a:lnTo>
                  <a:lnTo>
                    <a:pt x="3190" y="396"/>
                  </a:lnTo>
                  <a:lnTo>
                    <a:pt x="3190" y="394"/>
                  </a:lnTo>
                  <a:lnTo>
                    <a:pt x="3195" y="394"/>
                  </a:lnTo>
                  <a:lnTo>
                    <a:pt x="3195" y="394"/>
                  </a:lnTo>
                  <a:lnTo>
                    <a:pt x="3202" y="394"/>
                  </a:lnTo>
                  <a:lnTo>
                    <a:pt x="3202" y="391"/>
                  </a:lnTo>
                  <a:lnTo>
                    <a:pt x="3202" y="391"/>
                  </a:lnTo>
                  <a:lnTo>
                    <a:pt x="3202" y="391"/>
                  </a:lnTo>
                  <a:lnTo>
                    <a:pt x="3204" y="391"/>
                  </a:lnTo>
                  <a:lnTo>
                    <a:pt x="3204" y="389"/>
                  </a:lnTo>
                  <a:lnTo>
                    <a:pt x="3207" y="389"/>
                  </a:lnTo>
                  <a:lnTo>
                    <a:pt x="3207" y="389"/>
                  </a:lnTo>
                  <a:lnTo>
                    <a:pt x="3209" y="389"/>
                  </a:lnTo>
                  <a:lnTo>
                    <a:pt x="3209" y="387"/>
                  </a:lnTo>
                  <a:lnTo>
                    <a:pt x="3214" y="387"/>
                  </a:lnTo>
                  <a:lnTo>
                    <a:pt x="3214" y="387"/>
                  </a:lnTo>
                  <a:lnTo>
                    <a:pt x="3221" y="387"/>
                  </a:lnTo>
                  <a:lnTo>
                    <a:pt x="3221" y="387"/>
                  </a:lnTo>
                  <a:lnTo>
                    <a:pt x="3233" y="387"/>
                  </a:lnTo>
                  <a:lnTo>
                    <a:pt x="3233" y="387"/>
                  </a:lnTo>
                  <a:lnTo>
                    <a:pt x="3240" y="387"/>
                  </a:lnTo>
                  <a:lnTo>
                    <a:pt x="3240" y="387"/>
                  </a:lnTo>
                  <a:lnTo>
                    <a:pt x="3242" y="387"/>
                  </a:lnTo>
                  <a:lnTo>
                    <a:pt x="3242" y="389"/>
                  </a:lnTo>
                  <a:lnTo>
                    <a:pt x="3247" y="389"/>
                  </a:lnTo>
                  <a:lnTo>
                    <a:pt x="3247" y="389"/>
                  </a:lnTo>
                  <a:lnTo>
                    <a:pt x="3254" y="389"/>
                  </a:lnTo>
                  <a:lnTo>
                    <a:pt x="3254" y="391"/>
                  </a:lnTo>
                  <a:lnTo>
                    <a:pt x="3259" y="391"/>
                  </a:lnTo>
                  <a:lnTo>
                    <a:pt x="3259" y="391"/>
                  </a:lnTo>
                  <a:lnTo>
                    <a:pt x="3259" y="391"/>
                  </a:lnTo>
                  <a:lnTo>
                    <a:pt x="3259" y="394"/>
                  </a:lnTo>
                  <a:lnTo>
                    <a:pt x="3261" y="394"/>
                  </a:lnTo>
                  <a:lnTo>
                    <a:pt x="3261" y="391"/>
                  </a:lnTo>
                  <a:lnTo>
                    <a:pt x="3264" y="391"/>
                  </a:lnTo>
                  <a:lnTo>
                    <a:pt x="3264" y="389"/>
                  </a:lnTo>
                  <a:lnTo>
                    <a:pt x="3261" y="389"/>
                  </a:lnTo>
                  <a:lnTo>
                    <a:pt x="3261" y="387"/>
                  </a:lnTo>
                  <a:lnTo>
                    <a:pt x="3268" y="387"/>
                  </a:lnTo>
                  <a:lnTo>
                    <a:pt x="3268" y="387"/>
                  </a:lnTo>
                  <a:lnTo>
                    <a:pt x="3268" y="387"/>
                  </a:lnTo>
                  <a:lnTo>
                    <a:pt x="3268" y="384"/>
                  </a:lnTo>
                  <a:lnTo>
                    <a:pt x="3273" y="384"/>
                  </a:lnTo>
                  <a:lnTo>
                    <a:pt x="3273" y="382"/>
                  </a:lnTo>
                  <a:lnTo>
                    <a:pt x="3273" y="382"/>
                  </a:lnTo>
                  <a:lnTo>
                    <a:pt x="3273" y="382"/>
                  </a:lnTo>
                  <a:lnTo>
                    <a:pt x="3273" y="382"/>
                  </a:lnTo>
                  <a:lnTo>
                    <a:pt x="3273" y="377"/>
                  </a:lnTo>
                  <a:lnTo>
                    <a:pt x="3271" y="377"/>
                  </a:lnTo>
                  <a:lnTo>
                    <a:pt x="3271" y="377"/>
                  </a:lnTo>
                  <a:lnTo>
                    <a:pt x="3266" y="377"/>
                  </a:lnTo>
                  <a:lnTo>
                    <a:pt x="3266" y="377"/>
                  </a:lnTo>
                  <a:lnTo>
                    <a:pt x="3266" y="377"/>
                  </a:lnTo>
                  <a:lnTo>
                    <a:pt x="3266" y="375"/>
                  </a:lnTo>
                  <a:lnTo>
                    <a:pt x="3264" y="375"/>
                  </a:lnTo>
                  <a:lnTo>
                    <a:pt x="3264" y="375"/>
                  </a:lnTo>
                  <a:lnTo>
                    <a:pt x="3266" y="375"/>
                  </a:lnTo>
                  <a:lnTo>
                    <a:pt x="3266" y="373"/>
                  </a:lnTo>
                  <a:lnTo>
                    <a:pt x="3268" y="373"/>
                  </a:lnTo>
                  <a:lnTo>
                    <a:pt x="3268" y="373"/>
                  </a:lnTo>
                  <a:lnTo>
                    <a:pt x="3268" y="373"/>
                  </a:lnTo>
                  <a:lnTo>
                    <a:pt x="3268" y="370"/>
                  </a:lnTo>
                  <a:lnTo>
                    <a:pt x="3266" y="370"/>
                  </a:lnTo>
                  <a:lnTo>
                    <a:pt x="3266" y="368"/>
                  </a:lnTo>
                  <a:lnTo>
                    <a:pt x="3264" y="368"/>
                  </a:lnTo>
                  <a:lnTo>
                    <a:pt x="3264" y="368"/>
                  </a:lnTo>
                  <a:lnTo>
                    <a:pt x="3261" y="368"/>
                  </a:lnTo>
                  <a:lnTo>
                    <a:pt x="3261" y="368"/>
                  </a:lnTo>
                  <a:lnTo>
                    <a:pt x="3261" y="368"/>
                  </a:lnTo>
                  <a:lnTo>
                    <a:pt x="3261" y="365"/>
                  </a:lnTo>
                  <a:lnTo>
                    <a:pt x="3259" y="365"/>
                  </a:lnTo>
                  <a:lnTo>
                    <a:pt x="3259" y="365"/>
                  </a:lnTo>
                  <a:lnTo>
                    <a:pt x="3256" y="365"/>
                  </a:lnTo>
                  <a:lnTo>
                    <a:pt x="3256" y="363"/>
                  </a:lnTo>
                  <a:lnTo>
                    <a:pt x="3256" y="363"/>
                  </a:lnTo>
                  <a:lnTo>
                    <a:pt x="3256" y="363"/>
                  </a:lnTo>
                  <a:lnTo>
                    <a:pt x="3256" y="363"/>
                  </a:lnTo>
                  <a:lnTo>
                    <a:pt x="3256" y="361"/>
                  </a:lnTo>
                  <a:lnTo>
                    <a:pt x="3254" y="361"/>
                  </a:lnTo>
                  <a:lnTo>
                    <a:pt x="3254" y="356"/>
                  </a:lnTo>
                  <a:lnTo>
                    <a:pt x="3254" y="356"/>
                  </a:lnTo>
                  <a:lnTo>
                    <a:pt x="3254" y="354"/>
                  </a:lnTo>
                  <a:lnTo>
                    <a:pt x="3254" y="354"/>
                  </a:lnTo>
                  <a:lnTo>
                    <a:pt x="3254" y="351"/>
                  </a:lnTo>
                  <a:lnTo>
                    <a:pt x="3252" y="351"/>
                  </a:lnTo>
                  <a:lnTo>
                    <a:pt x="3252" y="346"/>
                  </a:lnTo>
                  <a:lnTo>
                    <a:pt x="3252" y="346"/>
                  </a:lnTo>
                  <a:lnTo>
                    <a:pt x="3252" y="346"/>
                  </a:lnTo>
                  <a:lnTo>
                    <a:pt x="3249" y="346"/>
                  </a:lnTo>
                  <a:lnTo>
                    <a:pt x="3249" y="346"/>
                  </a:lnTo>
                  <a:lnTo>
                    <a:pt x="3249" y="346"/>
                  </a:lnTo>
                  <a:lnTo>
                    <a:pt x="3249" y="344"/>
                  </a:lnTo>
                  <a:lnTo>
                    <a:pt x="3247" y="344"/>
                  </a:lnTo>
                  <a:lnTo>
                    <a:pt x="3247" y="342"/>
                  </a:lnTo>
                  <a:lnTo>
                    <a:pt x="3247" y="342"/>
                  </a:lnTo>
                  <a:lnTo>
                    <a:pt x="3247" y="339"/>
                  </a:lnTo>
                  <a:lnTo>
                    <a:pt x="3245" y="339"/>
                  </a:lnTo>
                  <a:lnTo>
                    <a:pt x="3245" y="339"/>
                  </a:lnTo>
                  <a:lnTo>
                    <a:pt x="3245" y="339"/>
                  </a:lnTo>
                  <a:lnTo>
                    <a:pt x="3245" y="337"/>
                  </a:lnTo>
                  <a:lnTo>
                    <a:pt x="3242" y="337"/>
                  </a:lnTo>
                  <a:lnTo>
                    <a:pt x="3242" y="337"/>
                  </a:lnTo>
                  <a:lnTo>
                    <a:pt x="3242" y="337"/>
                  </a:lnTo>
                  <a:lnTo>
                    <a:pt x="3242" y="339"/>
                  </a:lnTo>
                  <a:lnTo>
                    <a:pt x="3242" y="339"/>
                  </a:lnTo>
                  <a:lnTo>
                    <a:pt x="3242" y="339"/>
                  </a:lnTo>
                  <a:lnTo>
                    <a:pt x="3242" y="339"/>
                  </a:lnTo>
                  <a:lnTo>
                    <a:pt x="3242" y="342"/>
                  </a:lnTo>
                  <a:lnTo>
                    <a:pt x="3240" y="342"/>
                  </a:lnTo>
                  <a:lnTo>
                    <a:pt x="3240" y="342"/>
                  </a:lnTo>
                  <a:lnTo>
                    <a:pt x="3240" y="342"/>
                  </a:lnTo>
                  <a:lnTo>
                    <a:pt x="3240" y="344"/>
                  </a:lnTo>
                  <a:lnTo>
                    <a:pt x="3238" y="344"/>
                  </a:lnTo>
                  <a:lnTo>
                    <a:pt x="3238" y="342"/>
                  </a:lnTo>
                  <a:lnTo>
                    <a:pt x="3233" y="342"/>
                  </a:lnTo>
                  <a:lnTo>
                    <a:pt x="3233" y="342"/>
                  </a:lnTo>
                  <a:lnTo>
                    <a:pt x="3230" y="342"/>
                  </a:lnTo>
                  <a:lnTo>
                    <a:pt x="3230" y="339"/>
                  </a:lnTo>
                  <a:lnTo>
                    <a:pt x="3230" y="339"/>
                  </a:lnTo>
                  <a:lnTo>
                    <a:pt x="3230" y="339"/>
                  </a:lnTo>
                  <a:lnTo>
                    <a:pt x="3228" y="339"/>
                  </a:lnTo>
                  <a:lnTo>
                    <a:pt x="3228" y="337"/>
                  </a:lnTo>
                  <a:lnTo>
                    <a:pt x="3226" y="337"/>
                  </a:lnTo>
                  <a:lnTo>
                    <a:pt x="3226" y="337"/>
                  </a:lnTo>
                  <a:lnTo>
                    <a:pt x="3226" y="337"/>
                  </a:lnTo>
                  <a:lnTo>
                    <a:pt x="3226" y="335"/>
                  </a:lnTo>
                  <a:lnTo>
                    <a:pt x="3226" y="335"/>
                  </a:lnTo>
                  <a:lnTo>
                    <a:pt x="3226" y="332"/>
                  </a:lnTo>
                  <a:lnTo>
                    <a:pt x="3228" y="332"/>
                  </a:lnTo>
                  <a:lnTo>
                    <a:pt x="3228" y="330"/>
                  </a:lnTo>
                  <a:lnTo>
                    <a:pt x="3228" y="330"/>
                  </a:lnTo>
                  <a:lnTo>
                    <a:pt x="3228" y="332"/>
                  </a:lnTo>
                  <a:lnTo>
                    <a:pt x="3238" y="332"/>
                  </a:lnTo>
                  <a:lnTo>
                    <a:pt x="3238" y="332"/>
                  </a:lnTo>
                  <a:lnTo>
                    <a:pt x="3249" y="332"/>
                  </a:lnTo>
                  <a:lnTo>
                    <a:pt x="3249" y="335"/>
                  </a:lnTo>
                  <a:lnTo>
                    <a:pt x="3247" y="335"/>
                  </a:lnTo>
                  <a:lnTo>
                    <a:pt x="3247" y="335"/>
                  </a:lnTo>
                  <a:lnTo>
                    <a:pt x="3252" y="335"/>
                  </a:lnTo>
                  <a:lnTo>
                    <a:pt x="3252" y="335"/>
                  </a:lnTo>
                  <a:lnTo>
                    <a:pt x="3254" y="335"/>
                  </a:lnTo>
                  <a:lnTo>
                    <a:pt x="3254" y="332"/>
                  </a:lnTo>
                  <a:lnTo>
                    <a:pt x="3256" y="332"/>
                  </a:lnTo>
                  <a:lnTo>
                    <a:pt x="3256" y="332"/>
                  </a:lnTo>
                  <a:lnTo>
                    <a:pt x="3259" y="332"/>
                  </a:lnTo>
                  <a:lnTo>
                    <a:pt x="3259" y="330"/>
                  </a:lnTo>
                  <a:lnTo>
                    <a:pt x="3261" y="330"/>
                  </a:lnTo>
                  <a:lnTo>
                    <a:pt x="3261" y="330"/>
                  </a:lnTo>
                  <a:lnTo>
                    <a:pt x="3268" y="330"/>
                  </a:lnTo>
                  <a:lnTo>
                    <a:pt x="3268" y="327"/>
                  </a:lnTo>
                  <a:lnTo>
                    <a:pt x="3273" y="327"/>
                  </a:lnTo>
                  <a:lnTo>
                    <a:pt x="3273" y="327"/>
                  </a:lnTo>
                  <a:lnTo>
                    <a:pt x="3273" y="327"/>
                  </a:lnTo>
                  <a:lnTo>
                    <a:pt x="3273" y="327"/>
                  </a:lnTo>
                  <a:lnTo>
                    <a:pt x="3275" y="327"/>
                  </a:lnTo>
                  <a:lnTo>
                    <a:pt x="3275" y="325"/>
                  </a:lnTo>
                  <a:lnTo>
                    <a:pt x="3275" y="325"/>
                  </a:lnTo>
                  <a:lnTo>
                    <a:pt x="3275" y="325"/>
                  </a:lnTo>
                  <a:lnTo>
                    <a:pt x="3278" y="325"/>
                  </a:lnTo>
                  <a:lnTo>
                    <a:pt x="3278" y="323"/>
                  </a:lnTo>
                  <a:lnTo>
                    <a:pt x="3280" y="323"/>
                  </a:lnTo>
                  <a:lnTo>
                    <a:pt x="3280" y="323"/>
                  </a:lnTo>
                  <a:lnTo>
                    <a:pt x="3280" y="323"/>
                  </a:lnTo>
                  <a:lnTo>
                    <a:pt x="3280" y="320"/>
                  </a:lnTo>
                  <a:lnTo>
                    <a:pt x="3283" y="320"/>
                  </a:lnTo>
                  <a:lnTo>
                    <a:pt x="3283" y="320"/>
                  </a:lnTo>
                  <a:lnTo>
                    <a:pt x="3285" y="320"/>
                  </a:lnTo>
                  <a:lnTo>
                    <a:pt x="3285" y="318"/>
                  </a:lnTo>
                  <a:lnTo>
                    <a:pt x="3287" y="318"/>
                  </a:lnTo>
                  <a:lnTo>
                    <a:pt x="3287" y="318"/>
                  </a:lnTo>
                  <a:lnTo>
                    <a:pt x="3287" y="318"/>
                  </a:lnTo>
                  <a:lnTo>
                    <a:pt x="3287" y="316"/>
                  </a:lnTo>
                  <a:lnTo>
                    <a:pt x="3290" y="316"/>
                  </a:lnTo>
                  <a:lnTo>
                    <a:pt x="3290" y="313"/>
                  </a:lnTo>
                  <a:lnTo>
                    <a:pt x="3292" y="313"/>
                  </a:lnTo>
                  <a:lnTo>
                    <a:pt x="3292" y="311"/>
                  </a:lnTo>
                  <a:lnTo>
                    <a:pt x="3292" y="311"/>
                  </a:lnTo>
                  <a:lnTo>
                    <a:pt x="3292" y="311"/>
                  </a:lnTo>
                  <a:lnTo>
                    <a:pt x="3294" y="311"/>
                  </a:lnTo>
                  <a:lnTo>
                    <a:pt x="3294" y="306"/>
                  </a:lnTo>
                  <a:lnTo>
                    <a:pt x="3290" y="306"/>
                  </a:lnTo>
                  <a:lnTo>
                    <a:pt x="3290" y="306"/>
                  </a:lnTo>
                  <a:lnTo>
                    <a:pt x="3287" y="306"/>
                  </a:lnTo>
                  <a:lnTo>
                    <a:pt x="3287" y="304"/>
                  </a:lnTo>
                  <a:lnTo>
                    <a:pt x="3285" y="304"/>
                  </a:lnTo>
                  <a:lnTo>
                    <a:pt x="3285" y="304"/>
                  </a:lnTo>
                  <a:lnTo>
                    <a:pt x="3285" y="304"/>
                  </a:lnTo>
                  <a:lnTo>
                    <a:pt x="3285" y="301"/>
                  </a:lnTo>
                  <a:lnTo>
                    <a:pt x="3283" y="301"/>
                  </a:lnTo>
                  <a:lnTo>
                    <a:pt x="3283" y="301"/>
                  </a:lnTo>
                  <a:lnTo>
                    <a:pt x="3283" y="301"/>
                  </a:lnTo>
                  <a:lnTo>
                    <a:pt x="3283" y="297"/>
                  </a:lnTo>
                  <a:lnTo>
                    <a:pt x="3283" y="297"/>
                  </a:lnTo>
                  <a:lnTo>
                    <a:pt x="3283" y="297"/>
                  </a:lnTo>
                  <a:lnTo>
                    <a:pt x="3294" y="297"/>
                  </a:lnTo>
                  <a:lnTo>
                    <a:pt x="3294" y="294"/>
                  </a:lnTo>
                  <a:lnTo>
                    <a:pt x="3294" y="294"/>
                  </a:lnTo>
                  <a:lnTo>
                    <a:pt x="3294" y="292"/>
                  </a:lnTo>
                  <a:lnTo>
                    <a:pt x="3294" y="292"/>
                  </a:lnTo>
                  <a:lnTo>
                    <a:pt x="3294" y="292"/>
                  </a:lnTo>
                  <a:lnTo>
                    <a:pt x="3297" y="292"/>
                  </a:lnTo>
                  <a:lnTo>
                    <a:pt x="3297" y="292"/>
                  </a:lnTo>
                  <a:lnTo>
                    <a:pt x="3297" y="292"/>
                  </a:lnTo>
                  <a:lnTo>
                    <a:pt x="3297" y="294"/>
                  </a:lnTo>
                  <a:lnTo>
                    <a:pt x="3299" y="294"/>
                  </a:lnTo>
                  <a:lnTo>
                    <a:pt x="3299" y="294"/>
                  </a:lnTo>
                  <a:lnTo>
                    <a:pt x="3304" y="294"/>
                  </a:lnTo>
                  <a:lnTo>
                    <a:pt x="3304" y="294"/>
                  </a:lnTo>
                  <a:lnTo>
                    <a:pt x="3304" y="294"/>
                  </a:lnTo>
                  <a:lnTo>
                    <a:pt x="3304" y="292"/>
                  </a:lnTo>
                  <a:lnTo>
                    <a:pt x="3306" y="292"/>
                  </a:lnTo>
                  <a:lnTo>
                    <a:pt x="3306" y="292"/>
                  </a:lnTo>
                  <a:lnTo>
                    <a:pt x="3309" y="292"/>
                  </a:lnTo>
                  <a:lnTo>
                    <a:pt x="3309" y="290"/>
                  </a:lnTo>
                  <a:lnTo>
                    <a:pt x="3309" y="290"/>
                  </a:lnTo>
                  <a:lnTo>
                    <a:pt x="3309" y="287"/>
                  </a:lnTo>
                  <a:lnTo>
                    <a:pt x="3311" y="287"/>
                  </a:lnTo>
                  <a:lnTo>
                    <a:pt x="3311" y="290"/>
                  </a:lnTo>
                  <a:lnTo>
                    <a:pt x="3309" y="290"/>
                  </a:lnTo>
                  <a:lnTo>
                    <a:pt x="3309" y="292"/>
                  </a:lnTo>
                  <a:lnTo>
                    <a:pt x="3309" y="292"/>
                  </a:lnTo>
                  <a:lnTo>
                    <a:pt x="3309" y="294"/>
                  </a:lnTo>
                  <a:lnTo>
                    <a:pt x="3306" y="294"/>
                  </a:lnTo>
                  <a:lnTo>
                    <a:pt x="3306" y="297"/>
                  </a:lnTo>
                  <a:lnTo>
                    <a:pt x="3304" y="297"/>
                  </a:lnTo>
                  <a:lnTo>
                    <a:pt x="3304" y="297"/>
                  </a:lnTo>
                  <a:lnTo>
                    <a:pt x="3301" y="297"/>
                  </a:lnTo>
                  <a:lnTo>
                    <a:pt x="3301" y="297"/>
                  </a:lnTo>
                  <a:lnTo>
                    <a:pt x="3301" y="297"/>
                  </a:lnTo>
                  <a:lnTo>
                    <a:pt x="3301" y="297"/>
                  </a:lnTo>
                  <a:lnTo>
                    <a:pt x="3301" y="297"/>
                  </a:lnTo>
                  <a:lnTo>
                    <a:pt x="3301" y="299"/>
                  </a:lnTo>
                  <a:lnTo>
                    <a:pt x="3301" y="299"/>
                  </a:lnTo>
                  <a:lnTo>
                    <a:pt x="3301" y="299"/>
                  </a:lnTo>
                  <a:lnTo>
                    <a:pt x="3301" y="299"/>
                  </a:lnTo>
                  <a:lnTo>
                    <a:pt x="3301" y="301"/>
                  </a:lnTo>
                  <a:lnTo>
                    <a:pt x="3304" y="301"/>
                  </a:lnTo>
                  <a:lnTo>
                    <a:pt x="3304" y="301"/>
                  </a:lnTo>
                  <a:lnTo>
                    <a:pt x="3304" y="301"/>
                  </a:lnTo>
                  <a:lnTo>
                    <a:pt x="3304" y="304"/>
                  </a:lnTo>
                  <a:lnTo>
                    <a:pt x="3306" y="304"/>
                  </a:lnTo>
                  <a:lnTo>
                    <a:pt x="3306" y="306"/>
                  </a:lnTo>
                  <a:lnTo>
                    <a:pt x="3311" y="306"/>
                  </a:lnTo>
                  <a:lnTo>
                    <a:pt x="3311" y="309"/>
                  </a:lnTo>
                  <a:lnTo>
                    <a:pt x="3309" y="309"/>
                  </a:lnTo>
                  <a:lnTo>
                    <a:pt x="3309" y="309"/>
                  </a:lnTo>
                  <a:lnTo>
                    <a:pt x="3309" y="309"/>
                  </a:lnTo>
                  <a:lnTo>
                    <a:pt x="3309" y="311"/>
                  </a:lnTo>
                  <a:lnTo>
                    <a:pt x="3306" y="311"/>
                  </a:lnTo>
                  <a:lnTo>
                    <a:pt x="3306" y="311"/>
                  </a:lnTo>
                  <a:lnTo>
                    <a:pt x="3304" y="311"/>
                  </a:lnTo>
                  <a:lnTo>
                    <a:pt x="3304" y="311"/>
                  </a:lnTo>
                  <a:lnTo>
                    <a:pt x="3306" y="311"/>
                  </a:lnTo>
                  <a:lnTo>
                    <a:pt x="3306" y="313"/>
                  </a:lnTo>
                  <a:lnTo>
                    <a:pt x="3335" y="313"/>
                  </a:lnTo>
                  <a:lnTo>
                    <a:pt x="3335" y="311"/>
                  </a:lnTo>
                  <a:lnTo>
                    <a:pt x="3337" y="311"/>
                  </a:lnTo>
                  <a:lnTo>
                    <a:pt x="3337" y="311"/>
                  </a:lnTo>
                  <a:lnTo>
                    <a:pt x="3339" y="311"/>
                  </a:lnTo>
                  <a:lnTo>
                    <a:pt x="3339" y="309"/>
                  </a:lnTo>
                  <a:lnTo>
                    <a:pt x="3339" y="309"/>
                  </a:lnTo>
                  <a:lnTo>
                    <a:pt x="3339" y="309"/>
                  </a:lnTo>
                  <a:lnTo>
                    <a:pt x="3346" y="309"/>
                  </a:lnTo>
                  <a:lnTo>
                    <a:pt x="3346" y="309"/>
                  </a:lnTo>
                  <a:lnTo>
                    <a:pt x="3351" y="309"/>
                  </a:lnTo>
                  <a:lnTo>
                    <a:pt x="3351" y="311"/>
                  </a:lnTo>
                  <a:lnTo>
                    <a:pt x="3354" y="311"/>
                  </a:lnTo>
                  <a:lnTo>
                    <a:pt x="3354" y="311"/>
                  </a:lnTo>
                  <a:lnTo>
                    <a:pt x="3361" y="311"/>
                  </a:lnTo>
                  <a:lnTo>
                    <a:pt x="3361" y="313"/>
                  </a:lnTo>
                  <a:lnTo>
                    <a:pt x="3363" y="313"/>
                  </a:lnTo>
                  <a:lnTo>
                    <a:pt x="3363" y="313"/>
                  </a:lnTo>
                  <a:lnTo>
                    <a:pt x="3363" y="313"/>
                  </a:lnTo>
                  <a:lnTo>
                    <a:pt x="3363" y="316"/>
                  </a:lnTo>
                  <a:lnTo>
                    <a:pt x="3363" y="316"/>
                  </a:lnTo>
                  <a:lnTo>
                    <a:pt x="3363" y="316"/>
                  </a:lnTo>
                  <a:lnTo>
                    <a:pt x="3365" y="316"/>
                  </a:lnTo>
                  <a:lnTo>
                    <a:pt x="3365" y="318"/>
                  </a:lnTo>
                  <a:lnTo>
                    <a:pt x="3365" y="318"/>
                  </a:lnTo>
                  <a:lnTo>
                    <a:pt x="3365" y="318"/>
                  </a:lnTo>
                  <a:lnTo>
                    <a:pt x="3368" y="318"/>
                  </a:lnTo>
                  <a:lnTo>
                    <a:pt x="3368" y="318"/>
                  </a:lnTo>
                  <a:lnTo>
                    <a:pt x="3368" y="318"/>
                  </a:lnTo>
                  <a:lnTo>
                    <a:pt x="3368" y="323"/>
                  </a:lnTo>
                  <a:lnTo>
                    <a:pt x="3365" y="323"/>
                  </a:lnTo>
                  <a:lnTo>
                    <a:pt x="3365" y="325"/>
                  </a:lnTo>
                  <a:lnTo>
                    <a:pt x="3368" y="325"/>
                  </a:lnTo>
                  <a:lnTo>
                    <a:pt x="3368" y="325"/>
                  </a:lnTo>
                  <a:lnTo>
                    <a:pt x="3370" y="325"/>
                  </a:lnTo>
                  <a:lnTo>
                    <a:pt x="3370" y="327"/>
                  </a:lnTo>
                  <a:lnTo>
                    <a:pt x="3375" y="327"/>
                  </a:lnTo>
                  <a:lnTo>
                    <a:pt x="3375" y="327"/>
                  </a:lnTo>
                  <a:lnTo>
                    <a:pt x="3375" y="327"/>
                  </a:lnTo>
                  <a:lnTo>
                    <a:pt x="3375" y="330"/>
                  </a:lnTo>
                  <a:lnTo>
                    <a:pt x="3377" y="330"/>
                  </a:lnTo>
                  <a:lnTo>
                    <a:pt x="3377" y="327"/>
                  </a:lnTo>
                  <a:lnTo>
                    <a:pt x="3377" y="327"/>
                  </a:lnTo>
                  <a:lnTo>
                    <a:pt x="3377" y="330"/>
                  </a:lnTo>
                  <a:lnTo>
                    <a:pt x="3387" y="330"/>
                  </a:lnTo>
                  <a:lnTo>
                    <a:pt x="3387" y="327"/>
                  </a:lnTo>
                  <a:lnTo>
                    <a:pt x="3387" y="327"/>
                  </a:lnTo>
                  <a:lnTo>
                    <a:pt x="3387" y="330"/>
                  </a:lnTo>
                  <a:lnTo>
                    <a:pt x="3389" y="330"/>
                  </a:lnTo>
                  <a:lnTo>
                    <a:pt x="3389" y="330"/>
                  </a:lnTo>
                  <a:lnTo>
                    <a:pt x="3394" y="330"/>
                  </a:lnTo>
                  <a:lnTo>
                    <a:pt x="3394" y="332"/>
                  </a:lnTo>
                  <a:lnTo>
                    <a:pt x="3396" y="332"/>
                  </a:lnTo>
                  <a:lnTo>
                    <a:pt x="3396" y="332"/>
                  </a:lnTo>
                  <a:lnTo>
                    <a:pt x="3401" y="332"/>
                  </a:lnTo>
                  <a:lnTo>
                    <a:pt x="3401" y="335"/>
                  </a:lnTo>
                  <a:lnTo>
                    <a:pt x="3403" y="335"/>
                  </a:lnTo>
                  <a:lnTo>
                    <a:pt x="3403" y="335"/>
                  </a:lnTo>
                  <a:lnTo>
                    <a:pt x="3403" y="335"/>
                  </a:lnTo>
                  <a:lnTo>
                    <a:pt x="3403" y="337"/>
                  </a:lnTo>
                  <a:lnTo>
                    <a:pt x="3406" y="337"/>
                  </a:lnTo>
                  <a:lnTo>
                    <a:pt x="3406" y="337"/>
                  </a:lnTo>
                  <a:lnTo>
                    <a:pt x="3408" y="337"/>
                  </a:lnTo>
                  <a:lnTo>
                    <a:pt x="3408" y="339"/>
                  </a:lnTo>
                  <a:lnTo>
                    <a:pt x="3410" y="339"/>
                  </a:lnTo>
                  <a:lnTo>
                    <a:pt x="3410" y="339"/>
                  </a:lnTo>
                  <a:lnTo>
                    <a:pt x="3413" y="339"/>
                  </a:lnTo>
                  <a:lnTo>
                    <a:pt x="3413" y="342"/>
                  </a:lnTo>
                  <a:lnTo>
                    <a:pt x="3415" y="342"/>
                  </a:lnTo>
                  <a:lnTo>
                    <a:pt x="3415" y="339"/>
                  </a:lnTo>
                  <a:lnTo>
                    <a:pt x="3420" y="339"/>
                  </a:lnTo>
                  <a:lnTo>
                    <a:pt x="3420" y="339"/>
                  </a:lnTo>
                  <a:lnTo>
                    <a:pt x="3420" y="339"/>
                  </a:lnTo>
                  <a:lnTo>
                    <a:pt x="3420" y="342"/>
                  </a:lnTo>
                  <a:lnTo>
                    <a:pt x="3420" y="342"/>
                  </a:lnTo>
                  <a:lnTo>
                    <a:pt x="3420" y="342"/>
                  </a:lnTo>
                  <a:lnTo>
                    <a:pt x="3425" y="342"/>
                  </a:lnTo>
                  <a:lnTo>
                    <a:pt x="3425" y="344"/>
                  </a:lnTo>
                  <a:lnTo>
                    <a:pt x="3427" y="344"/>
                  </a:lnTo>
                  <a:lnTo>
                    <a:pt x="3427" y="342"/>
                  </a:lnTo>
                  <a:lnTo>
                    <a:pt x="3429" y="342"/>
                  </a:lnTo>
                  <a:lnTo>
                    <a:pt x="3429" y="342"/>
                  </a:lnTo>
                  <a:lnTo>
                    <a:pt x="3432" y="342"/>
                  </a:lnTo>
                  <a:lnTo>
                    <a:pt x="3432" y="337"/>
                  </a:lnTo>
                  <a:lnTo>
                    <a:pt x="3434" y="337"/>
                  </a:lnTo>
                  <a:lnTo>
                    <a:pt x="3434" y="339"/>
                  </a:lnTo>
                  <a:lnTo>
                    <a:pt x="3443" y="339"/>
                  </a:lnTo>
                  <a:lnTo>
                    <a:pt x="3443" y="337"/>
                  </a:lnTo>
                  <a:lnTo>
                    <a:pt x="3443" y="337"/>
                  </a:lnTo>
                  <a:lnTo>
                    <a:pt x="3443" y="337"/>
                  </a:lnTo>
                  <a:lnTo>
                    <a:pt x="3443" y="337"/>
                  </a:lnTo>
                  <a:lnTo>
                    <a:pt x="3443" y="337"/>
                  </a:lnTo>
                  <a:lnTo>
                    <a:pt x="3441" y="337"/>
                  </a:lnTo>
                  <a:lnTo>
                    <a:pt x="3441" y="335"/>
                  </a:lnTo>
                  <a:lnTo>
                    <a:pt x="3441" y="335"/>
                  </a:lnTo>
                  <a:lnTo>
                    <a:pt x="3441" y="332"/>
                  </a:lnTo>
                  <a:lnTo>
                    <a:pt x="3441" y="332"/>
                  </a:lnTo>
                  <a:lnTo>
                    <a:pt x="3441" y="330"/>
                  </a:lnTo>
                  <a:lnTo>
                    <a:pt x="3446" y="330"/>
                  </a:lnTo>
                  <a:lnTo>
                    <a:pt x="3446" y="330"/>
                  </a:lnTo>
                  <a:lnTo>
                    <a:pt x="3448" y="330"/>
                  </a:lnTo>
                  <a:lnTo>
                    <a:pt x="3448" y="327"/>
                  </a:lnTo>
                  <a:lnTo>
                    <a:pt x="3446" y="327"/>
                  </a:lnTo>
                  <a:lnTo>
                    <a:pt x="3446" y="327"/>
                  </a:lnTo>
                  <a:lnTo>
                    <a:pt x="3441" y="327"/>
                  </a:lnTo>
                  <a:lnTo>
                    <a:pt x="3441" y="327"/>
                  </a:lnTo>
                  <a:lnTo>
                    <a:pt x="3441" y="327"/>
                  </a:lnTo>
                  <a:lnTo>
                    <a:pt x="3441" y="325"/>
                  </a:lnTo>
                  <a:lnTo>
                    <a:pt x="3443" y="325"/>
                  </a:lnTo>
                  <a:lnTo>
                    <a:pt x="3443" y="325"/>
                  </a:lnTo>
                  <a:lnTo>
                    <a:pt x="3443" y="325"/>
                  </a:lnTo>
                  <a:lnTo>
                    <a:pt x="3443" y="323"/>
                  </a:lnTo>
                  <a:lnTo>
                    <a:pt x="3448" y="323"/>
                  </a:lnTo>
                  <a:lnTo>
                    <a:pt x="3448" y="323"/>
                  </a:lnTo>
                  <a:lnTo>
                    <a:pt x="3448" y="323"/>
                  </a:lnTo>
                  <a:lnTo>
                    <a:pt x="3448" y="320"/>
                  </a:lnTo>
                  <a:lnTo>
                    <a:pt x="3448" y="320"/>
                  </a:lnTo>
                  <a:lnTo>
                    <a:pt x="3448" y="318"/>
                  </a:lnTo>
                  <a:lnTo>
                    <a:pt x="3446" y="318"/>
                  </a:lnTo>
                  <a:lnTo>
                    <a:pt x="3446" y="313"/>
                  </a:lnTo>
                  <a:lnTo>
                    <a:pt x="3446" y="313"/>
                  </a:lnTo>
                  <a:lnTo>
                    <a:pt x="3446" y="313"/>
                  </a:lnTo>
                  <a:lnTo>
                    <a:pt x="3448" y="313"/>
                  </a:lnTo>
                  <a:lnTo>
                    <a:pt x="3448" y="311"/>
                  </a:lnTo>
                  <a:lnTo>
                    <a:pt x="3455" y="311"/>
                  </a:lnTo>
                  <a:lnTo>
                    <a:pt x="3455" y="311"/>
                  </a:lnTo>
                  <a:lnTo>
                    <a:pt x="3467" y="311"/>
                  </a:lnTo>
                  <a:lnTo>
                    <a:pt x="3467" y="311"/>
                  </a:lnTo>
                  <a:lnTo>
                    <a:pt x="3472" y="311"/>
                  </a:lnTo>
                  <a:lnTo>
                    <a:pt x="3472" y="309"/>
                  </a:lnTo>
                  <a:lnTo>
                    <a:pt x="3474" y="309"/>
                  </a:lnTo>
                  <a:lnTo>
                    <a:pt x="3474" y="309"/>
                  </a:lnTo>
                  <a:lnTo>
                    <a:pt x="3481" y="309"/>
                  </a:lnTo>
                  <a:lnTo>
                    <a:pt x="3481" y="309"/>
                  </a:lnTo>
                  <a:lnTo>
                    <a:pt x="3481" y="309"/>
                  </a:lnTo>
                  <a:lnTo>
                    <a:pt x="3481" y="306"/>
                  </a:lnTo>
                  <a:lnTo>
                    <a:pt x="3481" y="306"/>
                  </a:lnTo>
                  <a:lnTo>
                    <a:pt x="3481" y="304"/>
                  </a:lnTo>
                  <a:lnTo>
                    <a:pt x="3481" y="304"/>
                  </a:lnTo>
                  <a:lnTo>
                    <a:pt x="3481" y="304"/>
                  </a:lnTo>
                  <a:lnTo>
                    <a:pt x="3481" y="304"/>
                  </a:lnTo>
                  <a:lnTo>
                    <a:pt x="3481" y="301"/>
                  </a:lnTo>
                  <a:lnTo>
                    <a:pt x="3484" y="301"/>
                  </a:lnTo>
                  <a:lnTo>
                    <a:pt x="3484" y="299"/>
                  </a:lnTo>
                  <a:lnTo>
                    <a:pt x="3486" y="299"/>
                  </a:lnTo>
                  <a:lnTo>
                    <a:pt x="3486" y="299"/>
                  </a:lnTo>
                  <a:lnTo>
                    <a:pt x="3488" y="299"/>
                  </a:lnTo>
                  <a:lnTo>
                    <a:pt x="3488" y="297"/>
                  </a:lnTo>
                  <a:lnTo>
                    <a:pt x="3493" y="297"/>
                  </a:lnTo>
                  <a:lnTo>
                    <a:pt x="3493" y="297"/>
                  </a:lnTo>
                  <a:lnTo>
                    <a:pt x="3493" y="297"/>
                  </a:lnTo>
                  <a:lnTo>
                    <a:pt x="3493" y="297"/>
                  </a:lnTo>
                  <a:lnTo>
                    <a:pt x="3500" y="297"/>
                  </a:lnTo>
                  <a:lnTo>
                    <a:pt x="3500" y="297"/>
                  </a:lnTo>
                  <a:lnTo>
                    <a:pt x="3500" y="297"/>
                  </a:lnTo>
                  <a:lnTo>
                    <a:pt x="3500" y="294"/>
                  </a:lnTo>
                  <a:lnTo>
                    <a:pt x="3500" y="294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1" name="Freeform 263"/>
            <p:cNvSpPr>
              <a:spLocks/>
            </p:cNvSpPr>
            <p:nvPr/>
          </p:nvSpPr>
          <p:spPr bwMode="auto">
            <a:xfrm>
              <a:off x="2762250" y="3606800"/>
              <a:ext cx="363538" cy="260350"/>
            </a:xfrm>
            <a:custGeom>
              <a:avLst/>
              <a:gdLst/>
              <a:ahLst/>
              <a:cxnLst>
                <a:cxn ang="0">
                  <a:pos x="9" y="76"/>
                </a:cxn>
                <a:cxn ang="0">
                  <a:pos x="12" y="64"/>
                </a:cxn>
                <a:cxn ang="0">
                  <a:pos x="19" y="55"/>
                </a:cxn>
                <a:cxn ang="0">
                  <a:pos x="19" y="43"/>
                </a:cxn>
                <a:cxn ang="0">
                  <a:pos x="24" y="38"/>
                </a:cxn>
                <a:cxn ang="0">
                  <a:pos x="33" y="43"/>
                </a:cxn>
                <a:cxn ang="0">
                  <a:pos x="42" y="43"/>
                </a:cxn>
                <a:cxn ang="0">
                  <a:pos x="54" y="47"/>
                </a:cxn>
                <a:cxn ang="0">
                  <a:pos x="61" y="55"/>
                </a:cxn>
                <a:cxn ang="0">
                  <a:pos x="73" y="59"/>
                </a:cxn>
                <a:cxn ang="0">
                  <a:pos x="80" y="66"/>
                </a:cxn>
                <a:cxn ang="0">
                  <a:pos x="85" y="78"/>
                </a:cxn>
                <a:cxn ang="0">
                  <a:pos x="87" y="81"/>
                </a:cxn>
                <a:cxn ang="0">
                  <a:pos x="95" y="71"/>
                </a:cxn>
                <a:cxn ang="0">
                  <a:pos x="102" y="64"/>
                </a:cxn>
                <a:cxn ang="0">
                  <a:pos x="109" y="55"/>
                </a:cxn>
                <a:cxn ang="0">
                  <a:pos x="116" y="45"/>
                </a:cxn>
                <a:cxn ang="0">
                  <a:pos x="123" y="38"/>
                </a:cxn>
                <a:cxn ang="0">
                  <a:pos x="130" y="29"/>
                </a:cxn>
                <a:cxn ang="0">
                  <a:pos x="137" y="19"/>
                </a:cxn>
                <a:cxn ang="0">
                  <a:pos x="149" y="17"/>
                </a:cxn>
                <a:cxn ang="0">
                  <a:pos x="161" y="12"/>
                </a:cxn>
                <a:cxn ang="0">
                  <a:pos x="170" y="10"/>
                </a:cxn>
                <a:cxn ang="0">
                  <a:pos x="182" y="7"/>
                </a:cxn>
                <a:cxn ang="0">
                  <a:pos x="194" y="2"/>
                </a:cxn>
                <a:cxn ang="0">
                  <a:pos x="206" y="0"/>
                </a:cxn>
                <a:cxn ang="0">
                  <a:pos x="203" y="12"/>
                </a:cxn>
                <a:cxn ang="0">
                  <a:pos x="211" y="21"/>
                </a:cxn>
                <a:cxn ang="0">
                  <a:pos x="215" y="33"/>
                </a:cxn>
                <a:cxn ang="0">
                  <a:pos x="222" y="43"/>
                </a:cxn>
                <a:cxn ang="0">
                  <a:pos x="225" y="55"/>
                </a:cxn>
                <a:cxn ang="0">
                  <a:pos x="227" y="62"/>
                </a:cxn>
                <a:cxn ang="0">
                  <a:pos x="215" y="66"/>
                </a:cxn>
                <a:cxn ang="0">
                  <a:pos x="211" y="76"/>
                </a:cxn>
                <a:cxn ang="0">
                  <a:pos x="208" y="88"/>
                </a:cxn>
                <a:cxn ang="0">
                  <a:pos x="199" y="93"/>
                </a:cxn>
                <a:cxn ang="0">
                  <a:pos x="189" y="97"/>
                </a:cxn>
                <a:cxn ang="0">
                  <a:pos x="177" y="102"/>
                </a:cxn>
                <a:cxn ang="0">
                  <a:pos x="168" y="107"/>
                </a:cxn>
                <a:cxn ang="0">
                  <a:pos x="156" y="109"/>
                </a:cxn>
                <a:cxn ang="0">
                  <a:pos x="147" y="114"/>
                </a:cxn>
                <a:cxn ang="0">
                  <a:pos x="140" y="121"/>
                </a:cxn>
                <a:cxn ang="0">
                  <a:pos x="130" y="128"/>
                </a:cxn>
                <a:cxn ang="0">
                  <a:pos x="121" y="128"/>
                </a:cxn>
                <a:cxn ang="0">
                  <a:pos x="111" y="133"/>
                </a:cxn>
                <a:cxn ang="0">
                  <a:pos x="102" y="140"/>
                </a:cxn>
                <a:cxn ang="0">
                  <a:pos x="90" y="142"/>
                </a:cxn>
                <a:cxn ang="0">
                  <a:pos x="78" y="142"/>
                </a:cxn>
                <a:cxn ang="0">
                  <a:pos x="68" y="147"/>
                </a:cxn>
                <a:cxn ang="0">
                  <a:pos x="59" y="154"/>
                </a:cxn>
                <a:cxn ang="0">
                  <a:pos x="50" y="159"/>
                </a:cxn>
                <a:cxn ang="0">
                  <a:pos x="42" y="161"/>
                </a:cxn>
                <a:cxn ang="0">
                  <a:pos x="33" y="161"/>
                </a:cxn>
                <a:cxn ang="0">
                  <a:pos x="21" y="161"/>
                </a:cxn>
                <a:cxn ang="0">
                  <a:pos x="21" y="154"/>
                </a:cxn>
                <a:cxn ang="0">
                  <a:pos x="19" y="142"/>
                </a:cxn>
                <a:cxn ang="0">
                  <a:pos x="16" y="128"/>
                </a:cxn>
                <a:cxn ang="0">
                  <a:pos x="12" y="116"/>
                </a:cxn>
                <a:cxn ang="0">
                  <a:pos x="9" y="104"/>
                </a:cxn>
                <a:cxn ang="0">
                  <a:pos x="5" y="97"/>
                </a:cxn>
                <a:cxn ang="0">
                  <a:pos x="2" y="88"/>
                </a:cxn>
                <a:cxn ang="0">
                  <a:pos x="2" y="83"/>
                </a:cxn>
              </a:cxnLst>
              <a:rect l="0" t="0" r="r" b="b"/>
              <a:pathLst>
                <a:path w="229" h="164">
                  <a:moveTo>
                    <a:pt x="5" y="83"/>
                  </a:moveTo>
                  <a:lnTo>
                    <a:pt x="5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9" y="81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12" y="66"/>
                  </a:lnTo>
                  <a:lnTo>
                    <a:pt x="12" y="66"/>
                  </a:lnTo>
                  <a:lnTo>
                    <a:pt x="12" y="66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6" y="59"/>
                  </a:lnTo>
                  <a:lnTo>
                    <a:pt x="16" y="59"/>
                  </a:lnTo>
                  <a:lnTo>
                    <a:pt x="16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19" y="55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5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9" y="43"/>
                  </a:lnTo>
                  <a:lnTo>
                    <a:pt x="19" y="43"/>
                  </a:lnTo>
                  <a:lnTo>
                    <a:pt x="21" y="43"/>
                  </a:lnTo>
                  <a:lnTo>
                    <a:pt x="21" y="43"/>
                  </a:lnTo>
                  <a:lnTo>
                    <a:pt x="19" y="43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4" y="36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6" y="38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31" y="40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5" y="43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2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7" y="43"/>
                  </a:lnTo>
                  <a:lnTo>
                    <a:pt x="47" y="43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7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2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6" y="55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8" y="62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7" y="85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90" y="81"/>
                  </a:lnTo>
                  <a:lnTo>
                    <a:pt x="90" y="81"/>
                  </a:lnTo>
                  <a:lnTo>
                    <a:pt x="90" y="81"/>
                  </a:lnTo>
                  <a:lnTo>
                    <a:pt x="90" y="78"/>
                  </a:lnTo>
                  <a:lnTo>
                    <a:pt x="90" y="78"/>
                  </a:lnTo>
                  <a:lnTo>
                    <a:pt x="90" y="78"/>
                  </a:lnTo>
                  <a:lnTo>
                    <a:pt x="92" y="78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5" y="76"/>
                  </a:lnTo>
                  <a:lnTo>
                    <a:pt x="95" y="74"/>
                  </a:lnTo>
                  <a:lnTo>
                    <a:pt x="95" y="74"/>
                  </a:lnTo>
                  <a:lnTo>
                    <a:pt x="95" y="74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9" y="69"/>
                  </a:lnTo>
                  <a:lnTo>
                    <a:pt x="99" y="66"/>
                  </a:lnTo>
                  <a:lnTo>
                    <a:pt x="99" y="66"/>
                  </a:lnTo>
                  <a:lnTo>
                    <a:pt x="99" y="66"/>
                  </a:lnTo>
                  <a:lnTo>
                    <a:pt x="102" y="66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7"/>
                  </a:lnTo>
                  <a:lnTo>
                    <a:pt x="106" y="57"/>
                  </a:lnTo>
                  <a:lnTo>
                    <a:pt x="106" y="57"/>
                  </a:lnTo>
                  <a:lnTo>
                    <a:pt x="109" y="57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3" y="52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47"/>
                  </a:lnTo>
                  <a:lnTo>
                    <a:pt x="113" y="47"/>
                  </a:lnTo>
                  <a:lnTo>
                    <a:pt x="113" y="47"/>
                  </a:lnTo>
                  <a:lnTo>
                    <a:pt x="116" y="47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3"/>
                  </a:lnTo>
                  <a:lnTo>
                    <a:pt x="118" y="43"/>
                  </a:lnTo>
                  <a:lnTo>
                    <a:pt x="118" y="43"/>
                  </a:lnTo>
                  <a:lnTo>
                    <a:pt x="118" y="43"/>
                  </a:lnTo>
                  <a:lnTo>
                    <a:pt x="118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6"/>
                  </a:lnTo>
                  <a:lnTo>
                    <a:pt x="123" y="36"/>
                  </a:lnTo>
                  <a:lnTo>
                    <a:pt x="123" y="36"/>
                  </a:lnTo>
                  <a:lnTo>
                    <a:pt x="123" y="33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2" y="26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35" y="24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7" y="21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42" y="19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9" y="17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6" y="14"/>
                  </a:lnTo>
                  <a:lnTo>
                    <a:pt x="156" y="14"/>
                  </a:lnTo>
                  <a:lnTo>
                    <a:pt x="156" y="12"/>
                  </a:lnTo>
                  <a:lnTo>
                    <a:pt x="156" y="12"/>
                  </a:lnTo>
                  <a:lnTo>
                    <a:pt x="158" y="12"/>
                  </a:lnTo>
                  <a:lnTo>
                    <a:pt x="158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6" y="12"/>
                  </a:lnTo>
                  <a:lnTo>
                    <a:pt x="166" y="12"/>
                  </a:lnTo>
                  <a:lnTo>
                    <a:pt x="168" y="12"/>
                  </a:lnTo>
                  <a:lnTo>
                    <a:pt x="168" y="12"/>
                  </a:lnTo>
                  <a:lnTo>
                    <a:pt x="168" y="10"/>
                  </a:lnTo>
                  <a:lnTo>
                    <a:pt x="168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3" y="10"/>
                  </a:lnTo>
                  <a:lnTo>
                    <a:pt x="173" y="10"/>
                  </a:lnTo>
                  <a:lnTo>
                    <a:pt x="175" y="10"/>
                  </a:lnTo>
                  <a:lnTo>
                    <a:pt x="175" y="10"/>
                  </a:lnTo>
                  <a:lnTo>
                    <a:pt x="175" y="10"/>
                  </a:lnTo>
                  <a:lnTo>
                    <a:pt x="175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2" y="7"/>
                  </a:lnTo>
                  <a:lnTo>
                    <a:pt x="182" y="7"/>
                  </a:lnTo>
                  <a:lnTo>
                    <a:pt x="182" y="7"/>
                  </a:lnTo>
                  <a:lnTo>
                    <a:pt x="184" y="7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2"/>
                  </a:lnTo>
                  <a:lnTo>
                    <a:pt x="194" y="2"/>
                  </a:lnTo>
                  <a:lnTo>
                    <a:pt x="194" y="2"/>
                  </a:lnTo>
                  <a:lnTo>
                    <a:pt x="194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9" y="2"/>
                  </a:lnTo>
                  <a:lnTo>
                    <a:pt x="199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3" y="2"/>
                  </a:lnTo>
                  <a:lnTo>
                    <a:pt x="203" y="2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5"/>
                  </a:lnTo>
                  <a:lnTo>
                    <a:pt x="206" y="5"/>
                  </a:lnTo>
                  <a:lnTo>
                    <a:pt x="203" y="5"/>
                  </a:lnTo>
                  <a:lnTo>
                    <a:pt x="203" y="7"/>
                  </a:lnTo>
                  <a:lnTo>
                    <a:pt x="203" y="7"/>
                  </a:lnTo>
                  <a:lnTo>
                    <a:pt x="203" y="10"/>
                  </a:lnTo>
                  <a:lnTo>
                    <a:pt x="203" y="10"/>
                  </a:lnTo>
                  <a:lnTo>
                    <a:pt x="203" y="10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6" y="12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7"/>
                  </a:lnTo>
                  <a:lnTo>
                    <a:pt x="208" y="17"/>
                  </a:lnTo>
                  <a:lnTo>
                    <a:pt x="208" y="17"/>
                  </a:lnTo>
                  <a:lnTo>
                    <a:pt x="208" y="17"/>
                  </a:lnTo>
                  <a:lnTo>
                    <a:pt x="208" y="19"/>
                  </a:lnTo>
                  <a:lnTo>
                    <a:pt x="208" y="19"/>
                  </a:lnTo>
                  <a:lnTo>
                    <a:pt x="208" y="19"/>
                  </a:lnTo>
                  <a:lnTo>
                    <a:pt x="208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4"/>
                  </a:lnTo>
                  <a:lnTo>
                    <a:pt x="213" y="24"/>
                  </a:lnTo>
                  <a:lnTo>
                    <a:pt x="213" y="24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9"/>
                  </a:lnTo>
                  <a:lnTo>
                    <a:pt x="215" y="29"/>
                  </a:lnTo>
                  <a:lnTo>
                    <a:pt x="215" y="29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6"/>
                  </a:lnTo>
                  <a:lnTo>
                    <a:pt x="218" y="36"/>
                  </a:lnTo>
                  <a:lnTo>
                    <a:pt x="220" y="36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40"/>
                  </a:lnTo>
                  <a:lnTo>
                    <a:pt x="220" y="4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2" y="43"/>
                  </a:lnTo>
                  <a:lnTo>
                    <a:pt x="222" y="43"/>
                  </a:lnTo>
                  <a:lnTo>
                    <a:pt x="222" y="45"/>
                  </a:lnTo>
                  <a:lnTo>
                    <a:pt x="222" y="45"/>
                  </a:lnTo>
                  <a:lnTo>
                    <a:pt x="222" y="45"/>
                  </a:lnTo>
                  <a:lnTo>
                    <a:pt x="222" y="47"/>
                  </a:lnTo>
                  <a:lnTo>
                    <a:pt x="222" y="47"/>
                  </a:lnTo>
                  <a:lnTo>
                    <a:pt x="222" y="50"/>
                  </a:lnTo>
                  <a:lnTo>
                    <a:pt x="222" y="50"/>
                  </a:lnTo>
                  <a:lnTo>
                    <a:pt x="222" y="50"/>
                  </a:lnTo>
                  <a:lnTo>
                    <a:pt x="222" y="52"/>
                  </a:lnTo>
                  <a:lnTo>
                    <a:pt x="222" y="52"/>
                  </a:lnTo>
                  <a:lnTo>
                    <a:pt x="222" y="52"/>
                  </a:lnTo>
                  <a:lnTo>
                    <a:pt x="225" y="52"/>
                  </a:lnTo>
                  <a:lnTo>
                    <a:pt x="225" y="52"/>
                  </a:lnTo>
                  <a:lnTo>
                    <a:pt x="225" y="52"/>
                  </a:lnTo>
                  <a:lnTo>
                    <a:pt x="225" y="55"/>
                  </a:lnTo>
                  <a:lnTo>
                    <a:pt x="227" y="55"/>
                  </a:lnTo>
                  <a:lnTo>
                    <a:pt x="227" y="55"/>
                  </a:lnTo>
                  <a:lnTo>
                    <a:pt x="227" y="55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62"/>
                  </a:lnTo>
                  <a:lnTo>
                    <a:pt x="229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5" y="62"/>
                  </a:lnTo>
                  <a:lnTo>
                    <a:pt x="225" y="62"/>
                  </a:lnTo>
                  <a:lnTo>
                    <a:pt x="225" y="62"/>
                  </a:lnTo>
                  <a:lnTo>
                    <a:pt x="222" y="62"/>
                  </a:lnTo>
                  <a:lnTo>
                    <a:pt x="222" y="64"/>
                  </a:lnTo>
                  <a:lnTo>
                    <a:pt x="222" y="64"/>
                  </a:lnTo>
                  <a:lnTo>
                    <a:pt x="222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18" y="64"/>
                  </a:lnTo>
                  <a:lnTo>
                    <a:pt x="218" y="66"/>
                  </a:lnTo>
                  <a:lnTo>
                    <a:pt x="218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9"/>
                  </a:lnTo>
                  <a:lnTo>
                    <a:pt x="215" y="69"/>
                  </a:lnTo>
                  <a:lnTo>
                    <a:pt x="215" y="69"/>
                  </a:lnTo>
                  <a:lnTo>
                    <a:pt x="213" y="69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4"/>
                  </a:lnTo>
                  <a:lnTo>
                    <a:pt x="211" y="74"/>
                  </a:lnTo>
                  <a:lnTo>
                    <a:pt x="211" y="74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3"/>
                  </a:lnTo>
                  <a:lnTo>
                    <a:pt x="211" y="83"/>
                  </a:lnTo>
                  <a:lnTo>
                    <a:pt x="213" y="83"/>
                  </a:lnTo>
                  <a:lnTo>
                    <a:pt x="213" y="85"/>
                  </a:lnTo>
                  <a:lnTo>
                    <a:pt x="213" y="85"/>
                  </a:lnTo>
                  <a:lnTo>
                    <a:pt x="213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93"/>
                  </a:lnTo>
                  <a:lnTo>
                    <a:pt x="201" y="93"/>
                  </a:lnTo>
                  <a:lnTo>
                    <a:pt x="201" y="93"/>
                  </a:lnTo>
                  <a:lnTo>
                    <a:pt x="199" y="93"/>
                  </a:lnTo>
                  <a:lnTo>
                    <a:pt x="199" y="95"/>
                  </a:lnTo>
                  <a:lnTo>
                    <a:pt x="199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4" y="97"/>
                  </a:lnTo>
                  <a:lnTo>
                    <a:pt x="194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100"/>
                  </a:lnTo>
                  <a:lnTo>
                    <a:pt x="187" y="100"/>
                  </a:lnTo>
                  <a:lnTo>
                    <a:pt x="187" y="100"/>
                  </a:lnTo>
                  <a:lnTo>
                    <a:pt x="187" y="100"/>
                  </a:lnTo>
                  <a:lnTo>
                    <a:pt x="184" y="100"/>
                  </a:lnTo>
                  <a:lnTo>
                    <a:pt x="184" y="100"/>
                  </a:lnTo>
                  <a:lnTo>
                    <a:pt x="184" y="100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0" y="100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3" y="102"/>
                  </a:lnTo>
                  <a:lnTo>
                    <a:pt x="173" y="102"/>
                  </a:lnTo>
                  <a:lnTo>
                    <a:pt x="173" y="102"/>
                  </a:lnTo>
                  <a:lnTo>
                    <a:pt x="170" y="102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68" y="104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6" y="107"/>
                  </a:lnTo>
                  <a:lnTo>
                    <a:pt x="166" y="107"/>
                  </a:lnTo>
                  <a:lnTo>
                    <a:pt x="166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9"/>
                  </a:lnTo>
                  <a:lnTo>
                    <a:pt x="158" y="109"/>
                  </a:lnTo>
                  <a:lnTo>
                    <a:pt x="158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4" y="109"/>
                  </a:lnTo>
                  <a:lnTo>
                    <a:pt x="154" y="109"/>
                  </a:lnTo>
                  <a:lnTo>
                    <a:pt x="154" y="111"/>
                  </a:lnTo>
                  <a:lnTo>
                    <a:pt x="154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4" y="114"/>
                  </a:lnTo>
                  <a:lnTo>
                    <a:pt x="144" y="114"/>
                  </a:lnTo>
                  <a:lnTo>
                    <a:pt x="144" y="116"/>
                  </a:lnTo>
                  <a:lnTo>
                    <a:pt x="142" y="116"/>
                  </a:lnTo>
                  <a:lnTo>
                    <a:pt x="142" y="116"/>
                  </a:lnTo>
                  <a:lnTo>
                    <a:pt x="142" y="119"/>
                  </a:lnTo>
                  <a:lnTo>
                    <a:pt x="142" y="119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0" y="121"/>
                  </a:lnTo>
                  <a:lnTo>
                    <a:pt x="140" y="121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37" y="123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5" y="126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2" y="128"/>
                  </a:lnTo>
                  <a:lnTo>
                    <a:pt x="132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1" y="128"/>
                  </a:lnTo>
                  <a:lnTo>
                    <a:pt x="121" y="126"/>
                  </a:lnTo>
                  <a:lnTo>
                    <a:pt x="121" y="126"/>
                  </a:lnTo>
                  <a:lnTo>
                    <a:pt x="121" y="128"/>
                  </a:lnTo>
                  <a:lnTo>
                    <a:pt x="121" y="128"/>
                  </a:lnTo>
                  <a:lnTo>
                    <a:pt x="118" y="128"/>
                  </a:lnTo>
                  <a:lnTo>
                    <a:pt x="118" y="128"/>
                  </a:lnTo>
                  <a:lnTo>
                    <a:pt x="118" y="128"/>
                  </a:lnTo>
                  <a:lnTo>
                    <a:pt x="118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5"/>
                  </a:lnTo>
                  <a:lnTo>
                    <a:pt x="109" y="135"/>
                  </a:lnTo>
                  <a:lnTo>
                    <a:pt x="109" y="135"/>
                  </a:lnTo>
                  <a:lnTo>
                    <a:pt x="109" y="135"/>
                  </a:lnTo>
                  <a:lnTo>
                    <a:pt x="109" y="138"/>
                  </a:lnTo>
                  <a:lnTo>
                    <a:pt x="109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4" y="138"/>
                  </a:lnTo>
                  <a:lnTo>
                    <a:pt x="104" y="138"/>
                  </a:lnTo>
                  <a:lnTo>
                    <a:pt x="102" y="138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5" y="140"/>
                  </a:lnTo>
                  <a:lnTo>
                    <a:pt x="95" y="140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5" y="142"/>
                  </a:lnTo>
                  <a:lnTo>
                    <a:pt x="85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73" y="142"/>
                  </a:lnTo>
                  <a:lnTo>
                    <a:pt x="73" y="145"/>
                  </a:lnTo>
                  <a:lnTo>
                    <a:pt x="73" y="145"/>
                  </a:lnTo>
                  <a:lnTo>
                    <a:pt x="73" y="145"/>
                  </a:lnTo>
                  <a:lnTo>
                    <a:pt x="71" y="145"/>
                  </a:lnTo>
                  <a:lnTo>
                    <a:pt x="71" y="145"/>
                  </a:lnTo>
                  <a:lnTo>
                    <a:pt x="71" y="145"/>
                  </a:lnTo>
                  <a:lnTo>
                    <a:pt x="68" y="145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4" y="149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1" y="154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6"/>
                  </a:lnTo>
                  <a:lnTo>
                    <a:pt x="57" y="156"/>
                  </a:lnTo>
                  <a:lnTo>
                    <a:pt x="57" y="156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4" y="159"/>
                  </a:lnTo>
                  <a:lnTo>
                    <a:pt x="54" y="161"/>
                  </a:lnTo>
                  <a:lnTo>
                    <a:pt x="54" y="161"/>
                  </a:lnTo>
                  <a:lnTo>
                    <a:pt x="54" y="161"/>
                  </a:lnTo>
                  <a:lnTo>
                    <a:pt x="52" y="161"/>
                  </a:lnTo>
                  <a:lnTo>
                    <a:pt x="52" y="161"/>
                  </a:lnTo>
                  <a:lnTo>
                    <a:pt x="52" y="159"/>
                  </a:lnTo>
                  <a:lnTo>
                    <a:pt x="50" y="159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59"/>
                  </a:lnTo>
                  <a:lnTo>
                    <a:pt x="50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5" y="159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0" y="161"/>
                  </a:lnTo>
                  <a:lnTo>
                    <a:pt x="40" y="164"/>
                  </a:lnTo>
                  <a:lnTo>
                    <a:pt x="40" y="164"/>
                  </a:lnTo>
                  <a:lnTo>
                    <a:pt x="40" y="161"/>
                  </a:lnTo>
                  <a:lnTo>
                    <a:pt x="40" y="161"/>
                  </a:lnTo>
                  <a:lnTo>
                    <a:pt x="40" y="164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35" y="164"/>
                  </a:lnTo>
                  <a:lnTo>
                    <a:pt x="35" y="164"/>
                  </a:lnTo>
                  <a:lnTo>
                    <a:pt x="35" y="164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3" y="161"/>
                  </a:lnTo>
                  <a:lnTo>
                    <a:pt x="33" y="161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4" y="161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4" y="156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1" y="154"/>
                  </a:lnTo>
                  <a:lnTo>
                    <a:pt x="21" y="154"/>
                  </a:lnTo>
                  <a:lnTo>
                    <a:pt x="21" y="152"/>
                  </a:lnTo>
                  <a:lnTo>
                    <a:pt x="21" y="152"/>
                  </a:lnTo>
                  <a:lnTo>
                    <a:pt x="21" y="152"/>
                  </a:lnTo>
                  <a:lnTo>
                    <a:pt x="21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7"/>
                  </a:lnTo>
                  <a:lnTo>
                    <a:pt x="16" y="147"/>
                  </a:lnTo>
                  <a:lnTo>
                    <a:pt x="16" y="147"/>
                  </a:lnTo>
                  <a:lnTo>
                    <a:pt x="16" y="145"/>
                  </a:lnTo>
                  <a:lnTo>
                    <a:pt x="16" y="145"/>
                  </a:lnTo>
                  <a:lnTo>
                    <a:pt x="16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9" y="138"/>
                  </a:lnTo>
                  <a:lnTo>
                    <a:pt x="19" y="138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9" y="133"/>
                  </a:lnTo>
                  <a:lnTo>
                    <a:pt x="16" y="133"/>
                  </a:lnTo>
                  <a:lnTo>
                    <a:pt x="16" y="133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28"/>
                  </a:lnTo>
                  <a:lnTo>
                    <a:pt x="16" y="128"/>
                  </a:lnTo>
                  <a:lnTo>
                    <a:pt x="14" y="128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3"/>
                  </a:lnTo>
                  <a:lnTo>
                    <a:pt x="14" y="123"/>
                  </a:lnTo>
                  <a:lnTo>
                    <a:pt x="14" y="123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2" y="119"/>
                  </a:lnTo>
                  <a:lnTo>
                    <a:pt x="12" y="116"/>
                  </a:lnTo>
                  <a:lnTo>
                    <a:pt x="12" y="116"/>
                  </a:lnTo>
                  <a:lnTo>
                    <a:pt x="12" y="114"/>
                  </a:lnTo>
                  <a:lnTo>
                    <a:pt x="12" y="114"/>
                  </a:lnTo>
                  <a:lnTo>
                    <a:pt x="12" y="114"/>
                  </a:lnTo>
                  <a:lnTo>
                    <a:pt x="12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12" y="111"/>
                  </a:lnTo>
                  <a:lnTo>
                    <a:pt x="12" y="111"/>
                  </a:lnTo>
                  <a:lnTo>
                    <a:pt x="12" y="109"/>
                  </a:lnTo>
                  <a:lnTo>
                    <a:pt x="12" y="109"/>
                  </a:lnTo>
                  <a:lnTo>
                    <a:pt x="12" y="107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5" y="88"/>
                  </a:lnTo>
                  <a:lnTo>
                    <a:pt x="5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5" y="8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2" name="Freeform 264"/>
            <p:cNvSpPr>
              <a:spLocks/>
            </p:cNvSpPr>
            <p:nvPr/>
          </p:nvSpPr>
          <p:spPr bwMode="auto">
            <a:xfrm>
              <a:off x="2762250" y="3606800"/>
              <a:ext cx="363538" cy="260350"/>
            </a:xfrm>
            <a:custGeom>
              <a:avLst/>
              <a:gdLst/>
              <a:ahLst/>
              <a:cxnLst>
                <a:cxn ang="0">
                  <a:pos x="9" y="76"/>
                </a:cxn>
                <a:cxn ang="0">
                  <a:pos x="12" y="64"/>
                </a:cxn>
                <a:cxn ang="0">
                  <a:pos x="19" y="55"/>
                </a:cxn>
                <a:cxn ang="0">
                  <a:pos x="19" y="43"/>
                </a:cxn>
                <a:cxn ang="0">
                  <a:pos x="24" y="38"/>
                </a:cxn>
                <a:cxn ang="0">
                  <a:pos x="33" y="43"/>
                </a:cxn>
                <a:cxn ang="0">
                  <a:pos x="42" y="43"/>
                </a:cxn>
                <a:cxn ang="0">
                  <a:pos x="54" y="47"/>
                </a:cxn>
                <a:cxn ang="0">
                  <a:pos x="61" y="55"/>
                </a:cxn>
                <a:cxn ang="0">
                  <a:pos x="73" y="59"/>
                </a:cxn>
                <a:cxn ang="0">
                  <a:pos x="80" y="66"/>
                </a:cxn>
                <a:cxn ang="0">
                  <a:pos x="85" y="78"/>
                </a:cxn>
                <a:cxn ang="0">
                  <a:pos x="87" y="81"/>
                </a:cxn>
                <a:cxn ang="0">
                  <a:pos x="95" y="71"/>
                </a:cxn>
                <a:cxn ang="0">
                  <a:pos x="102" y="64"/>
                </a:cxn>
                <a:cxn ang="0">
                  <a:pos x="109" y="55"/>
                </a:cxn>
                <a:cxn ang="0">
                  <a:pos x="116" y="45"/>
                </a:cxn>
                <a:cxn ang="0">
                  <a:pos x="123" y="38"/>
                </a:cxn>
                <a:cxn ang="0">
                  <a:pos x="130" y="29"/>
                </a:cxn>
                <a:cxn ang="0">
                  <a:pos x="137" y="19"/>
                </a:cxn>
                <a:cxn ang="0">
                  <a:pos x="149" y="17"/>
                </a:cxn>
                <a:cxn ang="0">
                  <a:pos x="161" y="12"/>
                </a:cxn>
                <a:cxn ang="0">
                  <a:pos x="170" y="10"/>
                </a:cxn>
                <a:cxn ang="0">
                  <a:pos x="182" y="7"/>
                </a:cxn>
                <a:cxn ang="0">
                  <a:pos x="194" y="2"/>
                </a:cxn>
                <a:cxn ang="0">
                  <a:pos x="206" y="0"/>
                </a:cxn>
                <a:cxn ang="0">
                  <a:pos x="203" y="12"/>
                </a:cxn>
                <a:cxn ang="0">
                  <a:pos x="211" y="21"/>
                </a:cxn>
                <a:cxn ang="0">
                  <a:pos x="215" y="33"/>
                </a:cxn>
                <a:cxn ang="0">
                  <a:pos x="222" y="43"/>
                </a:cxn>
                <a:cxn ang="0">
                  <a:pos x="225" y="55"/>
                </a:cxn>
                <a:cxn ang="0">
                  <a:pos x="227" y="62"/>
                </a:cxn>
                <a:cxn ang="0">
                  <a:pos x="215" y="66"/>
                </a:cxn>
                <a:cxn ang="0">
                  <a:pos x="211" y="76"/>
                </a:cxn>
                <a:cxn ang="0">
                  <a:pos x="208" y="88"/>
                </a:cxn>
                <a:cxn ang="0">
                  <a:pos x="199" y="93"/>
                </a:cxn>
                <a:cxn ang="0">
                  <a:pos x="189" y="97"/>
                </a:cxn>
                <a:cxn ang="0">
                  <a:pos x="177" y="102"/>
                </a:cxn>
                <a:cxn ang="0">
                  <a:pos x="168" y="107"/>
                </a:cxn>
                <a:cxn ang="0">
                  <a:pos x="156" y="109"/>
                </a:cxn>
                <a:cxn ang="0">
                  <a:pos x="147" y="114"/>
                </a:cxn>
                <a:cxn ang="0">
                  <a:pos x="140" y="121"/>
                </a:cxn>
                <a:cxn ang="0">
                  <a:pos x="130" y="128"/>
                </a:cxn>
                <a:cxn ang="0">
                  <a:pos x="121" y="128"/>
                </a:cxn>
                <a:cxn ang="0">
                  <a:pos x="111" y="133"/>
                </a:cxn>
                <a:cxn ang="0">
                  <a:pos x="102" y="140"/>
                </a:cxn>
                <a:cxn ang="0">
                  <a:pos x="90" y="142"/>
                </a:cxn>
                <a:cxn ang="0">
                  <a:pos x="78" y="142"/>
                </a:cxn>
                <a:cxn ang="0">
                  <a:pos x="68" y="147"/>
                </a:cxn>
                <a:cxn ang="0">
                  <a:pos x="59" y="154"/>
                </a:cxn>
                <a:cxn ang="0">
                  <a:pos x="50" y="159"/>
                </a:cxn>
                <a:cxn ang="0">
                  <a:pos x="42" y="161"/>
                </a:cxn>
                <a:cxn ang="0">
                  <a:pos x="33" y="161"/>
                </a:cxn>
                <a:cxn ang="0">
                  <a:pos x="21" y="161"/>
                </a:cxn>
                <a:cxn ang="0">
                  <a:pos x="21" y="154"/>
                </a:cxn>
                <a:cxn ang="0">
                  <a:pos x="19" y="142"/>
                </a:cxn>
                <a:cxn ang="0">
                  <a:pos x="16" y="128"/>
                </a:cxn>
                <a:cxn ang="0">
                  <a:pos x="12" y="116"/>
                </a:cxn>
                <a:cxn ang="0">
                  <a:pos x="9" y="104"/>
                </a:cxn>
                <a:cxn ang="0">
                  <a:pos x="5" y="97"/>
                </a:cxn>
                <a:cxn ang="0">
                  <a:pos x="2" y="88"/>
                </a:cxn>
                <a:cxn ang="0">
                  <a:pos x="2" y="83"/>
                </a:cxn>
              </a:cxnLst>
              <a:rect l="0" t="0" r="r" b="b"/>
              <a:pathLst>
                <a:path w="229" h="164">
                  <a:moveTo>
                    <a:pt x="5" y="83"/>
                  </a:moveTo>
                  <a:lnTo>
                    <a:pt x="5" y="85"/>
                  </a:lnTo>
                  <a:lnTo>
                    <a:pt x="5" y="85"/>
                  </a:lnTo>
                  <a:lnTo>
                    <a:pt x="7" y="85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83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7" y="81"/>
                  </a:lnTo>
                  <a:lnTo>
                    <a:pt x="9" y="81"/>
                  </a:lnTo>
                  <a:lnTo>
                    <a:pt x="9" y="78"/>
                  </a:lnTo>
                  <a:lnTo>
                    <a:pt x="9" y="78"/>
                  </a:lnTo>
                  <a:lnTo>
                    <a:pt x="9" y="76"/>
                  </a:lnTo>
                  <a:lnTo>
                    <a:pt x="9" y="76"/>
                  </a:lnTo>
                  <a:lnTo>
                    <a:pt x="9" y="74"/>
                  </a:lnTo>
                  <a:lnTo>
                    <a:pt x="9" y="74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7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12" y="66"/>
                  </a:lnTo>
                  <a:lnTo>
                    <a:pt x="12" y="66"/>
                  </a:lnTo>
                  <a:lnTo>
                    <a:pt x="12" y="66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4" y="64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6" y="59"/>
                  </a:lnTo>
                  <a:lnTo>
                    <a:pt x="16" y="59"/>
                  </a:lnTo>
                  <a:lnTo>
                    <a:pt x="16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7"/>
                  </a:lnTo>
                  <a:lnTo>
                    <a:pt x="19" y="57"/>
                  </a:lnTo>
                  <a:lnTo>
                    <a:pt x="19" y="55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5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9" y="43"/>
                  </a:lnTo>
                  <a:lnTo>
                    <a:pt x="19" y="43"/>
                  </a:lnTo>
                  <a:lnTo>
                    <a:pt x="21" y="43"/>
                  </a:lnTo>
                  <a:lnTo>
                    <a:pt x="21" y="43"/>
                  </a:lnTo>
                  <a:lnTo>
                    <a:pt x="19" y="43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19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24" y="36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6" y="38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6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31" y="40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5" y="43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5" y="40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2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5" y="43"/>
                  </a:lnTo>
                  <a:lnTo>
                    <a:pt x="47" y="43"/>
                  </a:lnTo>
                  <a:lnTo>
                    <a:pt x="47" y="43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7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7" y="52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59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2"/>
                  </a:lnTo>
                  <a:lnTo>
                    <a:pt x="61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6" y="55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68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1" y="59"/>
                  </a:lnTo>
                  <a:lnTo>
                    <a:pt x="73" y="59"/>
                  </a:lnTo>
                  <a:lnTo>
                    <a:pt x="73" y="59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6" y="62"/>
                  </a:lnTo>
                  <a:lnTo>
                    <a:pt x="78" y="62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3" y="66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1"/>
                  </a:lnTo>
                  <a:lnTo>
                    <a:pt x="85" y="74"/>
                  </a:lnTo>
                  <a:lnTo>
                    <a:pt x="85" y="74"/>
                  </a:lnTo>
                  <a:lnTo>
                    <a:pt x="85" y="76"/>
                  </a:lnTo>
                  <a:lnTo>
                    <a:pt x="85" y="76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85" y="83"/>
                  </a:lnTo>
                  <a:lnTo>
                    <a:pt x="85" y="83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87" y="85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90" y="81"/>
                  </a:lnTo>
                  <a:lnTo>
                    <a:pt x="90" y="81"/>
                  </a:lnTo>
                  <a:lnTo>
                    <a:pt x="90" y="81"/>
                  </a:lnTo>
                  <a:lnTo>
                    <a:pt x="90" y="78"/>
                  </a:lnTo>
                  <a:lnTo>
                    <a:pt x="90" y="78"/>
                  </a:lnTo>
                  <a:lnTo>
                    <a:pt x="90" y="78"/>
                  </a:lnTo>
                  <a:lnTo>
                    <a:pt x="92" y="78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2" y="76"/>
                  </a:lnTo>
                  <a:lnTo>
                    <a:pt x="95" y="76"/>
                  </a:lnTo>
                  <a:lnTo>
                    <a:pt x="95" y="74"/>
                  </a:lnTo>
                  <a:lnTo>
                    <a:pt x="95" y="74"/>
                  </a:lnTo>
                  <a:lnTo>
                    <a:pt x="95" y="74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5" y="71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9" y="69"/>
                  </a:lnTo>
                  <a:lnTo>
                    <a:pt x="99" y="66"/>
                  </a:lnTo>
                  <a:lnTo>
                    <a:pt x="99" y="66"/>
                  </a:lnTo>
                  <a:lnTo>
                    <a:pt x="99" y="66"/>
                  </a:lnTo>
                  <a:lnTo>
                    <a:pt x="102" y="66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9"/>
                  </a:lnTo>
                  <a:lnTo>
                    <a:pt x="106" y="57"/>
                  </a:lnTo>
                  <a:lnTo>
                    <a:pt x="106" y="57"/>
                  </a:lnTo>
                  <a:lnTo>
                    <a:pt x="106" y="57"/>
                  </a:lnTo>
                  <a:lnTo>
                    <a:pt x="109" y="57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5"/>
                  </a:lnTo>
                  <a:lnTo>
                    <a:pt x="109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13" y="52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50"/>
                  </a:lnTo>
                  <a:lnTo>
                    <a:pt x="113" y="47"/>
                  </a:lnTo>
                  <a:lnTo>
                    <a:pt x="113" y="47"/>
                  </a:lnTo>
                  <a:lnTo>
                    <a:pt x="113" y="47"/>
                  </a:lnTo>
                  <a:lnTo>
                    <a:pt x="116" y="47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5"/>
                  </a:lnTo>
                  <a:lnTo>
                    <a:pt x="116" y="43"/>
                  </a:lnTo>
                  <a:lnTo>
                    <a:pt x="118" y="43"/>
                  </a:lnTo>
                  <a:lnTo>
                    <a:pt x="118" y="43"/>
                  </a:lnTo>
                  <a:lnTo>
                    <a:pt x="118" y="43"/>
                  </a:lnTo>
                  <a:lnTo>
                    <a:pt x="118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40"/>
                  </a:lnTo>
                  <a:lnTo>
                    <a:pt x="121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8"/>
                  </a:lnTo>
                  <a:lnTo>
                    <a:pt x="123" y="36"/>
                  </a:lnTo>
                  <a:lnTo>
                    <a:pt x="123" y="36"/>
                  </a:lnTo>
                  <a:lnTo>
                    <a:pt x="123" y="36"/>
                  </a:lnTo>
                  <a:lnTo>
                    <a:pt x="123" y="33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2" y="26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35" y="24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5" y="21"/>
                  </a:lnTo>
                  <a:lnTo>
                    <a:pt x="137" y="21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42" y="19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42" y="17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4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9" y="17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49" y="14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4" y="14"/>
                  </a:lnTo>
                  <a:lnTo>
                    <a:pt x="156" y="14"/>
                  </a:lnTo>
                  <a:lnTo>
                    <a:pt x="156" y="14"/>
                  </a:lnTo>
                  <a:lnTo>
                    <a:pt x="156" y="12"/>
                  </a:lnTo>
                  <a:lnTo>
                    <a:pt x="156" y="12"/>
                  </a:lnTo>
                  <a:lnTo>
                    <a:pt x="158" y="12"/>
                  </a:lnTo>
                  <a:lnTo>
                    <a:pt x="158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1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6" y="12"/>
                  </a:lnTo>
                  <a:lnTo>
                    <a:pt x="166" y="12"/>
                  </a:lnTo>
                  <a:lnTo>
                    <a:pt x="168" y="12"/>
                  </a:lnTo>
                  <a:lnTo>
                    <a:pt x="168" y="12"/>
                  </a:lnTo>
                  <a:lnTo>
                    <a:pt x="168" y="10"/>
                  </a:lnTo>
                  <a:lnTo>
                    <a:pt x="168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0" y="10"/>
                  </a:lnTo>
                  <a:lnTo>
                    <a:pt x="173" y="10"/>
                  </a:lnTo>
                  <a:lnTo>
                    <a:pt x="173" y="10"/>
                  </a:lnTo>
                  <a:lnTo>
                    <a:pt x="175" y="10"/>
                  </a:lnTo>
                  <a:lnTo>
                    <a:pt x="175" y="10"/>
                  </a:lnTo>
                  <a:lnTo>
                    <a:pt x="175" y="10"/>
                  </a:lnTo>
                  <a:lnTo>
                    <a:pt x="175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0" y="7"/>
                  </a:lnTo>
                  <a:lnTo>
                    <a:pt x="182" y="7"/>
                  </a:lnTo>
                  <a:lnTo>
                    <a:pt x="182" y="7"/>
                  </a:lnTo>
                  <a:lnTo>
                    <a:pt x="182" y="7"/>
                  </a:lnTo>
                  <a:lnTo>
                    <a:pt x="184" y="7"/>
                  </a:lnTo>
                  <a:lnTo>
                    <a:pt x="184" y="5"/>
                  </a:lnTo>
                  <a:lnTo>
                    <a:pt x="184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7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89" y="5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2" y="2"/>
                  </a:lnTo>
                  <a:lnTo>
                    <a:pt x="194" y="2"/>
                  </a:lnTo>
                  <a:lnTo>
                    <a:pt x="194" y="2"/>
                  </a:lnTo>
                  <a:lnTo>
                    <a:pt x="194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6" y="2"/>
                  </a:lnTo>
                  <a:lnTo>
                    <a:pt x="199" y="2"/>
                  </a:lnTo>
                  <a:lnTo>
                    <a:pt x="199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1" y="2"/>
                  </a:lnTo>
                  <a:lnTo>
                    <a:pt x="203" y="2"/>
                  </a:lnTo>
                  <a:lnTo>
                    <a:pt x="203" y="2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206" y="0"/>
                  </a:lnTo>
                  <a:lnTo>
                    <a:pt x="206" y="0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06" y="5"/>
                  </a:lnTo>
                  <a:lnTo>
                    <a:pt x="206" y="5"/>
                  </a:lnTo>
                  <a:lnTo>
                    <a:pt x="203" y="5"/>
                  </a:lnTo>
                  <a:lnTo>
                    <a:pt x="203" y="7"/>
                  </a:lnTo>
                  <a:lnTo>
                    <a:pt x="203" y="7"/>
                  </a:lnTo>
                  <a:lnTo>
                    <a:pt x="203" y="10"/>
                  </a:lnTo>
                  <a:lnTo>
                    <a:pt x="203" y="10"/>
                  </a:lnTo>
                  <a:lnTo>
                    <a:pt x="203" y="10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3" y="12"/>
                  </a:lnTo>
                  <a:lnTo>
                    <a:pt x="206" y="12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7"/>
                  </a:lnTo>
                  <a:lnTo>
                    <a:pt x="208" y="17"/>
                  </a:lnTo>
                  <a:lnTo>
                    <a:pt x="208" y="17"/>
                  </a:lnTo>
                  <a:lnTo>
                    <a:pt x="208" y="17"/>
                  </a:lnTo>
                  <a:lnTo>
                    <a:pt x="208" y="19"/>
                  </a:lnTo>
                  <a:lnTo>
                    <a:pt x="208" y="19"/>
                  </a:lnTo>
                  <a:lnTo>
                    <a:pt x="208" y="19"/>
                  </a:lnTo>
                  <a:lnTo>
                    <a:pt x="208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1"/>
                  </a:lnTo>
                  <a:lnTo>
                    <a:pt x="211" y="24"/>
                  </a:lnTo>
                  <a:lnTo>
                    <a:pt x="213" y="24"/>
                  </a:lnTo>
                  <a:lnTo>
                    <a:pt x="213" y="24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29"/>
                  </a:lnTo>
                  <a:lnTo>
                    <a:pt x="215" y="29"/>
                  </a:lnTo>
                  <a:lnTo>
                    <a:pt x="215" y="29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1"/>
                  </a:lnTo>
                  <a:lnTo>
                    <a:pt x="215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6"/>
                  </a:lnTo>
                  <a:lnTo>
                    <a:pt x="218" y="36"/>
                  </a:lnTo>
                  <a:lnTo>
                    <a:pt x="220" y="36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38"/>
                  </a:lnTo>
                  <a:lnTo>
                    <a:pt x="220" y="40"/>
                  </a:lnTo>
                  <a:lnTo>
                    <a:pt x="220" y="4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2" y="43"/>
                  </a:lnTo>
                  <a:lnTo>
                    <a:pt x="222" y="43"/>
                  </a:lnTo>
                  <a:lnTo>
                    <a:pt x="222" y="45"/>
                  </a:lnTo>
                  <a:lnTo>
                    <a:pt x="222" y="45"/>
                  </a:lnTo>
                  <a:lnTo>
                    <a:pt x="222" y="45"/>
                  </a:lnTo>
                  <a:lnTo>
                    <a:pt x="222" y="47"/>
                  </a:lnTo>
                  <a:lnTo>
                    <a:pt x="222" y="47"/>
                  </a:lnTo>
                  <a:lnTo>
                    <a:pt x="222" y="50"/>
                  </a:lnTo>
                  <a:lnTo>
                    <a:pt x="222" y="50"/>
                  </a:lnTo>
                  <a:lnTo>
                    <a:pt x="222" y="50"/>
                  </a:lnTo>
                  <a:lnTo>
                    <a:pt x="222" y="52"/>
                  </a:lnTo>
                  <a:lnTo>
                    <a:pt x="222" y="52"/>
                  </a:lnTo>
                  <a:lnTo>
                    <a:pt x="222" y="52"/>
                  </a:lnTo>
                  <a:lnTo>
                    <a:pt x="225" y="52"/>
                  </a:lnTo>
                  <a:lnTo>
                    <a:pt x="225" y="52"/>
                  </a:lnTo>
                  <a:lnTo>
                    <a:pt x="225" y="52"/>
                  </a:lnTo>
                  <a:lnTo>
                    <a:pt x="225" y="55"/>
                  </a:lnTo>
                  <a:lnTo>
                    <a:pt x="227" y="55"/>
                  </a:lnTo>
                  <a:lnTo>
                    <a:pt x="227" y="55"/>
                  </a:lnTo>
                  <a:lnTo>
                    <a:pt x="227" y="55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7"/>
                  </a:lnTo>
                  <a:lnTo>
                    <a:pt x="227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59"/>
                  </a:lnTo>
                  <a:lnTo>
                    <a:pt x="229" y="62"/>
                  </a:lnTo>
                  <a:lnTo>
                    <a:pt x="229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7" y="62"/>
                  </a:lnTo>
                  <a:lnTo>
                    <a:pt x="225" y="62"/>
                  </a:lnTo>
                  <a:lnTo>
                    <a:pt x="225" y="62"/>
                  </a:lnTo>
                  <a:lnTo>
                    <a:pt x="225" y="62"/>
                  </a:lnTo>
                  <a:lnTo>
                    <a:pt x="222" y="62"/>
                  </a:lnTo>
                  <a:lnTo>
                    <a:pt x="222" y="64"/>
                  </a:lnTo>
                  <a:lnTo>
                    <a:pt x="222" y="64"/>
                  </a:lnTo>
                  <a:lnTo>
                    <a:pt x="222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20" y="64"/>
                  </a:lnTo>
                  <a:lnTo>
                    <a:pt x="218" y="64"/>
                  </a:lnTo>
                  <a:lnTo>
                    <a:pt x="218" y="66"/>
                  </a:lnTo>
                  <a:lnTo>
                    <a:pt x="218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9"/>
                  </a:lnTo>
                  <a:lnTo>
                    <a:pt x="215" y="69"/>
                  </a:lnTo>
                  <a:lnTo>
                    <a:pt x="215" y="69"/>
                  </a:lnTo>
                  <a:lnTo>
                    <a:pt x="213" y="69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4"/>
                  </a:lnTo>
                  <a:lnTo>
                    <a:pt x="211" y="74"/>
                  </a:lnTo>
                  <a:lnTo>
                    <a:pt x="211" y="74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6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1"/>
                  </a:lnTo>
                  <a:lnTo>
                    <a:pt x="211" y="83"/>
                  </a:lnTo>
                  <a:lnTo>
                    <a:pt x="211" y="83"/>
                  </a:lnTo>
                  <a:lnTo>
                    <a:pt x="213" y="83"/>
                  </a:lnTo>
                  <a:lnTo>
                    <a:pt x="213" y="85"/>
                  </a:lnTo>
                  <a:lnTo>
                    <a:pt x="213" y="85"/>
                  </a:lnTo>
                  <a:lnTo>
                    <a:pt x="213" y="88"/>
                  </a:lnTo>
                  <a:lnTo>
                    <a:pt x="211" y="88"/>
                  </a:lnTo>
                  <a:lnTo>
                    <a:pt x="211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88"/>
                  </a:lnTo>
                  <a:lnTo>
                    <a:pt x="208" y="90"/>
                  </a:lnTo>
                  <a:lnTo>
                    <a:pt x="206" y="90"/>
                  </a:lnTo>
                  <a:lnTo>
                    <a:pt x="206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1" y="90"/>
                  </a:lnTo>
                  <a:lnTo>
                    <a:pt x="201" y="90"/>
                  </a:lnTo>
                  <a:lnTo>
                    <a:pt x="201" y="93"/>
                  </a:lnTo>
                  <a:lnTo>
                    <a:pt x="201" y="93"/>
                  </a:lnTo>
                  <a:lnTo>
                    <a:pt x="201" y="93"/>
                  </a:lnTo>
                  <a:lnTo>
                    <a:pt x="199" y="93"/>
                  </a:lnTo>
                  <a:lnTo>
                    <a:pt x="199" y="95"/>
                  </a:lnTo>
                  <a:lnTo>
                    <a:pt x="199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6" y="95"/>
                  </a:lnTo>
                  <a:lnTo>
                    <a:pt x="194" y="95"/>
                  </a:lnTo>
                  <a:lnTo>
                    <a:pt x="194" y="95"/>
                  </a:lnTo>
                  <a:lnTo>
                    <a:pt x="194" y="97"/>
                  </a:lnTo>
                  <a:lnTo>
                    <a:pt x="194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97"/>
                  </a:lnTo>
                  <a:lnTo>
                    <a:pt x="189" y="100"/>
                  </a:lnTo>
                  <a:lnTo>
                    <a:pt x="187" y="100"/>
                  </a:lnTo>
                  <a:lnTo>
                    <a:pt x="187" y="100"/>
                  </a:lnTo>
                  <a:lnTo>
                    <a:pt x="187" y="100"/>
                  </a:lnTo>
                  <a:lnTo>
                    <a:pt x="184" y="100"/>
                  </a:lnTo>
                  <a:lnTo>
                    <a:pt x="184" y="100"/>
                  </a:lnTo>
                  <a:lnTo>
                    <a:pt x="184" y="100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0" y="100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7" y="102"/>
                  </a:lnTo>
                  <a:lnTo>
                    <a:pt x="177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5" y="102"/>
                  </a:lnTo>
                  <a:lnTo>
                    <a:pt x="173" y="102"/>
                  </a:lnTo>
                  <a:lnTo>
                    <a:pt x="173" y="102"/>
                  </a:lnTo>
                  <a:lnTo>
                    <a:pt x="173" y="102"/>
                  </a:lnTo>
                  <a:lnTo>
                    <a:pt x="170" y="102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70" y="104"/>
                  </a:lnTo>
                  <a:lnTo>
                    <a:pt x="168" y="104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8" y="107"/>
                  </a:lnTo>
                  <a:lnTo>
                    <a:pt x="166" y="107"/>
                  </a:lnTo>
                  <a:lnTo>
                    <a:pt x="166" y="107"/>
                  </a:lnTo>
                  <a:lnTo>
                    <a:pt x="166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3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7"/>
                  </a:lnTo>
                  <a:lnTo>
                    <a:pt x="161" y="109"/>
                  </a:lnTo>
                  <a:lnTo>
                    <a:pt x="158" y="109"/>
                  </a:lnTo>
                  <a:lnTo>
                    <a:pt x="158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6" y="109"/>
                  </a:lnTo>
                  <a:lnTo>
                    <a:pt x="154" y="109"/>
                  </a:lnTo>
                  <a:lnTo>
                    <a:pt x="154" y="109"/>
                  </a:lnTo>
                  <a:lnTo>
                    <a:pt x="154" y="111"/>
                  </a:lnTo>
                  <a:lnTo>
                    <a:pt x="154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1"/>
                  </a:lnTo>
                  <a:lnTo>
                    <a:pt x="149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7" y="114"/>
                  </a:lnTo>
                  <a:lnTo>
                    <a:pt x="144" y="114"/>
                  </a:lnTo>
                  <a:lnTo>
                    <a:pt x="144" y="114"/>
                  </a:lnTo>
                  <a:lnTo>
                    <a:pt x="144" y="116"/>
                  </a:lnTo>
                  <a:lnTo>
                    <a:pt x="142" y="116"/>
                  </a:lnTo>
                  <a:lnTo>
                    <a:pt x="142" y="116"/>
                  </a:lnTo>
                  <a:lnTo>
                    <a:pt x="142" y="119"/>
                  </a:lnTo>
                  <a:lnTo>
                    <a:pt x="142" y="119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2" y="121"/>
                  </a:lnTo>
                  <a:lnTo>
                    <a:pt x="140" y="121"/>
                  </a:lnTo>
                  <a:lnTo>
                    <a:pt x="140" y="121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40" y="123"/>
                  </a:lnTo>
                  <a:lnTo>
                    <a:pt x="137" y="123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5" y="126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5" y="128"/>
                  </a:lnTo>
                  <a:lnTo>
                    <a:pt x="132" y="128"/>
                  </a:lnTo>
                  <a:lnTo>
                    <a:pt x="132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5" y="128"/>
                  </a:lnTo>
                  <a:lnTo>
                    <a:pt x="125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21" y="128"/>
                  </a:lnTo>
                  <a:lnTo>
                    <a:pt x="121" y="126"/>
                  </a:lnTo>
                  <a:lnTo>
                    <a:pt x="121" y="126"/>
                  </a:lnTo>
                  <a:lnTo>
                    <a:pt x="121" y="128"/>
                  </a:lnTo>
                  <a:lnTo>
                    <a:pt x="121" y="128"/>
                  </a:lnTo>
                  <a:lnTo>
                    <a:pt x="118" y="128"/>
                  </a:lnTo>
                  <a:lnTo>
                    <a:pt x="118" y="128"/>
                  </a:lnTo>
                  <a:lnTo>
                    <a:pt x="118" y="128"/>
                  </a:lnTo>
                  <a:lnTo>
                    <a:pt x="118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6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5"/>
                  </a:lnTo>
                  <a:lnTo>
                    <a:pt x="109" y="135"/>
                  </a:lnTo>
                  <a:lnTo>
                    <a:pt x="109" y="135"/>
                  </a:lnTo>
                  <a:lnTo>
                    <a:pt x="109" y="135"/>
                  </a:lnTo>
                  <a:lnTo>
                    <a:pt x="109" y="138"/>
                  </a:lnTo>
                  <a:lnTo>
                    <a:pt x="109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6" y="138"/>
                  </a:lnTo>
                  <a:lnTo>
                    <a:pt x="104" y="138"/>
                  </a:lnTo>
                  <a:lnTo>
                    <a:pt x="104" y="138"/>
                  </a:lnTo>
                  <a:lnTo>
                    <a:pt x="102" y="138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7" y="140"/>
                  </a:lnTo>
                  <a:lnTo>
                    <a:pt x="95" y="140"/>
                  </a:lnTo>
                  <a:lnTo>
                    <a:pt x="95" y="140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90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7" y="142"/>
                  </a:lnTo>
                  <a:lnTo>
                    <a:pt x="85" y="142"/>
                  </a:lnTo>
                  <a:lnTo>
                    <a:pt x="85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80" y="142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73" y="142"/>
                  </a:lnTo>
                  <a:lnTo>
                    <a:pt x="73" y="145"/>
                  </a:lnTo>
                  <a:lnTo>
                    <a:pt x="73" y="145"/>
                  </a:lnTo>
                  <a:lnTo>
                    <a:pt x="73" y="145"/>
                  </a:lnTo>
                  <a:lnTo>
                    <a:pt x="71" y="145"/>
                  </a:lnTo>
                  <a:lnTo>
                    <a:pt x="71" y="145"/>
                  </a:lnTo>
                  <a:lnTo>
                    <a:pt x="71" y="145"/>
                  </a:lnTo>
                  <a:lnTo>
                    <a:pt x="68" y="145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7"/>
                  </a:lnTo>
                  <a:lnTo>
                    <a:pt x="68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6" y="149"/>
                  </a:lnTo>
                  <a:lnTo>
                    <a:pt x="64" y="149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4" y="152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1" y="154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6"/>
                  </a:lnTo>
                  <a:lnTo>
                    <a:pt x="57" y="156"/>
                  </a:lnTo>
                  <a:lnTo>
                    <a:pt x="57" y="156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7" y="159"/>
                  </a:lnTo>
                  <a:lnTo>
                    <a:pt x="54" y="159"/>
                  </a:lnTo>
                  <a:lnTo>
                    <a:pt x="54" y="161"/>
                  </a:lnTo>
                  <a:lnTo>
                    <a:pt x="54" y="161"/>
                  </a:lnTo>
                  <a:lnTo>
                    <a:pt x="54" y="161"/>
                  </a:lnTo>
                  <a:lnTo>
                    <a:pt x="52" y="161"/>
                  </a:lnTo>
                  <a:lnTo>
                    <a:pt x="52" y="161"/>
                  </a:lnTo>
                  <a:lnTo>
                    <a:pt x="52" y="159"/>
                  </a:lnTo>
                  <a:lnTo>
                    <a:pt x="50" y="159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61"/>
                  </a:lnTo>
                  <a:lnTo>
                    <a:pt x="50" y="159"/>
                  </a:lnTo>
                  <a:lnTo>
                    <a:pt x="50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7" y="159"/>
                  </a:lnTo>
                  <a:lnTo>
                    <a:pt x="45" y="159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2" y="161"/>
                  </a:lnTo>
                  <a:lnTo>
                    <a:pt x="40" y="161"/>
                  </a:lnTo>
                  <a:lnTo>
                    <a:pt x="40" y="164"/>
                  </a:lnTo>
                  <a:lnTo>
                    <a:pt x="40" y="164"/>
                  </a:lnTo>
                  <a:lnTo>
                    <a:pt x="40" y="161"/>
                  </a:lnTo>
                  <a:lnTo>
                    <a:pt x="40" y="161"/>
                  </a:lnTo>
                  <a:lnTo>
                    <a:pt x="40" y="164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35" y="164"/>
                  </a:lnTo>
                  <a:lnTo>
                    <a:pt x="35" y="164"/>
                  </a:lnTo>
                  <a:lnTo>
                    <a:pt x="35" y="164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3" y="161"/>
                  </a:lnTo>
                  <a:lnTo>
                    <a:pt x="33" y="161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8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6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1" y="161"/>
                  </a:lnTo>
                  <a:lnTo>
                    <a:pt x="24" y="161"/>
                  </a:lnTo>
                  <a:lnTo>
                    <a:pt x="24" y="159"/>
                  </a:lnTo>
                  <a:lnTo>
                    <a:pt x="24" y="159"/>
                  </a:lnTo>
                  <a:lnTo>
                    <a:pt x="24" y="156"/>
                  </a:lnTo>
                  <a:lnTo>
                    <a:pt x="21" y="156"/>
                  </a:lnTo>
                  <a:lnTo>
                    <a:pt x="21" y="156"/>
                  </a:lnTo>
                  <a:lnTo>
                    <a:pt x="21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4" y="154"/>
                  </a:lnTo>
                  <a:lnTo>
                    <a:pt x="21" y="154"/>
                  </a:lnTo>
                  <a:lnTo>
                    <a:pt x="21" y="154"/>
                  </a:lnTo>
                  <a:lnTo>
                    <a:pt x="21" y="152"/>
                  </a:lnTo>
                  <a:lnTo>
                    <a:pt x="21" y="152"/>
                  </a:lnTo>
                  <a:lnTo>
                    <a:pt x="21" y="152"/>
                  </a:lnTo>
                  <a:lnTo>
                    <a:pt x="21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19" y="147"/>
                  </a:lnTo>
                  <a:lnTo>
                    <a:pt x="16" y="147"/>
                  </a:lnTo>
                  <a:lnTo>
                    <a:pt x="16" y="147"/>
                  </a:lnTo>
                  <a:lnTo>
                    <a:pt x="16" y="145"/>
                  </a:lnTo>
                  <a:lnTo>
                    <a:pt x="16" y="145"/>
                  </a:lnTo>
                  <a:lnTo>
                    <a:pt x="16" y="142"/>
                  </a:lnTo>
                  <a:lnTo>
                    <a:pt x="19" y="142"/>
                  </a:lnTo>
                  <a:lnTo>
                    <a:pt x="19" y="142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9" y="140"/>
                  </a:lnTo>
                  <a:lnTo>
                    <a:pt x="19" y="138"/>
                  </a:lnTo>
                  <a:lnTo>
                    <a:pt x="19" y="138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9" y="133"/>
                  </a:lnTo>
                  <a:lnTo>
                    <a:pt x="16" y="133"/>
                  </a:lnTo>
                  <a:lnTo>
                    <a:pt x="16" y="133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30"/>
                  </a:lnTo>
                  <a:lnTo>
                    <a:pt x="16" y="128"/>
                  </a:lnTo>
                  <a:lnTo>
                    <a:pt x="16" y="128"/>
                  </a:lnTo>
                  <a:lnTo>
                    <a:pt x="14" y="128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3"/>
                  </a:lnTo>
                  <a:lnTo>
                    <a:pt x="14" y="123"/>
                  </a:lnTo>
                  <a:lnTo>
                    <a:pt x="14" y="123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2" y="119"/>
                  </a:lnTo>
                  <a:lnTo>
                    <a:pt x="12" y="116"/>
                  </a:lnTo>
                  <a:lnTo>
                    <a:pt x="12" y="116"/>
                  </a:lnTo>
                  <a:lnTo>
                    <a:pt x="12" y="114"/>
                  </a:lnTo>
                  <a:lnTo>
                    <a:pt x="12" y="114"/>
                  </a:lnTo>
                  <a:lnTo>
                    <a:pt x="12" y="114"/>
                  </a:lnTo>
                  <a:lnTo>
                    <a:pt x="12" y="111"/>
                  </a:lnTo>
                  <a:lnTo>
                    <a:pt x="9" y="111"/>
                  </a:lnTo>
                  <a:lnTo>
                    <a:pt x="9" y="111"/>
                  </a:lnTo>
                  <a:lnTo>
                    <a:pt x="12" y="111"/>
                  </a:lnTo>
                  <a:lnTo>
                    <a:pt x="12" y="111"/>
                  </a:lnTo>
                  <a:lnTo>
                    <a:pt x="12" y="109"/>
                  </a:lnTo>
                  <a:lnTo>
                    <a:pt x="12" y="109"/>
                  </a:lnTo>
                  <a:lnTo>
                    <a:pt x="12" y="107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9" y="107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2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7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2" y="95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2" y="93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90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5" y="88"/>
                  </a:lnTo>
                  <a:lnTo>
                    <a:pt x="5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2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5" y="8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3" name="Freeform 265"/>
            <p:cNvSpPr>
              <a:spLocks/>
            </p:cNvSpPr>
            <p:nvPr/>
          </p:nvSpPr>
          <p:spPr bwMode="auto">
            <a:xfrm>
              <a:off x="3048000" y="3317875"/>
              <a:ext cx="30163" cy="6667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4" y="2"/>
                </a:cxn>
                <a:cxn ang="0">
                  <a:pos x="14" y="4"/>
                </a:cxn>
                <a:cxn ang="0">
                  <a:pos x="16" y="7"/>
                </a:cxn>
                <a:cxn ang="0">
                  <a:pos x="16" y="7"/>
                </a:cxn>
                <a:cxn ang="0">
                  <a:pos x="19" y="9"/>
                </a:cxn>
                <a:cxn ang="0">
                  <a:pos x="19" y="11"/>
                </a:cxn>
                <a:cxn ang="0">
                  <a:pos x="16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6" y="19"/>
                </a:cxn>
                <a:cxn ang="0">
                  <a:pos x="19" y="21"/>
                </a:cxn>
                <a:cxn ang="0">
                  <a:pos x="19" y="23"/>
                </a:cxn>
                <a:cxn ang="0">
                  <a:pos x="19" y="26"/>
                </a:cxn>
                <a:cxn ang="0">
                  <a:pos x="19" y="28"/>
                </a:cxn>
                <a:cxn ang="0">
                  <a:pos x="19" y="30"/>
                </a:cxn>
                <a:cxn ang="0">
                  <a:pos x="16" y="33"/>
                </a:cxn>
                <a:cxn ang="0">
                  <a:pos x="16" y="35"/>
                </a:cxn>
                <a:cxn ang="0">
                  <a:pos x="16" y="35"/>
                </a:cxn>
                <a:cxn ang="0">
                  <a:pos x="14" y="38"/>
                </a:cxn>
                <a:cxn ang="0">
                  <a:pos x="14" y="40"/>
                </a:cxn>
                <a:cxn ang="0">
                  <a:pos x="12" y="42"/>
                </a:cxn>
                <a:cxn ang="0">
                  <a:pos x="12" y="40"/>
                </a:cxn>
                <a:cxn ang="0">
                  <a:pos x="9" y="40"/>
                </a:cxn>
                <a:cxn ang="0">
                  <a:pos x="9" y="42"/>
                </a:cxn>
                <a:cxn ang="0">
                  <a:pos x="7" y="42"/>
                </a:cxn>
                <a:cxn ang="0">
                  <a:pos x="4" y="40"/>
                </a:cxn>
                <a:cxn ang="0">
                  <a:pos x="2" y="40"/>
                </a:cxn>
                <a:cxn ang="0">
                  <a:pos x="2" y="38"/>
                </a:cxn>
                <a:cxn ang="0">
                  <a:pos x="2" y="35"/>
                </a:cxn>
                <a:cxn ang="0">
                  <a:pos x="2" y="33"/>
                </a:cxn>
                <a:cxn ang="0">
                  <a:pos x="0" y="30"/>
                </a:cxn>
                <a:cxn ang="0">
                  <a:pos x="0" y="28"/>
                </a:cxn>
                <a:cxn ang="0">
                  <a:pos x="0" y="26"/>
                </a:cxn>
                <a:cxn ang="0">
                  <a:pos x="0" y="21"/>
                </a:cxn>
                <a:cxn ang="0">
                  <a:pos x="0" y="19"/>
                </a:cxn>
                <a:cxn ang="0">
                  <a:pos x="0" y="16"/>
                </a:cxn>
                <a:cxn ang="0">
                  <a:pos x="0" y="14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2" y="14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7"/>
                </a:cxn>
                <a:cxn ang="0">
                  <a:pos x="4" y="4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12" y="0"/>
                </a:cxn>
              </a:cxnLst>
              <a:rect l="0" t="0" r="r" b="b"/>
              <a:pathLst>
                <a:path w="19" h="42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1"/>
                  </a:lnTo>
                  <a:lnTo>
                    <a:pt x="16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4" y="38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2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4" name="Freeform 266"/>
            <p:cNvSpPr>
              <a:spLocks/>
            </p:cNvSpPr>
            <p:nvPr/>
          </p:nvSpPr>
          <p:spPr bwMode="auto">
            <a:xfrm>
              <a:off x="3048000" y="3317875"/>
              <a:ext cx="30163" cy="6667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4" y="2"/>
                </a:cxn>
                <a:cxn ang="0">
                  <a:pos x="14" y="4"/>
                </a:cxn>
                <a:cxn ang="0">
                  <a:pos x="16" y="7"/>
                </a:cxn>
                <a:cxn ang="0">
                  <a:pos x="16" y="7"/>
                </a:cxn>
                <a:cxn ang="0">
                  <a:pos x="19" y="9"/>
                </a:cxn>
                <a:cxn ang="0">
                  <a:pos x="19" y="11"/>
                </a:cxn>
                <a:cxn ang="0">
                  <a:pos x="16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6" y="19"/>
                </a:cxn>
                <a:cxn ang="0">
                  <a:pos x="19" y="21"/>
                </a:cxn>
                <a:cxn ang="0">
                  <a:pos x="19" y="23"/>
                </a:cxn>
                <a:cxn ang="0">
                  <a:pos x="19" y="26"/>
                </a:cxn>
                <a:cxn ang="0">
                  <a:pos x="19" y="28"/>
                </a:cxn>
                <a:cxn ang="0">
                  <a:pos x="19" y="30"/>
                </a:cxn>
                <a:cxn ang="0">
                  <a:pos x="16" y="33"/>
                </a:cxn>
                <a:cxn ang="0">
                  <a:pos x="16" y="35"/>
                </a:cxn>
                <a:cxn ang="0">
                  <a:pos x="16" y="35"/>
                </a:cxn>
                <a:cxn ang="0">
                  <a:pos x="14" y="38"/>
                </a:cxn>
                <a:cxn ang="0">
                  <a:pos x="14" y="40"/>
                </a:cxn>
                <a:cxn ang="0">
                  <a:pos x="12" y="42"/>
                </a:cxn>
                <a:cxn ang="0">
                  <a:pos x="12" y="40"/>
                </a:cxn>
                <a:cxn ang="0">
                  <a:pos x="9" y="40"/>
                </a:cxn>
                <a:cxn ang="0">
                  <a:pos x="9" y="42"/>
                </a:cxn>
                <a:cxn ang="0">
                  <a:pos x="7" y="42"/>
                </a:cxn>
                <a:cxn ang="0">
                  <a:pos x="4" y="40"/>
                </a:cxn>
                <a:cxn ang="0">
                  <a:pos x="2" y="40"/>
                </a:cxn>
                <a:cxn ang="0">
                  <a:pos x="2" y="38"/>
                </a:cxn>
                <a:cxn ang="0">
                  <a:pos x="2" y="35"/>
                </a:cxn>
                <a:cxn ang="0">
                  <a:pos x="2" y="33"/>
                </a:cxn>
                <a:cxn ang="0">
                  <a:pos x="0" y="30"/>
                </a:cxn>
                <a:cxn ang="0">
                  <a:pos x="0" y="28"/>
                </a:cxn>
                <a:cxn ang="0">
                  <a:pos x="0" y="26"/>
                </a:cxn>
                <a:cxn ang="0">
                  <a:pos x="0" y="21"/>
                </a:cxn>
                <a:cxn ang="0">
                  <a:pos x="0" y="19"/>
                </a:cxn>
                <a:cxn ang="0">
                  <a:pos x="0" y="16"/>
                </a:cxn>
                <a:cxn ang="0">
                  <a:pos x="0" y="14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2" y="14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7"/>
                </a:cxn>
                <a:cxn ang="0">
                  <a:pos x="4" y="4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12" y="0"/>
                </a:cxn>
              </a:cxnLst>
              <a:rect l="0" t="0" r="r" b="b"/>
              <a:pathLst>
                <a:path w="19" h="42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9" y="7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21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1"/>
                  </a:lnTo>
                  <a:lnTo>
                    <a:pt x="16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9" y="28"/>
                  </a:lnTo>
                  <a:lnTo>
                    <a:pt x="19" y="28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0"/>
                  </a:lnTo>
                  <a:lnTo>
                    <a:pt x="19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4" y="38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2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5" name="Freeform 267"/>
            <p:cNvSpPr>
              <a:spLocks/>
            </p:cNvSpPr>
            <p:nvPr/>
          </p:nvSpPr>
          <p:spPr bwMode="auto">
            <a:xfrm>
              <a:off x="3084513" y="3365500"/>
              <a:ext cx="274638" cy="339725"/>
            </a:xfrm>
            <a:custGeom>
              <a:avLst/>
              <a:gdLst/>
              <a:ahLst/>
              <a:cxnLst>
                <a:cxn ang="0">
                  <a:pos x="102" y="10"/>
                </a:cxn>
                <a:cxn ang="0">
                  <a:pos x="107" y="19"/>
                </a:cxn>
                <a:cxn ang="0">
                  <a:pos x="114" y="26"/>
                </a:cxn>
                <a:cxn ang="0">
                  <a:pos x="123" y="29"/>
                </a:cxn>
                <a:cxn ang="0">
                  <a:pos x="133" y="31"/>
                </a:cxn>
                <a:cxn ang="0">
                  <a:pos x="142" y="34"/>
                </a:cxn>
                <a:cxn ang="0">
                  <a:pos x="150" y="41"/>
                </a:cxn>
                <a:cxn ang="0">
                  <a:pos x="157" y="48"/>
                </a:cxn>
                <a:cxn ang="0">
                  <a:pos x="161" y="55"/>
                </a:cxn>
                <a:cxn ang="0">
                  <a:pos x="168" y="62"/>
                </a:cxn>
                <a:cxn ang="0">
                  <a:pos x="171" y="72"/>
                </a:cxn>
                <a:cxn ang="0">
                  <a:pos x="166" y="79"/>
                </a:cxn>
                <a:cxn ang="0">
                  <a:pos x="161" y="88"/>
                </a:cxn>
                <a:cxn ang="0">
                  <a:pos x="154" y="95"/>
                </a:cxn>
                <a:cxn ang="0">
                  <a:pos x="150" y="105"/>
                </a:cxn>
                <a:cxn ang="0">
                  <a:pos x="145" y="114"/>
                </a:cxn>
                <a:cxn ang="0">
                  <a:pos x="138" y="117"/>
                </a:cxn>
                <a:cxn ang="0">
                  <a:pos x="133" y="117"/>
                </a:cxn>
                <a:cxn ang="0">
                  <a:pos x="131" y="124"/>
                </a:cxn>
                <a:cxn ang="0">
                  <a:pos x="126" y="135"/>
                </a:cxn>
                <a:cxn ang="0">
                  <a:pos x="128" y="145"/>
                </a:cxn>
                <a:cxn ang="0">
                  <a:pos x="126" y="154"/>
                </a:cxn>
                <a:cxn ang="0">
                  <a:pos x="114" y="154"/>
                </a:cxn>
                <a:cxn ang="0">
                  <a:pos x="107" y="162"/>
                </a:cxn>
                <a:cxn ang="0">
                  <a:pos x="102" y="171"/>
                </a:cxn>
                <a:cxn ang="0">
                  <a:pos x="97" y="181"/>
                </a:cxn>
                <a:cxn ang="0">
                  <a:pos x="88" y="181"/>
                </a:cxn>
                <a:cxn ang="0">
                  <a:pos x="79" y="183"/>
                </a:cxn>
                <a:cxn ang="0">
                  <a:pos x="74" y="192"/>
                </a:cxn>
                <a:cxn ang="0">
                  <a:pos x="71" y="202"/>
                </a:cxn>
                <a:cxn ang="0">
                  <a:pos x="62" y="204"/>
                </a:cxn>
                <a:cxn ang="0">
                  <a:pos x="50" y="204"/>
                </a:cxn>
                <a:cxn ang="0">
                  <a:pos x="43" y="207"/>
                </a:cxn>
                <a:cxn ang="0">
                  <a:pos x="34" y="211"/>
                </a:cxn>
                <a:cxn ang="0">
                  <a:pos x="24" y="211"/>
                </a:cxn>
                <a:cxn ang="0">
                  <a:pos x="19" y="202"/>
                </a:cxn>
                <a:cxn ang="0">
                  <a:pos x="17" y="192"/>
                </a:cxn>
                <a:cxn ang="0">
                  <a:pos x="12" y="183"/>
                </a:cxn>
                <a:cxn ang="0">
                  <a:pos x="8" y="173"/>
                </a:cxn>
                <a:cxn ang="0">
                  <a:pos x="3" y="164"/>
                </a:cxn>
                <a:cxn ang="0">
                  <a:pos x="3" y="154"/>
                </a:cxn>
                <a:cxn ang="0">
                  <a:pos x="10" y="150"/>
                </a:cxn>
                <a:cxn ang="0">
                  <a:pos x="19" y="145"/>
                </a:cxn>
                <a:cxn ang="0">
                  <a:pos x="29" y="143"/>
                </a:cxn>
                <a:cxn ang="0">
                  <a:pos x="38" y="138"/>
                </a:cxn>
                <a:cxn ang="0">
                  <a:pos x="48" y="135"/>
                </a:cxn>
                <a:cxn ang="0">
                  <a:pos x="57" y="131"/>
                </a:cxn>
                <a:cxn ang="0">
                  <a:pos x="67" y="126"/>
                </a:cxn>
                <a:cxn ang="0">
                  <a:pos x="71" y="117"/>
                </a:cxn>
                <a:cxn ang="0">
                  <a:pos x="74" y="105"/>
                </a:cxn>
                <a:cxn ang="0">
                  <a:pos x="76" y="95"/>
                </a:cxn>
                <a:cxn ang="0">
                  <a:pos x="81" y="83"/>
                </a:cxn>
                <a:cxn ang="0">
                  <a:pos x="81" y="74"/>
                </a:cxn>
                <a:cxn ang="0">
                  <a:pos x="76" y="64"/>
                </a:cxn>
                <a:cxn ang="0">
                  <a:pos x="71" y="53"/>
                </a:cxn>
                <a:cxn ang="0">
                  <a:pos x="76" y="43"/>
                </a:cxn>
                <a:cxn ang="0">
                  <a:pos x="79" y="31"/>
                </a:cxn>
                <a:cxn ang="0">
                  <a:pos x="83" y="24"/>
                </a:cxn>
                <a:cxn ang="0">
                  <a:pos x="88" y="22"/>
                </a:cxn>
                <a:cxn ang="0">
                  <a:pos x="86" y="15"/>
                </a:cxn>
                <a:cxn ang="0">
                  <a:pos x="86" y="3"/>
                </a:cxn>
                <a:cxn ang="0">
                  <a:pos x="90" y="5"/>
                </a:cxn>
                <a:cxn ang="0">
                  <a:pos x="97" y="0"/>
                </a:cxn>
              </a:cxnLst>
              <a:rect l="0" t="0" r="r" b="b"/>
              <a:pathLst>
                <a:path w="173" h="214">
                  <a:moveTo>
                    <a:pt x="97" y="3"/>
                  </a:moveTo>
                  <a:lnTo>
                    <a:pt x="97" y="3"/>
                  </a:lnTo>
                  <a:lnTo>
                    <a:pt x="100" y="3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105" y="12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7" y="15"/>
                  </a:lnTo>
                  <a:lnTo>
                    <a:pt x="107" y="17"/>
                  </a:lnTo>
                  <a:lnTo>
                    <a:pt x="107" y="17"/>
                  </a:lnTo>
                  <a:lnTo>
                    <a:pt x="107" y="17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09" y="19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12" y="22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4" y="24"/>
                  </a:lnTo>
                  <a:lnTo>
                    <a:pt x="114" y="26"/>
                  </a:lnTo>
                  <a:lnTo>
                    <a:pt x="114" y="26"/>
                  </a:lnTo>
                  <a:lnTo>
                    <a:pt x="114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9" y="26"/>
                  </a:lnTo>
                  <a:lnTo>
                    <a:pt x="119" y="26"/>
                  </a:lnTo>
                  <a:lnTo>
                    <a:pt x="119" y="29"/>
                  </a:lnTo>
                  <a:lnTo>
                    <a:pt x="119" y="29"/>
                  </a:lnTo>
                  <a:lnTo>
                    <a:pt x="121" y="29"/>
                  </a:lnTo>
                  <a:lnTo>
                    <a:pt x="121" y="29"/>
                  </a:lnTo>
                  <a:lnTo>
                    <a:pt x="121" y="29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3" y="31"/>
                  </a:lnTo>
                  <a:lnTo>
                    <a:pt x="126" y="31"/>
                  </a:lnTo>
                  <a:lnTo>
                    <a:pt x="126" y="31"/>
                  </a:lnTo>
                  <a:lnTo>
                    <a:pt x="126" y="31"/>
                  </a:lnTo>
                  <a:lnTo>
                    <a:pt x="126" y="29"/>
                  </a:lnTo>
                  <a:lnTo>
                    <a:pt x="128" y="29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31" y="31"/>
                  </a:lnTo>
                  <a:lnTo>
                    <a:pt x="131" y="31"/>
                  </a:lnTo>
                  <a:lnTo>
                    <a:pt x="131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5" y="31"/>
                  </a:lnTo>
                  <a:lnTo>
                    <a:pt x="135" y="34"/>
                  </a:lnTo>
                  <a:lnTo>
                    <a:pt x="135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6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2" y="36"/>
                  </a:lnTo>
                  <a:lnTo>
                    <a:pt x="142" y="34"/>
                  </a:lnTo>
                  <a:lnTo>
                    <a:pt x="142" y="34"/>
                  </a:lnTo>
                  <a:lnTo>
                    <a:pt x="145" y="34"/>
                  </a:lnTo>
                  <a:lnTo>
                    <a:pt x="145" y="34"/>
                  </a:lnTo>
                  <a:lnTo>
                    <a:pt x="145" y="34"/>
                  </a:lnTo>
                  <a:lnTo>
                    <a:pt x="145" y="36"/>
                  </a:lnTo>
                  <a:lnTo>
                    <a:pt x="145" y="36"/>
                  </a:lnTo>
                  <a:lnTo>
                    <a:pt x="147" y="36"/>
                  </a:lnTo>
                  <a:lnTo>
                    <a:pt x="147" y="36"/>
                  </a:lnTo>
                  <a:lnTo>
                    <a:pt x="147" y="36"/>
                  </a:lnTo>
                  <a:lnTo>
                    <a:pt x="150" y="36"/>
                  </a:lnTo>
                  <a:lnTo>
                    <a:pt x="150" y="36"/>
                  </a:lnTo>
                  <a:lnTo>
                    <a:pt x="150" y="38"/>
                  </a:lnTo>
                  <a:lnTo>
                    <a:pt x="150" y="38"/>
                  </a:lnTo>
                  <a:lnTo>
                    <a:pt x="150" y="41"/>
                  </a:lnTo>
                  <a:lnTo>
                    <a:pt x="150" y="41"/>
                  </a:lnTo>
                  <a:lnTo>
                    <a:pt x="152" y="41"/>
                  </a:lnTo>
                  <a:lnTo>
                    <a:pt x="152" y="41"/>
                  </a:lnTo>
                  <a:lnTo>
                    <a:pt x="152" y="41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152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8"/>
                  </a:lnTo>
                  <a:lnTo>
                    <a:pt x="157" y="48"/>
                  </a:lnTo>
                  <a:lnTo>
                    <a:pt x="157" y="48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9" y="50"/>
                  </a:lnTo>
                  <a:lnTo>
                    <a:pt x="159" y="53"/>
                  </a:lnTo>
                  <a:lnTo>
                    <a:pt x="159" y="53"/>
                  </a:lnTo>
                  <a:lnTo>
                    <a:pt x="159" y="53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7"/>
                  </a:lnTo>
                  <a:lnTo>
                    <a:pt x="161" y="57"/>
                  </a:lnTo>
                  <a:lnTo>
                    <a:pt x="164" y="57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6" y="6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71" y="62"/>
                  </a:lnTo>
                  <a:lnTo>
                    <a:pt x="171" y="62"/>
                  </a:lnTo>
                  <a:lnTo>
                    <a:pt x="171" y="62"/>
                  </a:lnTo>
                  <a:lnTo>
                    <a:pt x="171" y="64"/>
                  </a:lnTo>
                  <a:lnTo>
                    <a:pt x="171" y="64"/>
                  </a:lnTo>
                  <a:lnTo>
                    <a:pt x="173" y="64"/>
                  </a:lnTo>
                  <a:lnTo>
                    <a:pt x="173" y="64"/>
                  </a:lnTo>
                  <a:lnTo>
                    <a:pt x="171" y="64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1" y="69"/>
                  </a:lnTo>
                  <a:lnTo>
                    <a:pt x="171" y="69"/>
                  </a:lnTo>
                  <a:lnTo>
                    <a:pt x="171" y="72"/>
                  </a:lnTo>
                  <a:lnTo>
                    <a:pt x="171" y="72"/>
                  </a:lnTo>
                  <a:lnTo>
                    <a:pt x="171" y="72"/>
                  </a:lnTo>
                  <a:lnTo>
                    <a:pt x="171" y="74"/>
                  </a:lnTo>
                  <a:lnTo>
                    <a:pt x="171" y="74"/>
                  </a:lnTo>
                  <a:lnTo>
                    <a:pt x="171" y="74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9"/>
                  </a:lnTo>
                  <a:lnTo>
                    <a:pt x="166" y="79"/>
                  </a:lnTo>
                  <a:lnTo>
                    <a:pt x="166" y="79"/>
                  </a:lnTo>
                  <a:lnTo>
                    <a:pt x="166" y="79"/>
                  </a:lnTo>
                  <a:lnTo>
                    <a:pt x="166" y="81"/>
                  </a:lnTo>
                  <a:lnTo>
                    <a:pt x="166" y="81"/>
                  </a:lnTo>
                  <a:lnTo>
                    <a:pt x="166" y="81"/>
                  </a:lnTo>
                  <a:lnTo>
                    <a:pt x="166" y="83"/>
                  </a:lnTo>
                  <a:lnTo>
                    <a:pt x="164" y="83"/>
                  </a:lnTo>
                  <a:lnTo>
                    <a:pt x="164" y="83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8"/>
                  </a:lnTo>
                  <a:lnTo>
                    <a:pt x="164" y="88"/>
                  </a:lnTo>
                  <a:lnTo>
                    <a:pt x="164" y="88"/>
                  </a:lnTo>
                  <a:lnTo>
                    <a:pt x="161" y="88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7" y="93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4" y="95"/>
                  </a:lnTo>
                  <a:lnTo>
                    <a:pt x="154" y="95"/>
                  </a:lnTo>
                  <a:lnTo>
                    <a:pt x="154" y="95"/>
                  </a:lnTo>
                  <a:lnTo>
                    <a:pt x="154" y="98"/>
                  </a:lnTo>
                  <a:lnTo>
                    <a:pt x="152" y="98"/>
                  </a:lnTo>
                  <a:lnTo>
                    <a:pt x="152" y="98"/>
                  </a:lnTo>
                  <a:lnTo>
                    <a:pt x="152" y="9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102"/>
                  </a:lnTo>
                  <a:lnTo>
                    <a:pt x="150" y="102"/>
                  </a:lnTo>
                  <a:lnTo>
                    <a:pt x="150" y="102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7"/>
                  </a:lnTo>
                  <a:lnTo>
                    <a:pt x="150" y="107"/>
                  </a:lnTo>
                  <a:lnTo>
                    <a:pt x="150" y="109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45" y="109"/>
                  </a:lnTo>
                  <a:lnTo>
                    <a:pt x="145" y="112"/>
                  </a:lnTo>
                  <a:lnTo>
                    <a:pt x="145" y="112"/>
                  </a:lnTo>
                  <a:lnTo>
                    <a:pt x="145" y="112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7"/>
                  </a:lnTo>
                  <a:lnTo>
                    <a:pt x="145" y="117"/>
                  </a:lnTo>
                  <a:lnTo>
                    <a:pt x="142" y="117"/>
                  </a:lnTo>
                  <a:lnTo>
                    <a:pt x="142" y="119"/>
                  </a:lnTo>
                  <a:lnTo>
                    <a:pt x="142" y="119"/>
                  </a:lnTo>
                  <a:lnTo>
                    <a:pt x="140" y="119"/>
                  </a:lnTo>
                  <a:lnTo>
                    <a:pt x="140" y="119"/>
                  </a:lnTo>
                  <a:lnTo>
                    <a:pt x="140" y="119"/>
                  </a:lnTo>
                  <a:lnTo>
                    <a:pt x="138" y="119"/>
                  </a:lnTo>
                  <a:lnTo>
                    <a:pt x="138" y="119"/>
                  </a:lnTo>
                  <a:lnTo>
                    <a:pt x="138" y="117"/>
                  </a:lnTo>
                  <a:lnTo>
                    <a:pt x="138" y="117"/>
                  </a:lnTo>
                  <a:lnTo>
                    <a:pt x="135" y="117"/>
                  </a:lnTo>
                  <a:lnTo>
                    <a:pt x="135" y="117"/>
                  </a:lnTo>
                  <a:lnTo>
                    <a:pt x="135" y="114"/>
                  </a:lnTo>
                  <a:lnTo>
                    <a:pt x="138" y="114"/>
                  </a:lnTo>
                  <a:lnTo>
                    <a:pt x="138" y="114"/>
                  </a:lnTo>
                  <a:lnTo>
                    <a:pt x="138" y="114"/>
                  </a:lnTo>
                  <a:lnTo>
                    <a:pt x="135" y="114"/>
                  </a:lnTo>
                  <a:lnTo>
                    <a:pt x="135" y="114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9"/>
                  </a:lnTo>
                  <a:lnTo>
                    <a:pt x="133" y="119"/>
                  </a:lnTo>
                  <a:lnTo>
                    <a:pt x="131" y="119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28" y="121"/>
                  </a:lnTo>
                  <a:lnTo>
                    <a:pt x="128" y="124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28" y="124"/>
                  </a:lnTo>
                  <a:lnTo>
                    <a:pt x="128" y="126"/>
                  </a:lnTo>
                  <a:lnTo>
                    <a:pt x="128" y="126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31"/>
                  </a:lnTo>
                  <a:lnTo>
                    <a:pt x="128" y="131"/>
                  </a:lnTo>
                  <a:lnTo>
                    <a:pt x="128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8"/>
                  </a:lnTo>
                  <a:lnTo>
                    <a:pt x="126" y="138"/>
                  </a:lnTo>
                  <a:lnTo>
                    <a:pt x="126" y="140"/>
                  </a:lnTo>
                  <a:lnTo>
                    <a:pt x="126" y="140"/>
                  </a:lnTo>
                  <a:lnTo>
                    <a:pt x="128" y="140"/>
                  </a:lnTo>
                  <a:lnTo>
                    <a:pt x="128" y="143"/>
                  </a:lnTo>
                  <a:lnTo>
                    <a:pt x="128" y="143"/>
                  </a:lnTo>
                  <a:lnTo>
                    <a:pt x="128" y="145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8" y="145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50"/>
                  </a:lnTo>
                  <a:lnTo>
                    <a:pt x="128" y="150"/>
                  </a:lnTo>
                  <a:lnTo>
                    <a:pt x="128" y="152"/>
                  </a:lnTo>
                  <a:lnTo>
                    <a:pt x="131" y="152"/>
                  </a:lnTo>
                  <a:lnTo>
                    <a:pt x="131" y="152"/>
                  </a:lnTo>
                  <a:lnTo>
                    <a:pt x="131" y="154"/>
                  </a:lnTo>
                  <a:lnTo>
                    <a:pt x="128" y="154"/>
                  </a:lnTo>
                  <a:lnTo>
                    <a:pt x="128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3" y="154"/>
                  </a:lnTo>
                  <a:lnTo>
                    <a:pt x="123" y="154"/>
                  </a:lnTo>
                  <a:lnTo>
                    <a:pt x="123" y="154"/>
                  </a:lnTo>
                  <a:lnTo>
                    <a:pt x="121" y="154"/>
                  </a:lnTo>
                  <a:lnTo>
                    <a:pt x="121" y="154"/>
                  </a:lnTo>
                  <a:lnTo>
                    <a:pt x="119" y="154"/>
                  </a:lnTo>
                  <a:lnTo>
                    <a:pt x="119" y="154"/>
                  </a:lnTo>
                  <a:lnTo>
                    <a:pt x="119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4" y="154"/>
                  </a:lnTo>
                  <a:lnTo>
                    <a:pt x="114" y="154"/>
                  </a:lnTo>
                  <a:lnTo>
                    <a:pt x="114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09" y="157"/>
                  </a:lnTo>
                  <a:lnTo>
                    <a:pt x="109" y="157"/>
                  </a:lnTo>
                  <a:lnTo>
                    <a:pt x="107" y="157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62"/>
                  </a:lnTo>
                  <a:lnTo>
                    <a:pt x="105" y="162"/>
                  </a:lnTo>
                  <a:lnTo>
                    <a:pt x="105" y="162"/>
                  </a:lnTo>
                  <a:lnTo>
                    <a:pt x="105" y="162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6"/>
                  </a:lnTo>
                  <a:lnTo>
                    <a:pt x="105" y="166"/>
                  </a:lnTo>
                  <a:lnTo>
                    <a:pt x="102" y="166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102" y="171"/>
                  </a:lnTo>
                  <a:lnTo>
                    <a:pt x="102" y="171"/>
                  </a:lnTo>
                  <a:lnTo>
                    <a:pt x="102" y="171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2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8"/>
                  </a:lnTo>
                  <a:lnTo>
                    <a:pt x="97" y="178"/>
                  </a:lnTo>
                  <a:lnTo>
                    <a:pt x="97" y="178"/>
                  </a:lnTo>
                  <a:lnTo>
                    <a:pt x="97" y="178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0" y="181"/>
                  </a:lnTo>
                  <a:lnTo>
                    <a:pt x="90" y="181"/>
                  </a:lnTo>
                  <a:lnTo>
                    <a:pt x="90" y="181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3" y="181"/>
                  </a:lnTo>
                  <a:lnTo>
                    <a:pt x="83" y="181"/>
                  </a:lnTo>
                  <a:lnTo>
                    <a:pt x="83" y="181"/>
                  </a:lnTo>
                  <a:lnTo>
                    <a:pt x="81" y="181"/>
                  </a:lnTo>
                  <a:lnTo>
                    <a:pt x="81" y="181"/>
                  </a:lnTo>
                  <a:lnTo>
                    <a:pt x="81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6" y="183"/>
                  </a:lnTo>
                  <a:lnTo>
                    <a:pt x="76" y="185"/>
                  </a:lnTo>
                  <a:lnTo>
                    <a:pt x="76" y="185"/>
                  </a:lnTo>
                  <a:lnTo>
                    <a:pt x="76" y="185"/>
                  </a:lnTo>
                  <a:lnTo>
                    <a:pt x="76" y="188"/>
                  </a:lnTo>
                  <a:lnTo>
                    <a:pt x="74" y="188"/>
                  </a:lnTo>
                  <a:lnTo>
                    <a:pt x="74" y="188"/>
                  </a:lnTo>
                  <a:lnTo>
                    <a:pt x="74" y="188"/>
                  </a:lnTo>
                  <a:lnTo>
                    <a:pt x="74" y="190"/>
                  </a:lnTo>
                  <a:lnTo>
                    <a:pt x="74" y="190"/>
                  </a:lnTo>
                  <a:lnTo>
                    <a:pt x="74" y="190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5"/>
                  </a:lnTo>
                  <a:lnTo>
                    <a:pt x="74" y="195"/>
                  </a:lnTo>
                  <a:lnTo>
                    <a:pt x="74" y="195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4" y="199"/>
                  </a:lnTo>
                  <a:lnTo>
                    <a:pt x="71" y="199"/>
                  </a:lnTo>
                  <a:lnTo>
                    <a:pt x="71" y="199"/>
                  </a:lnTo>
                  <a:lnTo>
                    <a:pt x="71" y="199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69" y="202"/>
                  </a:lnTo>
                  <a:lnTo>
                    <a:pt x="69" y="204"/>
                  </a:lnTo>
                  <a:lnTo>
                    <a:pt x="69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2" y="204"/>
                  </a:lnTo>
                  <a:lnTo>
                    <a:pt x="62" y="204"/>
                  </a:lnTo>
                  <a:lnTo>
                    <a:pt x="62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57" y="204"/>
                  </a:lnTo>
                  <a:lnTo>
                    <a:pt x="57" y="204"/>
                  </a:lnTo>
                  <a:lnTo>
                    <a:pt x="57" y="204"/>
                  </a:lnTo>
                  <a:lnTo>
                    <a:pt x="55" y="204"/>
                  </a:lnTo>
                  <a:lnTo>
                    <a:pt x="55" y="204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1" y="207"/>
                  </a:lnTo>
                  <a:lnTo>
                    <a:pt x="41" y="209"/>
                  </a:lnTo>
                  <a:lnTo>
                    <a:pt x="41" y="209"/>
                  </a:lnTo>
                  <a:lnTo>
                    <a:pt x="41" y="209"/>
                  </a:lnTo>
                  <a:lnTo>
                    <a:pt x="38" y="209"/>
                  </a:lnTo>
                  <a:lnTo>
                    <a:pt x="38" y="209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6" y="211"/>
                  </a:lnTo>
                  <a:lnTo>
                    <a:pt x="36" y="209"/>
                  </a:lnTo>
                  <a:lnTo>
                    <a:pt x="36" y="209"/>
                  </a:lnTo>
                  <a:lnTo>
                    <a:pt x="34" y="209"/>
                  </a:lnTo>
                  <a:lnTo>
                    <a:pt x="34" y="211"/>
                  </a:lnTo>
                  <a:lnTo>
                    <a:pt x="34" y="211"/>
                  </a:lnTo>
                  <a:lnTo>
                    <a:pt x="34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29" y="211"/>
                  </a:lnTo>
                  <a:lnTo>
                    <a:pt x="29" y="211"/>
                  </a:lnTo>
                  <a:lnTo>
                    <a:pt x="29" y="214"/>
                  </a:lnTo>
                  <a:lnTo>
                    <a:pt x="26" y="214"/>
                  </a:lnTo>
                  <a:lnTo>
                    <a:pt x="26" y="214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24" y="211"/>
                  </a:lnTo>
                  <a:lnTo>
                    <a:pt x="24" y="209"/>
                  </a:lnTo>
                  <a:lnTo>
                    <a:pt x="24" y="209"/>
                  </a:lnTo>
                  <a:lnTo>
                    <a:pt x="24" y="209"/>
                  </a:lnTo>
                  <a:lnTo>
                    <a:pt x="24" y="207"/>
                  </a:lnTo>
                  <a:lnTo>
                    <a:pt x="24" y="207"/>
                  </a:lnTo>
                  <a:lnTo>
                    <a:pt x="24" y="207"/>
                  </a:lnTo>
                  <a:lnTo>
                    <a:pt x="22" y="207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9" y="199"/>
                  </a:lnTo>
                  <a:lnTo>
                    <a:pt x="19" y="199"/>
                  </a:lnTo>
                  <a:lnTo>
                    <a:pt x="19" y="197"/>
                  </a:lnTo>
                  <a:lnTo>
                    <a:pt x="19" y="197"/>
                  </a:lnTo>
                  <a:lnTo>
                    <a:pt x="19" y="197"/>
                  </a:lnTo>
                  <a:lnTo>
                    <a:pt x="19" y="195"/>
                  </a:lnTo>
                  <a:lnTo>
                    <a:pt x="19" y="195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7" y="192"/>
                  </a:lnTo>
                  <a:lnTo>
                    <a:pt x="17" y="192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88"/>
                  </a:lnTo>
                  <a:lnTo>
                    <a:pt x="15" y="188"/>
                  </a:lnTo>
                  <a:lnTo>
                    <a:pt x="15" y="188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2" y="185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1"/>
                  </a:lnTo>
                  <a:lnTo>
                    <a:pt x="12" y="181"/>
                  </a:lnTo>
                  <a:lnTo>
                    <a:pt x="10" y="181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6"/>
                  </a:lnTo>
                  <a:lnTo>
                    <a:pt x="10" y="176"/>
                  </a:lnTo>
                  <a:lnTo>
                    <a:pt x="8" y="176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5" y="173"/>
                  </a:lnTo>
                  <a:lnTo>
                    <a:pt x="5" y="171"/>
                  </a:lnTo>
                  <a:lnTo>
                    <a:pt x="5" y="171"/>
                  </a:lnTo>
                  <a:lnTo>
                    <a:pt x="5" y="171"/>
                  </a:lnTo>
                  <a:lnTo>
                    <a:pt x="5" y="169"/>
                  </a:lnTo>
                  <a:lnTo>
                    <a:pt x="5" y="169"/>
                  </a:lnTo>
                  <a:lnTo>
                    <a:pt x="5" y="169"/>
                  </a:lnTo>
                  <a:lnTo>
                    <a:pt x="3" y="169"/>
                  </a:lnTo>
                  <a:lnTo>
                    <a:pt x="3" y="166"/>
                  </a:lnTo>
                  <a:lnTo>
                    <a:pt x="3" y="166"/>
                  </a:lnTo>
                  <a:lnTo>
                    <a:pt x="3" y="166"/>
                  </a:lnTo>
                  <a:lnTo>
                    <a:pt x="3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7"/>
                  </a:lnTo>
                  <a:lnTo>
                    <a:pt x="3" y="157"/>
                  </a:lnTo>
                  <a:lnTo>
                    <a:pt x="3" y="157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8" y="152"/>
                  </a:lnTo>
                  <a:lnTo>
                    <a:pt x="8" y="150"/>
                  </a:lnTo>
                  <a:lnTo>
                    <a:pt x="8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2" y="150"/>
                  </a:lnTo>
                  <a:lnTo>
                    <a:pt x="12" y="150"/>
                  </a:lnTo>
                  <a:lnTo>
                    <a:pt x="12" y="147"/>
                  </a:lnTo>
                  <a:lnTo>
                    <a:pt x="12" y="147"/>
                  </a:lnTo>
                  <a:lnTo>
                    <a:pt x="15" y="147"/>
                  </a:lnTo>
                  <a:lnTo>
                    <a:pt x="15" y="147"/>
                  </a:lnTo>
                  <a:lnTo>
                    <a:pt x="15" y="147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22" y="145"/>
                  </a:lnTo>
                  <a:lnTo>
                    <a:pt x="22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6" y="145"/>
                  </a:lnTo>
                  <a:lnTo>
                    <a:pt x="26" y="143"/>
                  </a:lnTo>
                  <a:lnTo>
                    <a:pt x="26" y="143"/>
                  </a:lnTo>
                  <a:lnTo>
                    <a:pt x="26" y="143"/>
                  </a:lnTo>
                  <a:lnTo>
                    <a:pt x="29" y="143"/>
                  </a:lnTo>
                  <a:lnTo>
                    <a:pt x="29" y="143"/>
                  </a:lnTo>
                  <a:lnTo>
                    <a:pt x="29" y="143"/>
                  </a:lnTo>
                  <a:lnTo>
                    <a:pt x="31" y="143"/>
                  </a:lnTo>
                  <a:lnTo>
                    <a:pt x="31" y="143"/>
                  </a:lnTo>
                  <a:lnTo>
                    <a:pt x="31" y="140"/>
                  </a:lnTo>
                  <a:lnTo>
                    <a:pt x="31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6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3" y="138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8" y="135"/>
                  </a:lnTo>
                  <a:lnTo>
                    <a:pt x="48" y="135"/>
                  </a:lnTo>
                  <a:lnTo>
                    <a:pt x="48" y="135"/>
                  </a:lnTo>
                  <a:lnTo>
                    <a:pt x="50" y="135"/>
                  </a:lnTo>
                  <a:lnTo>
                    <a:pt x="50" y="135"/>
                  </a:lnTo>
                  <a:lnTo>
                    <a:pt x="50" y="133"/>
                  </a:lnTo>
                  <a:lnTo>
                    <a:pt x="50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5" y="133"/>
                  </a:lnTo>
                  <a:lnTo>
                    <a:pt x="55" y="133"/>
                  </a:lnTo>
                  <a:lnTo>
                    <a:pt x="55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60" y="131"/>
                  </a:lnTo>
                  <a:lnTo>
                    <a:pt x="60" y="131"/>
                  </a:lnTo>
                  <a:lnTo>
                    <a:pt x="60" y="131"/>
                  </a:lnTo>
                  <a:lnTo>
                    <a:pt x="60" y="128"/>
                  </a:lnTo>
                  <a:lnTo>
                    <a:pt x="62" y="128"/>
                  </a:lnTo>
                  <a:lnTo>
                    <a:pt x="62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7" y="128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4"/>
                  </a:lnTo>
                  <a:lnTo>
                    <a:pt x="69" y="124"/>
                  </a:lnTo>
                  <a:lnTo>
                    <a:pt x="69" y="124"/>
                  </a:lnTo>
                  <a:lnTo>
                    <a:pt x="69" y="124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19"/>
                  </a:lnTo>
                  <a:lnTo>
                    <a:pt x="69" y="119"/>
                  </a:lnTo>
                  <a:lnTo>
                    <a:pt x="71" y="119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4" y="109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2"/>
                  </a:lnTo>
                  <a:lnTo>
                    <a:pt x="74" y="102"/>
                  </a:lnTo>
                  <a:lnTo>
                    <a:pt x="74" y="102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6" y="100"/>
                  </a:lnTo>
                  <a:lnTo>
                    <a:pt x="76" y="98"/>
                  </a:lnTo>
                  <a:lnTo>
                    <a:pt x="76" y="98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3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9" y="88"/>
                  </a:lnTo>
                  <a:lnTo>
                    <a:pt x="79" y="88"/>
                  </a:lnTo>
                  <a:lnTo>
                    <a:pt x="79" y="88"/>
                  </a:lnTo>
                  <a:lnTo>
                    <a:pt x="79" y="86"/>
                  </a:lnTo>
                  <a:lnTo>
                    <a:pt x="79" y="86"/>
                  </a:lnTo>
                  <a:lnTo>
                    <a:pt x="79" y="86"/>
                  </a:lnTo>
                  <a:lnTo>
                    <a:pt x="81" y="86"/>
                  </a:lnTo>
                  <a:lnTo>
                    <a:pt x="81" y="83"/>
                  </a:lnTo>
                  <a:lnTo>
                    <a:pt x="81" y="83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1" y="79"/>
                  </a:lnTo>
                  <a:lnTo>
                    <a:pt x="81" y="79"/>
                  </a:lnTo>
                  <a:lnTo>
                    <a:pt x="83" y="79"/>
                  </a:lnTo>
                  <a:lnTo>
                    <a:pt x="83" y="76"/>
                  </a:lnTo>
                  <a:lnTo>
                    <a:pt x="83" y="76"/>
                  </a:lnTo>
                  <a:lnTo>
                    <a:pt x="83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2"/>
                  </a:lnTo>
                  <a:lnTo>
                    <a:pt x="79" y="72"/>
                  </a:lnTo>
                  <a:lnTo>
                    <a:pt x="79" y="72"/>
                  </a:lnTo>
                  <a:lnTo>
                    <a:pt x="79" y="72"/>
                  </a:lnTo>
                  <a:lnTo>
                    <a:pt x="79" y="69"/>
                  </a:lnTo>
                  <a:lnTo>
                    <a:pt x="79" y="69"/>
                  </a:lnTo>
                  <a:lnTo>
                    <a:pt x="79" y="69"/>
                  </a:lnTo>
                  <a:lnTo>
                    <a:pt x="79" y="67"/>
                  </a:lnTo>
                  <a:lnTo>
                    <a:pt x="79" y="67"/>
                  </a:lnTo>
                  <a:lnTo>
                    <a:pt x="76" y="67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4" y="64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1" y="57"/>
                  </a:lnTo>
                  <a:lnTo>
                    <a:pt x="71" y="57"/>
                  </a:lnTo>
                  <a:lnTo>
                    <a:pt x="71" y="55"/>
                  </a:lnTo>
                  <a:lnTo>
                    <a:pt x="71" y="55"/>
                  </a:lnTo>
                  <a:lnTo>
                    <a:pt x="71" y="55"/>
                  </a:lnTo>
                  <a:lnTo>
                    <a:pt x="71" y="53"/>
                  </a:lnTo>
                  <a:lnTo>
                    <a:pt x="71" y="53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74" y="50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1"/>
                  </a:lnTo>
                  <a:lnTo>
                    <a:pt x="76" y="41"/>
                  </a:lnTo>
                  <a:lnTo>
                    <a:pt x="76" y="41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9" y="38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1"/>
                  </a:lnTo>
                  <a:lnTo>
                    <a:pt x="81" y="31"/>
                  </a:lnTo>
                  <a:lnTo>
                    <a:pt x="81" y="31"/>
                  </a:lnTo>
                  <a:lnTo>
                    <a:pt x="81" y="29"/>
                  </a:lnTo>
                  <a:lnTo>
                    <a:pt x="81" y="29"/>
                  </a:lnTo>
                  <a:lnTo>
                    <a:pt x="79" y="29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81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6" y="24"/>
                  </a:lnTo>
                  <a:lnTo>
                    <a:pt x="86" y="26"/>
                  </a:lnTo>
                  <a:lnTo>
                    <a:pt x="86" y="26"/>
                  </a:lnTo>
                  <a:lnTo>
                    <a:pt x="86" y="24"/>
                  </a:lnTo>
                  <a:lnTo>
                    <a:pt x="86" y="24"/>
                  </a:lnTo>
                  <a:lnTo>
                    <a:pt x="88" y="24"/>
                  </a:lnTo>
                  <a:lnTo>
                    <a:pt x="88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8" y="22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2"/>
                  </a:lnTo>
                  <a:lnTo>
                    <a:pt x="86" y="12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6" y="8"/>
                  </a:lnTo>
                  <a:lnTo>
                    <a:pt x="86" y="8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6" name="Freeform 268"/>
            <p:cNvSpPr>
              <a:spLocks/>
            </p:cNvSpPr>
            <p:nvPr/>
          </p:nvSpPr>
          <p:spPr bwMode="auto">
            <a:xfrm>
              <a:off x="3084513" y="3365500"/>
              <a:ext cx="274638" cy="339725"/>
            </a:xfrm>
            <a:custGeom>
              <a:avLst/>
              <a:gdLst/>
              <a:ahLst/>
              <a:cxnLst>
                <a:cxn ang="0">
                  <a:pos x="102" y="10"/>
                </a:cxn>
                <a:cxn ang="0">
                  <a:pos x="107" y="19"/>
                </a:cxn>
                <a:cxn ang="0">
                  <a:pos x="114" y="26"/>
                </a:cxn>
                <a:cxn ang="0">
                  <a:pos x="123" y="29"/>
                </a:cxn>
                <a:cxn ang="0">
                  <a:pos x="133" y="31"/>
                </a:cxn>
                <a:cxn ang="0">
                  <a:pos x="142" y="34"/>
                </a:cxn>
                <a:cxn ang="0">
                  <a:pos x="150" y="41"/>
                </a:cxn>
                <a:cxn ang="0">
                  <a:pos x="157" y="48"/>
                </a:cxn>
                <a:cxn ang="0">
                  <a:pos x="161" y="55"/>
                </a:cxn>
                <a:cxn ang="0">
                  <a:pos x="168" y="62"/>
                </a:cxn>
                <a:cxn ang="0">
                  <a:pos x="171" y="72"/>
                </a:cxn>
                <a:cxn ang="0">
                  <a:pos x="166" y="79"/>
                </a:cxn>
                <a:cxn ang="0">
                  <a:pos x="161" y="88"/>
                </a:cxn>
                <a:cxn ang="0">
                  <a:pos x="154" y="95"/>
                </a:cxn>
                <a:cxn ang="0">
                  <a:pos x="150" y="105"/>
                </a:cxn>
                <a:cxn ang="0">
                  <a:pos x="145" y="114"/>
                </a:cxn>
                <a:cxn ang="0">
                  <a:pos x="138" y="117"/>
                </a:cxn>
                <a:cxn ang="0">
                  <a:pos x="133" y="117"/>
                </a:cxn>
                <a:cxn ang="0">
                  <a:pos x="131" y="124"/>
                </a:cxn>
                <a:cxn ang="0">
                  <a:pos x="126" y="135"/>
                </a:cxn>
                <a:cxn ang="0">
                  <a:pos x="128" y="145"/>
                </a:cxn>
                <a:cxn ang="0">
                  <a:pos x="126" y="154"/>
                </a:cxn>
                <a:cxn ang="0">
                  <a:pos x="114" y="154"/>
                </a:cxn>
                <a:cxn ang="0">
                  <a:pos x="107" y="162"/>
                </a:cxn>
                <a:cxn ang="0">
                  <a:pos x="102" y="171"/>
                </a:cxn>
                <a:cxn ang="0">
                  <a:pos x="97" y="181"/>
                </a:cxn>
                <a:cxn ang="0">
                  <a:pos x="88" y="181"/>
                </a:cxn>
                <a:cxn ang="0">
                  <a:pos x="79" y="183"/>
                </a:cxn>
                <a:cxn ang="0">
                  <a:pos x="74" y="192"/>
                </a:cxn>
                <a:cxn ang="0">
                  <a:pos x="71" y="202"/>
                </a:cxn>
                <a:cxn ang="0">
                  <a:pos x="62" y="204"/>
                </a:cxn>
                <a:cxn ang="0">
                  <a:pos x="50" y="204"/>
                </a:cxn>
                <a:cxn ang="0">
                  <a:pos x="43" y="207"/>
                </a:cxn>
                <a:cxn ang="0">
                  <a:pos x="34" y="211"/>
                </a:cxn>
                <a:cxn ang="0">
                  <a:pos x="24" y="211"/>
                </a:cxn>
                <a:cxn ang="0">
                  <a:pos x="19" y="202"/>
                </a:cxn>
                <a:cxn ang="0">
                  <a:pos x="17" y="192"/>
                </a:cxn>
                <a:cxn ang="0">
                  <a:pos x="12" y="183"/>
                </a:cxn>
                <a:cxn ang="0">
                  <a:pos x="8" y="173"/>
                </a:cxn>
                <a:cxn ang="0">
                  <a:pos x="3" y="164"/>
                </a:cxn>
                <a:cxn ang="0">
                  <a:pos x="3" y="154"/>
                </a:cxn>
                <a:cxn ang="0">
                  <a:pos x="10" y="150"/>
                </a:cxn>
                <a:cxn ang="0">
                  <a:pos x="19" y="145"/>
                </a:cxn>
                <a:cxn ang="0">
                  <a:pos x="29" y="143"/>
                </a:cxn>
                <a:cxn ang="0">
                  <a:pos x="38" y="138"/>
                </a:cxn>
                <a:cxn ang="0">
                  <a:pos x="48" y="135"/>
                </a:cxn>
                <a:cxn ang="0">
                  <a:pos x="57" y="131"/>
                </a:cxn>
                <a:cxn ang="0">
                  <a:pos x="67" y="126"/>
                </a:cxn>
                <a:cxn ang="0">
                  <a:pos x="71" y="117"/>
                </a:cxn>
                <a:cxn ang="0">
                  <a:pos x="74" y="105"/>
                </a:cxn>
                <a:cxn ang="0">
                  <a:pos x="76" y="95"/>
                </a:cxn>
                <a:cxn ang="0">
                  <a:pos x="81" y="83"/>
                </a:cxn>
                <a:cxn ang="0">
                  <a:pos x="81" y="74"/>
                </a:cxn>
                <a:cxn ang="0">
                  <a:pos x="76" y="64"/>
                </a:cxn>
                <a:cxn ang="0">
                  <a:pos x="71" y="53"/>
                </a:cxn>
                <a:cxn ang="0">
                  <a:pos x="76" y="43"/>
                </a:cxn>
                <a:cxn ang="0">
                  <a:pos x="79" y="31"/>
                </a:cxn>
                <a:cxn ang="0">
                  <a:pos x="83" y="24"/>
                </a:cxn>
                <a:cxn ang="0">
                  <a:pos x="88" y="22"/>
                </a:cxn>
                <a:cxn ang="0">
                  <a:pos x="86" y="15"/>
                </a:cxn>
                <a:cxn ang="0">
                  <a:pos x="86" y="3"/>
                </a:cxn>
                <a:cxn ang="0">
                  <a:pos x="90" y="5"/>
                </a:cxn>
                <a:cxn ang="0">
                  <a:pos x="97" y="0"/>
                </a:cxn>
              </a:cxnLst>
              <a:rect l="0" t="0" r="r" b="b"/>
              <a:pathLst>
                <a:path w="173" h="214">
                  <a:moveTo>
                    <a:pt x="97" y="3"/>
                  </a:moveTo>
                  <a:lnTo>
                    <a:pt x="97" y="3"/>
                  </a:lnTo>
                  <a:lnTo>
                    <a:pt x="100" y="3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10"/>
                  </a:lnTo>
                  <a:lnTo>
                    <a:pt x="102" y="12"/>
                  </a:lnTo>
                  <a:lnTo>
                    <a:pt x="102" y="12"/>
                  </a:lnTo>
                  <a:lnTo>
                    <a:pt x="105" y="12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5" y="15"/>
                  </a:lnTo>
                  <a:lnTo>
                    <a:pt x="107" y="15"/>
                  </a:lnTo>
                  <a:lnTo>
                    <a:pt x="107" y="17"/>
                  </a:lnTo>
                  <a:lnTo>
                    <a:pt x="107" y="17"/>
                  </a:lnTo>
                  <a:lnTo>
                    <a:pt x="107" y="17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09" y="19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12" y="22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4" y="24"/>
                  </a:lnTo>
                  <a:lnTo>
                    <a:pt x="114" y="26"/>
                  </a:lnTo>
                  <a:lnTo>
                    <a:pt x="114" y="26"/>
                  </a:lnTo>
                  <a:lnTo>
                    <a:pt x="114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6" y="26"/>
                  </a:lnTo>
                  <a:lnTo>
                    <a:pt x="119" y="26"/>
                  </a:lnTo>
                  <a:lnTo>
                    <a:pt x="119" y="26"/>
                  </a:lnTo>
                  <a:lnTo>
                    <a:pt x="119" y="29"/>
                  </a:lnTo>
                  <a:lnTo>
                    <a:pt x="119" y="29"/>
                  </a:lnTo>
                  <a:lnTo>
                    <a:pt x="121" y="29"/>
                  </a:lnTo>
                  <a:lnTo>
                    <a:pt x="121" y="29"/>
                  </a:lnTo>
                  <a:lnTo>
                    <a:pt x="121" y="29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3" y="29"/>
                  </a:lnTo>
                  <a:lnTo>
                    <a:pt x="123" y="31"/>
                  </a:lnTo>
                  <a:lnTo>
                    <a:pt x="126" y="31"/>
                  </a:lnTo>
                  <a:lnTo>
                    <a:pt x="126" y="31"/>
                  </a:lnTo>
                  <a:lnTo>
                    <a:pt x="126" y="31"/>
                  </a:lnTo>
                  <a:lnTo>
                    <a:pt x="126" y="29"/>
                  </a:lnTo>
                  <a:lnTo>
                    <a:pt x="128" y="29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28" y="31"/>
                  </a:lnTo>
                  <a:lnTo>
                    <a:pt x="131" y="31"/>
                  </a:lnTo>
                  <a:lnTo>
                    <a:pt x="131" y="31"/>
                  </a:lnTo>
                  <a:lnTo>
                    <a:pt x="131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5" y="31"/>
                  </a:lnTo>
                  <a:lnTo>
                    <a:pt x="135" y="34"/>
                  </a:lnTo>
                  <a:lnTo>
                    <a:pt x="135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4"/>
                  </a:lnTo>
                  <a:lnTo>
                    <a:pt x="138" y="36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0" y="36"/>
                  </a:lnTo>
                  <a:lnTo>
                    <a:pt x="142" y="36"/>
                  </a:lnTo>
                  <a:lnTo>
                    <a:pt x="142" y="34"/>
                  </a:lnTo>
                  <a:lnTo>
                    <a:pt x="142" y="34"/>
                  </a:lnTo>
                  <a:lnTo>
                    <a:pt x="145" y="34"/>
                  </a:lnTo>
                  <a:lnTo>
                    <a:pt x="145" y="34"/>
                  </a:lnTo>
                  <a:lnTo>
                    <a:pt x="145" y="34"/>
                  </a:lnTo>
                  <a:lnTo>
                    <a:pt x="145" y="36"/>
                  </a:lnTo>
                  <a:lnTo>
                    <a:pt x="145" y="36"/>
                  </a:lnTo>
                  <a:lnTo>
                    <a:pt x="147" y="36"/>
                  </a:lnTo>
                  <a:lnTo>
                    <a:pt x="147" y="36"/>
                  </a:lnTo>
                  <a:lnTo>
                    <a:pt x="147" y="36"/>
                  </a:lnTo>
                  <a:lnTo>
                    <a:pt x="150" y="36"/>
                  </a:lnTo>
                  <a:lnTo>
                    <a:pt x="150" y="36"/>
                  </a:lnTo>
                  <a:lnTo>
                    <a:pt x="150" y="38"/>
                  </a:lnTo>
                  <a:lnTo>
                    <a:pt x="150" y="38"/>
                  </a:lnTo>
                  <a:lnTo>
                    <a:pt x="150" y="41"/>
                  </a:lnTo>
                  <a:lnTo>
                    <a:pt x="150" y="41"/>
                  </a:lnTo>
                  <a:lnTo>
                    <a:pt x="152" y="41"/>
                  </a:lnTo>
                  <a:lnTo>
                    <a:pt x="152" y="41"/>
                  </a:lnTo>
                  <a:lnTo>
                    <a:pt x="152" y="41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152" y="43"/>
                  </a:lnTo>
                  <a:lnTo>
                    <a:pt x="152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5"/>
                  </a:lnTo>
                  <a:lnTo>
                    <a:pt x="154" y="48"/>
                  </a:lnTo>
                  <a:lnTo>
                    <a:pt x="157" y="48"/>
                  </a:lnTo>
                  <a:lnTo>
                    <a:pt x="157" y="48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7" y="50"/>
                  </a:lnTo>
                  <a:lnTo>
                    <a:pt x="159" y="50"/>
                  </a:lnTo>
                  <a:lnTo>
                    <a:pt x="159" y="53"/>
                  </a:lnTo>
                  <a:lnTo>
                    <a:pt x="159" y="53"/>
                  </a:lnTo>
                  <a:lnTo>
                    <a:pt x="159" y="53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7"/>
                  </a:lnTo>
                  <a:lnTo>
                    <a:pt x="161" y="57"/>
                  </a:lnTo>
                  <a:lnTo>
                    <a:pt x="164" y="57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4" y="60"/>
                  </a:lnTo>
                  <a:lnTo>
                    <a:pt x="166" y="6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71" y="62"/>
                  </a:lnTo>
                  <a:lnTo>
                    <a:pt x="171" y="62"/>
                  </a:lnTo>
                  <a:lnTo>
                    <a:pt x="171" y="62"/>
                  </a:lnTo>
                  <a:lnTo>
                    <a:pt x="171" y="64"/>
                  </a:lnTo>
                  <a:lnTo>
                    <a:pt x="171" y="64"/>
                  </a:lnTo>
                  <a:lnTo>
                    <a:pt x="173" y="64"/>
                  </a:lnTo>
                  <a:lnTo>
                    <a:pt x="173" y="64"/>
                  </a:lnTo>
                  <a:lnTo>
                    <a:pt x="171" y="64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1" y="69"/>
                  </a:lnTo>
                  <a:lnTo>
                    <a:pt x="171" y="69"/>
                  </a:lnTo>
                  <a:lnTo>
                    <a:pt x="171" y="72"/>
                  </a:lnTo>
                  <a:lnTo>
                    <a:pt x="171" y="72"/>
                  </a:lnTo>
                  <a:lnTo>
                    <a:pt x="171" y="72"/>
                  </a:lnTo>
                  <a:lnTo>
                    <a:pt x="171" y="74"/>
                  </a:lnTo>
                  <a:lnTo>
                    <a:pt x="171" y="74"/>
                  </a:lnTo>
                  <a:lnTo>
                    <a:pt x="171" y="74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6"/>
                  </a:lnTo>
                  <a:lnTo>
                    <a:pt x="168" y="79"/>
                  </a:lnTo>
                  <a:lnTo>
                    <a:pt x="166" y="79"/>
                  </a:lnTo>
                  <a:lnTo>
                    <a:pt x="166" y="79"/>
                  </a:lnTo>
                  <a:lnTo>
                    <a:pt x="166" y="79"/>
                  </a:lnTo>
                  <a:lnTo>
                    <a:pt x="166" y="81"/>
                  </a:lnTo>
                  <a:lnTo>
                    <a:pt x="166" y="81"/>
                  </a:lnTo>
                  <a:lnTo>
                    <a:pt x="166" y="81"/>
                  </a:lnTo>
                  <a:lnTo>
                    <a:pt x="166" y="83"/>
                  </a:lnTo>
                  <a:lnTo>
                    <a:pt x="164" y="83"/>
                  </a:lnTo>
                  <a:lnTo>
                    <a:pt x="164" y="83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4" y="88"/>
                  </a:lnTo>
                  <a:lnTo>
                    <a:pt x="164" y="88"/>
                  </a:lnTo>
                  <a:lnTo>
                    <a:pt x="164" y="88"/>
                  </a:lnTo>
                  <a:lnTo>
                    <a:pt x="161" y="88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90"/>
                  </a:lnTo>
                  <a:lnTo>
                    <a:pt x="161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9" y="93"/>
                  </a:lnTo>
                  <a:lnTo>
                    <a:pt x="157" y="93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7" y="95"/>
                  </a:lnTo>
                  <a:lnTo>
                    <a:pt x="154" y="95"/>
                  </a:lnTo>
                  <a:lnTo>
                    <a:pt x="154" y="95"/>
                  </a:lnTo>
                  <a:lnTo>
                    <a:pt x="154" y="95"/>
                  </a:lnTo>
                  <a:lnTo>
                    <a:pt x="154" y="98"/>
                  </a:lnTo>
                  <a:lnTo>
                    <a:pt x="152" y="98"/>
                  </a:lnTo>
                  <a:lnTo>
                    <a:pt x="152" y="98"/>
                  </a:lnTo>
                  <a:lnTo>
                    <a:pt x="152" y="98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100"/>
                  </a:lnTo>
                  <a:lnTo>
                    <a:pt x="152" y="102"/>
                  </a:lnTo>
                  <a:lnTo>
                    <a:pt x="150" y="102"/>
                  </a:lnTo>
                  <a:lnTo>
                    <a:pt x="150" y="102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5"/>
                  </a:lnTo>
                  <a:lnTo>
                    <a:pt x="150" y="107"/>
                  </a:lnTo>
                  <a:lnTo>
                    <a:pt x="150" y="107"/>
                  </a:lnTo>
                  <a:lnTo>
                    <a:pt x="150" y="109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45" y="109"/>
                  </a:lnTo>
                  <a:lnTo>
                    <a:pt x="145" y="112"/>
                  </a:lnTo>
                  <a:lnTo>
                    <a:pt x="145" y="112"/>
                  </a:lnTo>
                  <a:lnTo>
                    <a:pt x="145" y="112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4"/>
                  </a:lnTo>
                  <a:lnTo>
                    <a:pt x="145" y="117"/>
                  </a:lnTo>
                  <a:lnTo>
                    <a:pt x="145" y="117"/>
                  </a:lnTo>
                  <a:lnTo>
                    <a:pt x="142" y="117"/>
                  </a:lnTo>
                  <a:lnTo>
                    <a:pt x="142" y="119"/>
                  </a:lnTo>
                  <a:lnTo>
                    <a:pt x="142" y="119"/>
                  </a:lnTo>
                  <a:lnTo>
                    <a:pt x="140" y="119"/>
                  </a:lnTo>
                  <a:lnTo>
                    <a:pt x="140" y="119"/>
                  </a:lnTo>
                  <a:lnTo>
                    <a:pt x="140" y="119"/>
                  </a:lnTo>
                  <a:lnTo>
                    <a:pt x="138" y="119"/>
                  </a:lnTo>
                  <a:lnTo>
                    <a:pt x="138" y="119"/>
                  </a:lnTo>
                  <a:lnTo>
                    <a:pt x="138" y="117"/>
                  </a:lnTo>
                  <a:lnTo>
                    <a:pt x="138" y="117"/>
                  </a:lnTo>
                  <a:lnTo>
                    <a:pt x="135" y="117"/>
                  </a:lnTo>
                  <a:lnTo>
                    <a:pt x="135" y="117"/>
                  </a:lnTo>
                  <a:lnTo>
                    <a:pt x="135" y="114"/>
                  </a:lnTo>
                  <a:lnTo>
                    <a:pt x="138" y="114"/>
                  </a:lnTo>
                  <a:lnTo>
                    <a:pt x="138" y="114"/>
                  </a:lnTo>
                  <a:lnTo>
                    <a:pt x="138" y="114"/>
                  </a:lnTo>
                  <a:lnTo>
                    <a:pt x="135" y="114"/>
                  </a:lnTo>
                  <a:lnTo>
                    <a:pt x="135" y="114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7"/>
                  </a:lnTo>
                  <a:lnTo>
                    <a:pt x="133" y="119"/>
                  </a:lnTo>
                  <a:lnTo>
                    <a:pt x="133" y="119"/>
                  </a:lnTo>
                  <a:lnTo>
                    <a:pt x="131" y="119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31" y="121"/>
                  </a:lnTo>
                  <a:lnTo>
                    <a:pt x="128" y="121"/>
                  </a:lnTo>
                  <a:lnTo>
                    <a:pt x="128" y="124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28" y="124"/>
                  </a:lnTo>
                  <a:lnTo>
                    <a:pt x="128" y="126"/>
                  </a:lnTo>
                  <a:lnTo>
                    <a:pt x="128" y="126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28"/>
                  </a:lnTo>
                  <a:lnTo>
                    <a:pt x="128" y="131"/>
                  </a:lnTo>
                  <a:lnTo>
                    <a:pt x="128" y="131"/>
                  </a:lnTo>
                  <a:lnTo>
                    <a:pt x="128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5"/>
                  </a:lnTo>
                  <a:lnTo>
                    <a:pt x="126" y="138"/>
                  </a:lnTo>
                  <a:lnTo>
                    <a:pt x="126" y="138"/>
                  </a:lnTo>
                  <a:lnTo>
                    <a:pt x="126" y="140"/>
                  </a:lnTo>
                  <a:lnTo>
                    <a:pt x="126" y="140"/>
                  </a:lnTo>
                  <a:lnTo>
                    <a:pt x="128" y="140"/>
                  </a:lnTo>
                  <a:lnTo>
                    <a:pt x="128" y="143"/>
                  </a:lnTo>
                  <a:lnTo>
                    <a:pt x="128" y="143"/>
                  </a:lnTo>
                  <a:lnTo>
                    <a:pt x="128" y="145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8" y="145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50"/>
                  </a:lnTo>
                  <a:lnTo>
                    <a:pt x="128" y="150"/>
                  </a:lnTo>
                  <a:lnTo>
                    <a:pt x="128" y="152"/>
                  </a:lnTo>
                  <a:lnTo>
                    <a:pt x="131" y="152"/>
                  </a:lnTo>
                  <a:lnTo>
                    <a:pt x="131" y="152"/>
                  </a:lnTo>
                  <a:lnTo>
                    <a:pt x="131" y="154"/>
                  </a:lnTo>
                  <a:lnTo>
                    <a:pt x="128" y="154"/>
                  </a:lnTo>
                  <a:lnTo>
                    <a:pt x="128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6" y="154"/>
                  </a:lnTo>
                  <a:lnTo>
                    <a:pt x="123" y="154"/>
                  </a:lnTo>
                  <a:lnTo>
                    <a:pt x="123" y="154"/>
                  </a:lnTo>
                  <a:lnTo>
                    <a:pt x="123" y="154"/>
                  </a:lnTo>
                  <a:lnTo>
                    <a:pt x="121" y="154"/>
                  </a:lnTo>
                  <a:lnTo>
                    <a:pt x="121" y="154"/>
                  </a:lnTo>
                  <a:lnTo>
                    <a:pt x="119" y="154"/>
                  </a:lnTo>
                  <a:lnTo>
                    <a:pt x="119" y="154"/>
                  </a:lnTo>
                  <a:lnTo>
                    <a:pt x="119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6" y="154"/>
                  </a:lnTo>
                  <a:lnTo>
                    <a:pt x="114" y="154"/>
                  </a:lnTo>
                  <a:lnTo>
                    <a:pt x="114" y="154"/>
                  </a:lnTo>
                  <a:lnTo>
                    <a:pt x="114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09" y="157"/>
                  </a:lnTo>
                  <a:lnTo>
                    <a:pt x="109" y="157"/>
                  </a:lnTo>
                  <a:lnTo>
                    <a:pt x="107" y="157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59"/>
                  </a:lnTo>
                  <a:lnTo>
                    <a:pt x="107" y="162"/>
                  </a:lnTo>
                  <a:lnTo>
                    <a:pt x="105" y="162"/>
                  </a:lnTo>
                  <a:lnTo>
                    <a:pt x="105" y="162"/>
                  </a:lnTo>
                  <a:lnTo>
                    <a:pt x="105" y="162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4"/>
                  </a:lnTo>
                  <a:lnTo>
                    <a:pt x="105" y="166"/>
                  </a:lnTo>
                  <a:lnTo>
                    <a:pt x="105" y="166"/>
                  </a:lnTo>
                  <a:lnTo>
                    <a:pt x="102" y="166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102" y="171"/>
                  </a:lnTo>
                  <a:lnTo>
                    <a:pt x="102" y="171"/>
                  </a:lnTo>
                  <a:lnTo>
                    <a:pt x="102" y="171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102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6"/>
                  </a:lnTo>
                  <a:lnTo>
                    <a:pt x="100" y="178"/>
                  </a:lnTo>
                  <a:lnTo>
                    <a:pt x="97" y="178"/>
                  </a:lnTo>
                  <a:lnTo>
                    <a:pt x="97" y="178"/>
                  </a:lnTo>
                  <a:lnTo>
                    <a:pt x="97" y="178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0" y="181"/>
                  </a:lnTo>
                  <a:lnTo>
                    <a:pt x="90" y="181"/>
                  </a:lnTo>
                  <a:lnTo>
                    <a:pt x="90" y="181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3" y="181"/>
                  </a:lnTo>
                  <a:lnTo>
                    <a:pt x="83" y="181"/>
                  </a:lnTo>
                  <a:lnTo>
                    <a:pt x="83" y="181"/>
                  </a:lnTo>
                  <a:lnTo>
                    <a:pt x="81" y="181"/>
                  </a:lnTo>
                  <a:lnTo>
                    <a:pt x="81" y="181"/>
                  </a:lnTo>
                  <a:lnTo>
                    <a:pt x="81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9" y="183"/>
                  </a:lnTo>
                  <a:lnTo>
                    <a:pt x="76" y="183"/>
                  </a:lnTo>
                  <a:lnTo>
                    <a:pt x="76" y="185"/>
                  </a:lnTo>
                  <a:lnTo>
                    <a:pt x="76" y="185"/>
                  </a:lnTo>
                  <a:lnTo>
                    <a:pt x="76" y="185"/>
                  </a:lnTo>
                  <a:lnTo>
                    <a:pt x="76" y="188"/>
                  </a:lnTo>
                  <a:lnTo>
                    <a:pt x="74" y="188"/>
                  </a:lnTo>
                  <a:lnTo>
                    <a:pt x="74" y="188"/>
                  </a:lnTo>
                  <a:lnTo>
                    <a:pt x="74" y="188"/>
                  </a:lnTo>
                  <a:lnTo>
                    <a:pt x="74" y="190"/>
                  </a:lnTo>
                  <a:lnTo>
                    <a:pt x="74" y="190"/>
                  </a:lnTo>
                  <a:lnTo>
                    <a:pt x="74" y="190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2"/>
                  </a:lnTo>
                  <a:lnTo>
                    <a:pt x="74" y="195"/>
                  </a:lnTo>
                  <a:lnTo>
                    <a:pt x="74" y="195"/>
                  </a:lnTo>
                  <a:lnTo>
                    <a:pt x="74" y="195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4" y="199"/>
                  </a:lnTo>
                  <a:lnTo>
                    <a:pt x="71" y="199"/>
                  </a:lnTo>
                  <a:lnTo>
                    <a:pt x="71" y="199"/>
                  </a:lnTo>
                  <a:lnTo>
                    <a:pt x="71" y="199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71" y="202"/>
                  </a:lnTo>
                  <a:lnTo>
                    <a:pt x="69" y="202"/>
                  </a:lnTo>
                  <a:lnTo>
                    <a:pt x="69" y="204"/>
                  </a:lnTo>
                  <a:lnTo>
                    <a:pt x="69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4" y="204"/>
                  </a:lnTo>
                  <a:lnTo>
                    <a:pt x="62" y="204"/>
                  </a:lnTo>
                  <a:lnTo>
                    <a:pt x="62" y="204"/>
                  </a:lnTo>
                  <a:lnTo>
                    <a:pt x="62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57" y="204"/>
                  </a:lnTo>
                  <a:lnTo>
                    <a:pt x="57" y="204"/>
                  </a:lnTo>
                  <a:lnTo>
                    <a:pt x="57" y="204"/>
                  </a:lnTo>
                  <a:lnTo>
                    <a:pt x="55" y="204"/>
                  </a:lnTo>
                  <a:lnTo>
                    <a:pt x="55" y="204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50" y="204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3" y="207"/>
                  </a:lnTo>
                  <a:lnTo>
                    <a:pt x="41" y="207"/>
                  </a:lnTo>
                  <a:lnTo>
                    <a:pt x="41" y="209"/>
                  </a:lnTo>
                  <a:lnTo>
                    <a:pt x="41" y="209"/>
                  </a:lnTo>
                  <a:lnTo>
                    <a:pt x="41" y="209"/>
                  </a:lnTo>
                  <a:lnTo>
                    <a:pt x="38" y="209"/>
                  </a:lnTo>
                  <a:lnTo>
                    <a:pt x="38" y="209"/>
                  </a:lnTo>
                  <a:lnTo>
                    <a:pt x="38" y="211"/>
                  </a:lnTo>
                  <a:lnTo>
                    <a:pt x="38" y="211"/>
                  </a:lnTo>
                  <a:lnTo>
                    <a:pt x="36" y="211"/>
                  </a:lnTo>
                  <a:lnTo>
                    <a:pt x="36" y="209"/>
                  </a:lnTo>
                  <a:lnTo>
                    <a:pt x="36" y="209"/>
                  </a:lnTo>
                  <a:lnTo>
                    <a:pt x="34" y="209"/>
                  </a:lnTo>
                  <a:lnTo>
                    <a:pt x="34" y="211"/>
                  </a:lnTo>
                  <a:lnTo>
                    <a:pt x="34" y="211"/>
                  </a:lnTo>
                  <a:lnTo>
                    <a:pt x="34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29" y="211"/>
                  </a:lnTo>
                  <a:lnTo>
                    <a:pt x="29" y="211"/>
                  </a:lnTo>
                  <a:lnTo>
                    <a:pt x="29" y="214"/>
                  </a:lnTo>
                  <a:lnTo>
                    <a:pt x="26" y="214"/>
                  </a:lnTo>
                  <a:lnTo>
                    <a:pt x="26" y="214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26" y="211"/>
                  </a:lnTo>
                  <a:lnTo>
                    <a:pt x="24" y="211"/>
                  </a:lnTo>
                  <a:lnTo>
                    <a:pt x="24" y="209"/>
                  </a:lnTo>
                  <a:lnTo>
                    <a:pt x="24" y="209"/>
                  </a:lnTo>
                  <a:lnTo>
                    <a:pt x="24" y="209"/>
                  </a:lnTo>
                  <a:lnTo>
                    <a:pt x="24" y="207"/>
                  </a:lnTo>
                  <a:lnTo>
                    <a:pt x="24" y="207"/>
                  </a:lnTo>
                  <a:lnTo>
                    <a:pt x="24" y="207"/>
                  </a:lnTo>
                  <a:lnTo>
                    <a:pt x="22" y="207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9" y="199"/>
                  </a:lnTo>
                  <a:lnTo>
                    <a:pt x="19" y="199"/>
                  </a:lnTo>
                  <a:lnTo>
                    <a:pt x="19" y="197"/>
                  </a:lnTo>
                  <a:lnTo>
                    <a:pt x="19" y="197"/>
                  </a:lnTo>
                  <a:lnTo>
                    <a:pt x="19" y="197"/>
                  </a:lnTo>
                  <a:lnTo>
                    <a:pt x="19" y="195"/>
                  </a:lnTo>
                  <a:lnTo>
                    <a:pt x="19" y="195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9" y="192"/>
                  </a:lnTo>
                  <a:lnTo>
                    <a:pt x="17" y="192"/>
                  </a:lnTo>
                  <a:lnTo>
                    <a:pt x="17" y="192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7" y="188"/>
                  </a:lnTo>
                  <a:lnTo>
                    <a:pt x="15" y="188"/>
                  </a:lnTo>
                  <a:lnTo>
                    <a:pt x="15" y="188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2" y="185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1"/>
                  </a:lnTo>
                  <a:lnTo>
                    <a:pt x="12" y="181"/>
                  </a:lnTo>
                  <a:lnTo>
                    <a:pt x="10" y="181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8"/>
                  </a:lnTo>
                  <a:lnTo>
                    <a:pt x="10" y="176"/>
                  </a:lnTo>
                  <a:lnTo>
                    <a:pt x="10" y="176"/>
                  </a:lnTo>
                  <a:lnTo>
                    <a:pt x="8" y="176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8" y="173"/>
                  </a:lnTo>
                  <a:lnTo>
                    <a:pt x="5" y="173"/>
                  </a:lnTo>
                  <a:lnTo>
                    <a:pt x="5" y="171"/>
                  </a:lnTo>
                  <a:lnTo>
                    <a:pt x="5" y="171"/>
                  </a:lnTo>
                  <a:lnTo>
                    <a:pt x="5" y="171"/>
                  </a:lnTo>
                  <a:lnTo>
                    <a:pt x="5" y="169"/>
                  </a:lnTo>
                  <a:lnTo>
                    <a:pt x="5" y="169"/>
                  </a:lnTo>
                  <a:lnTo>
                    <a:pt x="5" y="169"/>
                  </a:lnTo>
                  <a:lnTo>
                    <a:pt x="3" y="169"/>
                  </a:lnTo>
                  <a:lnTo>
                    <a:pt x="3" y="166"/>
                  </a:lnTo>
                  <a:lnTo>
                    <a:pt x="3" y="166"/>
                  </a:lnTo>
                  <a:lnTo>
                    <a:pt x="3" y="166"/>
                  </a:lnTo>
                  <a:lnTo>
                    <a:pt x="3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7"/>
                  </a:lnTo>
                  <a:lnTo>
                    <a:pt x="3" y="157"/>
                  </a:lnTo>
                  <a:lnTo>
                    <a:pt x="3" y="157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4"/>
                  </a:lnTo>
                  <a:lnTo>
                    <a:pt x="3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8" y="152"/>
                  </a:lnTo>
                  <a:lnTo>
                    <a:pt x="8" y="150"/>
                  </a:lnTo>
                  <a:lnTo>
                    <a:pt x="8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0" y="150"/>
                  </a:lnTo>
                  <a:lnTo>
                    <a:pt x="12" y="150"/>
                  </a:lnTo>
                  <a:lnTo>
                    <a:pt x="12" y="150"/>
                  </a:lnTo>
                  <a:lnTo>
                    <a:pt x="12" y="147"/>
                  </a:lnTo>
                  <a:lnTo>
                    <a:pt x="12" y="147"/>
                  </a:lnTo>
                  <a:lnTo>
                    <a:pt x="15" y="147"/>
                  </a:lnTo>
                  <a:lnTo>
                    <a:pt x="15" y="147"/>
                  </a:lnTo>
                  <a:lnTo>
                    <a:pt x="15" y="147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7"/>
                  </a:lnTo>
                  <a:lnTo>
                    <a:pt x="17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19" y="145"/>
                  </a:lnTo>
                  <a:lnTo>
                    <a:pt x="22" y="145"/>
                  </a:lnTo>
                  <a:lnTo>
                    <a:pt x="22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4" y="145"/>
                  </a:lnTo>
                  <a:lnTo>
                    <a:pt x="26" y="145"/>
                  </a:lnTo>
                  <a:lnTo>
                    <a:pt x="26" y="143"/>
                  </a:lnTo>
                  <a:lnTo>
                    <a:pt x="26" y="143"/>
                  </a:lnTo>
                  <a:lnTo>
                    <a:pt x="26" y="143"/>
                  </a:lnTo>
                  <a:lnTo>
                    <a:pt x="29" y="143"/>
                  </a:lnTo>
                  <a:lnTo>
                    <a:pt x="29" y="143"/>
                  </a:lnTo>
                  <a:lnTo>
                    <a:pt x="29" y="143"/>
                  </a:lnTo>
                  <a:lnTo>
                    <a:pt x="31" y="143"/>
                  </a:lnTo>
                  <a:lnTo>
                    <a:pt x="31" y="143"/>
                  </a:lnTo>
                  <a:lnTo>
                    <a:pt x="31" y="140"/>
                  </a:lnTo>
                  <a:lnTo>
                    <a:pt x="31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6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38" y="138"/>
                  </a:lnTo>
                  <a:lnTo>
                    <a:pt x="41" y="138"/>
                  </a:lnTo>
                  <a:lnTo>
                    <a:pt x="41" y="138"/>
                  </a:lnTo>
                  <a:lnTo>
                    <a:pt x="43" y="138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3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5" y="135"/>
                  </a:lnTo>
                  <a:lnTo>
                    <a:pt x="48" y="135"/>
                  </a:lnTo>
                  <a:lnTo>
                    <a:pt x="48" y="135"/>
                  </a:lnTo>
                  <a:lnTo>
                    <a:pt x="48" y="135"/>
                  </a:lnTo>
                  <a:lnTo>
                    <a:pt x="50" y="135"/>
                  </a:lnTo>
                  <a:lnTo>
                    <a:pt x="50" y="135"/>
                  </a:lnTo>
                  <a:lnTo>
                    <a:pt x="50" y="133"/>
                  </a:lnTo>
                  <a:lnTo>
                    <a:pt x="50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2" y="133"/>
                  </a:lnTo>
                  <a:lnTo>
                    <a:pt x="55" y="133"/>
                  </a:lnTo>
                  <a:lnTo>
                    <a:pt x="55" y="133"/>
                  </a:lnTo>
                  <a:lnTo>
                    <a:pt x="55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57" y="131"/>
                  </a:lnTo>
                  <a:lnTo>
                    <a:pt x="60" y="131"/>
                  </a:lnTo>
                  <a:lnTo>
                    <a:pt x="60" y="131"/>
                  </a:lnTo>
                  <a:lnTo>
                    <a:pt x="60" y="131"/>
                  </a:lnTo>
                  <a:lnTo>
                    <a:pt x="60" y="128"/>
                  </a:lnTo>
                  <a:lnTo>
                    <a:pt x="62" y="128"/>
                  </a:lnTo>
                  <a:lnTo>
                    <a:pt x="62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4" y="128"/>
                  </a:lnTo>
                  <a:lnTo>
                    <a:pt x="67" y="128"/>
                  </a:lnTo>
                  <a:lnTo>
                    <a:pt x="67" y="128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7" y="124"/>
                  </a:lnTo>
                  <a:lnTo>
                    <a:pt x="69" y="124"/>
                  </a:lnTo>
                  <a:lnTo>
                    <a:pt x="69" y="124"/>
                  </a:lnTo>
                  <a:lnTo>
                    <a:pt x="69" y="124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19"/>
                  </a:lnTo>
                  <a:lnTo>
                    <a:pt x="69" y="119"/>
                  </a:lnTo>
                  <a:lnTo>
                    <a:pt x="71" y="119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4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71" y="109"/>
                  </a:lnTo>
                  <a:lnTo>
                    <a:pt x="71" y="109"/>
                  </a:lnTo>
                  <a:lnTo>
                    <a:pt x="74" y="109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4" y="102"/>
                  </a:lnTo>
                  <a:lnTo>
                    <a:pt x="74" y="102"/>
                  </a:lnTo>
                  <a:lnTo>
                    <a:pt x="74" y="102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6" y="100"/>
                  </a:lnTo>
                  <a:lnTo>
                    <a:pt x="76" y="98"/>
                  </a:lnTo>
                  <a:lnTo>
                    <a:pt x="76" y="98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5"/>
                  </a:lnTo>
                  <a:lnTo>
                    <a:pt x="76" y="93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9" y="90"/>
                  </a:lnTo>
                  <a:lnTo>
                    <a:pt x="79" y="88"/>
                  </a:lnTo>
                  <a:lnTo>
                    <a:pt x="79" y="88"/>
                  </a:lnTo>
                  <a:lnTo>
                    <a:pt x="79" y="88"/>
                  </a:lnTo>
                  <a:lnTo>
                    <a:pt x="79" y="86"/>
                  </a:lnTo>
                  <a:lnTo>
                    <a:pt x="79" y="86"/>
                  </a:lnTo>
                  <a:lnTo>
                    <a:pt x="79" y="86"/>
                  </a:lnTo>
                  <a:lnTo>
                    <a:pt x="81" y="86"/>
                  </a:lnTo>
                  <a:lnTo>
                    <a:pt x="81" y="83"/>
                  </a:lnTo>
                  <a:lnTo>
                    <a:pt x="81" y="83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1" y="81"/>
                  </a:lnTo>
                  <a:lnTo>
                    <a:pt x="81" y="79"/>
                  </a:lnTo>
                  <a:lnTo>
                    <a:pt x="81" y="79"/>
                  </a:lnTo>
                  <a:lnTo>
                    <a:pt x="83" y="79"/>
                  </a:lnTo>
                  <a:lnTo>
                    <a:pt x="83" y="76"/>
                  </a:lnTo>
                  <a:lnTo>
                    <a:pt x="83" y="76"/>
                  </a:lnTo>
                  <a:lnTo>
                    <a:pt x="83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4"/>
                  </a:lnTo>
                  <a:lnTo>
                    <a:pt x="81" y="72"/>
                  </a:lnTo>
                  <a:lnTo>
                    <a:pt x="79" y="72"/>
                  </a:lnTo>
                  <a:lnTo>
                    <a:pt x="79" y="72"/>
                  </a:lnTo>
                  <a:lnTo>
                    <a:pt x="79" y="72"/>
                  </a:lnTo>
                  <a:lnTo>
                    <a:pt x="79" y="69"/>
                  </a:lnTo>
                  <a:lnTo>
                    <a:pt x="79" y="69"/>
                  </a:lnTo>
                  <a:lnTo>
                    <a:pt x="79" y="69"/>
                  </a:lnTo>
                  <a:lnTo>
                    <a:pt x="79" y="67"/>
                  </a:lnTo>
                  <a:lnTo>
                    <a:pt x="79" y="67"/>
                  </a:lnTo>
                  <a:lnTo>
                    <a:pt x="76" y="67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6" y="64"/>
                  </a:lnTo>
                  <a:lnTo>
                    <a:pt x="74" y="64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1" y="57"/>
                  </a:lnTo>
                  <a:lnTo>
                    <a:pt x="71" y="57"/>
                  </a:lnTo>
                  <a:lnTo>
                    <a:pt x="71" y="55"/>
                  </a:lnTo>
                  <a:lnTo>
                    <a:pt x="71" y="55"/>
                  </a:lnTo>
                  <a:lnTo>
                    <a:pt x="71" y="55"/>
                  </a:lnTo>
                  <a:lnTo>
                    <a:pt x="71" y="53"/>
                  </a:lnTo>
                  <a:lnTo>
                    <a:pt x="71" y="53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74" y="50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1"/>
                  </a:lnTo>
                  <a:lnTo>
                    <a:pt x="76" y="41"/>
                  </a:lnTo>
                  <a:lnTo>
                    <a:pt x="76" y="41"/>
                  </a:lnTo>
                  <a:lnTo>
                    <a:pt x="76" y="38"/>
                  </a:lnTo>
                  <a:lnTo>
                    <a:pt x="76" y="38"/>
                  </a:lnTo>
                  <a:lnTo>
                    <a:pt x="79" y="38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79" y="31"/>
                  </a:lnTo>
                  <a:lnTo>
                    <a:pt x="81" y="31"/>
                  </a:lnTo>
                  <a:lnTo>
                    <a:pt x="81" y="31"/>
                  </a:lnTo>
                  <a:lnTo>
                    <a:pt x="81" y="29"/>
                  </a:lnTo>
                  <a:lnTo>
                    <a:pt x="81" y="29"/>
                  </a:lnTo>
                  <a:lnTo>
                    <a:pt x="79" y="29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81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6" y="24"/>
                  </a:lnTo>
                  <a:lnTo>
                    <a:pt x="86" y="26"/>
                  </a:lnTo>
                  <a:lnTo>
                    <a:pt x="86" y="26"/>
                  </a:lnTo>
                  <a:lnTo>
                    <a:pt x="86" y="24"/>
                  </a:lnTo>
                  <a:lnTo>
                    <a:pt x="86" y="24"/>
                  </a:lnTo>
                  <a:lnTo>
                    <a:pt x="88" y="24"/>
                  </a:lnTo>
                  <a:lnTo>
                    <a:pt x="88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8" y="22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8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86" y="17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5"/>
                  </a:lnTo>
                  <a:lnTo>
                    <a:pt x="86" y="12"/>
                  </a:lnTo>
                  <a:lnTo>
                    <a:pt x="86" y="12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86" y="8"/>
                  </a:lnTo>
                  <a:lnTo>
                    <a:pt x="86" y="8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5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3"/>
                  </a:lnTo>
                  <a:lnTo>
                    <a:pt x="86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0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5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97" y="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7" name="Freeform 269"/>
            <p:cNvSpPr>
              <a:spLocks/>
            </p:cNvSpPr>
            <p:nvPr/>
          </p:nvSpPr>
          <p:spPr bwMode="auto">
            <a:xfrm>
              <a:off x="3059113" y="3321050"/>
              <a:ext cx="179388" cy="146050"/>
            </a:xfrm>
            <a:custGeom>
              <a:avLst/>
              <a:gdLst/>
              <a:ahLst/>
              <a:cxnLst>
                <a:cxn ang="0">
                  <a:pos x="14" y="47"/>
                </a:cxn>
                <a:cxn ang="0">
                  <a:pos x="19" y="54"/>
                </a:cxn>
                <a:cxn ang="0">
                  <a:pos x="21" y="57"/>
                </a:cxn>
                <a:cxn ang="0">
                  <a:pos x="26" y="52"/>
                </a:cxn>
                <a:cxn ang="0">
                  <a:pos x="31" y="47"/>
                </a:cxn>
                <a:cxn ang="0">
                  <a:pos x="40" y="50"/>
                </a:cxn>
                <a:cxn ang="0">
                  <a:pos x="45" y="50"/>
                </a:cxn>
                <a:cxn ang="0">
                  <a:pos x="50" y="47"/>
                </a:cxn>
                <a:cxn ang="0">
                  <a:pos x="47" y="45"/>
                </a:cxn>
                <a:cxn ang="0">
                  <a:pos x="50" y="50"/>
                </a:cxn>
                <a:cxn ang="0">
                  <a:pos x="57" y="50"/>
                </a:cxn>
                <a:cxn ang="0">
                  <a:pos x="57" y="47"/>
                </a:cxn>
                <a:cxn ang="0">
                  <a:pos x="59" y="45"/>
                </a:cxn>
                <a:cxn ang="0">
                  <a:pos x="64" y="47"/>
                </a:cxn>
                <a:cxn ang="0">
                  <a:pos x="68" y="43"/>
                </a:cxn>
                <a:cxn ang="0">
                  <a:pos x="73" y="36"/>
                </a:cxn>
                <a:cxn ang="0">
                  <a:pos x="78" y="31"/>
                </a:cxn>
                <a:cxn ang="0">
                  <a:pos x="83" y="28"/>
                </a:cxn>
                <a:cxn ang="0">
                  <a:pos x="87" y="24"/>
                </a:cxn>
                <a:cxn ang="0">
                  <a:pos x="92" y="17"/>
                </a:cxn>
                <a:cxn ang="0">
                  <a:pos x="97" y="12"/>
                </a:cxn>
                <a:cxn ang="0">
                  <a:pos x="102" y="7"/>
                </a:cxn>
                <a:cxn ang="0">
                  <a:pos x="106" y="2"/>
                </a:cxn>
                <a:cxn ang="0">
                  <a:pos x="109" y="7"/>
                </a:cxn>
                <a:cxn ang="0">
                  <a:pos x="111" y="12"/>
                </a:cxn>
                <a:cxn ang="0">
                  <a:pos x="113" y="19"/>
                </a:cxn>
                <a:cxn ang="0">
                  <a:pos x="113" y="28"/>
                </a:cxn>
                <a:cxn ang="0">
                  <a:pos x="109" y="33"/>
                </a:cxn>
                <a:cxn ang="0">
                  <a:pos x="106" y="28"/>
                </a:cxn>
                <a:cxn ang="0">
                  <a:pos x="102" y="31"/>
                </a:cxn>
                <a:cxn ang="0">
                  <a:pos x="102" y="40"/>
                </a:cxn>
                <a:cxn ang="0">
                  <a:pos x="102" y="47"/>
                </a:cxn>
                <a:cxn ang="0">
                  <a:pos x="106" y="52"/>
                </a:cxn>
                <a:cxn ang="0">
                  <a:pos x="99" y="52"/>
                </a:cxn>
                <a:cxn ang="0">
                  <a:pos x="95" y="57"/>
                </a:cxn>
                <a:cxn ang="0">
                  <a:pos x="95" y="64"/>
                </a:cxn>
                <a:cxn ang="0">
                  <a:pos x="92" y="71"/>
                </a:cxn>
                <a:cxn ang="0">
                  <a:pos x="87" y="78"/>
                </a:cxn>
                <a:cxn ang="0">
                  <a:pos x="87" y="88"/>
                </a:cxn>
                <a:cxn ang="0">
                  <a:pos x="83" y="92"/>
                </a:cxn>
                <a:cxn ang="0">
                  <a:pos x="76" y="90"/>
                </a:cxn>
                <a:cxn ang="0">
                  <a:pos x="66" y="88"/>
                </a:cxn>
                <a:cxn ang="0">
                  <a:pos x="59" y="85"/>
                </a:cxn>
                <a:cxn ang="0">
                  <a:pos x="52" y="85"/>
                </a:cxn>
                <a:cxn ang="0">
                  <a:pos x="42" y="83"/>
                </a:cxn>
                <a:cxn ang="0">
                  <a:pos x="35" y="83"/>
                </a:cxn>
                <a:cxn ang="0">
                  <a:pos x="28" y="81"/>
                </a:cxn>
                <a:cxn ang="0">
                  <a:pos x="21" y="78"/>
                </a:cxn>
                <a:cxn ang="0">
                  <a:pos x="16" y="73"/>
                </a:cxn>
                <a:cxn ang="0">
                  <a:pos x="16" y="64"/>
                </a:cxn>
                <a:cxn ang="0">
                  <a:pos x="14" y="57"/>
                </a:cxn>
                <a:cxn ang="0">
                  <a:pos x="7" y="52"/>
                </a:cxn>
                <a:cxn ang="0">
                  <a:pos x="2" y="47"/>
                </a:cxn>
                <a:cxn ang="0">
                  <a:pos x="2" y="40"/>
                </a:cxn>
                <a:cxn ang="0">
                  <a:pos x="7" y="40"/>
                </a:cxn>
                <a:cxn ang="0">
                  <a:pos x="7" y="40"/>
                </a:cxn>
                <a:cxn ang="0">
                  <a:pos x="7" y="45"/>
                </a:cxn>
                <a:cxn ang="0">
                  <a:pos x="9" y="45"/>
                </a:cxn>
              </a:cxnLst>
              <a:rect l="0" t="0" r="r" b="b"/>
              <a:pathLst>
                <a:path w="113" h="92">
                  <a:moveTo>
                    <a:pt x="9" y="43"/>
                  </a:moveTo>
                  <a:lnTo>
                    <a:pt x="12" y="43"/>
                  </a:lnTo>
                  <a:lnTo>
                    <a:pt x="12" y="43"/>
                  </a:lnTo>
                  <a:lnTo>
                    <a:pt x="12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6" y="50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4"/>
                  </a:lnTo>
                  <a:lnTo>
                    <a:pt x="16" y="54"/>
                  </a:lnTo>
                  <a:lnTo>
                    <a:pt x="16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50"/>
                  </a:lnTo>
                  <a:lnTo>
                    <a:pt x="35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2" y="50"/>
                  </a:lnTo>
                  <a:lnTo>
                    <a:pt x="42" y="50"/>
                  </a:lnTo>
                  <a:lnTo>
                    <a:pt x="42" y="50"/>
                  </a:lnTo>
                  <a:lnTo>
                    <a:pt x="42" y="47"/>
                  </a:lnTo>
                  <a:lnTo>
                    <a:pt x="45" y="47"/>
                  </a:lnTo>
                  <a:lnTo>
                    <a:pt x="45" y="50"/>
                  </a:lnTo>
                  <a:lnTo>
                    <a:pt x="45" y="50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2" y="50"/>
                  </a:lnTo>
                  <a:lnTo>
                    <a:pt x="52" y="50"/>
                  </a:lnTo>
                  <a:lnTo>
                    <a:pt x="52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7" y="47"/>
                  </a:lnTo>
                  <a:lnTo>
                    <a:pt x="57" y="47"/>
                  </a:lnTo>
                  <a:lnTo>
                    <a:pt x="59" y="47"/>
                  </a:lnTo>
                  <a:lnTo>
                    <a:pt x="59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9" y="45"/>
                  </a:lnTo>
                  <a:lnTo>
                    <a:pt x="59" y="43"/>
                  </a:lnTo>
                  <a:lnTo>
                    <a:pt x="59" y="43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5"/>
                  </a:lnTo>
                  <a:lnTo>
                    <a:pt x="64" y="45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8" y="43"/>
                  </a:lnTo>
                  <a:lnTo>
                    <a:pt x="68" y="43"/>
                  </a:lnTo>
                  <a:lnTo>
                    <a:pt x="68" y="43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6"/>
                  </a:lnTo>
                  <a:lnTo>
                    <a:pt x="73" y="36"/>
                  </a:lnTo>
                  <a:lnTo>
                    <a:pt x="76" y="36"/>
                  </a:lnTo>
                  <a:lnTo>
                    <a:pt x="76" y="36"/>
                  </a:lnTo>
                  <a:lnTo>
                    <a:pt x="76" y="36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8" y="33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6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2" y="19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5" y="17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9"/>
                  </a:lnTo>
                  <a:lnTo>
                    <a:pt x="99" y="9"/>
                  </a:lnTo>
                  <a:lnTo>
                    <a:pt x="102" y="9"/>
                  </a:lnTo>
                  <a:lnTo>
                    <a:pt x="102" y="9"/>
                  </a:lnTo>
                  <a:lnTo>
                    <a:pt x="102" y="9"/>
                  </a:lnTo>
                  <a:lnTo>
                    <a:pt x="102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2"/>
                  </a:lnTo>
                  <a:lnTo>
                    <a:pt x="109" y="2"/>
                  </a:lnTo>
                  <a:lnTo>
                    <a:pt x="109" y="5"/>
                  </a:lnTo>
                  <a:lnTo>
                    <a:pt x="109" y="5"/>
                  </a:lnTo>
                  <a:lnTo>
                    <a:pt x="109" y="5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9"/>
                  </a:lnTo>
                  <a:lnTo>
                    <a:pt x="109" y="9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3" y="14"/>
                  </a:lnTo>
                  <a:lnTo>
                    <a:pt x="113" y="14"/>
                  </a:lnTo>
                  <a:lnTo>
                    <a:pt x="113" y="14"/>
                  </a:lnTo>
                  <a:lnTo>
                    <a:pt x="113" y="17"/>
                  </a:lnTo>
                  <a:lnTo>
                    <a:pt x="113" y="17"/>
                  </a:lnTo>
                  <a:lnTo>
                    <a:pt x="113" y="19"/>
                  </a:lnTo>
                  <a:lnTo>
                    <a:pt x="113" y="19"/>
                  </a:lnTo>
                  <a:lnTo>
                    <a:pt x="113" y="19"/>
                  </a:lnTo>
                  <a:lnTo>
                    <a:pt x="113" y="21"/>
                  </a:lnTo>
                  <a:lnTo>
                    <a:pt x="113" y="21"/>
                  </a:lnTo>
                  <a:lnTo>
                    <a:pt x="113" y="21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1" y="31"/>
                  </a:lnTo>
                  <a:lnTo>
                    <a:pt x="111" y="33"/>
                  </a:lnTo>
                  <a:lnTo>
                    <a:pt x="111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28"/>
                  </a:lnTo>
                  <a:lnTo>
                    <a:pt x="106" y="28"/>
                  </a:lnTo>
                  <a:lnTo>
                    <a:pt x="106" y="28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2" y="28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6"/>
                  </a:lnTo>
                  <a:lnTo>
                    <a:pt x="102" y="36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40"/>
                  </a:lnTo>
                  <a:lnTo>
                    <a:pt x="102" y="40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5"/>
                  </a:lnTo>
                  <a:lnTo>
                    <a:pt x="102" y="45"/>
                  </a:lnTo>
                  <a:lnTo>
                    <a:pt x="102" y="45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50"/>
                  </a:lnTo>
                  <a:lnTo>
                    <a:pt x="106" y="50"/>
                  </a:lnTo>
                  <a:lnTo>
                    <a:pt x="106" y="50"/>
                  </a:lnTo>
                  <a:lnTo>
                    <a:pt x="106" y="52"/>
                  </a:lnTo>
                  <a:lnTo>
                    <a:pt x="106" y="52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2" y="52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7" y="52"/>
                  </a:lnTo>
                  <a:lnTo>
                    <a:pt x="97" y="54"/>
                  </a:lnTo>
                  <a:lnTo>
                    <a:pt x="97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7"/>
                  </a:lnTo>
                  <a:lnTo>
                    <a:pt x="97" y="57"/>
                  </a:lnTo>
                  <a:lnTo>
                    <a:pt x="97" y="57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5" y="59"/>
                  </a:lnTo>
                  <a:lnTo>
                    <a:pt x="95" y="62"/>
                  </a:lnTo>
                  <a:lnTo>
                    <a:pt x="95" y="62"/>
                  </a:lnTo>
                  <a:lnTo>
                    <a:pt x="95" y="62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2" y="71"/>
                  </a:lnTo>
                  <a:lnTo>
                    <a:pt x="92" y="71"/>
                  </a:lnTo>
                  <a:lnTo>
                    <a:pt x="90" y="71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5"/>
                  </a:lnTo>
                  <a:lnTo>
                    <a:pt x="87" y="85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90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0" y="92"/>
                  </a:lnTo>
                  <a:lnTo>
                    <a:pt x="80" y="90"/>
                  </a:lnTo>
                  <a:lnTo>
                    <a:pt x="80" y="90"/>
                  </a:lnTo>
                  <a:lnTo>
                    <a:pt x="80" y="90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1" y="88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59" y="88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5" y="83"/>
                  </a:lnTo>
                  <a:lnTo>
                    <a:pt x="35" y="83"/>
                  </a:lnTo>
                  <a:lnTo>
                    <a:pt x="35" y="83"/>
                  </a:lnTo>
                  <a:lnTo>
                    <a:pt x="33" y="83"/>
                  </a:lnTo>
                  <a:lnTo>
                    <a:pt x="33" y="83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1" y="81"/>
                  </a:lnTo>
                  <a:lnTo>
                    <a:pt x="31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4" y="81"/>
                  </a:lnTo>
                  <a:lnTo>
                    <a:pt x="24" y="81"/>
                  </a:lnTo>
                  <a:lnTo>
                    <a:pt x="21" y="81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6" y="73"/>
                  </a:lnTo>
                  <a:lnTo>
                    <a:pt x="16" y="71"/>
                  </a:lnTo>
                  <a:lnTo>
                    <a:pt x="16" y="71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4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2" y="50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0" y="47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5" y="38"/>
                  </a:lnTo>
                  <a:lnTo>
                    <a:pt x="5" y="38"/>
                  </a:lnTo>
                  <a:lnTo>
                    <a:pt x="5" y="38"/>
                  </a:lnTo>
                  <a:lnTo>
                    <a:pt x="5" y="40"/>
                  </a:lnTo>
                  <a:lnTo>
                    <a:pt x="7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5" y="43"/>
                  </a:lnTo>
                  <a:lnTo>
                    <a:pt x="5" y="43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7"/>
                  </a:lnTo>
                  <a:lnTo>
                    <a:pt x="9" y="47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3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8" name="Freeform 270"/>
            <p:cNvSpPr>
              <a:spLocks/>
            </p:cNvSpPr>
            <p:nvPr/>
          </p:nvSpPr>
          <p:spPr bwMode="auto">
            <a:xfrm>
              <a:off x="3059113" y="3321050"/>
              <a:ext cx="179388" cy="146050"/>
            </a:xfrm>
            <a:custGeom>
              <a:avLst/>
              <a:gdLst/>
              <a:ahLst/>
              <a:cxnLst>
                <a:cxn ang="0">
                  <a:pos x="14" y="47"/>
                </a:cxn>
                <a:cxn ang="0">
                  <a:pos x="19" y="54"/>
                </a:cxn>
                <a:cxn ang="0">
                  <a:pos x="21" y="57"/>
                </a:cxn>
                <a:cxn ang="0">
                  <a:pos x="26" y="52"/>
                </a:cxn>
                <a:cxn ang="0">
                  <a:pos x="31" y="47"/>
                </a:cxn>
                <a:cxn ang="0">
                  <a:pos x="40" y="50"/>
                </a:cxn>
                <a:cxn ang="0">
                  <a:pos x="45" y="50"/>
                </a:cxn>
                <a:cxn ang="0">
                  <a:pos x="50" y="47"/>
                </a:cxn>
                <a:cxn ang="0">
                  <a:pos x="47" y="45"/>
                </a:cxn>
                <a:cxn ang="0">
                  <a:pos x="50" y="50"/>
                </a:cxn>
                <a:cxn ang="0">
                  <a:pos x="57" y="50"/>
                </a:cxn>
                <a:cxn ang="0">
                  <a:pos x="57" y="47"/>
                </a:cxn>
                <a:cxn ang="0">
                  <a:pos x="59" y="45"/>
                </a:cxn>
                <a:cxn ang="0">
                  <a:pos x="64" y="47"/>
                </a:cxn>
                <a:cxn ang="0">
                  <a:pos x="68" y="43"/>
                </a:cxn>
                <a:cxn ang="0">
                  <a:pos x="73" y="36"/>
                </a:cxn>
                <a:cxn ang="0">
                  <a:pos x="78" y="31"/>
                </a:cxn>
                <a:cxn ang="0">
                  <a:pos x="83" y="28"/>
                </a:cxn>
                <a:cxn ang="0">
                  <a:pos x="87" y="24"/>
                </a:cxn>
                <a:cxn ang="0">
                  <a:pos x="92" y="17"/>
                </a:cxn>
                <a:cxn ang="0">
                  <a:pos x="97" y="12"/>
                </a:cxn>
                <a:cxn ang="0">
                  <a:pos x="102" y="7"/>
                </a:cxn>
                <a:cxn ang="0">
                  <a:pos x="106" y="2"/>
                </a:cxn>
                <a:cxn ang="0">
                  <a:pos x="109" y="7"/>
                </a:cxn>
                <a:cxn ang="0">
                  <a:pos x="111" y="12"/>
                </a:cxn>
                <a:cxn ang="0">
                  <a:pos x="113" y="19"/>
                </a:cxn>
                <a:cxn ang="0">
                  <a:pos x="113" y="28"/>
                </a:cxn>
                <a:cxn ang="0">
                  <a:pos x="109" y="33"/>
                </a:cxn>
                <a:cxn ang="0">
                  <a:pos x="106" y="28"/>
                </a:cxn>
                <a:cxn ang="0">
                  <a:pos x="102" y="31"/>
                </a:cxn>
                <a:cxn ang="0">
                  <a:pos x="102" y="40"/>
                </a:cxn>
                <a:cxn ang="0">
                  <a:pos x="102" y="47"/>
                </a:cxn>
                <a:cxn ang="0">
                  <a:pos x="106" y="52"/>
                </a:cxn>
                <a:cxn ang="0">
                  <a:pos x="99" y="52"/>
                </a:cxn>
                <a:cxn ang="0">
                  <a:pos x="95" y="57"/>
                </a:cxn>
                <a:cxn ang="0">
                  <a:pos x="95" y="64"/>
                </a:cxn>
                <a:cxn ang="0">
                  <a:pos x="92" y="71"/>
                </a:cxn>
                <a:cxn ang="0">
                  <a:pos x="87" y="78"/>
                </a:cxn>
                <a:cxn ang="0">
                  <a:pos x="87" y="88"/>
                </a:cxn>
                <a:cxn ang="0">
                  <a:pos x="83" y="92"/>
                </a:cxn>
                <a:cxn ang="0">
                  <a:pos x="76" y="90"/>
                </a:cxn>
                <a:cxn ang="0">
                  <a:pos x="66" y="88"/>
                </a:cxn>
                <a:cxn ang="0">
                  <a:pos x="59" y="85"/>
                </a:cxn>
                <a:cxn ang="0">
                  <a:pos x="52" y="85"/>
                </a:cxn>
                <a:cxn ang="0">
                  <a:pos x="42" y="83"/>
                </a:cxn>
                <a:cxn ang="0">
                  <a:pos x="35" y="83"/>
                </a:cxn>
                <a:cxn ang="0">
                  <a:pos x="28" y="81"/>
                </a:cxn>
                <a:cxn ang="0">
                  <a:pos x="21" y="78"/>
                </a:cxn>
                <a:cxn ang="0">
                  <a:pos x="16" y="73"/>
                </a:cxn>
                <a:cxn ang="0">
                  <a:pos x="16" y="64"/>
                </a:cxn>
                <a:cxn ang="0">
                  <a:pos x="14" y="57"/>
                </a:cxn>
                <a:cxn ang="0">
                  <a:pos x="7" y="52"/>
                </a:cxn>
                <a:cxn ang="0">
                  <a:pos x="2" y="47"/>
                </a:cxn>
                <a:cxn ang="0">
                  <a:pos x="2" y="40"/>
                </a:cxn>
                <a:cxn ang="0">
                  <a:pos x="7" y="40"/>
                </a:cxn>
                <a:cxn ang="0">
                  <a:pos x="7" y="40"/>
                </a:cxn>
                <a:cxn ang="0">
                  <a:pos x="7" y="45"/>
                </a:cxn>
                <a:cxn ang="0">
                  <a:pos x="9" y="45"/>
                </a:cxn>
              </a:cxnLst>
              <a:rect l="0" t="0" r="r" b="b"/>
              <a:pathLst>
                <a:path w="113" h="92">
                  <a:moveTo>
                    <a:pt x="9" y="43"/>
                  </a:moveTo>
                  <a:lnTo>
                    <a:pt x="12" y="43"/>
                  </a:lnTo>
                  <a:lnTo>
                    <a:pt x="12" y="43"/>
                  </a:lnTo>
                  <a:lnTo>
                    <a:pt x="12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4" y="47"/>
                  </a:lnTo>
                  <a:lnTo>
                    <a:pt x="14" y="47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6" y="50"/>
                  </a:lnTo>
                  <a:lnTo>
                    <a:pt x="16" y="52"/>
                  </a:lnTo>
                  <a:lnTo>
                    <a:pt x="16" y="52"/>
                  </a:lnTo>
                  <a:lnTo>
                    <a:pt x="16" y="54"/>
                  </a:lnTo>
                  <a:lnTo>
                    <a:pt x="16" y="54"/>
                  </a:lnTo>
                  <a:lnTo>
                    <a:pt x="16" y="54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19" y="54"/>
                  </a:lnTo>
                  <a:lnTo>
                    <a:pt x="19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7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1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50"/>
                  </a:lnTo>
                  <a:lnTo>
                    <a:pt x="35" y="50"/>
                  </a:lnTo>
                  <a:lnTo>
                    <a:pt x="35" y="50"/>
                  </a:lnTo>
                  <a:lnTo>
                    <a:pt x="35" y="50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2" y="50"/>
                  </a:lnTo>
                  <a:lnTo>
                    <a:pt x="42" y="50"/>
                  </a:lnTo>
                  <a:lnTo>
                    <a:pt x="42" y="50"/>
                  </a:lnTo>
                  <a:lnTo>
                    <a:pt x="42" y="47"/>
                  </a:lnTo>
                  <a:lnTo>
                    <a:pt x="45" y="47"/>
                  </a:lnTo>
                  <a:lnTo>
                    <a:pt x="45" y="50"/>
                  </a:lnTo>
                  <a:lnTo>
                    <a:pt x="45" y="50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47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7" y="47"/>
                  </a:lnTo>
                  <a:lnTo>
                    <a:pt x="45" y="47"/>
                  </a:lnTo>
                  <a:lnTo>
                    <a:pt x="45" y="47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5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47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5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50" y="47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2" y="50"/>
                  </a:lnTo>
                  <a:lnTo>
                    <a:pt x="52" y="50"/>
                  </a:lnTo>
                  <a:lnTo>
                    <a:pt x="52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4" y="52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7" y="50"/>
                  </a:lnTo>
                  <a:lnTo>
                    <a:pt x="57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50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4" y="47"/>
                  </a:lnTo>
                  <a:lnTo>
                    <a:pt x="57" y="47"/>
                  </a:lnTo>
                  <a:lnTo>
                    <a:pt x="57" y="47"/>
                  </a:lnTo>
                  <a:lnTo>
                    <a:pt x="59" y="47"/>
                  </a:lnTo>
                  <a:lnTo>
                    <a:pt x="59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9" y="45"/>
                  </a:lnTo>
                  <a:lnTo>
                    <a:pt x="59" y="43"/>
                  </a:lnTo>
                  <a:lnTo>
                    <a:pt x="59" y="43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9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1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4" y="45"/>
                  </a:lnTo>
                  <a:lnTo>
                    <a:pt x="64" y="45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8" y="43"/>
                  </a:lnTo>
                  <a:lnTo>
                    <a:pt x="68" y="43"/>
                  </a:lnTo>
                  <a:lnTo>
                    <a:pt x="68" y="43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68" y="40"/>
                  </a:lnTo>
                  <a:lnTo>
                    <a:pt x="71" y="40"/>
                  </a:lnTo>
                  <a:lnTo>
                    <a:pt x="71" y="40"/>
                  </a:lnTo>
                  <a:lnTo>
                    <a:pt x="7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3" y="36"/>
                  </a:lnTo>
                  <a:lnTo>
                    <a:pt x="73" y="36"/>
                  </a:lnTo>
                  <a:lnTo>
                    <a:pt x="76" y="36"/>
                  </a:lnTo>
                  <a:lnTo>
                    <a:pt x="76" y="36"/>
                  </a:lnTo>
                  <a:lnTo>
                    <a:pt x="76" y="36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8" y="33"/>
                  </a:lnTo>
                  <a:lnTo>
                    <a:pt x="78" y="31"/>
                  </a:lnTo>
                  <a:lnTo>
                    <a:pt x="78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31"/>
                  </a:lnTo>
                  <a:lnTo>
                    <a:pt x="80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3" y="28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6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4"/>
                  </a:lnTo>
                  <a:lnTo>
                    <a:pt x="87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0" y="19"/>
                  </a:lnTo>
                  <a:lnTo>
                    <a:pt x="92" y="19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2" y="17"/>
                  </a:lnTo>
                  <a:lnTo>
                    <a:pt x="95" y="17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4"/>
                  </a:lnTo>
                  <a:lnTo>
                    <a:pt x="95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7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12"/>
                  </a:lnTo>
                  <a:lnTo>
                    <a:pt x="99" y="9"/>
                  </a:lnTo>
                  <a:lnTo>
                    <a:pt x="99" y="9"/>
                  </a:lnTo>
                  <a:lnTo>
                    <a:pt x="102" y="9"/>
                  </a:lnTo>
                  <a:lnTo>
                    <a:pt x="102" y="9"/>
                  </a:lnTo>
                  <a:lnTo>
                    <a:pt x="102" y="9"/>
                  </a:lnTo>
                  <a:lnTo>
                    <a:pt x="102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7"/>
                  </a:lnTo>
                  <a:lnTo>
                    <a:pt x="104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5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2"/>
                  </a:lnTo>
                  <a:lnTo>
                    <a:pt x="109" y="2"/>
                  </a:lnTo>
                  <a:lnTo>
                    <a:pt x="109" y="5"/>
                  </a:lnTo>
                  <a:lnTo>
                    <a:pt x="109" y="5"/>
                  </a:lnTo>
                  <a:lnTo>
                    <a:pt x="109" y="5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7"/>
                  </a:lnTo>
                  <a:lnTo>
                    <a:pt x="109" y="9"/>
                  </a:lnTo>
                  <a:lnTo>
                    <a:pt x="109" y="9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09" y="12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3" y="14"/>
                  </a:lnTo>
                  <a:lnTo>
                    <a:pt x="113" y="14"/>
                  </a:lnTo>
                  <a:lnTo>
                    <a:pt x="113" y="14"/>
                  </a:lnTo>
                  <a:lnTo>
                    <a:pt x="113" y="17"/>
                  </a:lnTo>
                  <a:lnTo>
                    <a:pt x="113" y="17"/>
                  </a:lnTo>
                  <a:lnTo>
                    <a:pt x="113" y="19"/>
                  </a:lnTo>
                  <a:lnTo>
                    <a:pt x="113" y="19"/>
                  </a:lnTo>
                  <a:lnTo>
                    <a:pt x="113" y="19"/>
                  </a:lnTo>
                  <a:lnTo>
                    <a:pt x="113" y="21"/>
                  </a:lnTo>
                  <a:lnTo>
                    <a:pt x="113" y="21"/>
                  </a:lnTo>
                  <a:lnTo>
                    <a:pt x="113" y="21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4"/>
                  </a:lnTo>
                  <a:lnTo>
                    <a:pt x="113" y="26"/>
                  </a:lnTo>
                  <a:lnTo>
                    <a:pt x="113" y="26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1" y="31"/>
                  </a:lnTo>
                  <a:lnTo>
                    <a:pt x="111" y="33"/>
                  </a:lnTo>
                  <a:lnTo>
                    <a:pt x="111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9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3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31"/>
                  </a:lnTo>
                  <a:lnTo>
                    <a:pt x="106" y="28"/>
                  </a:lnTo>
                  <a:lnTo>
                    <a:pt x="106" y="28"/>
                  </a:lnTo>
                  <a:lnTo>
                    <a:pt x="106" y="28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4" y="28"/>
                  </a:lnTo>
                  <a:lnTo>
                    <a:pt x="102" y="28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1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3"/>
                  </a:lnTo>
                  <a:lnTo>
                    <a:pt x="102" y="36"/>
                  </a:lnTo>
                  <a:lnTo>
                    <a:pt x="102" y="36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40"/>
                  </a:lnTo>
                  <a:lnTo>
                    <a:pt x="102" y="40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3"/>
                  </a:lnTo>
                  <a:lnTo>
                    <a:pt x="102" y="45"/>
                  </a:lnTo>
                  <a:lnTo>
                    <a:pt x="102" y="45"/>
                  </a:lnTo>
                  <a:lnTo>
                    <a:pt x="102" y="45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47"/>
                  </a:lnTo>
                  <a:lnTo>
                    <a:pt x="104" y="50"/>
                  </a:lnTo>
                  <a:lnTo>
                    <a:pt x="106" y="50"/>
                  </a:lnTo>
                  <a:lnTo>
                    <a:pt x="106" y="50"/>
                  </a:lnTo>
                  <a:lnTo>
                    <a:pt x="106" y="52"/>
                  </a:lnTo>
                  <a:lnTo>
                    <a:pt x="106" y="52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2" y="54"/>
                  </a:lnTo>
                  <a:lnTo>
                    <a:pt x="102" y="54"/>
                  </a:lnTo>
                  <a:lnTo>
                    <a:pt x="102" y="52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7" y="52"/>
                  </a:lnTo>
                  <a:lnTo>
                    <a:pt x="97" y="54"/>
                  </a:lnTo>
                  <a:lnTo>
                    <a:pt x="97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4"/>
                  </a:lnTo>
                  <a:lnTo>
                    <a:pt x="95" y="57"/>
                  </a:lnTo>
                  <a:lnTo>
                    <a:pt x="97" y="57"/>
                  </a:lnTo>
                  <a:lnTo>
                    <a:pt x="97" y="57"/>
                  </a:lnTo>
                  <a:lnTo>
                    <a:pt x="97" y="59"/>
                  </a:lnTo>
                  <a:lnTo>
                    <a:pt x="97" y="59"/>
                  </a:lnTo>
                  <a:lnTo>
                    <a:pt x="95" y="59"/>
                  </a:lnTo>
                  <a:lnTo>
                    <a:pt x="95" y="62"/>
                  </a:lnTo>
                  <a:lnTo>
                    <a:pt x="95" y="62"/>
                  </a:lnTo>
                  <a:lnTo>
                    <a:pt x="95" y="62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95" y="66"/>
                  </a:lnTo>
                  <a:lnTo>
                    <a:pt x="92" y="66"/>
                  </a:lnTo>
                  <a:lnTo>
                    <a:pt x="92" y="66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2" y="69"/>
                  </a:lnTo>
                  <a:lnTo>
                    <a:pt x="92" y="71"/>
                  </a:lnTo>
                  <a:lnTo>
                    <a:pt x="92" y="71"/>
                  </a:lnTo>
                  <a:lnTo>
                    <a:pt x="90" y="71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3"/>
                  </a:lnTo>
                  <a:lnTo>
                    <a:pt x="90" y="76"/>
                  </a:lnTo>
                  <a:lnTo>
                    <a:pt x="90" y="76"/>
                  </a:lnTo>
                  <a:lnTo>
                    <a:pt x="90" y="78"/>
                  </a:lnTo>
                  <a:lnTo>
                    <a:pt x="87" y="78"/>
                  </a:lnTo>
                  <a:lnTo>
                    <a:pt x="87" y="78"/>
                  </a:lnTo>
                  <a:lnTo>
                    <a:pt x="87" y="81"/>
                  </a:lnTo>
                  <a:lnTo>
                    <a:pt x="87" y="81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85"/>
                  </a:lnTo>
                  <a:lnTo>
                    <a:pt x="87" y="85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7" y="90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3" y="92"/>
                  </a:lnTo>
                  <a:lnTo>
                    <a:pt x="80" y="92"/>
                  </a:lnTo>
                  <a:lnTo>
                    <a:pt x="80" y="90"/>
                  </a:lnTo>
                  <a:lnTo>
                    <a:pt x="80" y="90"/>
                  </a:lnTo>
                  <a:lnTo>
                    <a:pt x="80" y="90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6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1" y="88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68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6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59" y="88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9" y="85"/>
                  </a:lnTo>
                  <a:lnTo>
                    <a:pt x="57" y="85"/>
                  </a:lnTo>
                  <a:lnTo>
                    <a:pt x="57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4" y="85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5"/>
                  </a:lnTo>
                  <a:lnTo>
                    <a:pt x="50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7" y="83"/>
                  </a:lnTo>
                  <a:lnTo>
                    <a:pt x="45" y="83"/>
                  </a:lnTo>
                  <a:lnTo>
                    <a:pt x="45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2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40" y="83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8" y="83"/>
                  </a:lnTo>
                  <a:lnTo>
                    <a:pt x="35" y="83"/>
                  </a:lnTo>
                  <a:lnTo>
                    <a:pt x="35" y="83"/>
                  </a:lnTo>
                  <a:lnTo>
                    <a:pt x="35" y="83"/>
                  </a:lnTo>
                  <a:lnTo>
                    <a:pt x="33" y="83"/>
                  </a:lnTo>
                  <a:lnTo>
                    <a:pt x="33" y="83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1" y="81"/>
                  </a:lnTo>
                  <a:lnTo>
                    <a:pt x="31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4" y="81"/>
                  </a:lnTo>
                  <a:lnTo>
                    <a:pt x="24" y="81"/>
                  </a:lnTo>
                  <a:lnTo>
                    <a:pt x="21" y="81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6" y="73"/>
                  </a:lnTo>
                  <a:lnTo>
                    <a:pt x="16" y="71"/>
                  </a:lnTo>
                  <a:lnTo>
                    <a:pt x="16" y="71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16" y="66"/>
                  </a:lnTo>
                  <a:lnTo>
                    <a:pt x="16" y="66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7"/>
                  </a:lnTo>
                  <a:lnTo>
                    <a:pt x="14" y="54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7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2" y="50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2" y="47"/>
                  </a:lnTo>
                  <a:lnTo>
                    <a:pt x="0" y="47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5" y="38"/>
                  </a:lnTo>
                  <a:lnTo>
                    <a:pt x="5" y="38"/>
                  </a:lnTo>
                  <a:lnTo>
                    <a:pt x="5" y="38"/>
                  </a:lnTo>
                  <a:lnTo>
                    <a:pt x="5" y="40"/>
                  </a:lnTo>
                  <a:lnTo>
                    <a:pt x="7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7" y="40"/>
                  </a:lnTo>
                  <a:lnTo>
                    <a:pt x="7" y="40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7" y="43"/>
                  </a:lnTo>
                  <a:lnTo>
                    <a:pt x="5" y="43"/>
                  </a:lnTo>
                  <a:lnTo>
                    <a:pt x="5" y="43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7"/>
                  </a:lnTo>
                  <a:lnTo>
                    <a:pt x="9" y="47"/>
                  </a:lnTo>
                  <a:lnTo>
                    <a:pt x="9" y="45"/>
                  </a:lnTo>
                  <a:lnTo>
                    <a:pt x="9" y="45"/>
                  </a:lnTo>
                  <a:lnTo>
                    <a:pt x="9" y="43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9" name="Freeform 271"/>
            <p:cNvSpPr>
              <a:spLocks/>
            </p:cNvSpPr>
            <p:nvPr/>
          </p:nvSpPr>
          <p:spPr bwMode="auto">
            <a:xfrm>
              <a:off x="2490788" y="3076575"/>
              <a:ext cx="725488" cy="665162"/>
            </a:xfrm>
            <a:custGeom>
              <a:avLst/>
              <a:gdLst/>
              <a:ahLst/>
              <a:cxnLst>
                <a:cxn ang="0">
                  <a:pos x="124" y="306"/>
                </a:cxn>
                <a:cxn ang="0">
                  <a:pos x="107" y="291"/>
                </a:cxn>
                <a:cxn ang="0">
                  <a:pos x="100" y="270"/>
                </a:cxn>
                <a:cxn ang="0">
                  <a:pos x="100" y="244"/>
                </a:cxn>
                <a:cxn ang="0">
                  <a:pos x="90" y="225"/>
                </a:cxn>
                <a:cxn ang="0">
                  <a:pos x="83" y="208"/>
                </a:cxn>
                <a:cxn ang="0">
                  <a:pos x="67" y="201"/>
                </a:cxn>
                <a:cxn ang="0">
                  <a:pos x="60" y="180"/>
                </a:cxn>
                <a:cxn ang="0">
                  <a:pos x="48" y="173"/>
                </a:cxn>
                <a:cxn ang="0">
                  <a:pos x="45" y="156"/>
                </a:cxn>
                <a:cxn ang="0">
                  <a:pos x="36" y="144"/>
                </a:cxn>
                <a:cxn ang="0">
                  <a:pos x="29" y="126"/>
                </a:cxn>
                <a:cxn ang="0">
                  <a:pos x="15" y="107"/>
                </a:cxn>
                <a:cxn ang="0">
                  <a:pos x="0" y="107"/>
                </a:cxn>
                <a:cxn ang="0">
                  <a:pos x="5" y="78"/>
                </a:cxn>
                <a:cxn ang="0">
                  <a:pos x="22" y="73"/>
                </a:cxn>
                <a:cxn ang="0">
                  <a:pos x="45" y="69"/>
                </a:cxn>
                <a:cxn ang="0">
                  <a:pos x="64" y="54"/>
                </a:cxn>
                <a:cxn ang="0">
                  <a:pos x="74" y="38"/>
                </a:cxn>
                <a:cxn ang="0">
                  <a:pos x="57" y="21"/>
                </a:cxn>
                <a:cxn ang="0">
                  <a:pos x="74" y="12"/>
                </a:cxn>
                <a:cxn ang="0">
                  <a:pos x="97" y="5"/>
                </a:cxn>
                <a:cxn ang="0">
                  <a:pos x="119" y="2"/>
                </a:cxn>
                <a:cxn ang="0">
                  <a:pos x="140" y="14"/>
                </a:cxn>
                <a:cxn ang="0">
                  <a:pos x="159" y="24"/>
                </a:cxn>
                <a:cxn ang="0">
                  <a:pos x="180" y="35"/>
                </a:cxn>
                <a:cxn ang="0">
                  <a:pos x="197" y="47"/>
                </a:cxn>
                <a:cxn ang="0">
                  <a:pos x="206" y="69"/>
                </a:cxn>
                <a:cxn ang="0">
                  <a:pos x="230" y="76"/>
                </a:cxn>
                <a:cxn ang="0">
                  <a:pos x="258" y="78"/>
                </a:cxn>
                <a:cxn ang="0">
                  <a:pos x="282" y="83"/>
                </a:cxn>
                <a:cxn ang="0">
                  <a:pos x="303" y="92"/>
                </a:cxn>
                <a:cxn ang="0">
                  <a:pos x="311" y="114"/>
                </a:cxn>
                <a:cxn ang="0">
                  <a:pos x="327" y="123"/>
                </a:cxn>
                <a:cxn ang="0">
                  <a:pos x="337" y="137"/>
                </a:cxn>
                <a:cxn ang="0">
                  <a:pos x="337" y="159"/>
                </a:cxn>
                <a:cxn ang="0">
                  <a:pos x="348" y="180"/>
                </a:cxn>
                <a:cxn ang="0">
                  <a:pos x="360" y="201"/>
                </a:cxn>
                <a:cxn ang="0">
                  <a:pos x="374" y="218"/>
                </a:cxn>
                <a:cxn ang="0">
                  <a:pos x="391" y="235"/>
                </a:cxn>
                <a:cxn ang="0">
                  <a:pos x="417" y="239"/>
                </a:cxn>
                <a:cxn ang="0">
                  <a:pos x="441" y="246"/>
                </a:cxn>
                <a:cxn ang="0">
                  <a:pos x="455" y="256"/>
                </a:cxn>
                <a:cxn ang="0">
                  <a:pos x="450" y="282"/>
                </a:cxn>
                <a:cxn ang="0">
                  <a:pos x="441" y="306"/>
                </a:cxn>
                <a:cxn ang="0">
                  <a:pos x="422" y="317"/>
                </a:cxn>
                <a:cxn ang="0">
                  <a:pos x="398" y="327"/>
                </a:cxn>
                <a:cxn ang="0">
                  <a:pos x="377" y="334"/>
                </a:cxn>
                <a:cxn ang="0">
                  <a:pos x="353" y="341"/>
                </a:cxn>
                <a:cxn ang="0">
                  <a:pos x="327" y="346"/>
                </a:cxn>
                <a:cxn ang="0">
                  <a:pos x="306" y="355"/>
                </a:cxn>
                <a:cxn ang="0">
                  <a:pos x="292" y="374"/>
                </a:cxn>
                <a:cxn ang="0">
                  <a:pos x="277" y="391"/>
                </a:cxn>
                <a:cxn ang="0">
                  <a:pos x="263" y="410"/>
                </a:cxn>
                <a:cxn ang="0">
                  <a:pos x="256" y="405"/>
                </a:cxn>
                <a:cxn ang="0">
                  <a:pos x="237" y="391"/>
                </a:cxn>
                <a:cxn ang="0">
                  <a:pos x="218" y="379"/>
                </a:cxn>
                <a:cxn ang="0">
                  <a:pos x="197" y="374"/>
                </a:cxn>
                <a:cxn ang="0">
                  <a:pos x="187" y="386"/>
                </a:cxn>
                <a:cxn ang="0">
                  <a:pos x="178" y="396"/>
                </a:cxn>
                <a:cxn ang="0">
                  <a:pos x="168" y="374"/>
                </a:cxn>
                <a:cxn ang="0">
                  <a:pos x="154" y="358"/>
                </a:cxn>
                <a:cxn ang="0">
                  <a:pos x="145" y="336"/>
                </a:cxn>
              </a:cxnLst>
              <a:rect l="0" t="0" r="r" b="b"/>
              <a:pathLst>
                <a:path w="457" h="419">
                  <a:moveTo>
                    <a:pt x="135" y="320"/>
                  </a:moveTo>
                  <a:lnTo>
                    <a:pt x="135" y="317"/>
                  </a:lnTo>
                  <a:lnTo>
                    <a:pt x="135" y="317"/>
                  </a:lnTo>
                  <a:lnTo>
                    <a:pt x="133" y="317"/>
                  </a:lnTo>
                  <a:lnTo>
                    <a:pt x="133" y="320"/>
                  </a:lnTo>
                  <a:lnTo>
                    <a:pt x="133" y="320"/>
                  </a:lnTo>
                  <a:lnTo>
                    <a:pt x="133" y="320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5"/>
                  </a:lnTo>
                  <a:lnTo>
                    <a:pt x="133" y="315"/>
                  </a:lnTo>
                  <a:lnTo>
                    <a:pt x="131" y="315"/>
                  </a:lnTo>
                  <a:lnTo>
                    <a:pt x="131" y="315"/>
                  </a:lnTo>
                  <a:lnTo>
                    <a:pt x="131" y="313"/>
                  </a:lnTo>
                  <a:lnTo>
                    <a:pt x="131" y="313"/>
                  </a:lnTo>
                  <a:lnTo>
                    <a:pt x="131" y="313"/>
                  </a:lnTo>
                  <a:lnTo>
                    <a:pt x="131" y="310"/>
                  </a:lnTo>
                  <a:lnTo>
                    <a:pt x="131" y="310"/>
                  </a:lnTo>
                  <a:lnTo>
                    <a:pt x="128" y="310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28" y="310"/>
                  </a:lnTo>
                  <a:lnTo>
                    <a:pt x="128" y="310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26" y="308"/>
                  </a:lnTo>
                  <a:lnTo>
                    <a:pt x="126" y="308"/>
                  </a:lnTo>
                  <a:lnTo>
                    <a:pt x="126" y="306"/>
                  </a:lnTo>
                  <a:lnTo>
                    <a:pt x="126" y="306"/>
                  </a:lnTo>
                  <a:lnTo>
                    <a:pt x="126" y="306"/>
                  </a:lnTo>
                  <a:lnTo>
                    <a:pt x="124" y="306"/>
                  </a:lnTo>
                  <a:lnTo>
                    <a:pt x="124" y="306"/>
                  </a:lnTo>
                  <a:lnTo>
                    <a:pt x="124" y="306"/>
                  </a:lnTo>
                  <a:lnTo>
                    <a:pt x="121" y="306"/>
                  </a:lnTo>
                  <a:lnTo>
                    <a:pt x="121" y="306"/>
                  </a:lnTo>
                  <a:lnTo>
                    <a:pt x="121" y="303"/>
                  </a:lnTo>
                  <a:lnTo>
                    <a:pt x="121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6" y="303"/>
                  </a:lnTo>
                  <a:lnTo>
                    <a:pt x="116" y="303"/>
                  </a:lnTo>
                  <a:lnTo>
                    <a:pt x="116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299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09" y="296"/>
                  </a:lnTo>
                  <a:lnTo>
                    <a:pt x="109" y="294"/>
                  </a:lnTo>
                  <a:lnTo>
                    <a:pt x="109" y="294"/>
                  </a:lnTo>
                  <a:lnTo>
                    <a:pt x="109" y="294"/>
                  </a:lnTo>
                  <a:lnTo>
                    <a:pt x="109" y="291"/>
                  </a:lnTo>
                  <a:lnTo>
                    <a:pt x="107" y="291"/>
                  </a:lnTo>
                  <a:lnTo>
                    <a:pt x="107" y="291"/>
                  </a:lnTo>
                  <a:lnTo>
                    <a:pt x="107" y="291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4"/>
                  </a:lnTo>
                  <a:lnTo>
                    <a:pt x="105" y="284"/>
                  </a:lnTo>
                  <a:lnTo>
                    <a:pt x="105" y="282"/>
                  </a:lnTo>
                  <a:lnTo>
                    <a:pt x="102" y="282"/>
                  </a:lnTo>
                  <a:lnTo>
                    <a:pt x="102" y="282"/>
                  </a:lnTo>
                  <a:lnTo>
                    <a:pt x="102" y="282"/>
                  </a:lnTo>
                  <a:lnTo>
                    <a:pt x="102" y="280"/>
                  </a:lnTo>
                  <a:lnTo>
                    <a:pt x="102" y="280"/>
                  </a:lnTo>
                  <a:lnTo>
                    <a:pt x="100" y="280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5"/>
                  </a:lnTo>
                  <a:lnTo>
                    <a:pt x="100" y="275"/>
                  </a:lnTo>
                  <a:lnTo>
                    <a:pt x="100" y="275"/>
                  </a:lnTo>
                  <a:lnTo>
                    <a:pt x="102" y="275"/>
                  </a:lnTo>
                  <a:lnTo>
                    <a:pt x="102" y="272"/>
                  </a:lnTo>
                  <a:lnTo>
                    <a:pt x="100" y="272"/>
                  </a:lnTo>
                  <a:lnTo>
                    <a:pt x="100" y="272"/>
                  </a:lnTo>
                  <a:lnTo>
                    <a:pt x="100" y="270"/>
                  </a:lnTo>
                  <a:lnTo>
                    <a:pt x="100" y="270"/>
                  </a:lnTo>
                  <a:lnTo>
                    <a:pt x="100" y="270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5"/>
                  </a:lnTo>
                  <a:lnTo>
                    <a:pt x="100" y="265"/>
                  </a:lnTo>
                  <a:lnTo>
                    <a:pt x="97" y="265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7" y="261"/>
                  </a:lnTo>
                  <a:lnTo>
                    <a:pt x="97" y="261"/>
                  </a:lnTo>
                  <a:lnTo>
                    <a:pt x="97" y="261"/>
                  </a:lnTo>
                  <a:lnTo>
                    <a:pt x="97" y="258"/>
                  </a:lnTo>
                  <a:lnTo>
                    <a:pt x="97" y="258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4"/>
                  </a:lnTo>
                  <a:lnTo>
                    <a:pt x="97" y="254"/>
                  </a:lnTo>
                  <a:lnTo>
                    <a:pt x="97" y="251"/>
                  </a:lnTo>
                  <a:lnTo>
                    <a:pt x="100" y="251"/>
                  </a:lnTo>
                  <a:lnTo>
                    <a:pt x="100" y="251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0" y="246"/>
                  </a:lnTo>
                  <a:lnTo>
                    <a:pt x="100" y="246"/>
                  </a:lnTo>
                  <a:lnTo>
                    <a:pt x="100" y="246"/>
                  </a:lnTo>
                  <a:lnTo>
                    <a:pt x="100" y="244"/>
                  </a:lnTo>
                  <a:lnTo>
                    <a:pt x="100" y="244"/>
                  </a:lnTo>
                  <a:lnTo>
                    <a:pt x="97" y="244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5"/>
                  </a:lnTo>
                  <a:lnTo>
                    <a:pt x="95" y="235"/>
                  </a:lnTo>
                  <a:lnTo>
                    <a:pt x="93" y="235"/>
                  </a:lnTo>
                  <a:lnTo>
                    <a:pt x="93" y="232"/>
                  </a:lnTo>
                  <a:lnTo>
                    <a:pt x="93" y="232"/>
                  </a:lnTo>
                  <a:lnTo>
                    <a:pt x="93" y="232"/>
                  </a:lnTo>
                  <a:lnTo>
                    <a:pt x="93" y="230"/>
                  </a:lnTo>
                  <a:lnTo>
                    <a:pt x="93" y="230"/>
                  </a:lnTo>
                  <a:lnTo>
                    <a:pt x="93" y="230"/>
                  </a:lnTo>
                  <a:lnTo>
                    <a:pt x="93" y="227"/>
                  </a:lnTo>
                  <a:lnTo>
                    <a:pt x="93" y="227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88" y="227"/>
                  </a:lnTo>
                  <a:lnTo>
                    <a:pt x="88" y="227"/>
                  </a:lnTo>
                  <a:lnTo>
                    <a:pt x="90" y="227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90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18"/>
                  </a:lnTo>
                  <a:lnTo>
                    <a:pt x="88" y="218"/>
                  </a:lnTo>
                  <a:lnTo>
                    <a:pt x="88" y="218"/>
                  </a:lnTo>
                  <a:lnTo>
                    <a:pt x="86" y="218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3" y="216"/>
                  </a:lnTo>
                  <a:lnTo>
                    <a:pt x="83" y="216"/>
                  </a:lnTo>
                  <a:lnTo>
                    <a:pt x="86" y="216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1"/>
                  </a:lnTo>
                  <a:lnTo>
                    <a:pt x="83" y="211"/>
                  </a:lnTo>
                  <a:lnTo>
                    <a:pt x="83" y="211"/>
                  </a:lnTo>
                  <a:lnTo>
                    <a:pt x="83" y="211"/>
                  </a:lnTo>
                  <a:lnTo>
                    <a:pt x="83" y="208"/>
                  </a:lnTo>
                  <a:lnTo>
                    <a:pt x="81" y="208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08"/>
                  </a:lnTo>
                  <a:lnTo>
                    <a:pt x="81" y="208"/>
                  </a:lnTo>
                  <a:lnTo>
                    <a:pt x="79" y="208"/>
                  </a:lnTo>
                  <a:lnTo>
                    <a:pt x="79" y="208"/>
                  </a:lnTo>
                  <a:lnTo>
                    <a:pt x="79" y="208"/>
                  </a:lnTo>
                  <a:lnTo>
                    <a:pt x="79" y="206"/>
                  </a:lnTo>
                  <a:lnTo>
                    <a:pt x="79" y="206"/>
                  </a:lnTo>
                  <a:lnTo>
                    <a:pt x="76" y="206"/>
                  </a:lnTo>
                  <a:lnTo>
                    <a:pt x="76" y="206"/>
                  </a:lnTo>
                  <a:lnTo>
                    <a:pt x="76" y="206"/>
                  </a:lnTo>
                  <a:lnTo>
                    <a:pt x="74" y="206"/>
                  </a:lnTo>
                  <a:lnTo>
                    <a:pt x="74" y="204"/>
                  </a:lnTo>
                  <a:lnTo>
                    <a:pt x="74" y="204"/>
                  </a:lnTo>
                  <a:lnTo>
                    <a:pt x="74" y="204"/>
                  </a:lnTo>
                  <a:lnTo>
                    <a:pt x="71" y="204"/>
                  </a:lnTo>
                  <a:lnTo>
                    <a:pt x="71" y="204"/>
                  </a:lnTo>
                  <a:lnTo>
                    <a:pt x="71" y="204"/>
                  </a:lnTo>
                  <a:lnTo>
                    <a:pt x="71" y="201"/>
                  </a:lnTo>
                  <a:lnTo>
                    <a:pt x="71" y="201"/>
                  </a:lnTo>
                  <a:lnTo>
                    <a:pt x="71" y="201"/>
                  </a:lnTo>
                  <a:lnTo>
                    <a:pt x="69" y="201"/>
                  </a:lnTo>
                  <a:lnTo>
                    <a:pt x="69" y="201"/>
                  </a:lnTo>
                  <a:lnTo>
                    <a:pt x="69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4" y="201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2" y="194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87"/>
                  </a:lnTo>
                  <a:lnTo>
                    <a:pt x="60" y="187"/>
                  </a:lnTo>
                  <a:lnTo>
                    <a:pt x="60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5"/>
                  </a:lnTo>
                  <a:lnTo>
                    <a:pt x="57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2"/>
                  </a:lnTo>
                  <a:lnTo>
                    <a:pt x="60" y="182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55" y="173"/>
                  </a:lnTo>
                  <a:lnTo>
                    <a:pt x="55" y="173"/>
                  </a:lnTo>
                  <a:lnTo>
                    <a:pt x="55" y="173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0" y="173"/>
                  </a:lnTo>
                  <a:lnTo>
                    <a:pt x="50" y="171"/>
                  </a:lnTo>
                  <a:lnTo>
                    <a:pt x="50" y="171"/>
                  </a:lnTo>
                  <a:lnTo>
                    <a:pt x="50" y="171"/>
                  </a:lnTo>
                  <a:lnTo>
                    <a:pt x="48" y="171"/>
                  </a:lnTo>
                  <a:lnTo>
                    <a:pt x="48" y="171"/>
                  </a:lnTo>
                  <a:lnTo>
                    <a:pt x="48" y="173"/>
                  </a:lnTo>
                  <a:lnTo>
                    <a:pt x="48" y="173"/>
                  </a:lnTo>
                  <a:lnTo>
                    <a:pt x="48" y="173"/>
                  </a:lnTo>
                  <a:lnTo>
                    <a:pt x="48" y="171"/>
                  </a:lnTo>
                  <a:lnTo>
                    <a:pt x="48" y="171"/>
                  </a:lnTo>
                  <a:lnTo>
                    <a:pt x="48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3" y="168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5" y="166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59"/>
                  </a:lnTo>
                  <a:lnTo>
                    <a:pt x="45" y="159"/>
                  </a:lnTo>
                  <a:lnTo>
                    <a:pt x="45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5" y="156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54"/>
                  </a:lnTo>
                  <a:lnTo>
                    <a:pt x="45" y="156"/>
                  </a:lnTo>
                  <a:lnTo>
                    <a:pt x="43" y="156"/>
                  </a:lnTo>
                  <a:lnTo>
                    <a:pt x="43" y="154"/>
                  </a:lnTo>
                  <a:lnTo>
                    <a:pt x="43" y="154"/>
                  </a:lnTo>
                  <a:lnTo>
                    <a:pt x="43" y="154"/>
                  </a:lnTo>
                  <a:lnTo>
                    <a:pt x="41" y="154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3" y="152"/>
                  </a:lnTo>
                  <a:lnTo>
                    <a:pt x="43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7"/>
                  </a:lnTo>
                  <a:lnTo>
                    <a:pt x="41" y="147"/>
                  </a:lnTo>
                  <a:lnTo>
                    <a:pt x="41" y="147"/>
                  </a:lnTo>
                  <a:lnTo>
                    <a:pt x="41" y="144"/>
                  </a:lnTo>
                  <a:lnTo>
                    <a:pt x="41" y="144"/>
                  </a:lnTo>
                  <a:lnTo>
                    <a:pt x="38" y="144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0"/>
                  </a:lnTo>
                  <a:lnTo>
                    <a:pt x="38" y="140"/>
                  </a:lnTo>
                  <a:lnTo>
                    <a:pt x="38" y="140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36" y="144"/>
                  </a:lnTo>
                  <a:lnTo>
                    <a:pt x="36" y="144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34" y="142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1" y="133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28"/>
                  </a:lnTo>
                  <a:lnTo>
                    <a:pt x="29" y="128"/>
                  </a:lnTo>
                  <a:lnTo>
                    <a:pt x="29" y="130"/>
                  </a:lnTo>
                  <a:lnTo>
                    <a:pt x="29" y="130"/>
                  </a:lnTo>
                  <a:lnTo>
                    <a:pt x="29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6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29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1"/>
                  </a:lnTo>
                  <a:lnTo>
                    <a:pt x="24" y="121"/>
                  </a:lnTo>
                  <a:lnTo>
                    <a:pt x="24" y="121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22" y="118"/>
                  </a:lnTo>
                  <a:lnTo>
                    <a:pt x="22" y="118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4"/>
                  </a:lnTo>
                  <a:lnTo>
                    <a:pt x="22" y="114"/>
                  </a:lnTo>
                  <a:lnTo>
                    <a:pt x="22" y="114"/>
                  </a:lnTo>
                  <a:lnTo>
                    <a:pt x="22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7" y="111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5" y="109"/>
                  </a:lnTo>
                  <a:lnTo>
                    <a:pt x="15" y="107"/>
                  </a:lnTo>
                  <a:lnTo>
                    <a:pt x="15" y="107"/>
                  </a:lnTo>
                  <a:lnTo>
                    <a:pt x="15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2" y="107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5" y="104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8" y="107"/>
                  </a:lnTo>
                  <a:lnTo>
                    <a:pt x="8" y="109"/>
                  </a:lnTo>
                  <a:lnTo>
                    <a:pt x="8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0" y="109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95"/>
                  </a:lnTo>
                  <a:lnTo>
                    <a:pt x="3" y="92"/>
                  </a:lnTo>
                  <a:lnTo>
                    <a:pt x="3" y="92"/>
                  </a:lnTo>
                  <a:lnTo>
                    <a:pt x="3" y="92"/>
                  </a:lnTo>
                  <a:lnTo>
                    <a:pt x="3" y="90"/>
                  </a:lnTo>
                  <a:lnTo>
                    <a:pt x="3" y="90"/>
                  </a:lnTo>
                  <a:lnTo>
                    <a:pt x="5" y="90"/>
                  </a:lnTo>
                  <a:lnTo>
                    <a:pt x="5" y="90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76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8" y="71"/>
                  </a:lnTo>
                  <a:lnTo>
                    <a:pt x="8" y="71"/>
                  </a:lnTo>
                  <a:lnTo>
                    <a:pt x="8" y="71"/>
                  </a:lnTo>
                  <a:lnTo>
                    <a:pt x="8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9" y="73"/>
                  </a:lnTo>
                  <a:lnTo>
                    <a:pt x="29" y="73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34" y="76"/>
                  </a:lnTo>
                  <a:lnTo>
                    <a:pt x="34" y="76"/>
                  </a:lnTo>
                  <a:lnTo>
                    <a:pt x="36" y="76"/>
                  </a:lnTo>
                  <a:lnTo>
                    <a:pt x="36" y="76"/>
                  </a:lnTo>
                  <a:lnTo>
                    <a:pt x="36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5" y="69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8" y="64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53" y="59"/>
                  </a:lnTo>
                  <a:lnTo>
                    <a:pt x="53" y="59"/>
                  </a:lnTo>
                  <a:lnTo>
                    <a:pt x="53" y="59"/>
                  </a:lnTo>
                  <a:lnTo>
                    <a:pt x="53" y="57"/>
                  </a:lnTo>
                  <a:lnTo>
                    <a:pt x="55" y="57"/>
                  </a:lnTo>
                  <a:lnTo>
                    <a:pt x="55" y="57"/>
                  </a:lnTo>
                  <a:lnTo>
                    <a:pt x="55" y="57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2" y="57"/>
                  </a:lnTo>
                  <a:lnTo>
                    <a:pt x="62" y="57"/>
                  </a:lnTo>
                  <a:lnTo>
                    <a:pt x="64" y="57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7" y="50"/>
                  </a:lnTo>
                  <a:lnTo>
                    <a:pt x="67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71" y="47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3"/>
                  </a:lnTo>
                  <a:lnTo>
                    <a:pt x="74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5"/>
                  </a:lnTo>
                  <a:lnTo>
                    <a:pt x="71" y="35"/>
                  </a:lnTo>
                  <a:lnTo>
                    <a:pt x="71" y="35"/>
                  </a:lnTo>
                  <a:lnTo>
                    <a:pt x="69" y="35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7" y="33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4" y="31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1"/>
                  </a:lnTo>
                  <a:lnTo>
                    <a:pt x="60" y="21"/>
                  </a:lnTo>
                  <a:lnTo>
                    <a:pt x="60" y="21"/>
                  </a:lnTo>
                  <a:lnTo>
                    <a:pt x="57" y="21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60" y="17"/>
                  </a:lnTo>
                  <a:lnTo>
                    <a:pt x="60" y="17"/>
                  </a:lnTo>
                  <a:lnTo>
                    <a:pt x="60" y="17"/>
                  </a:lnTo>
                  <a:lnTo>
                    <a:pt x="62" y="17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7" y="14"/>
                  </a:lnTo>
                  <a:lnTo>
                    <a:pt x="67" y="14"/>
                  </a:lnTo>
                  <a:lnTo>
                    <a:pt x="67" y="14"/>
                  </a:lnTo>
                  <a:lnTo>
                    <a:pt x="69" y="14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6" y="12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3" y="7"/>
                  </a:lnTo>
                  <a:lnTo>
                    <a:pt x="93" y="7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100" y="5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2" y="2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2"/>
                  </a:lnTo>
                  <a:lnTo>
                    <a:pt x="116" y="2"/>
                  </a:lnTo>
                  <a:lnTo>
                    <a:pt x="116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21" y="2"/>
                  </a:lnTo>
                  <a:lnTo>
                    <a:pt x="121" y="2"/>
                  </a:lnTo>
                  <a:lnTo>
                    <a:pt x="121" y="5"/>
                  </a:lnTo>
                  <a:lnTo>
                    <a:pt x="121" y="5"/>
                  </a:lnTo>
                  <a:lnTo>
                    <a:pt x="124" y="5"/>
                  </a:lnTo>
                  <a:lnTo>
                    <a:pt x="124" y="5"/>
                  </a:lnTo>
                  <a:lnTo>
                    <a:pt x="124" y="5"/>
                  </a:lnTo>
                  <a:lnTo>
                    <a:pt x="126" y="5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40" y="12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5" y="14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9"/>
                  </a:lnTo>
                  <a:lnTo>
                    <a:pt x="147" y="19"/>
                  </a:lnTo>
                  <a:lnTo>
                    <a:pt x="150" y="19"/>
                  </a:lnTo>
                  <a:lnTo>
                    <a:pt x="150" y="19"/>
                  </a:lnTo>
                  <a:lnTo>
                    <a:pt x="150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7" y="21"/>
                  </a:lnTo>
                  <a:lnTo>
                    <a:pt x="157" y="21"/>
                  </a:lnTo>
                  <a:lnTo>
                    <a:pt x="157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61" y="24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64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8" y="28"/>
                  </a:lnTo>
                  <a:lnTo>
                    <a:pt x="168" y="28"/>
                  </a:lnTo>
                  <a:lnTo>
                    <a:pt x="168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6" y="31"/>
                  </a:lnTo>
                  <a:lnTo>
                    <a:pt x="176" y="33"/>
                  </a:lnTo>
                  <a:lnTo>
                    <a:pt x="176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80" y="33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8"/>
                  </a:lnTo>
                  <a:lnTo>
                    <a:pt x="185" y="38"/>
                  </a:lnTo>
                  <a:lnTo>
                    <a:pt x="185" y="38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90" y="45"/>
                  </a:lnTo>
                  <a:lnTo>
                    <a:pt x="190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5" y="45"/>
                  </a:lnTo>
                  <a:lnTo>
                    <a:pt x="195" y="45"/>
                  </a:lnTo>
                  <a:lnTo>
                    <a:pt x="195" y="45"/>
                  </a:lnTo>
                  <a:lnTo>
                    <a:pt x="197" y="45"/>
                  </a:lnTo>
                  <a:lnTo>
                    <a:pt x="197" y="45"/>
                  </a:lnTo>
                  <a:lnTo>
                    <a:pt x="199" y="45"/>
                  </a:lnTo>
                  <a:lnTo>
                    <a:pt x="199" y="47"/>
                  </a:lnTo>
                  <a:lnTo>
                    <a:pt x="199" y="47"/>
                  </a:lnTo>
                  <a:lnTo>
                    <a:pt x="197" y="47"/>
                  </a:lnTo>
                  <a:lnTo>
                    <a:pt x="197" y="50"/>
                  </a:lnTo>
                  <a:lnTo>
                    <a:pt x="197" y="50"/>
                  </a:lnTo>
                  <a:lnTo>
                    <a:pt x="197" y="50"/>
                  </a:lnTo>
                  <a:lnTo>
                    <a:pt x="197" y="52"/>
                  </a:lnTo>
                  <a:lnTo>
                    <a:pt x="197" y="52"/>
                  </a:lnTo>
                  <a:lnTo>
                    <a:pt x="197" y="54"/>
                  </a:lnTo>
                  <a:lnTo>
                    <a:pt x="197" y="54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62"/>
                  </a:lnTo>
                  <a:lnTo>
                    <a:pt x="197" y="62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202" y="66"/>
                  </a:lnTo>
                  <a:lnTo>
                    <a:pt x="202" y="66"/>
                  </a:lnTo>
                  <a:lnTo>
                    <a:pt x="202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9" y="69"/>
                  </a:lnTo>
                  <a:lnTo>
                    <a:pt x="209" y="69"/>
                  </a:lnTo>
                  <a:lnTo>
                    <a:pt x="209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3"/>
                  </a:lnTo>
                  <a:lnTo>
                    <a:pt x="216" y="73"/>
                  </a:lnTo>
                  <a:lnTo>
                    <a:pt x="216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21" y="73"/>
                  </a:lnTo>
                  <a:lnTo>
                    <a:pt x="221" y="76"/>
                  </a:lnTo>
                  <a:lnTo>
                    <a:pt x="221" y="76"/>
                  </a:lnTo>
                  <a:lnTo>
                    <a:pt x="221" y="76"/>
                  </a:lnTo>
                  <a:lnTo>
                    <a:pt x="223" y="76"/>
                  </a:lnTo>
                  <a:lnTo>
                    <a:pt x="223" y="76"/>
                  </a:lnTo>
                  <a:lnTo>
                    <a:pt x="225" y="76"/>
                  </a:lnTo>
                  <a:lnTo>
                    <a:pt x="225" y="76"/>
                  </a:lnTo>
                  <a:lnTo>
                    <a:pt x="225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30" y="76"/>
                  </a:lnTo>
                  <a:lnTo>
                    <a:pt x="230" y="76"/>
                  </a:lnTo>
                  <a:lnTo>
                    <a:pt x="232" y="76"/>
                  </a:lnTo>
                  <a:lnTo>
                    <a:pt x="232" y="76"/>
                  </a:lnTo>
                  <a:lnTo>
                    <a:pt x="232" y="76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37" y="76"/>
                  </a:lnTo>
                  <a:lnTo>
                    <a:pt x="237" y="76"/>
                  </a:lnTo>
                  <a:lnTo>
                    <a:pt x="239" y="76"/>
                  </a:lnTo>
                  <a:lnTo>
                    <a:pt x="239" y="76"/>
                  </a:lnTo>
                  <a:lnTo>
                    <a:pt x="239" y="76"/>
                  </a:lnTo>
                  <a:lnTo>
                    <a:pt x="242" y="76"/>
                  </a:lnTo>
                  <a:lnTo>
                    <a:pt x="242" y="76"/>
                  </a:lnTo>
                  <a:lnTo>
                    <a:pt x="244" y="76"/>
                  </a:lnTo>
                  <a:lnTo>
                    <a:pt x="244" y="76"/>
                  </a:lnTo>
                  <a:lnTo>
                    <a:pt x="244" y="76"/>
                  </a:lnTo>
                  <a:lnTo>
                    <a:pt x="244" y="78"/>
                  </a:lnTo>
                  <a:lnTo>
                    <a:pt x="247" y="78"/>
                  </a:lnTo>
                  <a:lnTo>
                    <a:pt x="247" y="78"/>
                  </a:lnTo>
                  <a:lnTo>
                    <a:pt x="247" y="78"/>
                  </a:lnTo>
                  <a:lnTo>
                    <a:pt x="249" y="78"/>
                  </a:lnTo>
                  <a:lnTo>
                    <a:pt x="249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4" y="78"/>
                  </a:lnTo>
                  <a:lnTo>
                    <a:pt x="254" y="78"/>
                  </a:lnTo>
                  <a:lnTo>
                    <a:pt x="254" y="78"/>
                  </a:lnTo>
                  <a:lnTo>
                    <a:pt x="256" y="78"/>
                  </a:lnTo>
                  <a:lnTo>
                    <a:pt x="256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3" y="78"/>
                  </a:lnTo>
                  <a:lnTo>
                    <a:pt x="263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70" y="78"/>
                  </a:lnTo>
                  <a:lnTo>
                    <a:pt x="270" y="78"/>
                  </a:lnTo>
                  <a:lnTo>
                    <a:pt x="273" y="78"/>
                  </a:lnTo>
                  <a:lnTo>
                    <a:pt x="273" y="78"/>
                  </a:lnTo>
                  <a:lnTo>
                    <a:pt x="273" y="78"/>
                  </a:lnTo>
                  <a:lnTo>
                    <a:pt x="275" y="78"/>
                  </a:lnTo>
                  <a:lnTo>
                    <a:pt x="275" y="78"/>
                  </a:lnTo>
                  <a:lnTo>
                    <a:pt x="277" y="78"/>
                  </a:lnTo>
                  <a:lnTo>
                    <a:pt x="277" y="81"/>
                  </a:lnTo>
                  <a:lnTo>
                    <a:pt x="277" y="81"/>
                  </a:lnTo>
                  <a:lnTo>
                    <a:pt x="277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3"/>
                  </a:lnTo>
                  <a:lnTo>
                    <a:pt x="282" y="83"/>
                  </a:lnTo>
                  <a:lnTo>
                    <a:pt x="282" y="83"/>
                  </a:lnTo>
                  <a:lnTo>
                    <a:pt x="282" y="83"/>
                  </a:lnTo>
                  <a:lnTo>
                    <a:pt x="282" y="85"/>
                  </a:lnTo>
                  <a:lnTo>
                    <a:pt x="282" y="85"/>
                  </a:lnTo>
                  <a:lnTo>
                    <a:pt x="282" y="88"/>
                  </a:lnTo>
                  <a:lnTo>
                    <a:pt x="282" y="88"/>
                  </a:lnTo>
                  <a:lnTo>
                    <a:pt x="282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2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9" y="92"/>
                  </a:lnTo>
                  <a:lnTo>
                    <a:pt x="289" y="92"/>
                  </a:lnTo>
                  <a:lnTo>
                    <a:pt x="292" y="92"/>
                  </a:lnTo>
                  <a:lnTo>
                    <a:pt x="292" y="92"/>
                  </a:lnTo>
                  <a:lnTo>
                    <a:pt x="292" y="92"/>
                  </a:lnTo>
                  <a:lnTo>
                    <a:pt x="294" y="92"/>
                  </a:lnTo>
                  <a:lnTo>
                    <a:pt x="294" y="92"/>
                  </a:lnTo>
                  <a:lnTo>
                    <a:pt x="294" y="92"/>
                  </a:lnTo>
                  <a:lnTo>
                    <a:pt x="296" y="92"/>
                  </a:lnTo>
                  <a:lnTo>
                    <a:pt x="296" y="92"/>
                  </a:lnTo>
                  <a:lnTo>
                    <a:pt x="299" y="92"/>
                  </a:lnTo>
                  <a:lnTo>
                    <a:pt x="299" y="92"/>
                  </a:lnTo>
                  <a:lnTo>
                    <a:pt x="299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3" y="92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3" y="97"/>
                  </a:lnTo>
                  <a:lnTo>
                    <a:pt x="303" y="97"/>
                  </a:lnTo>
                  <a:lnTo>
                    <a:pt x="303" y="99"/>
                  </a:lnTo>
                  <a:lnTo>
                    <a:pt x="303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102"/>
                  </a:lnTo>
                  <a:lnTo>
                    <a:pt x="306" y="102"/>
                  </a:lnTo>
                  <a:lnTo>
                    <a:pt x="306" y="104"/>
                  </a:lnTo>
                  <a:lnTo>
                    <a:pt x="306" y="104"/>
                  </a:lnTo>
                  <a:lnTo>
                    <a:pt x="306" y="104"/>
                  </a:lnTo>
                  <a:lnTo>
                    <a:pt x="308" y="104"/>
                  </a:lnTo>
                  <a:lnTo>
                    <a:pt x="308" y="104"/>
                  </a:lnTo>
                  <a:lnTo>
                    <a:pt x="308" y="107"/>
                  </a:lnTo>
                  <a:lnTo>
                    <a:pt x="311" y="107"/>
                  </a:lnTo>
                  <a:lnTo>
                    <a:pt x="311" y="107"/>
                  </a:lnTo>
                  <a:lnTo>
                    <a:pt x="308" y="107"/>
                  </a:lnTo>
                  <a:lnTo>
                    <a:pt x="308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11"/>
                  </a:lnTo>
                  <a:lnTo>
                    <a:pt x="311" y="111"/>
                  </a:lnTo>
                  <a:lnTo>
                    <a:pt x="311" y="114"/>
                  </a:lnTo>
                  <a:lnTo>
                    <a:pt x="311" y="114"/>
                  </a:lnTo>
                  <a:lnTo>
                    <a:pt x="311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5" y="116"/>
                  </a:lnTo>
                  <a:lnTo>
                    <a:pt x="315" y="116"/>
                  </a:lnTo>
                  <a:lnTo>
                    <a:pt x="315" y="118"/>
                  </a:lnTo>
                  <a:lnTo>
                    <a:pt x="318" y="118"/>
                  </a:lnTo>
                  <a:lnTo>
                    <a:pt x="318" y="118"/>
                  </a:lnTo>
                  <a:lnTo>
                    <a:pt x="318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21"/>
                  </a:lnTo>
                  <a:lnTo>
                    <a:pt x="320" y="121"/>
                  </a:lnTo>
                  <a:lnTo>
                    <a:pt x="320" y="123"/>
                  </a:lnTo>
                  <a:lnTo>
                    <a:pt x="320" y="123"/>
                  </a:lnTo>
                  <a:lnTo>
                    <a:pt x="320" y="123"/>
                  </a:lnTo>
                  <a:lnTo>
                    <a:pt x="320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3"/>
                  </a:lnTo>
                  <a:lnTo>
                    <a:pt x="322" y="123"/>
                  </a:lnTo>
                  <a:lnTo>
                    <a:pt x="322" y="121"/>
                  </a:lnTo>
                  <a:lnTo>
                    <a:pt x="325" y="121"/>
                  </a:lnTo>
                  <a:lnTo>
                    <a:pt x="325" y="121"/>
                  </a:lnTo>
                  <a:lnTo>
                    <a:pt x="325" y="121"/>
                  </a:lnTo>
                  <a:lnTo>
                    <a:pt x="325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5" y="123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30"/>
                  </a:lnTo>
                  <a:lnTo>
                    <a:pt x="327" y="130"/>
                  </a:lnTo>
                  <a:lnTo>
                    <a:pt x="327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32" y="133"/>
                  </a:lnTo>
                  <a:lnTo>
                    <a:pt x="332" y="133"/>
                  </a:lnTo>
                  <a:lnTo>
                    <a:pt x="332" y="135"/>
                  </a:lnTo>
                  <a:lnTo>
                    <a:pt x="332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9" y="137"/>
                  </a:lnTo>
                  <a:lnTo>
                    <a:pt x="339" y="140"/>
                  </a:lnTo>
                  <a:lnTo>
                    <a:pt x="339" y="140"/>
                  </a:lnTo>
                  <a:lnTo>
                    <a:pt x="339" y="140"/>
                  </a:lnTo>
                  <a:lnTo>
                    <a:pt x="339" y="142"/>
                  </a:lnTo>
                  <a:lnTo>
                    <a:pt x="339" y="142"/>
                  </a:lnTo>
                  <a:lnTo>
                    <a:pt x="337" y="142"/>
                  </a:lnTo>
                  <a:lnTo>
                    <a:pt x="337" y="142"/>
                  </a:lnTo>
                  <a:lnTo>
                    <a:pt x="339" y="142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2"/>
                  </a:lnTo>
                  <a:lnTo>
                    <a:pt x="339" y="142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7"/>
                  </a:lnTo>
                  <a:lnTo>
                    <a:pt x="339" y="147"/>
                  </a:lnTo>
                  <a:lnTo>
                    <a:pt x="339" y="147"/>
                  </a:lnTo>
                  <a:lnTo>
                    <a:pt x="339" y="149"/>
                  </a:lnTo>
                  <a:lnTo>
                    <a:pt x="339" y="149"/>
                  </a:lnTo>
                  <a:lnTo>
                    <a:pt x="339" y="149"/>
                  </a:lnTo>
                  <a:lnTo>
                    <a:pt x="339" y="152"/>
                  </a:lnTo>
                  <a:lnTo>
                    <a:pt x="339" y="152"/>
                  </a:lnTo>
                  <a:lnTo>
                    <a:pt x="339" y="152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9" y="156"/>
                  </a:lnTo>
                  <a:lnTo>
                    <a:pt x="339" y="156"/>
                  </a:lnTo>
                  <a:lnTo>
                    <a:pt x="339" y="159"/>
                  </a:lnTo>
                  <a:lnTo>
                    <a:pt x="339" y="15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9" y="159"/>
                  </a:lnTo>
                  <a:lnTo>
                    <a:pt x="339" y="161"/>
                  </a:lnTo>
                  <a:lnTo>
                    <a:pt x="339" y="161"/>
                  </a:lnTo>
                  <a:lnTo>
                    <a:pt x="339" y="161"/>
                  </a:lnTo>
                  <a:lnTo>
                    <a:pt x="339" y="163"/>
                  </a:lnTo>
                  <a:lnTo>
                    <a:pt x="339" y="163"/>
                  </a:lnTo>
                  <a:lnTo>
                    <a:pt x="339" y="163"/>
                  </a:lnTo>
                  <a:lnTo>
                    <a:pt x="341" y="163"/>
                  </a:lnTo>
                  <a:lnTo>
                    <a:pt x="341" y="166"/>
                  </a:lnTo>
                  <a:lnTo>
                    <a:pt x="341" y="166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4" y="168"/>
                  </a:lnTo>
                  <a:lnTo>
                    <a:pt x="344" y="168"/>
                  </a:lnTo>
                  <a:lnTo>
                    <a:pt x="344" y="168"/>
                  </a:lnTo>
                  <a:lnTo>
                    <a:pt x="344" y="171"/>
                  </a:lnTo>
                  <a:lnTo>
                    <a:pt x="346" y="171"/>
                  </a:lnTo>
                  <a:lnTo>
                    <a:pt x="346" y="171"/>
                  </a:lnTo>
                  <a:lnTo>
                    <a:pt x="346" y="171"/>
                  </a:lnTo>
                  <a:lnTo>
                    <a:pt x="346" y="173"/>
                  </a:lnTo>
                  <a:lnTo>
                    <a:pt x="346" y="173"/>
                  </a:lnTo>
                  <a:lnTo>
                    <a:pt x="346" y="175"/>
                  </a:lnTo>
                  <a:lnTo>
                    <a:pt x="346" y="175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80"/>
                  </a:lnTo>
                  <a:lnTo>
                    <a:pt x="348" y="180"/>
                  </a:lnTo>
                  <a:lnTo>
                    <a:pt x="348" y="180"/>
                  </a:lnTo>
                  <a:lnTo>
                    <a:pt x="348" y="180"/>
                  </a:lnTo>
                  <a:lnTo>
                    <a:pt x="348" y="182"/>
                  </a:lnTo>
                  <a:lnTo>
                    <a:pt x="351" y="182"/>
                  </a:lnTo>
                  <a:lnTo>
                    <a:pt x="351" y="182"/>
                  </a:lnTo>
                  <a:lnTo>
                    <a:pt x="351" y="185"/>
                  </a:lnTo>
                  <a:lnTo>
                    <a:pt x="351" y="185"/>
                  </a:lnTo>
                  <a:lnTo>
                    <a:pt x="351" y="185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3" y="187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2"/>
                  </a:lnTo>
                  <a:lnTo>
                    <a:pt x="355" y="192"/>
                  </a:lnTo>
                  <a:lnTo>
                    <a:pt x="355" y="192"/>
                  </a:lnTo>
                  <a:lnTo>
                    <a:pt x="355" y="192"/>
                  </a:lnTo>
                  <a:lnTo>
                    <a:pt x="358" y="192"/>
                  </a:lnTo>
                  <a:lnTo>
                    <a:pt x="358" y="192"/>
                  </a:lnTo>
                  <a:lnTo>
                    <a:pt x="358" y="194"/>
                  </a:lnTo>
                  <a:lnTo>
                    <a:pt x="358" y="194"/>
                  </a:lnTo>
                  <a:lnTo>
                    <a:pt x="358" y="194"/>
                  </a:lnTo>
                  <a:lnTo>
                    <a:pt x="358" y="197"/>
                  </a:lnTo>
                  <a:lnTo>
                    <a:pt x="358" y="197"/>
                  </a:lnTo>
                  <a:lnTo>
                    <a:pt x="358" y="197"/>
                  </a:lnTo>
                  <a:lnTo>
                    <a:pt x="358" y="199"/>
                  </a:lnTo>
                  <a:lnTo>
                    <a:pt x="358" y="199"/>
                  </a:lnTo>
                  <a:lnTo>
                    <a:pt x="358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4"/>
                  </a:lnTo>
                  <a:lnTo>
                    <a:pt x="363" y="204"/>
                  </a:lnTo>
                  <a:lnTo>
                    <a:pt x="363" y="204"/>
                  </a:lnTo>
                  <a:lnTo>
                    <a:pt x="363" y="204"/>
                  </a:lnTo>
                  <a:lnTo>
                    <a:pt x="365" y="204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7" y="206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70" y="208"/>
                  </a:lnTo>
                  <a:lnTo>
                    <a:pt x="370" y="208"/>
                  </a:lnTo>
                  <a:lnTo>
                    <a:pt x="370" y="208"/>
                  </a:lnTo>
                  <a:lnTo>
                    <a:pt x="372" y="208"/>
                  </a:lnTo>
                  <a:lnTo>
                    <a:pt x="372" y="211"/>
                  </a:lnTo>
                  <a:lnTo>
                    <a:pt x="372" y="211"/>
                  </a:lnTo>
                  <a:lnTo>
                    <a:pt x="372" y="211"/>
                  </a:lnTo>
                  <a:lnTo>
                    <a:pt x="372" y="213"/>
                  </a:lnTo>
                  <a:lnTo>
                    <a:pt x="372" y="213"/>
                  </a:lnTo>
                  <a:lnTo>
                    <a:pt x="372" y="216"/>
                  </a:lnTo>
                  <a:lnTo>
                    <a:pt x="372" y="216"/>
                  </a:lnTo>
                  <a:lnTo>
                    <a:pt x="372" y="216"/>
                  </a:lnTo>
                  <a:lnTo>
                    <a:pt x="374" y="216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20"/>
                  </a:lnTo>
                  <a:lnTo>
                    <a:pt x="374" y="220"/>
                  </a:lnTo>
                  <a:lnTo>
                    <a:pt x="374" y="223"/>
                  </a:lnTo>
                  <a:lnTo>
                    <a:pt x="374" y="223"/>
                  </a:lnTo>
                  <a:lnTo>
                    <a:pt x="374" y="223"/>
                  </a:lnTo>
                  <a:lnTo>
                    <a:pt x="374" y="225"/>
                  </a:lnTo>
                  <a:lnTo>
                    <a:pt x="374" y="225"/>
                  </a:lnTo>
                  <a:lnTo>
                    <a:pt x="374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30"/>
                  </a:lnTo>
                  <a:lnTo>
                    <a:pt x="377" y="230"/>
                  </a:lnTo>
                  <a:lnTo>
                    <a:pt x="377" y="230"/>
                  </a:lnTo>
                  <a:lnTo>
                    <a:pt x="377" y="232"/>
                  </a:lnTo>
                  <a:lnTo>
                    <a:pt x="377" y="232"/>
                  </a:lnTo>
                  <a:lnTo>
                    <a:pt x="379" y="232"/>
                  </a:lnTo>
                  <a:lnTo>
                    <a:pt x="379" y="232"/>
                  </a:lnTo>
                  <a:lnTo>
                    <a:pt x="379" y="232"/>
                  </a:lnTo>
                  <a:lnTo>
                    <a:pt x="379" y="235"/>
                  </a:lnTo>
                  <a:lnTo>
                    <a:pt x="382" y="235"/>
                  </a:lnTo>
                  <a:lnTo>
                    <a:pt x="382" y="235"/>
                  </a:lnTo>
                  <a:lnTo>
                    <a:pt x="384" y="235"/>
                  </a:lnTo>
                  <a:lnTo>
                    <a:pt x="384" y="235"/>
                  </a:lnTo>
                  <a:lnTo>
                    <a:pt x="384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9" y="235"/>
                  </a:lnTo>
                  <a:lnTo>
                    <a:pt x="389" y="235"/>
                  </a:lnTo>
                  <a:lnTo>
                    <a:pt x="391" y="235"/>
                  </a:lnTo>
                  <a:lnTo>
                    <a:pt x="391" y="235"/>
                  </a:lnTo>
                  <a:lnTo>
                    <a:pt x="391" y="237"/>
                  </a:lnTo>
                  <a:lnTo>
                    <a:pt x="391" y="237"/>
                  </a:lnTo>
                  <a:lnTo>
                    <a:pt x="393" y="237"/>
                  </a:lnTo>
                  <a:lnTo>
                    <a:pt x="393" y="237"/>
                  </a:lnTo>
                  <a:lnTo>
                    <a:pt x="393" y="237"/>
                  </a:lnTo>
                  <a:lnTo>
                    <a:pt x="396" y="237"/>
                  </a:lnTo>
                  <a:lnTo>
                    <a:pt x="396" y="237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398" y="237"/>
                  </a:lnTo>
                  <a:lnTo>
                    <a:pt x="398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3" y="237"/>
                  </a:lnTo>
                  <a:lnTo>
                    <a:pt x="403" y="237"/>
                  </a:lnTo>
                  <a:lnTo>
                    <a:pt x="405" y="237"/>
                  </a:lnTo>
                  <a:lnTo>
                    <a:pt x="405" y="237"/>
                  </a:lnTo>
                  <a:lnTo>
                    <a:pt x="405" y="237"/>
                  </a:lnTo>
                  <a:lnTo>
                    <a:pt x="408" y="237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10" y="239"/>
                  </a:lnTo>
                  <a:lnTo>
                    <a:pt x="410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7" y="239"/>
                  </a:lnTo>
                  <a:lnTo>
                    <a:pt x="417" y="239"/>
                  </a:lnTo>
                  <a:lnTo>
                    <a:pt x="417" y="239"/>
                  </a:lnTo>
                  <a:lnTo>
                    <a:pt x="417" y="242"/>
                  </a:lnTo>
                  <a:lnTo>
                    <a:pt x="419" y="242"/>
                  </a:lnTo>
                  <a:lnTo>
                    <a:pt x="419" y="242"/>
                  </a:lnTo>
                  <a:lnTo>
                    <a:pt x="419" y="242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6" y="242"/>
                  </a:lnTo>
                  <a:lnTo>
                    <a:pt x="426" y="242"/>
                  </a:lnTo>
                  <a:lnTo>
                    <a:pt x="426" y="242"/>
                  </a:lnTo>
                  <a:lnTo>
                    <a:pt x="429" y="242"/>
                  </a:lnTo>
                  <a:lnTo>
                    <a:pt x="429" y="244"/>
                  </a:lnTo>
                  <a:lnTo>
                    <a:pt x="429" y="244"/>
                  </a:lnTo>
                  <a:lnTo>
                    <a:pt x="431" y="244"/>
                  </a:lnTo>
                  <a:lnTo>
                    <a:pt x="431" y="244"/>
                  </a:lnTo>
                  <a:lnTo>
                    <a:pt x="431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6" y="244"/>
                  </a:lnTo>
                  <a:lnTo>
                    <a:pt x="436" y="244"/>
                  </a:lnTo>
                  <a:lnTo>
                    <a:pt x="438" y="244"/>
                  </a:lnTo>
                  <a:lnTo>
                    <a:pt x="438" y="244"/>
                  </a:lnTo>
                  <a:lnTo>
                    <a:pt x="438" y="244"/>
                  </a:lnTo>
                  <a:lnTo>
                    <a:pt x="438" y="246"/>
                  </a:lnTo>
                  <a:lnTo>
                    <a:pt x="441" y="246"/>
                  </a:lnTo>
                  <a:lnTo>
                    <a:pt x="441" y="246"/>
                  </a:lnTo>
                  <a:lnTo>
                    <a:pt x="441" y="246"/>
                  </a:lnTo>
                  <a:lnTo>
                    <a:pt x="443" y="246"/>
                  </a:lnTo>
                  <a:lnTo>
                    <a:pt x="443" y="244"/>
                  </a:lnTo>
                  <a:lnTo>
                    <a:pt x="443" y="244"/>
                  </a:lnTo>
                  <a:lnTo>
                    <a:pt x="443" y="244"/>
                  </a:lnTo>
                  <a:lnTo>
                    <a:pt x="445" y="244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8" y="242"/>
                  </a:lnTo>
                  <a:lnTo>
                    <a:pt x="448" y="242"/>
                  </a:lnTo>
                  <a:lnTo>
                    <a:pt x="448" y="242"/>
                  </a:lnTo>
                  <a:lnTo>
                    <a:pt x="448" y="244"/>
                  </a:lnTo>
                  <a:lnTo>
                    <a:pt x="448" y="244"/>
                  </a:lnTo>
                  <a:lnTo>
                    <a:pt x="448" y="244"/>
                  </a:lnTo>
                  <a:lnTo>
                    <a:pt x="448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9"/>
                  </a:lnTo>
                  <a:lnTo>
                    <a:pt x="453" y="249"/>
                  </a:lnTo>
                  <a:lnTo>
                    <a:pt x="453" y="249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3" y="254"/>
                  </a:lnTo>
                  <a:lnTo>
                    <a:pt x="453" y="254"/>
                  </a:lnTo>
                  <a:lnTo>
                    <a:pt x="453" y="254"/>
                  </a:lnTo>
                  <a:lnTo>
                    <a:pt x="455" y="254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7" y="256"/>
                  </a:lnTo>
                  <a:lnTo>
                    <a:pt x="457" y="258"/>
                  </a:lnTo>
                  <a:lnTo>
                    <a:pt x="457" y="258"/>
                  </a:lnTo>
                  <a:lnTo>
                    <a:pt x="457" y="261"/>
                  </a:lnTo>
                  <a:lnTo>
                    <a:pt x="455" y="261"/>
                  </a:lnTo>
                  <a:lnTo>
                    <a:pt x="455" y="261"/>
                  </a:lnTo>
                  <a:lnTo>
                    <a:pt x="455" y="263"/>
                  </a:lnTo>
                  <a:lnTo>
                    <a:pt x="455" y="263"/>
                  </a:lnTo>
                  <a:lnTo>
                    <a:pt x="455" y="263"/>
                  </a:lnTo>
                  <a:lnTo>
                    <a:pt x="455" y="265"/>
                  </a:lnTo>
                  <a:lnTo>
                    <a:pt x="455" y="265"/>
                  </a:lnTo>
                  <a:lnTo>
                    <a:pt x="455" y="268"/>
                  </a:lnTo>
                  <a:lnTo>
                    <a:pt x="453" y="268"/>
                  </a:lnTo>
                  <a:lnTo>
                    <a:pt x="453" y="268"/>
                  </a:lnTo>
                  <a:lnTo>
                    <a:pt x="453" y="268"/>
                  </a:lnTo>
                  <a:lnTo>
                    <a:pt x="453" y="270"/>
                  </a:lnTo>
                  <a:lnTo>
                    <a:pt x="453" y="270"/>
                  </a:lnTo>
                  <a:lnTo>
                    <a:pt x="453" y="270"/>
                  </a:lnTo>
                  <a:lnTo>
                    <a:pt x="453" y="272"/>
                  </a:lnTo>
                  <a:lnTo>
                    <a:pt x="453" y="272"/>
                  </a:lnTo>
                  <a:lnTo>
                    <a:pt x="453" y="272"/>
                  </a:lnTo>
                  <a:lnTo>
                    <a:pt x="453" y="275"/>
                  </a:lnTo>
                  <a:lnTo>
                    <a:pt x="453" y="275"/>
                  </a:lnTo>
                  <a:lnTo>
                    <a:pt x="450" y="275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80"/>
                  </a:lnTo>
                  <a:lnTo>
                    <a:pt x="450" y="280"/>
                  </a:lnTo>
                  <a:lnTo>
                    <a:pt x="450" y="282"/>
                  </a:lnTo>
                  <a:lnTo>
                    <a:pt x="448" y="282"/>
                  </a:lnTo>
                  <a:lnTo>
                    <a:pt x="448" y="282"/>
                  </a:lnTo>
                  <a:lnTo>
                    <a:pt x="448" y="284"/>
                  </a:lnTo>
                  <a:lnTo>
                    <a:pt x="448" y="284"/>
                  </a:lnTo>
                  <a:lnTo>
                    <a:pt x="448" y="284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9"/>
                  </a:lnTo>
                  <a:lnTo>
                    <a:pt x="448" y="289"/>
                  </a:lnTo>
                  <a:lnTo>
                    <a:pt x="448" y="291"/>
                  </a:lnTo>
                  <a:lnTo>
                    <a:pt x="445" y="291"/>
                  </a:lnTo>
                  <a:lnTo>
                    <a:pt x="445" y="291"/>
                  </a:lnTo>
                  <a:lnTo>
                    <a:pt x="445" y="294"/>
                  </a:lnTo>
                  <a:lnTo>
                    <a:pt x="445" y="294"/>
                  </a:lnTo>
                  <a:lnTo>
                    <a:pt x="445" y="294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9"/>
                  </a:lnTo>
                  <a:lnTo>
                    <a:pt x="445" y="299"/>
                  </a:lnTo>
                  <a:lnTo>
                    <a:pt x="445" y="301"/>
                  </a:lnTo>
                  <a:lnTo>
                    <a:pt x="443" y="301"/>
                  </a:lnTo>
                  <a:lnTo>
                    <a:pt x="443" y="301"/>
                  </a:lnTo>
                  <a:lnTo>
                    <a:pt x="443" y="303"/>
                  </a:lnTo>
                  <a:lnTo>
                    <a:pt x="443" y="303"/>
                  </a:lnTo>
                  <a:lnTo>
                    <a:pt x="443" y="303"/>
                  </a:lnTo>
                  <a:lnTo>
                    <a:pt x="443" y="306"/>
                  </a:lnTo>
                  <a:lnTo>
                    <a:pt x="443" y="306"/>
                  </a:lnTo>
                  <a:lnTo>
                    <a:pt x="443" y="306"/>
                  </a:lnTo>
                  <a:lnTo>
                    <a:pt x="441" y="306"/>
                  </a:lnTo>
                  <a:lnTo>
                    <a:pt x="441" y="308"/>
                  </a:lnTo>
                  <a:lnTo>
                    <a:pt x="441" y="308"/>
                  </a:lnTo>
                  <a:lnTo>
                    <a:pt x="441" y="308"/>
                  </a:lnTo>
                  <a:lnTo>
                    <a:pt x="441" y="310"/>
                  </a:lnTo>
                  <a:lnTo>
                    <a:pt x="441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6" y="310"/>
                  </a:lnTo>
                  <a:lnTo>
                    <a:pt x="436" y="310"/>
                  </a:lnTo>
                  <a:lnTo>
                    <a:pt x="434" y="310"/>
                  </a:lnTo>
                  <a:lnTo>
                    <a:pt x="434" y="313"/>
                  </a:lnTo>
                  <a:lnTo>
                    <a:pt x="434" y="313"/>
                  </a:lnTo>
                  <a:lnTo>
                    <a:pt x="434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29" y="313"/>
                  </a:lnTo>
                  <a:lnTo>
                    <a:pt x="429" y="315"/>
                  </a:lnTo>
                  <a:lnTo>
                    <a:pt x="429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4" y="315"/>
                  </a:lnTo>
                  <a:lnTo>
                    <a:pt x="424" y="315"/>
                  </a:lnTo>
                  <a:lnTo>
                    <a:pt x="424" y="317"/>
                  </a:lnTo>
                  <a:lnTo>
                    <a:pt x="424" y="317"/>
                  </a:lnTo>
                  <a:lnTo>
                    <a:pt x="422" y="317"/>
                  </a:lnTo>
                  <a:lnTo>
                    <a:pt x="422" y="317"/>
                  </a:lnTo>
                  <a:lnTo>
                    <a:pt x="422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7" y="317"/>
                  </a:lnTo>
                  <a:lnTo>
                    <a:pt x="417" y="317"/>
                  </a:lnTo>
                  <a:lnTo>
                    <a:pt x="417" y="317"/>
                  </a:lnTo>
                  <a:lnTo>
                    <a:pt x="417" y="320"/>
                  </a:lnTo>
                  <a:lnTo>
                    <a:pt x="415" y="320"/>
                  </a:lnTo>
                  <a:lnTo>
                    <a:pt x="415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0" y="320"/>
                  </a:lnTo>
                  <a:lnTo>
                    <a:pt x="410" y="322"/>
                  </a:lnTo>
                  <a:lnTo>
                    <a:pt x="410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5" y="322"/>
                  </a:lnTo>
                  <a:lnTo>
                    <a:pt x="405" y="322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3" y="325"/>
                  </a:lnTo>
                  <a:lnTo>
                    <a:pt x="403" y="325"/>
                  </a:lnTo>
                  <a:lnTo>
                    <a:pt x="403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6" y="327"/>
                  </a:lnTo>
                  <a:lnTo>
                    <a:pt x="396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1" y="327"/>
                  </a:lnTo>
                  <a:lnTo>
                    <a:pt x="391" y="329"/>
                  </a:lnTo>
                  <a:lnTo>
                    <a:pt x="391" y="329"/>
                  </a:lnTo>
                  <a:lnTo>
                    <a:pt x="391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6" y="329"/>
                  </a:lnTo>
                  <a:lnTo>
                    <a:pt x="386" y="329"/>
                  </a:lnTo>
                  <a:lnTo>
                    <a:pt x="386" y="332"/>
                  </a:lnTo>
                  <a:lnTo>
                    <a:pt x="386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2" y="332"/>
                  </a:lnTo>
                  <a:lnTo>
                    <a:pt x="382" y="332"/>
                  </a:lnTo>
                  <a:lnTo>
                    <a:pt x="382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4" y="334"/>
                  </a:lnTo>
                  <a:lnTo>
                    <a:pt x="374" y="334"/>
                  </a:lnTo>
                  <a:lnTo>
                    <a:pt x="374" y="336"/>
                  </a:lnTo>
                  <a:lnTo>
                    <a:pt x="374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5" y="336"/>
                  </a:lnTo>
                  <a:lnTo>
                    <a:pt x="365" y="336"/>
                  </a:lnTo>
                  <a:lnTo>
                    <a:pt x="365" y="336"/>
                  </a:lnTo>
                  <a:lnTo>
                    <a:pt x="363" y="336"/>
                  </a:lnTo>
                  <a:lnTo>
                    <a:pt x="363" y="339"/>
                  </a:lnTo>
                  <a:lnTo>
                    <a:pt x="363" y="339"/>
                  </a:lnTo>
                  <a:lnTo>
                    <a:pt x="360" y="339"/>
                  </a:lnTo>
                  <a:lnTo>
                    <a:pt x="360" y="339"/>
                  </a:lnTo>
                  <a:lnTo>
                    <a:pt x="360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5" y="339"/>
                  </a:lnTo>
                  <a:lnTo>
                    <a:pt x="355" y="339"/>
                  </a:lnTo>
                  <a:lnTo>
                    <a:pt x="355" y="341"/>
                  </a:lnTo>
                  <a:lnTo>
                    <a:pt x="353" y="341"/>
                  </a:lnTo>
                  <a:lnTo>
                    <a:pt x="353" y="341"/>
                  </a:lnTo>
                  <a:lnTo>
                    <a:pt x="353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48" y="341"/>
                  </a:lnTo>
                  <a:lnTo>
                    <a:pt x="348" y="341"/>
                  </a:lnTo>
                  <a:lnTo>
                    <a:pt x="346" y="341"/>
                  </a:lnTo>
                  <a:lnTo>
                    <a:pt x="346" y="344"/>
                  </a:lnTo>
                  <a:lnTo>
                    <a:pt x="346" y="344"/>
                  </a:lnTo>
                  <a:lnTo>
                    <a:pt x="346" y="344"/>
                  </a:lnTo>
                  <a:lnTo>
                    <a:pt x="344" y="344"/>
                  </a:lnTo>
                  <a:lnTo>
                    <a:pt x="344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39" y="344"/>
                  </a:lnTo>
                  <a:lnTo>
                    <a:pt x="339" y="344"/>
                  </a:lnTo>
                  <a:lnTo>
                    <a:pt x="339" y="346"/>
                  </a:lnTo>
                  <a:lnTo>
                    <a:pt x="339" y="346"/>
                  </a:lnTo>
                  <a:lnTo>
                    <a:pt x="337" y="346"/>
                  </a:lnTo>
                  <a:lnTo>
                    <a:pt x="337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29" y="346"/>
                  </a:lnTo>
                  <a:lnTo>
                    <a:pt x="329" y="346"/>
                  </a:lnTo>
                  <a:lnTo>
                    <a:pt x="327" y="346"/>
                  </a:lnTo>
                  <a:lnTo>
                    <a:pt x="327" y="346"/>
                  </a:lnTo>
                  <a:lnTo>
                    <a:pt x="327" y="348"/>
                  </a:lnTo>
                  <a:lnTo>
                    <a:pt x="327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2" y="348"/>
                  </a:lnTo>
                  <a:lnTo>
                    <a:pt x="322" y="348"/>
                  </a:lnTo>
                  <a:lnTo>
                    <a:pt x="320" y="348"/>
                  </a:lnTo>
                  <a:lnTo>
                    <a:pt x="320" y="348"/>
                  </a:lnTo>
                  <a:lnTo>
                    <a:pt x="320" y="348"/>
                  </a:lnTo>
                  <a:lnTo>
                    <a:pt x="320" y="351"/>
                  </a:lnTo>
                  <a:lnTo>
                    <a:pt x="318" y="351"/>
                  </a:lnTo>
                  <a:lnTo>
                    <a:pt x="318" y="351"/>
                  </a:lnTo>
                  <a:lnTo>
                    <a:pt x="318" y="351"/>
                  </a:lnTo>
                  <a:lnTo>
                    <a:pt x="315" y="351"/>
                  </a:lnTo>
                  <a:lnTo>
                    <a:pt x="315" y="351"/>
                  </a:lnTo>
                  <a:lnTo>
                    <a:pt x="315" y="351"/>
                  </a:lnTo>
                  <a:lnTo>
                    <a:pt x="313" y="351"/>
                  </a:lnTo>
                  <a:lnTo>
                    <a:pt x="313" y="351"/>
                  </a:lnTo>
                  <a:lnTo>
                    <a:pt x="313" y="351"/>
                  </a:lnTo>
                  <a:lnTo>
                    <a:pt x="313" y="353"/>
                  </a:lnTo>
                  <a:lnTo>
                    <a:pt x="311" y="353"/>
                  </a:lnTo>
                  <a:lnTo>
                    <a:pt x="311" y="353"/>
                  </a:lnTo>
                  <a:lnTo>
                    <a:pt x="311" y="353"/>
                  </a:lnTo>
                  <a:lnTo>
                    <a:pt x="308" y="353"/>
                  </a:lnTo>
                  <a:lnTo>
                    <a:pt x="308" y="353"/>
                  </a:lnTo>
                  <a:lnTo>
                    <a:pt x="308" y="353"/>
                  </a:lnTo>
                  <a:lnTo>
                    <a:pt x="308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8"/>
                  </a:lnTo>
                  <a:lnTo>
                    <a:pt x="303" y="358"/>
                  </a:lnTo>
                  <a:lnTo>
                    <a:pt x="303" y="358"/>
                  </a:lnTo>
                  <a:lnTo>
                    <a:pt x="303" y="358"/>
                  </a:lnTo>
                  <a:lnTo>
                    <a:pt x="303" y="360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301" y="363"/>
                  </a:lnTo>
                  <a:lnTo>
                    <a:pt x="301" y="363"/>
                  </a:lnTo>
                  <a:lnTo>
                    <a:pt x="301" y="363"/>
                  </a:lnTo>
                  <a:lnTo>
                    <a:pt x="299" y="363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6" y="365"/>
                  </a:lnTo>
                  <a:lnTo>
                    <a:pt x="296" y="367"/>
                  </a:lnTo>
                  <a:lnTo>
                    <a:pt x="296" y="367"/>
                  </a:lnTo>
                  <a:lnTo>
                    <a:pt x="296" y="367"/>
                  </a:lnTo>
                  <a:lnTo>
                    <a:pt x="294" y="367"/>
                  </a:lnTo>
                  <a:lnTo>
                    <a:pt x="294" y="370"/>
                  </a:lnTo>
                  <a:lnTo>
                    <a:pt x="294" y="370"/>
                  </a:lnTo>
                  <a:lnTo>
                    <a:pt x="294" y="370"/>
                  </a:lnTo>
                  <a:lnTo>
                    <a:pt x="294" y="372"/>
                  </a:lnTo>
                  <a:lnTo>
                    <a:pt x="294" y="372"/>
                  </a:lnTo>
                  <a:lnTo>
                    <a:pt x="294" y="372"/>
                  </a:lnTo>
                  <a:lnTo>
                    <a:pt x="292" y="372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89" y="374"/>
                  </a:lnTo>
                  <a:lnTo>
                    <a:pt x="289" y="377"/>
                  </a:lnTo>
                  <a:lnTo>
                    <a:pt x="289" y="377"/>
                  </a:lnTo>
                  <a:lnTo>
                    <a:pt x="289" y="377"/>
                  </a:lnTo>
                  <a:lnTo>
                    <a:pt x="287" y="377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81"/>
                  </a:lnTo>
                  <a:lnTo>
                    <a:pt x="284" y="381"/>
                  </a:lnTo>
                  <a:lnTo>
                    <a:pt x="284" y="381"/>
                  </a:lnTo>
                  <a:lnTo>
                    <a:pt x="284" y="381"/>
                  </a:lnTo>
                  <a:lnTo>
                    <a:pt x="284" y="384"/>
                  </a:lnTo>
                  <a:lnTo>
                    <a:pt x="284" y="384"/>
                  </a:lnTo>
                  <a:lnTo>
                    <a:pt x="284" y="384"/>
                  </a:lnTo>
                  <a:lnTo>
                    <a:pt x="284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0" y="386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91"/>
                  </a:lnTo>
                  <a:lnTo>
                    <a:pt x="277" y="391"/>
                  </a:lnTo>
                  <a:lnTo>
                    <a:pt x="277" y="391"/>
                  </a:lnTo>
                  <a:lnTo>
                    <a:pt x="277" y="391"/>
                  </a:lnTo>
                  <a:lnTo>
                    <a:pt x="277" y="393"/>
                  </a:lnTo>
                  <a:lnTo>
                    <a:pt x="277" y="393"/>
                  </a:lnTo>
                  <a:lnTo>
                    <a:pt x="277" y="393"/>
                  </a:lnTo>
                  <a:lnTo>
                    <a:pt x="275" y="393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3" y="396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400"/>
                  </a:lnTo>
                  <a:lnTo>
                    <a:pt x="270" y="400"/>
                  </a:lnTo>
                  <a:lnTo>
                    <a:pt x="270" y="400"/>
                  </a:lnTo>
                  <a:lnTo>
                    <a:pt x="270" y="400"/>
                  </a:lnTo>
                  <a:lnTo>
                    <a:pt x="270" y="403"/>
                  </a:lnTo>
                  <a:lnTo>
                    <a:pt x="268" y="403"/>
                  </a:lnTo>
                  <a:lnTo>
                    <a:pt x="268" y="403"/>
                  </a:lnTo>
                  <a:lnTo>
                    <a:pt x="268" y="403"/>
                  </a:lnTo>
                  <a:lnTo>
                    <a:pt x="268" y="405"/>
                  </a:lnTo>
                  <a:lnTo>
                    <a:pt x="268" y="405"/>
                  </a:lnTo>
                  <a:lnTo>
                    <a:pt x="268" y="405"/>
                  </a:lnTo>
                  <a:lnTo>
                    <a:pt x="266" y="405"/>
                  </a:lnTo>
                  <a:lnTo>
                    <a:pt x="266" y="405"/>
                  </a:lnTo>
                  <a:lnTo>
                    <a:pt x="266" y="405"/>
                  </a:lnTo>
                  <a:lnTo>
                    <a:pt x="266" y="408"/>
                  </a:lnTo>
                  <a:lnTo>
                    <a:pt x="266" y="408"/>
                  </a:lnTo>
                  <a:lnTo>
                    <a:pt x="266" y="408"/>
                  </a:lnTo>
                  <a:lnTo>
                    <a:pt x="266" y="410"/>
                  </a:lnTo>
                  <a:lnTo>
                    <a:pt x="263" y="410"/>
                  </a:lnTo>
                  <a:lnTo>
                    <a:pt x="263" y="410"/>
                  </a:lnTo>
                  <a:lnTo>
                    <a:pt x="263" y="410"/>
                  </a:lnTo>
                  <a:lnTo>
                    <a:pt x="263" y="412"/>
                  </a:lnTo>
                  <a:lnTo>
                    <a:pt x="261" y="412"/>
                  </a:lnTo>
                  <a:lnTo>
                    <a:pt x="261" y="412"/>
                  </a:lnTo>
                  <a:lnTo>
                    <a:pt x="261" y="412"/>
                  </a:lnTo>
                  <a:lnTo>
                    <a:pt x="261" y="415"/>
                  </a:lnTo>
                  <a:lnTo>
                    <a:pt x="261" y="415"/>
                  </a:lnTo>
                  <a:lnTo>
                    <a:pt x="261" y="415"/>
                  </a:lnTo>
                  <a:lnTo>
                    <a:pt x="258" y="415"/>
                  </a:lnTo>
                  <a:lnTo>
                    <a:pt x="258" y="415"/>
                  </a:lnTo>
                  <a:lnTo>
                    <a:pt x="258" y="415"/>
                  </a:lnTo>
                  <a:lnTo>
                    <a:pt x="258" y="417"/>
                  </a:lnTo>
                  <a:lnTo>
                    <a:pt x="258" y="417"/>
                  </a:lnTo>
                  <a:lnTo>
                    <a:pt x="258" y="417"/>
                  </a:lnTo>
                  <a:lnTo>
                    <a:pt x="258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7"/>
                  </a:lnTo>
                  <a:lnTo>
                    <a:pt x="256" y="417"/>
                  </a:lnTo>
                  <a:lnTo>
                    <a:pt x="256" y="415"/>
                  </a:lnTo>
                  <a:lnTo>
                    <a:pt x="256" y="415"/>
                  </a:lnTo>
                  <a:lnTo>
                    <a:pt x="256" y="415"/>
                  </a:lnTo>
                  <a:lnTo>
                    <a:pt x="256" y="412"/>
                  </a:lnTo>
                  <a:lnTo>
                    <a:pt x="256" y="412"/>
                  </a:lnTo>
                  <a:lnTo>
                    <a:pt x="256" y="410"/>
                  </a:lnTo>
                  <a:lnTo>
                    <a:pt x="256" y="410"/>
                  </a:lnTo>
                  <a:lnTo>
                    <a:pt x="256" y="408"/>
                  </a:lnTo>
                  <a:lnTo>
                    <a:pt x="256" y="408"/>
                  </a:lnTo>
                  <a:lnTo>
                    <a:pt x="256" y="405"/>
                  </a:lnTo>
                  <a:lnTo>
                    <a:pt x="256" y="405"/>
                  </a:lnTo>
                  <a:lnTo>
                    <a:pt x="256" y="405"/>
                  </a:lnTo>
                  <a:lnTo>
                    <a:pt x="256" y="403"/>
                  </a:lnTo>
                  <a:lnTo>
                    <a:pt x="256" y="403"/>
                  </a:lnTo>
                  <a:lnTo>
                    <a:pt x="256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1" y="400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49" y="398"/>
                  </a:lnTo>
                  <a:lnTo>
                    <a:pt x="249" y="398"/>
                  </a:lnTo>
                  <a:lnTo>
                    <a:pt x="249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4" y="396"/>
                  </a:lnTo>
                  <a:lnTo>
                    <a:pt x="244" y="396"/>
                  </a:lnTo>
                  <a:lnTo>
                    <a:pt x="244" y="393"/>
                  </a:lnTo>
                  <a:lnTo>
                    <a:pt x="244" y="393"/>
                  </a:lnTo>
                  <a:lnTo>
                    <a:pt x="242" y="393"/>
                  </a:lnTo>
                  <a:lnTo>
                    <a:pt x="242" y="393"/>
                  </a:lnTo>
                  <a:lnTo>
                    <a:pt x="242" y="393"/>
                  </a:lnTo>
                  <a:lnTo>
                    <a:pt x="239" y="393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7" y="391"/>
                  </a:lnTo>
                  <a:lnTo>
                    <a:pt x="237" y="391"/>
                  </a:lnTo>
                  <a:lnTo>
                    <a:pt x="237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2" y="389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0" y="386"/>
                  </a:lnTo>
                  <a:lnTo>
                    <a:pt x="230" y="386"/>
                  </a:lnTo>
                  <a:lnTo>
                    <a:pt x="230" y="386"/>
                  </a:lnTo>
                  <a:lnTo>
                    <a:pt x="228" y="386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5" y="384"/>
                  </a:lnTo>
                  <a:lnTo>
                    <a:pt x="225" y="384"/>
                  </a:lnTo>
                  <a:lnTo>
                    <a:pt x="225" y="381"/>
                  </a:lnTo>
                  <a:lnTo>
                    <a:pt x="225" y="381"/>
                  </a:lnTo>
                  <a:lnTo>
                    <a:pt x="223" y="381"/>
                  </a:lnTo>
                  <a:lnTo>
                    <a:pt x="223" y="381"/>
                  </a:lnTo>
                  <a:lnTo>
                    <a:pt x="223" y="381"/>
                  </a:lnTo>
                  <a:lnTo>
                    <a:pt x="221" y="381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18" y="379"/>
                  </a:lnTo>
                  <a:lnTo>
                    <a:pt x="218" y="379"/>
                  </a:lnTo>
                  <a:lnTo>
                    <a:pt x="218" y="377"/>
                  </a:lnTo>
                  <a:lnTo>
                    <a:pt x="218" y="377"/>
                  </a:lnTo>
                  <a:lnTo>
                    <a:pt x="216" y="377"/>
                  </a:lnTo>
                  <a:lnTo>
                    <a:pt x="216" y="377"/>
                  </a:lnTo>
                  <a:lnTo>
                    <a:pt x="216" y="377"/>
                  </a:lnTo>
                  <a:lnTo>
                    <a:pt x="213" y="377"/>
                  </a:lnTo>
                  <a:lnTo>
                    <a:pt x="213" y="374"/>
                  </a:lnTo>
                  <a:lnTo>
                    <a:pt x="213" y="374"/>
                  </a:lnTo>
                  <a:lnTo>
                    <a:pt x="213" y="374"/>
                  </a:lnTo>
                  <a:lnTo>
                    <a:pt x="211" y="374"/>
                  </a:lnTo>
                  <a:lnTo>
                    <a:pt x="211" y="374"/>
                  </a:lnTo>
                  <a:lnTo>
                    <a:pt x="211" y="374"/>
                  </a:lnTo>
                  <a:lnTo>
                    <a:pt x="209" y="374"/>
                  </a:lnTo>
                  <a:lnTo>
                    <a:pt x="209" y="374"/>
                  </a:lnTo>
                  <a:lnTo>
                    <a:pt x="206" y="374"/>
                  </a:lnTo>
                  <a:lnTo>
                    <a:pt x="206" y="374"/>
                  </a:lnTo>
                  <a:lnTo>
                    <a:pt x="206" y="374"/>
                  </a:lnTo>
                  <a:lnTo>
                    <a:pt x="206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2" y="377"/>
                  </a:lnTo>
                  <a:lnTo>
                    <a:pt x="202" y="377"/>
                  </a:lnTo>
                  <a:lnTo>
                    <a:pt x="202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7" y="374"/>
                  </a:lnTo>
                  <a:lnTo>
                    <a:pt x="197" y="374"/>
                  </a:lnTo>
                  <a:lnTo>
                    <a:pt x="197" y="374"/>
                  </a:lnTo>
                  <a:lnTo>
                    <a:pt x="197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0"/>
                  </a:lnTo>
                  <a:lnTo>
                    <a:pt x="192" y="370"/>
                  </a:lnTo>
                  <a:lnTo>
                    <a:pt x="192" y="370"/>
                  </a:lnTo>
                  <a:lnTo>
                    <a:pt x="192" y="370"/>
                  </a:lnTo>
                  <a:lnTo>
                    <a:pt x="190" y="370"/>
                  </a:lnTo>
                  <a:lnTo>
                    <a:pt x="190" y="372"/>
                  </a:lnTo>
                  <a:lnTo>
                    <a:pt x="190" y="372"/>
                  </a:lnTo>
                  <a:lnTo>
                    <a:pt x="190" y="372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7"/>
                  </a:lnTo>
                  <a:lnTo>
                    <a:pt x="192" y="377"/>
                  </a:lnTo>
                  <a:lnTo>
                    <a:pt x="192" y="377"/>
                  </a:lnTo>
                  <a:lnTo>
                    <a:pt x="190" y="377"/>
                  </a:lnTo>
                  <a:lnTo>
                    <a:pt x="190" y="377"/>
                  </a:lnTo>
                  <a:lnTo>
                    <a:pt x="187" y="377"/>
                  </a:lnTo>
                  <a:lnTo>
                    <a:pt x="187" y="379"/>
                  </a:lnTo>
                  <a:lnTo>
                    <a:pt x="187" y="379"/>
                  </a:lnTo>
                  <a:lnTo>
                    <a:pt x="187" y="381"/>
                  </a:lnTo>
                  <a:lnTo>
                    <a:pt x="187" y="381"/>
                  </a:lnTo>
                  <a:lnTo>
                    <a:pt x="187" y="381"/>
                  </a:lnTo>
                  <a:lnTo>
                    <a:pt x="187" y="384"/>
                  </a:lnTo>
                  <a:lnTo>
                    <a:pt x="187" y="384"/>
                  </a:lnTo>
                  <a:lnTo>
                    <a:pt x="187" y="386"/>
                  </a:lnTo>
                  <a:lnTo>
                    <a:pt x="187" y="386"/>
                  </a:lnTo>
                  <a:lnTo>
                    <a:pt x="187" y="386"/>
                  </a:lnTo>
                  <a:lnTo>
                    <a:pt x="187" y="389"/>
                  </a:lnTo>
                  <a:lnTo>
                    <a:pt x="187" y="389"/>
                  </a:lnTo>
                  <a:lnTo>
                    <a:pt x="187" y="389"/>
                  </a:lnTo>
                  <a:lnTo>
                    <a:pt x="190" y="389"/>
                  </a:lnTo>
                  <a:lnTo>
                    <a:pt x="190" y="391"/>
                  </a:lnTo>
                  <a:lnTo>
                    <a:pt x="190" y="391"/>
                  </a:lnTo>
                  <a:lnTo>
                    <a:pt x="190" y="393"/>
                  </a:lnTo>
                  <a:lnTo>
                    <a:pt x="190" y="393"/>
                  </a:lnTo>
                  <a:lnTo>
                    <a:pt x="187" y="393"/>
                  </a:lnTo>
                  <a:lnTo>
                    <a:pt x="187" y="393"/>
                  </a:lnTo>
                  <a:lnTo>
                    <a:pt x="187" y="393"/>
                  </a:lnTo>
                  <a:lnTo>
                    <a:pt x="187" y="396"/>
                  </a:lnTo>
                  <a:lnTo>
                    <a:pt x="187" y="396"/>
                  </a:lnTo>
                  <a:lnTo>
                    <a:pt x="187" y="396"/>
                  </a:lnTo>
                  <a:lnTo>
                    <a:pt x="185" y="396"/>
                  </a:lnTo>
                  <a:lnTo>
                    <a:pt x="185" y="396"/>
                  </a:lnTo>
                  <a:lnTo>
                    <a:pt x="185" y="398"/>
                  </a:lnTo>
                  <a:lnTo>
                    <a:pt x="185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400"/>
                  </a:lnTo>
                  <a:lnTo>
                    <a:pt x="183" y="400"/>
                  </a:lnTo>
                  <a:lnTo>
                    <a:pt x="183" y="400"/>
                  </a:lnTo>
                  <a:lnTo>
                    <a:pt x="180" y="400"/>
                  </a:lnTo>
                  <a:lnTo>
                    <a:pt x="180" y="400"/>
                  </a:lnTo>
                  <a:lnTo>
                    <a:pt x="180" y="400"/>
                  </a:lnTo>
                  <a:lnTo>
                    <a:pt x="178" y="400"/>
                  </a:lnTo>
                  <a:lnTo>
                    <a:pt x="178" y="400"/>
                  </a:lnTo>
                  <a:lnTo>
                    <a:pt x="178" y="398"/>
                  </a:lnTo>
                  <a:lnTo>
                    <a:pt x="178" y="398"/>
                  </a:lnTo>
                  <a:lnTo>
                    <a:pt x="178" y="398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3"/>
                  </a:lnTo>
                  <a:lnTo>
                    <a:pt x="178" y="393"/>
                  </a:lnTo>
                  <a:lnTo>
                    <a:pt x="178" y="393"/>
                  </a:lnTo>
                  <a:lnTo>
                    <a:pt x="178" y="391"/>
                  </a:lnTo>
                  <a:lnTo>
                    <a:pt x="176" y="391"/>
                  </a:lnTo>
                  <a:lnTo>
                    <a:pt x="176" y="391"/>
                  </a:lnTo>
                  <a:lnTo>
                    <a:pt x="176" y="391"/>
                  </a:lnTo>
                  <a:lnTo>
                    <a:pt x="176" y="389"/>
                  </a:lnTo>
                  <a:lnTo>
                    <a:pt x="173" y="389"/>
                  </a:lnTo>
                  <a:lnTo>
                    <a:pt x="173" y="389"/>
                  </a:lnTo>
                  <a:lnTo>
                    <a:pt x="173" y="389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4"/>
                  </a:lnTo>
                  <a:lnTo>
                    <a:pt x="171" y="384"/>
                  </a:lnTo>
                  <a:lnTo>
                    <a:pt x="171" y="381"/>
                  </a:lnTo>
                  <a:lnTo>
                    <a:pt x="171" y="381"/>
                  </a:lnTo>
                  <a:lnTo>
                    <a:pt x="171" y="379"/>
                  </a:lnTo>
                  <a:lnTo>
                    <a:pt x="168" y="379"/>
                  </a:lnTo>
                  <a:lnTo>
                    <a:pt x="168" y="379"/>
                  </a:lnTo>
                  <a:lnTo>
                    <a:pt x="168" y="377"/>
                  </a:lnTo>
                  <a:lnTo>
                    <a:pt x="168" y="377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6" y="374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0"/>
                  </a:lnTo>
                  <a:lnTo>
                    <a:pt x="164" y="370"/>
                  </a:lnTo>
                  <a:lnTo>
                    <a:pt x="164" y="370"/>
                  </a:lnTo>
                  <a:lnTo>
                    <a:pt x="164" y="370"/>
                  </a:lnTo>
                  <a:lnTo>
                    <a:pt x="164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7" y="365"/>
                  </a:lnTo>
                  <a:lnTo>
                    <a:pt x="157" y="363"/>
                  </a:lnTo>
                  <a:lnTo>
                    <a:pt x="157" y="363"/>
                  </a:lnTo>
                  <a:lnTo>
                    <a:pt x="157" y="363"/>
                  </a:lnTo>
                  <a:lnTo>
                    <a:pt x="154" y="363"/>
                  </a:lnTo>
                  <a:lnTo>
                    <a:pt x="154" y="360"/>
                  </a:lnTo>
                  <a:lnTo>
                    <a:pt x="154" y="360"/>
                  </a:lnTo>
                  <a:lnTo>
                    <a:pt x="154" y="360"/>
                  </a:lnTo>
                  <a:lnTo>
                    <a:pt x="154" y="358"/>
                  </a:lnTo>
                  <a:lnTo>
                    <a:pt x="154" y="358"/>
                  </a:lnTo>
                  <a:lnTo>
                    <a:pt x="154" y="358"/>
                  </a:lnTo>
                  <a:lnTo>
                    <a:pt x="152" y="358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3"/>
                  </a:lnTo>
                  <a:lnTo>
                    <a:pt x="152" y="353"/>
                  </a:lnTo>
                  <a:lnTo>
                    <a:pt x="152" y="351"/>
                  </a:lnTo>
                  <a:lnTo>
                    <a:pt x="150" y="351"/>
                  </a:lnTo>
                  <a:lnTo>
                    <a:pt x="150" y="351"/>
                  </a:lnTo>
                  <a:lnTo>
                    <a:pt x="150" y="348"/>
                  </a:lnTo>
                  <a:lnTo>
                    <a:pt x="150" y="348"/>
                  </a:lnTo>
                  <a:lnTo>
                    <a:pt x="150" y="348"/>
                  </a:lnTo>
                  <a:lnTo>
                    <a:pt x="150" y="346"/>
                  </a:lnTo>
                  <a:lnTo>
                    <a:pt x="150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4"/>
                  </a:lnTo>
                  <a:lnTo>
                    <a:pt x="145" y="344"/>
                  </a:lnTo>
                  <a:lnTo>
                    <a:pt x="145" y="344"/>
                  </a:lnTo>
                  <a:lnTo>
                    <a:pt x="145" y="344"/>
                  </a:lnTo>
                  <a:lnTo>
                    <a:pt x="145" y="341"/>
                  </a:lnTo>
                  <a:lnTo>
                    <a:pt x="145" y="341"/>
                  </a:lnTo>
                  <a:lnTo>
                    <a:pt x="145" y="341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6"/>
                  </a:lnTo>
                  <a:lnTo>
                    <a:pt x="145" y="336"/>
                  </a:lnTo>
                  <a:lnTo>
                    <a:pt x="145" y="336"/>
                  </a:lnTo>
                  <a:lnTo>
                    <a:pt x="145" y="334"/>
                  </a:lnTo>
                  <a:lnTo>
                    <a:pt x="145" y="334"/>
                  </a:lnTo>
                  <a:lnTo>
                    <a:pt x="145" y="332"/>
                  </a:lnTo>
                  <a:lnTo>
                    <a:pt x="142" y="332"/>
                  </a:lnTo>
                  <a:lnTo>
                    <a:pt x="142" y="332"/>
                  </a:lnTo>
                  <a:lnTo>
                    <a:pt x="142" y="332"/>
                  </a:lnTo>
                  <a:lnTo>
                    <a:pt x="142" y="329"/>
                  </a:lnTo>
                  <a:lnTo>
                    <a:pt x="140" y="329"/>
                  </a:lnTo>
                  <a:lnTo>
                    <a:pt x="140" y="329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5"/>
                  </a:lnTo>
                  <a:lnTo>
                    <a:pt x="138" y="325"/>
                  </a:lnTo>
                  <a:lnTo>
                    <a:pt x="138" y="325"/>
                  </a:lnTo>
                  <a:lnTo>
                    <a:pt x="138" y="322"/>
                  </a:lnTo>
                  <a:lnTo>
                    <a:pt x="138" y="322"/>
                  </a:lnTo>
                  <a:lnTo>
                    <a:pt x="138" y="322"/>
                  </a:lnTo>
                  <a:lnTo>
                    <a:pt x="138" y="320"/>
                  </a:lnTo>
                  <a:lnTo>
                    <a:pt x="138" y="320"/>
                  </a:lnTo>
                  <a:lnTo>
                    <a:pt x="138" y="320"/>
                  </a:lnTo>
                  <a:lnTo>
                    <a:pt x="135" y="320"/>
                  </a:lnTo>
                  <a:close/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0" name="Freeform 272"/>
            <p:cNvSpPr>
              <a:spLocks/>
            </p:cNvSpPr>
            <p:nvPr/>
          </p:nvSpPr>
          <p:spPr bwMode="auto">
            <a:xfrm>
              <a:off x="2490788" y="3076575"/>
              <a:ext cx="725488" cy="665162"/>
            </a:xfrm>
            <a:custGeom>
              <a:avLst/>
              <a:gdLst/>
              <a:ahLst/>
              <a:cxnLst>
                <a:cxn ang="0">
                  <a:pos x="124" y="306"/>
                </a:cxn>
                <a:cxn ang="0">
                  <a:pos x="107" y="291"/>
                </a:cxn>
                <a:cxn ang="0">
                  <a:pos x="100" y="270"/>
                </a:cxn>
                <a:cxn ang="0">
                  <a:pos x="100" y="244"/>
                </a:cxn>
                <a:cxn ang="0">
                  <a:pos x="90" y="225"/>
                </a:cxn>
                <a:cxn ang="0">
                  <a:pos x="83" y="208"/>
                </a:cxn>
                <a:cxn ang="0">
                  <a:pos x="67" y="201"/>
                </a:cxn>
                <a:cxn ang="0">
                  <a:pos x="60" y="180"/>
                </a:cxn>
                <a:cxn ang="0">
                  <a:pos x="48" y="173"/>
                </a:cxn>
                <a:cxn ang="0">
                  <a:pos x="45" y="156"/>
                </a:cxn>
                <a:cxn ang="0">
                  <a:pos x="36" y="144"/>
                </a:cxn>
                <a:cxn ang="0">
                  <a:pos x="29" y="126"/>
                </a:cxn>
                <a:cxn ang="0">
                  <a:pos x="15" y="107"/>
                </a:cxn>
                <a:cxn ang="0">
                  <a:pos x="0" y="107"/>
                </a:cxn>
                <a:cxn ang="0">
                  <a:pos x="5" y="78"/>
                </a:cxn>
                <a:cxn ang="0">
                  <a:pos x="22" y="73"/>
                </a:cxn>
                <a:cxn ang="0">
                  <a:pos x="45" y="69"/>
                </a:cxn>
                <a:cxn ang="0">
                  <a:pos x="64" y="54"/>
                </a:cxn>
                <a:cxn ang="0">
                  <a:pos x="74" y="38"/>
                </a:cxn>
                <a:cxn ang="0">
                  <a:pos x="57" y="21"/>
                </a:cxn>
                <a:cxn ang="0">
                  <a:pos x="74" y="12"/>
                </a:cxn>
                <a:cxn ang="0">
                  <a:pos x="97" y="5"/>
                </a:cxn>
                <a:cxn ang="0">
                  <a:pos x="119" y="2"/>
                </a:cxn>
                <a:cxn ang="0">
                  <a:pos x="140" y="14"/>
                </a:cxn>
                <a:cxn ang="0">
                  <a:pos x="159" y="24"/>
                </a:cxn>
                <a:cxn ang="0">
                  <a:pos x="180" y="35"/>
                </a:cxn>
                <a:cxn ang="0">
                  <a:pos x="197" y="47"/>
                </a:cxn>
                <a:cxn ang="0">
                  <a:pos x="206" y="69"/>
                </a:cxn>
                <a:cxn ang="0">
                  <a:pos x="230" y="76"/>
                </a:cxn>
                <a:cxn ang="0">
                  <a:pos x="258" y="78"/>
                </a:cxn>
                <a:cxn ang="0">
                  <a:pos x="282" y="83"/>
                </a:cxn>
                <a:cxn ang="0">
                  <a:pos x="303" y="92"/>
                </a:cxn>
                <a:cxn ang="0">
                  <a:pos x="311" y="114"/>
                </a:cxn>
                <a:cxn ang="0">
                  <a:pos x="327" y="123"/>
                </a:cxn>
                <a:cxn ang="0">
                  <a:pos x="337" y="137"/>
                </a:cxn>
                <a:cxn ang="0">
                  <a:pos x="337" y="159"/>
                </a:cxn>
                <a:cxn ang="0">
                  <a:pos x="348" y="180"/>
                </a:cxn>
                <a:cxn ang="0">
                  <a:pos x="360" y="201"/>
                </a:cxn>
                <a:cxn ang="0">
                  <a:pos x="374" y="218"/>
                </a:cxn>
                <a:cxn ang="0">
                  <a:pos x="391" y="235"/>
                </a:cxn>
                <a:cxn ang="0">
                  <a:pos x="417" y="239"/>
                </a:cxn>
                <a:cxn ang="0">
                  <a:pos x="441" y="246"/>
                </a:cxn>
                <a:cxn ang="0">
                  <a:pos x="455" y="256"/>
                </a:cxn>
                <a:cxn ang="0">
                  <a:pos x="450" y="282"/>
                </a:cxn>
                <a:cxn ang="0">
                  <a:pos x="441" y="306"/>
                </a:cxn>
                <a:cxn ang="0">
                  <a:pos x="422" y="317"/>
                </a:cxn>
                <a:cxn ang="0">
                  <a:pos x="398" y="327"/>
                </a:cxn>
                <a:cxn ang="0">
                  <a:pos x="377" y="334"/>
                </a:cxn>
                <a:cxn ang="0">
                  <a:pos x="353" y="341"/>
                </a:cxn>
                <a:cxn ang="0">
                  <a:pos x="327" y="346"/>
                </a:cxn>
                <a:cxn ang="0">
                  <a:pos x="306" y="355"/>
                </a:cxn>
                <a:cxn ang="0">
                  <a:pos x="292" y="374"/>
                </a:cxn>
                <a:cxn ang="0">
                  <a:pos x="277" y="391"/>
                </a:cxn>
                <a:cxn ang="0">
                  <a:pos x="263" y="410"/>
                </a:cxn>
                <a:cxn ang="0">
                  <a:pos x="256" y="405"/>
                </a:cxn>
                <a:cxn ang="0">
                  <a:pos x="237" y="391"/>
                </a:cxn>
                <a:cxn ang="0">
                  <a:pos x="218" y="379"/>
                </a:cxn>
                <a:cxn ang="0">
                  <a:pos x="197" y="374"/>
                </a:cxn>
                <a:cxn ang="0">
                  <a:pos x="187" y="386"/>
                </a:cxn>
                <a:cxn ang="0">
                  <a:pos x="178" y="396"/>
                </a:cxn>
                <a:cxn ang="0">
                  <a:pos x="168" y="374"/>
                </a:cxn>
                <a:cxn ang="0">
                  <a:pos x="154" y="358"/>
                </a:cxn>
                <a:cxn ang="0">
                  <a:pos x="145" y="336"/>
                </a:cxn>
              </a:cxnLst>
              <a:rect l="0" t="0" r="r" b="b"/>
              <a:pathLst>
                <a:path w="457" h="419">
                  <a:moveTo>
                    <a:pt x="135" y="320"/>
                  </a:moveTo>
                  <a:lnTo>
                    <a:pt x="135" y="317"/>
                  </a:lnTo>
                  <a:lnTo>
                    <a:pt x="135" y="317"/>
                  </a:lnTo>
                  <a:lnTo>
                    <a:pt x="133" y="317"/>
                  </a:lnTo>
                  <a:lnTo>
                    <a:pt x="133" y="320"/>
                  </a:lnTo>
                  <a:lnTo>
                    <a:pt x="133" y="320"/>
                  </a:lnTo>
                  <a:lnTo>
                    <a:pt x="133" y="320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7"/>
                  </a:lnTo>
                  <a:lnTo>
                    <a:pt x="133" y="315"/>
                  </a:lnTo>
                  <a:lnTo>
                    <a:pt x="133" y="315"/>
                  </a:lnTo>
                  <a:lnTo>
                    <a:pt x="131" y="315"/>
                  </a:lnTo>
                  <a:lnTo>
                    <a:pt x="131" y="315"/>
                  </a:lnTo>
                  <a:lnTo>
                    <a:pt x="131" y="313"/>
                  </a:lnTo>
                  <a:lnTo>
                    <a:pt x="131" y="313"/>
                  </a:lnTo>
                  <a:lnTo>
                    <a:pt x="131" y="313"/>
                  </a:lnTo>
                  <a:lnTo>
                    <a:pt x="131" y="310"/>
                  </a:lnTo>
                  <a:lnTo>
                    <a:pt x="131" y="310"/>
                  </a:lnTo>
                  <a:lnTo>
                    <a:pt x="128" y="310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28" y="310"/>
                  </a:lnTo>
                  <a:lnTo>
                    <a:pt x="128" y="310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26" y="308"/>
                  </a:lnTo>
                  <a:lnTo>
                    <a:pt x="126" y="308"/>
                  </a:lnTo>
                  <a:lnTo>
                    <a:pt x="126" y="306"/>
                  </a:lnTo>
                  <a:lnTo>
                    <a:pt x="126" y="306"/>
                  </a:lnTo>
                  <a:lnTo>
                    <a:pt x="126" y="306"/>
                  </a:lnTo>
                  <a:lnTo>
                    <a:pt x="124" y="306"/>
                  </a:lnTo>
                  <a:lnTo>
                    <a:pt x="124" y="306"/>
                  </a:lnTo>
                  <a:lnTo>
                    <a:pt x="124" y="306"/>
                  </a:lnTo>
                  <a:lnTo>
                    <a:pt x="121" y="306"/>
                  </a:lnTo>
                  <a:lnTo>
                    <a:pt x="121" y="306"/>
                  </a:lnTo>
                  <a:lnTo>
                    <a:pt x="121" y="303"/>
                  </a:lnTo>
                  <a:lnTo>
                    <a:pt x="121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9" y="303"/>
                  </a:lnTo>
                  <a:lnTo>
                    <a:pt x="116" y="303"/>
                  </a:lnTo>
                  <a:lnTo>
                    <a:pt x="116" y="303"/>
                  </a:lnTo>
                  <a:lnTo>
                    <a:pt x="116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301"/>
                  </a:lnTo>
                  <a:lnTo>
                    <a:pt x="114" y="299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12" y="296"/>
                  </a:lnTo>
                  <a:lnTo>
                    <a:pt x="109" y="296"/>
                  </a:lnTo>
                  <a:lnTo>
                    <a:pt x="109" y="294"/>
                  </a:lnTo>
                  <a:lnTo>
                    <a:pt x="109" y="294"/>
                  </a:lnTo>
                  <a:lnTo>
                    <a:pt x="109" y="294"/>
                  </a:lnTo>
                  <a:lnTo>
                    <a:pt x="109" y="291"/>
                  </a:lnTo>
                  <a:lnTo>
                    <a:pt x="107" y="291"/>
                  </a:lnTo>
                  <a:lnTo>
                    <a:pt x="107" y="291"/>
                  </a:lnTo>
                  <a:lnTo>
                    <a:pt x="107" y="291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9"/>
                  </a:lnTo>
                  <a:lnTo>
                    <a:pt x="107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7"/>
                  </a:lnTo>
                  <a:lnTo>
                    <a:pt x="105" y="284"/>
                  </a:lnTo>
                  <a:lnTo>
                    <a:pt x="105" y="284"/>
                  </a:lnTo>
                  <a:lnTo>
                    <a:pt x="105" y="282"/>
                  </a:lnTo>
                  <a:lnTo>
                    <a:pt x="102" y="282"/>
                  </a:lnTo>
                  <a:lnTo>
                    <a:pt x="102" y="282"/>
                  </a:lnTo>
                  <a:lnTo>
                    <a:pt x="102" y="282"/>
                  </a:lnTo>
                  <a:lnTo>
                    <a:pt x="102" y="280"/>
                  </a:lnTo>
                  <a:lnTo>
                    <a:pt x="102" y="280"/>
                  </a:lnTo>
                  <a:lnTo>
                    <a:pt x="100" y="280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7"/>
                  </a:lnTo>
                  <a:lnTo>
                    <a:pt x="100" y="275"/>
                  </a:lnTo>
                  <a:lnTo>
                    <a:pt x="100" y="275"/>
                  </a:lnTo>
                  <a:lnTo>
                    <a:pt x="100" y="275"/>
                  </a:lnTo>
                  <a:lnTo>
                    <a:pt x="102" y="275"/>
                  </a:lnTo>
                  <a:lnTo>
                    <a:pt x="102" y="272"/>
                  </a:lnTo>
                  <a:lnTo>
                    <a:pt x="100" y="272"/>
                  </a:lnTo>
                  <a:lnTo>
                    <a:pt x="100" y="272"/>
                  </a:lnTo>
                  <a:lnTo>
                    <a:pt x="100" y="270"/>
                  </a:lnTo>
                  <a:lnTo>
                    <a:pt x="100" y="270"/>
                  </a:lnTo>
                  <a:lnTo>
                    <a:pt x="100" y="270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100" y="265"/>
                  </a:lnTo>
                  <a:lnTo>
                    <a:pt x="100" y="265"/>
                  </a:lnTo>
                  <a:lnTo>
                    <a:pt x="97" y="265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7" y="261"/>
                  </a:lnTo>
                  <a:lnTo>
                    <a:pt x="97" y="261"/>
                  </a:lnTo>
                  <a:lnTo>
                    <a:pt x="97" y="261"/>
                  </a:lnTo>
                  <a:lnTo>
                    <a:pt x="97" y="258"/>
                  </a:lnTo>
                  <a:lnTo>
                    <a:pt x="97" y="258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6"/>
                  </a:lnTo>
                  <a:lnTo>
                    <a:pt x="97" y="254"/>
                  </a:lnTo>
                  <a:lnTo>
                    <a:pt x="97" y="254"/>
                  </a:lnTo>
                  <a:lnTo>
                    <a:pt x="97" y="251"/>
                  </a:lnTo>
                  <a:lnTo>
                    <a:pt x="100" y="251"/>
                  </a:lnTo>
                  <a:lnTo>
                    <a:pt x="100" y="251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0" y="246"/>
                  </a:lnTo>
                  <a:lnTo>
                    <a:pt x="100" y="246"/>
                  </a:lnTo>
                  <a:lnTo>
                    <a:pt x="100" y="246"/>
                  </a:lnTo>
                  <a:lnTo>
                    <a:pt x="100" y="244"/>
                  </a:lnTo>
                  <a:lnTo>
                    <a:pt x="100" y="244"/>
                  </a:lnTo>
                  <a:lnTo>
                    <a:pt x="97" y="244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42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9"/>
                  </a:lnTo>
                  <a:lnTo>
                    <a:pt x="97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7"/>
                  </a:lnTo>
                  <a:lnTo>
                    <a:pt x="95" y="235"/>
                  </a:lnTo>
                  <a:lnTo>
                    <a:pt x="95" y="235"/>
                  </a:lnTo>
                  <a:lnTo>
                    <a:pt x="93" y="235"/>
                  </a:lnTo>
                  <a:lnTo>
                    <a:pt x="93" y="232"/>
                  </a:lnTo>
                  <a:lnTo>
                    <a:pt x="93" y="232"/>
                  </a:lnTo>
                  <a:lnTo>
                    <a:pt x="93" y="232"/>
                  </a:lnTo>
                  <a:lnTo>
                    <a:pt x="93" y="230"/>
                  </a:lnTo>
                  <a:lnTo>
                    <a:pt x="93" y="230"/>
                  </a:lnTo>
                  <a:lnTo>
                    <a:pt x="93" y="230"/>
                  </a:lnTo>
                  <a:lnTo>
                    <a:pt x="93" y="227"/>
                  </a:lnTo>
                  <a:lnTo>
                    <a:pt x="93" y="227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88" y="227"/>
                  </a:lnTo>
                  <a:lnTo>
                    <a:pt x="88" y="227"/>
                  </a:lnTo>
                  <a:lnTo>
                    <a:pt x="90" y="227"/>
                  </a:lnTo>
                  <a:lnTo>
                    <a:pt x="90" y="225"/>
                  </a:lnTo>
                  <a:lnTo>
                    <a:pt x="90" y="225"/>
                  </a:lnTo>
                  <a:lnTo>
                    <a:pt x="90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20"/>
                  </a:lnTo>
                  <a:lnTo>
                    <a:pt x="88" y="218"/>
                  </a:lnTo>
                  <a:lnTo>
                    <a:pt x="88" y="218"/>
                  </a:lnTo>
                  <a:lnTo>
                    <a:pt x="88" y="218"/>
                  </a:lnTo>
                  <a:lnTo>
                    <a:pt x="86" y="218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6" y="216"/>
                  </a:lnTo>
                  <a:lnTo>
                    <a:pt x="83" y="216"/>
                  </a:lnTo>
                  <a:lnTo>
                    <a:pt x="83" y="216"/>
                  </a:lnTo>
                  <a:lnTo>
                    <a:pt x="86" y="216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6" y="211"/>
                  </a:lnTo>
                  <a:lnTo>
                    <a:pt x="83" y="211"/>
                  </a:lnTo>
                  <a:lnTo>
                    <a:pt x="83" y="211"/>
                  </a:lnTo>
                  <a:lnTo>
                    <a:pt x="83" y="211"/>
                  </a:lnTo>
                  <a:lnTo>
                    <a:pt x="83" y="208"/>
                  </a:lnTo>
                  <a:lnTo>
                    <a:pt x="81" y="208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11"/>
                  </a:lnTo>
                  <a:lnTo>
                    <a:pt x="81" y="208"/>
                  </a:lnTo>
                  <a:lnTo>
                    <a:pt x="81" y="208"/>
                  </a:lnTo>
                  <a:lnTo>
                    <a:pt x="79" y="208"/>
                  </a:lnTo>
                  <a:lnTo>
                    <a:pt x="79" y="208"/>
                  </a:lnTo>
                  <a:lnTo>
                    <a:pt x="79" y="208"/>
                  </a:lnTo>
                  <a:lnTo>
                    <a:pt x="79" y="206"/>
                  </a:lnTo>
                  <a:lnTo>
                    <a:pt x="79" y="206"/>
                  </a:lnTo>
                  <a:lnTo>
                    <a:pt x="76" y="206"/>
                  </a:lnTo>
                  <a:lnTo>
                    <a:pt x="76" y="206"/>
                  </a:lnTo>
                  <a:lnTo>
                    <a:pt x="76" y="206"/>
                  </a:lnTo>
                  <a:lnTo>
                    <a:pt x="74" y="206"/>
                  </a:lnTo>
                  <a:lnTo>
                    <a:pt x="74" y="204"/>
                  </a:lnTo>
                  <a:lnTo>
                    <a:pt x="74" y="204"/>
                  </a:lnTo>
                  <a:lnTo>
                    <a:pt x="74" y="204"/>
                  </a:lnTo>
                  <a:lnTo>
                    <a:pt x="71" y="204"/>
                  </a:lnTo>
                  <a:lnTo>
                    <a:pt x="71" y="204"/>
                  </a:lnTo>
                  <a:lnTo>
                    <a:pt x="71" y="204"/>
                  </a:lnTo>
                  <a:lnTo>
                    <a:pt x="71" y="201"/>
                  </a:lnTo>
                  <a:lnTo>
                    <a:pt x="71" y="201"/>
                  </a:lnTo>
                  <a:lnTo>
                    <a:pt x="71" y="201"/>
                  </a:lnTo>
                  <a:lnTo>
                    <a:pt x="69" y="201"/>
                  </a:lnTo>
                  <a:lnTo>
                    <a:pt x="69" y="201"/>
                  </a:lnTo>
                  <a:lnTo>
                    <a:pt x="69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7" y="201"/>
                  </a:lnTo>
                  <a:lnTo>
                    <a:pt x="64" y="201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9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7"/>
                  </a:lnTo>
                  <a:lnTo>
                    <a:pt x="64" y="194"/>
                  </a:lnTo>
                  <a:lnTo>
                    <a:pt x="64" y="194"/>
                  </a:lnTo>
                  <a:lnTo>
                    <a:pt x="62" y="194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2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90"/>
                  </a:lnTo>
                  <a:lnTo>
                    <a:pt x="60" y="187"/>
                  </a:lnTo>
                  <a:lnTo>
                    <a:pt x="60" y="187"/>
                  </a:lnTo>
                  <a:lnTo>
                    <a:pt x="60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5"/>
                  </a:lnTo>
                  <a:lnTo>
                    <a:pt x="57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5"/>
                  </a:lnTo>
                  <a:lnTo>
                    <a:pt x="60" y="182"/>
                  </a:lnTo>
                  <a:lnTo>
                    <a:pt x="60" y="182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80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8"/>
                  </a:lnTo>
                  <a:lnTo>
                    <a:pt x="60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55" y="173"/>
                  </a:lnTo>
                  <a:lnTo>
                    <a:pt x="55" y="173"/>
                  </a:lnTo>
                  <a:lnTo>
                    <a:pt x="55" y="173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0" y="173"/>
                  </a:lnTo>
                  <a:lnTo>
                    <a:pt x="50" y="171"/>
                  </a:lnTo>
                  <a:lnTo>
                    <a:pt x="50" y="171"/>
                  </a:lnTo>
                  <a:lnTo>
                    <a:pt x="50" y="171"/>
                  </a:lnTo>
                  <a:lnTo>
                    <a:pt x="48" y="171"/>
                  </a:lnTo>
                  <a:lnTo>
                    <a:pt x="48" y="171"/>
                  </a:lnTo>
                  <a:lnTo>
                    <a:pt x="48" y="173"/>
                  </a:lnTo>
                  <a:lnTo>
                    <a:pt x="48" y="173"/>
                  </a:lnTo>
                  <a:lnTo>
                    <a:pt x="48" y="173"/>
                  </a:lnTo>
                  <a:lnTo>
                    <a:pt x="48" y="171"/>
                  </a:lnTo>
                  <a:lnTo>
                    <a:pt x="48" y="171"/>
                  </a:lnTo>
                  <a:lnTo>
                    <a:pt x="48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3" y="168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5" y="166"/>
                  </a:lnTo>
                  <a:lnTo>
                    <a:pt x="45" y="163"/>
                  </a:lnTo>
                  <a:lnTo>
                    <a:pt x="45" y="163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61"/>
                  </a:lnTo>
                  <a:lnTo>
                    <a:pt x="45" y="159"/>
                  </a:lnTo>
                  <a:lnTo>
                    <a:pt x="45" y="159"/>
                  </a:lnTo>
                  <a:lnTo>
                    <a:pt x="45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9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8" y="156"/>
                  </a:lnTo>
                  <a:lnTo>
                    <a:pt x="45" y="156"/>
                  </a:lnTo>
                  <a:lnTo>
                    <a:pt x="45" y="156"/>
                  </a:lnTo>
                  <a:lnTo>
                    <a:pt x="45" y="154"/>
                  </a:lnTo>
                  <a:lnTo>
                    <a:pt x="45" y="154"/>
                  </a:lnTo>
                  <a:lnTo>
                    <a:pt x="45" y="156"/>
                  </a:lnTo>
                  <a:lnTo>
                    <a:pt x="43" y="156"/>
                  </a:lnTo>
                  <a:lnTo>
                    <a:pt x="43" y="154"/>
                  </a:lnTo>
                  <a:lnTo>
                    <a:pt x="43" y="154"/>
                  </a:lnTo>
                  <a:lnTo>
                    <a:pt x="43" y="154"/>
                  </a:lnTo>
                  <a:lnTo>
                    <a:pt x="41" y="154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3" y="152"/>
                  </a:lnTo>
                  <a:lnTo>
                    <a:pt x="43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1" y="147"/>
                  </a:lnTo>
                  <a:lnTo>
                    <a:pt x="41" y="147"/>
                  </a:lnTo>
                  <a:lnTo>
                    <a:pt x="41" y="147"/>
                  </a:lnTo>
                  <a:lnTo>
                    <a:pt x="41" y="144"/>
                  </a:lnTo>
                  <a:lnTo>
                    <a:pt x="41" y="144"/>
                  </a:lnTo>
                  <a:lnTo>
                    <a:pt x="38" y="144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0"/>
                  </a:lnTo>
                  <a:lnTo>
                    <a:pt x="38" y="140"/>
                  </a:lnTo>
                  <a:lnTo>
                    <a:pt x="38" y="140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36" y="144"/>
                  </a:lnTo>
                  <a:lnTo>
                    <a:pt x="36" y="144"/>
                  </a:lnTo>
                  <a:lnTo>
                    <a:pt x="36" y="142"/>
                  </a:lnTo>
                  <a:lnTo>
                    <a:pt x="36" y="142"/>
                  </a:lnTo>
                  <a:lnTo>
                    <a:pt x="34" y="142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40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7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1" y="133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30"/>
                  </a:lnTo>
                  <a:lnTo>
                    <a:pt x="31" y="128"/>
                  </a:lnTo>
                  <a:lnTo>
                    <a:pt x="29" y="128"/>
                  </a:lnTo>
                  <a:lnTo>
                    <a:pt x="29" y="130"/>
                  </a:lnTo>
                  <a:lnTo>
                    <a:pt x="29" y="130"/>
                  </a:lnTo>
                  <a:lnTo>
                    <a:pt x="29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8"/>
                  </a:lnTo>
                  <a:lnTo>
                    <a:pt x="26" y="126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29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3"/>
                  </a:lnTo>
                  <a:lnTo>
                    <a:pt x="26" y="121"/>
                  </a:lnTo>
                  <a:lnTo>
                    <a:pt x="24" y="121"/>
                  </a:lnTo>
                  <a:lnTo>
                    <a:pt x="24" y="121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24" y="118"/>
                  </a:lnTo>
                  <a:lnTo>
                    <a:pt x="22" y="118"/>
                  </a:lnTo>
                  <a:lnTo>
                    <a:pt x="22" y="118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6"/>
                  </a:lnTo>
                  <a:lnTo>
                    <a:pt x="22" y="114"/>
                  </a:lnTo>
                  <a:lnTo>
                    <a:pt x="22" y="114"/>
                  </a:lnTo>
                  <a:lnTo>
                    <a:pt x="22" y="114"/>
                  </a:lnTo>
                  <a:lnTo>
                    <a:pt x="22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9" y="111"/>
                  </a:lnTo>
                  <a:lnTo>
                    <a:pt x="17" y="111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5" y="109"/>
                  </a:lnTo>
                  <a:lnTo>
                    <a:pt x="15" y="107"/>
                  </a:lnTo>
                  <a:lnTo>
                    <a:pt x="15" y="107"/>
                  </a:lnTo>
                  <a:lnTo>
                    <a:pt x="15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2" y="107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2" y="104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5" y="104"/>
                  </a:lnTo>
                  <a:lnTo>
                    <a:pt x="5" y="107"/>
                  </a:lnTo>
                  <a:lnTo>
                    <a:pt x="5" y="107"/>
                  </a:lnTo>
                  <a:lnTo>
                    <a:pt x="8" y="107"/>
                  </a:lnTo>
                  <a:lnTo>
                    <a:pt x="8" y="109"/>
                  </a:lnTo>
                  <a:lnTo>
                    <a:pt x="8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5" y="109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3" y="109"/>
                  </a:lnTo>
                  <a:lnTo>
                    <a:pt x="0" y="109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3" y="95"/>
                  </a:lnTo>
                  <a:lnTo>
                    <a:pt x="3" y="92"/>
                  </a:lnTo>
                  <a:lnTo>
                    <a:pt x="3" y="92"/>
                  </a:lnTo>
                  <a:lnTo>
                    <a:pt x="3" y="92"/>
                  </a:lnTo>
                  <a:lnTo>
                    <a:pt x="3" y="90"/>
                  </a:lnTo>
                  <a:lnTo>
                    <a:pt x="3" y="90"/>
                  </a:lnTo>
                  <a:lnTo>
                    <a:pt x="5" y="90"/>
                  </a:lnTo>
                  <a:lnTo>
                    <a:pt x="5" y="90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5" y="85"/>
                  </a:lnTo>
                  <a:lnTo>
                    <a:pt x="5" y="85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81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78"/>
                  </a:lnTo>
                  <a:lnTo>
                    <a:pt x="5" y="76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8" y="71"/>
                  </a:lnTo>
                  <a:lnTo>
                    <a:pt x="8" y="71"/>
                  </a:lnTo>
                  <a:lnTo>
                    <a:pt x="8" y="71"/>
                  </a:lnTo>
                  <a:lnTo>
                    <a:pt x="8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0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2" y="69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19" y="73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4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9" y="73"/>
                  </a:lnTo>
                  <a:lnTo>
                    <a:pt x="29" y="73"/>
                  </a:lnTo>
                  <a:lnTo>
                    <a:pt x="29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34" y="76"/>
                  </a:lnTo>
                  <a:lnTo>
                    <a:pt x="34" y="76"/>
                  </a:lnTo>
                  <a:lnTo>
                    <a:pt x="34" y="76"/>
                  </a:lnTo>
                  <a:lnTo>
                    <a:pt x="36" y="76"/>
                  </a:lnTo>
                  <a:lnTo>
                    <a:pt x="36" y="76"/>
                  </a:lnTo>
                  <a:lnTo>
                    <a:pt x="36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3"/>
                  </a:lnTo>
                  <a:lnTo>
                    <a:pt x="38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1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45" y="69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8" y="64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53" y="59"/>
                  </a:lnTo>
                  <a:lnTo>
                    <a:pt x="53" y="59"/>
                  </a:lnTo>
                  <a:lnTo>
                    <a:pt x="53" y="59"/>
                  </a:lnTo>
                  <a:lnTo>
                    <a:pt x="53" y="57"/>
                  </a:lnTo>
                  <a:lnTo>
                    <a:pt x="55" y="57"/>
                  </a:lnTo>
                  <a:lnTo>
                    <a:pt x="55" y="57"/>
                  </a:lnTo>
                  <a:lnTo>
                    <a:pt x="55" y="57"/>
                  </a:lnTo>
                  <a:lnTo>
                    <a:pt x="57" y="57"/>
                  </a:lnTo>
                  <a:lnTo>
                    <a:pt x="57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0" y="57"/>
                  </a:lnTo>
                  <a:lnTo>
                    <a:pt x="62" y="57"/>
                  </a:lnTo>
                  <a:lnTo>
                    <a:pt x="62" y="57"/>
                  </a:lnTo>
                  <a:lnTo>
                    <a:pt x="64" y="57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4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4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7" y="52"/>
                  </a:lnTo>
                  <a:lnTo>
                    <a:pt x="67" y="50"/>
                  </a:lnTo>
                  <a:lnTo>
                    <a:pt x="67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69" y="47"/>
                  </a:lnTo>
                  <a:lnTo>
                    <a:pt x="71" y="47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3"/>
                  </a:lnTo>
                  <a:lnTo>
                    <a:pt x="74" y="43"/>
                  </a:lnTo>
                  <a:lnTo>
                    <a:pt x="76" y="43"/>
                  </a:lnTo>
                  <a:lnTo>
                    <a:pt x="76" y="43"/>
                  </a:lnTo>
                  <a:lnTo>
                    <a:pt x="76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40"/>
                  </a:lnTo>
                  <a:lnTo>
                    <a:pt x="74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8"/>
                  </a:lnTo>
                  <a:lnTo>
                    <a:pt x="71" y="35"/>
                  </a:lnTo>
                  <a:lnTo>
                    <a:pt x="71" y="35"/>
                  </a:lnTo>
                  <a:lnTo>
                    <a:pt x="71" y="35"/>
                  </a:lnTo>
                  <a:lnTo>
                    <a:pt x="69" y="35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7" y="33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4" y="31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8"/>
                  </a:lnTo>
                  <a:lnTo>
                    <a:pt x="64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62" y="2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1"/>
                  </a:lnTo>
                  <a:lnTo>
                    <a:pt x="60" y="21"/>
                  </a:lnTo>
                  <a:lnTo>
                    <a:pt x="60" y="21"/>
                  </a:lnTo>
                  <a:lnTo>
                    <a:pt x="57" y="21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7"/>
                  </a:lnTo>
                  <a:lnTo>
                    <a:pt x="55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60" y="17"/>
                  </a:lnTo>
                  <a:lnTo>
                    <a:pt x="60" y="17"/>
                  </a:lnTo>
                  <a:lnTo>
                    <a:pt x="60" y="17"/>
                  </a:lnTo>
                  <a:lnTo>
                    <a:pt x="62" y="17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4" y="14"/>
                  </a:lnTo>
                  <a:lnTo>
                    <a:pt x="67" y="14"/>
                  </a:lnTo>
                  <a:lnTo>
                    <a:pt x="67" y="14"/>
                  </a:lnTo>
                  <a:lnTo>
                    <a:pt x="67" y="14"/>
                  </a:lnTo>
                  <a:lnTo>
                    <a:pt x="69" y="14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1" y="12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6" y="12"/>
                  </a:lnTo>
                  <a:lnTo>
                    <a:pt x="76" y="9"/>
                  </a:lnTo>
                  <a:lnTo>
                    <a:pt x="76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79" y="9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81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88" y="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93" y="7"/>
                  </a:lnTo>
                  <a:lnTo>
                    <a:pt x="93" y="7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5" y="5"/>
                  </a:lnTo>
                  <a:lnTo>
                    <a:pt x="95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100" y="5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02" y="2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102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4" y="2"/>
                  </a:lnTo>
                  <a:lnTo>
                    <a:pt x="116" y="2"/>
                  </a:lnTo>
                  <a:lnTo>
                    <a:pt x="116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19" y="2"/>
                  </a:lnTo>
                  <a:lnTo>
                    <a:pt x="121" y="2"/>
                  </a:lnTo>
                  <a:lnTo>
                    <a:pt x="121" y="2"/>
                  </a:lnTo>
                  <a:lnTo>
                    <a:pt x="121" y="5"/>
                  </a:lnTo>
                  <a:lnTo>
                    <a:pt x="121" y="5"/>
                  </a:lnTo>
                  <a:lnTo>
                    <a:pt x="124" y="5"/>
                  </a:lnTo>
                  <a:lnTo>
                    <a:pt x="124" y="5"/>
                  </a:lnTo>
                  <a:lnTo>
                    <a:pt x="124" y="5"/>
                  </a:lnTo>
                  <a:lnTo>
                    <a:pt x="126" y="5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38" y="12"/>
                  </a:lnTo>
                  <a:lnTo>
                    <a:pt x="140" y="12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0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2" y="14"/>
                  </a:lnTo>
                  <a:lnTo>
                    <a:pt x="145" y="14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47" y="17"/>
                  </a:lnTo>
                  <a:lnTo>
                    <a:pt x="147" y="17"/>
                  </a:lnTo>
                  <a:lnTo>
                    <a:pt x="147" y="19"/>
                  </a:lnTo>
                  <a:lnTo>
                    <a:pt x="147" y="19"/>
                  </a:lnTo>
                  <a:lnTo>
                    <a:pt x="150" y="19"/>
                  </a:lnTo>
                  <a:lnTo>
                    <a:pt x="150" y="19"/>
                  </a:lnTo>
                  <a:lnTo>
                    <a:pt x="150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4" y="21"/>
                  </a:lnTo>
                  <a:lnTo>
                    <a:pt x="157" y="21"/>
                  </a:lnTo>
                  <a:lnTo>
                    <a:pt x="157" y="21"/>
                  </a:lnTo>
                  <a:lnTo>
                    <a:pt x="157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59" y="24"/>
                  </a:lnTo>
                  <a:lnTo>
                    <a:pt x="161" y="24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1" y="26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64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6" y="28"/>
                  </a:lnTo>
                  <a:lnTo>
                    <a:pt x="168" y="28"/>
                  </a:lnTo>
                  <a:lnTo>
                    <a:pt x="168" y="28"/>
                  </a:lnTo>
                  <a:lnTo>
                    <a:pt x="168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1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3" y="31"/>
                  </a:lnTo>
                  <a:lnTo>
                    <a:pt x="176" y="31"/>
                  </a:lnTo>
                  <a:lnTo>
                    <a:pt x="176" y="33"/>
                  </a:lnTo>
                  <a:lnTo>
                    <a:pt x="176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80" y="33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0" y="35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8"/>
                  </a:lnTo>
                  <a:lnTo>
                    <a:pt x="185" y="38"/>
                  </a:lnTo>
                  <a:lnTo>
                    <a:pt x="185" y="38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0"/>
                  </a:lnTo>
                  <a:lnTo>
                    <a:pt x="185" y="43"/>
                  </a:lnTo>
                  <a:lnTo>
                    <a:pt x="185" y="43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87" y="45"/>
                  </a:lnTo>
                  <a:lnTo>
                    <a:pt x="190" y="45"/>
                  </a:lnTo>
                  <a:lnTo>
                    <a:pt x="190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2" y="45"/>
                  </a:lnTo>
                  <a:lnTo>
                    <a:pt x="195" y="45"/>
                  </a:lnTo>
                  <a:lnTo>
                    <a:pt x="195" y="45"/>
                  </a:lnTo>
                  <a:lnTo>
                    <a:pt x="195" y="45"/>
                  </a:lnTo>
                  <a:lnTo>
                    <a:pt x="197" y="45"/>
                  </a:lnTo>
                  <a:lnTo>
                    <a:pt x="197" y="45"/>
                  </a:lnTo>
                  <a:lnTo>
                    <a:pt x="199" y="45"/>
                  </a:lnTo>
                  <a:lnTo>
                    <a:pt x="199" y="47"/>
                  </a:lnTo>
                  <a:lnTo>
                    <a:pt x="199" y="47"/>
                  </a:lnTo>
                  <a:lnTo>
                    <a:pt x="197" y="47"/>
                  </a:lnTo>
                  <a:lnTo>
                    <a:pt x="197" y="50"/>
                  </a:lnTo>
                  <a:lnTo>
                    <a:pt x="197" y="50"/>
                  </a:lnTo>
                  <a:lnTo>
                    <a:pt x="197" y="50"/>
                  </a:lnTo>
                  <a:lnTo>
                    <a:pt x="197" y="52"/>
                  </a:lnTo>
                  <a:lnTo>
                    <a:pt x="197" y="52"/>
                  </a:lnTo>
                  <a:lnTo>
                    <a:pt x="197" y="54"/>
                  </a:lnTo>
                  <a:lnTo>
                    <a:pt x="197" y="54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59"/>
                  </a:lnTo>
                  <a:lnTo>
                    <a:pt x="197" y="62"/>
                  </a:lnTo>
                  <a:lnTo>
                    <a:pt x="197" y="62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4"/>
                  </a:lnTo>
                  <a:lnTo>
                    <a:pt x="197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202" y="66"/>
                  </a:lnTo>
                  <a:lnTo>
                    <a:pt x="202" y="66"/>
                  </a:lnTo>
                  <a:lnTo>
                    <a:pt x="202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4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6" y="69"/>
                  </a:lnTo>
                  <a:lnTo>
                    <a:pt x="209" y="69"/>
                  </a:lnTo>
                  <a:lnTo>
                    <a:pt x="209" y="69"/>
                  </a:lnTo>
                  <a:lnTo>
                    <a:pt x="209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3"/>
                  </a:lnTo>
                  <a:lnTo>
                    <a:pt x="216" y="73"/>
                  </a:lnTo>
                  <a:lnTo>
                    <a:pt x="216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18" y="73"/>
                  </a:lnTo>
                  <a:lnTo>
                    <a:pt x="221" y="73"/>
                  </a:lnTo>
                  <a:lnTo>
                    <a:pt x="221" y="76"/>
                  </a:lnTo>
                  <a:lnTo>
                    <a:pt x="221" y="76"/>
                  </a:lnTo>
                  <a:lnTo>
                    <a:pt x="221" y="76"/>
                  </a:lnTo>
                  <a:lnTo>
                    <a:pt x="223" y="76"/>
                  </a:lnTo>
                  <a:lnTo>
                    <a:pt x="223" y="76"/>
                  </a:lnTo>
                  <a:lnTo>
                    <a:pt x="225" y="76"/>
                  </a:lnTo>
                  <a:lnTo>
                    <a:pt x="225" y="76"/>
                  </a:lnTo>
                  <a:lnTo>
                    <a:pt x="225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28" y="76"/>
                  </a:lnTo>
                  <a:lnTo>
                    <a:pt x="230" y="76"/>
                  </a:lnTo>
                  <a:lnTo>
                    <a:pt x="230" y="76"/>
                  </a:lnTo>
                  <a:lnTo>
                    <a:pt x="232" y="76"/>
                  </a:lnTo>
                  <a:lnTo>
                    <a:pt x="232" y="76"/>
                  </a:lnTo>
                  <a:lnTo>
                    <a:pt x="232" y="76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35" y="76"/>
                  </a:lnTo>
                  <a:lnTo>
                    <a:pt x="237" y="76"/>
                  </a:lnTo>
                  <a:lnTo>
                    <a:pt x="237" y="76"/>
                  </a:lnTo>
                  <a:lnTo>
                    <a:pt x="239" y="76"/>
                  </a:lnTo>
                  <a:lnTo>
                    <a:pt x="239" y="76"/>
                  </a:lnTo>
                  <a:lnTo>
                    <a:pt x="239" y="76"/>
                  </a:lnTo>
                  <a:lnTo>
                    <a:pt x="242" y="76"/>
                  </a:lnTo>
                  <a:lnTo>
                    <a:pt x="242" y="76"/>
                  </a:lnTo>
                  <a:lnTo>
                    <a:pt x="244" y="76"/>
                  </a:lnTo>
                  <a:lnTo>
                    <a:pt x="244" y="76"/>
                  </a:lnTo>
                  <a:lnTo>
                    <a:pt x="244" y="76"/>
                  </a:lnTo>
                  <a:lnTo>
                    <a:pt x="244" y="78"/>
                  </a:lnTo>
                  <a:lnTo>
                    <a:pt x="247" y="78"/>
                  </a:lnTo>
                  <a:lnTo>
                    <a:pt x="247" y="78"/>
                  </a:lnTo>
                  <a:lnTo>
                    <a:pt x="247" y="78"/>
                  </a:lnTo>
                  <a:lnTo>
                    <a:pt x="249" y="78"/>
                  </a:lnTo>
                  <a:lnTo>
                    <a:pt x="249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1" y="78"/>
                  </a:lnTo>
                  <a:lnTo>
                    <a:pt x="254" y="78"/>
                  </a:lnTo>
                  <a:lnTo>
                    <a:pt x="254" y="78"/>
                  </a:lnTo>
                  <a:lnTo>
                    <a:pt x="254" y="78"/>
                  </a:lnTo>
                  <a:lnTo>
                    <a:pt x="256" y="78"/>
                  </a:lnTo>
                  <a:lnTo>
                    <a:pt x="256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58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1" y="78"/>
                  </a:lnTo>
                  <a:lnTo>
                    <a:pt x="263" y="78"/>
                  </a:lnTo>
                  <a:lnTo>
                    <a:pt x="263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6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68" y="78"/>
                  </a:lnTo>
                  <a:lnTo>
                    <a:pt x="270" y="78"/>
                  </a:lnTo>
                  <a:lnTo>
                    <a:pt x="270" y="78"/>
                  </a:lnTo>
                  <a:lnTo>
                    <a:pt x="273" y="78"/>
                  </a:lnTo>
                  <a:lnTo>
                    <a:pt x="273" y="78"/>
                  </a:lnTo>
                  <a:lnTo>
                    <a:pt x="273" y="78"/>
                  </a:lnTo>
                  <a:lnTo>
                    <a:pt x="275" y="78"/>
                  </a:lnTo>
                  <a:lnTo>
                    <a:pt x="275" y="78"/>
                  </a:lnTo>
                  <a:lnTo>
                    <a:pt x="277" y="78"/>
                  </a:lnTo>
                  <a:lnTo>
                    <a:pt x="277" y="81"/>
                  </a:lnTo>
                  <a:lnTo>
                    <a:pt x="277" y="81"/>
                  </a:lnTo>
                  <a:lnTo>
                    <a:pt x="277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1"/>
                  </a:lnTo>
                  <a:lnTo>
                    <a:pt x="280" y="83"/>
                  </a:lnTo>
                  <a:lnTo>
                    <a:pt x="282" y="83"/>
                  </a:lnTo>
                  <a:lnTo>
                    <a:pt x="282" y="83"/>
                  </a:lnTo>
                  <a:lnTo>
                    <a:pt x="282" y="83"/>
                  </a:lnTo>
                  <a:lnTo>
                    <a:pt x="282" y="85"/>
                  </a:lnTo>
                  <a:lnTo>
                    <a:pt x="282" y="85"/>
                  </a:lnTo>
                  <a:lnTo>
                    <a:pt x="282" y="88"/>
                  </a:lnTo>
                  <a:lnTo>
                    <a:pt x="282" y="88"/>
                  </a:lnTo>
                  <a:lnTo>
                    <a:pt x="282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0"/>
                  </a:lnTo>
                  <a:lnTo>
                    <a:pt x="284" y="92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9" y="92"/>
                  </a:lnTo>
                  <a:lnTo>
                    <a:pt x="289" y="92"/>
                  </a:lnTo>
                  <a:lnTo>
                    <a:pt x="292" y="92"/>
                  </a:lnTo>
                  <a:lnTo>
                    <a:pt x="292" y="92"/>
                  </a:lnTo>
                  <a:lnTo>
                    <a:pt x="292" y="92"/>
                  </a:lnTo>
                  <a:lnTo>
                    <a:pt x="294" y="92"/>
                  </a:lnTo>
                  <a:lnTo>
                    <a:pt x="294" y="92"/>
                  </a:lnTo>
                  <a:lnTo>
                    <a:pt x="294" y="92"/>
                  </a:lnTo>
                  <a:lnTo>
                    <a:pt x="296" y="92"/>
                  </a:lnTo>
                  <a:lnTo>
                    <a:pt x="296" y="92"/>
                  </a:lnTo>
                  <a:lnTo>
                    <a:pt x="299" y="92"/>
                  </a:lnTo>
                  <a:lnTo>
                    <a:pt x="299" y="92"/>
                  </a:lnTo>
                  <a:lnTo>
                    <a:pt x="299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1" y="92"/>
                  </a:lnTo>
                  <a:lnTo>
                    <a:pt x="303" y="92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3" y="97"/>
                  </a:lnTo>
                  <a:lnTo>
                    <a:pt x="303" y="97"/>
                  </a:lnTo>
                  <a:lnTo>
                    <a:pt x="303" y="99"/>
                  </a:lnTo>
                  <a:lnTo>
                    <a:pt x="303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99"/>
                  </a:lnTo>
                  <a:lnTo>
                    <a:pt x="306" y="102"/>
                  </a:lnTo>
                  <a:lnTo>
                    <a:pt x="306" y="102"/>
                  </a:lnTo>
                  <a:lnTo>
                    <a:pt x="306" y="104"/>
                  </a:lnTo>
                  <a:lnTo>
                    <a:pt x="306" y="104"/>
                  </a:lnTo>
                  <a:lnTo>
                    <a:pt x="306" y="104"/>
                  </a:lnTo>
                  <a:lnTo>
                    <a:pt x="308" y="104"/>
                  </a:lnTo>
                  <a:lnTo>
                    <a:pt x="308" y="104"/>
                  </a:lnTo>
                  <a:lnTo>
                    <a:pt x="308" y="107"/>
                  </a:lnTo>
                  <a:lnTo>
                    <a:pt x="311" y="107"/>
                  </a:lnTo>
                  <a:lnTo>
                    <a:pt x="311" y="107"/>
                  </a:lnTo>
                  <a:lnTo>
                    <a:pt x="308" y="107"/>
                  </a:lnTo>
                  <a:lnTo>
                    <a:pt x="308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09"/>
                  </a:lnTo>
                  <a:lnTo>
                    <a:pt x="311" y="111"/>
                  </a:lnTo>
                  <a:lnTo>
                    <a:pt x="311" y="111"/>
                  </a:lnTo>
                  <a:lnTo>
                    <a:pt x="311" y="114"/>
                  </a:lnTo>
                  <a:lnTo>
                    <a:pt x="311" y="114"/>
                  </a:lnTo>
                  <a:lnTo>
                    <a:pt x="311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3" y="116"/>
                  </a:lnTo>
                  <a:lnTo>
                    <a:pt x="315" y="116"/>
                  </a:lnTo>
                  <a:lnTo>
                    <a:pt x="315" y="116"/>
                  </a:lnTo>
                  <a:lnTo>
                    <a:pt x="315" y="118"/>
                  </a:lnTo>
                  <a:lnTo>
                    <a:pt x="318" y="118"/>
                  </a:lnTo>
                  <a:lnTo>
                    <a:pt x="318" y="118"/>
                  </a:lnTo>
                  <a:lnTo>
                    <a:pt x="318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18"/>
                  </a:lnTo>
                  <a:lnTo>
                    <a:pt x="320" y="121"/>
                  </a:lnTo>
                  <a:lnTo>
                    <a:pt x="320" y="121"/>
                  </a:lnTo>
                  <a:lnTo>
                    <a:pt x="320" y="123"/>
                  </a:lnTo>
                  <a:lnTo>
                    <a:pt x="320" y="123"/>
                  </a:lnTo>
                  <a:lnTo>
                    <a:pt x="320" y="123"/>
                  </a:lnTo>
                  <a:lnTo>
                    <a:pt x="320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6"/>
                  </a:lnTo>
                  <a:lnTo>
                    <a:pt x="322" y="123"/>
                  </a:lnTo>
                  <a:lnTo>
                    <a:pt x="322" y="123"/>
                  </a:lnTo>
                  <a:lnTo>
                    <a:pt x="322" y="121"/>
                  </a:lnTo>
                  <a:lnTo>
                    <a:pt x="325" y="121"/>
                  </a:lnTo>
                  <a:lnTo>
                    <a:pt x="325" y="121"/>
                  </a:lnTo>
                  <a:lnTo>
                    <a:pt x="325" y="121"/>
                  </a:lnTo>
                  <a:lnTo>
                    <a:pt x="325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7" y="123"/>
                  </a:lnTo>
                  <a:lnTo>
                    <a:pt x="325" y="123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28"/>
                  </a:lnTo>
                  <a:lnTo>
                    <a:pt x="327" y="130"/>
                  </a:lnTo>
                  <a:lnTo>
                    <a:pt x="327" y="130"/>
                  </a:lnTo>
                  <a:lnTo>
                    <a:pt x="327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32" y="133"/>
                  </a:lnTo>
                  <a:lnTo>
                    <a:pt x="332" y="133"/>
                  </a:lnTo>
                  <a:lnTo>
                    <a:pt x="332" y="135"/>
                  </a:lnTo>
                  <a:lnTo>
                    <a:pt x="332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5"/>
                  </a:lnTo>
                  <a:lnTo>
                    <a:pt x="334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7" y="137"/>
                  </a:lnTo>
                  <a:lnTo>
                    <a:pt x="339" y="137"/>
                  </a:lnTo>
                  <a:lnTo>
                    <a:pt x="339" y="140"/>
                  </a:lnTo>
                  <a:lnTo>
                    <a:pt x="339" y="140"/>
                  </a:lnTo>
                  <a:lnTo>
                    <a:pt x="339" y="140"/>
                  </a:lnTo>
                  <a:lnTo>
                    <a:pt x="339" y="142"/>
                  </a:lnTo>
                  <a:lnTo>
                    <a:pt x="339" y="142"/>
                  </a:lnTo>
                  <a:lnTo>
                    <a:pt x="337" y="142"/>
                  </a:lnTo>
                  <a:lnTo>
                    <a:pt x="337" y="142"/>
                  </a:lnTo>
                  <a:lnTo>
                    <a:pt x="339" y="142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2"/>
                  </a:lnTo>
                  <a:lnTo>
                    <a:pt x="339" y="142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4"/>
                  </a:lnTo>
                  <a:lnTo>
                    <a:pt x="339" y="147"/>
                  </a:lnTo>
                  <a:lnTo>
                    <a:pt x="339" y="147"/>
                  </a:lnTo>
                  <a:lnTo>
                    <a:pt x="339" y="147"/>
                  </a:lnTo>
                  <a:lnTo>
                    <a:pt x="339" y="149"/>
                  </a:lnTo>
                  <a:lnTo>
                    <a:pt x="339" y="149"/>
                  </a:lnTo>
                  <a:lnTo>
                    <a:pt x="339" y="149"/>
                  </a:lnTo>
                  <a:lnTo>
                    <a:pt x="339" y="152"/>
                  </a:lnTo>
                  <a:lnTo>
                    <a:pt x="339" y="152"/>
                  </a:lnTo>
                  <a:lnTo>
                    <a:pt x="339" y="152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9" y="154"/>
                  </a:lnTo>
                  <a:lnTo>
                    <a:pt x="339" y="156"/>
                  </a:lnTo>
                  <a:lnTo>
                    <a:pt x="339" y="156"/>
                  </a:lnTo>
                  <a:lnTo>
                    <a:pt x="339" y="159"/>
                  </a:lnTo>
                  <a:lnTo>
                    <a:pt x="339" y="15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9" y="159"/>
                  </a:lnTo>
                  <a:lnTo>
                    <a:pt x="339" y="161"/>
                  </a:lnTo>
                  <a:lnTo>
                    <a:pt x="339" y="161"/>
                  </a:lnTo>
                  <a:lnTo>
                    <a:pt x="339" y="161"/>
                  </a:lnTo>
                  <a:lnTo>
                    <a:pt x="339" y="163"/>
                  </a:lnTo>
                  <a:lnTo>
                    <a:pt x="339" y="163"/>
                  </a:lnTo>
                  <a:lnTo>
                    <a:pt x="339" y="163"/>
                  </a:lnTo>
                  <a:lnTo>
                    <a:pt x="341" y="163"/>
                  </a:lnTo>
                  <a:lnTo>
                    <a:pt x="341" y="166"/>
                  </a:lnTo>
                  <a:lnTo>
                    <a:pt x="341" y="166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1" y="168"/>
                  </a:lnTo>
                  <a:lnTo>
                    <a:pt x="344" y="168"/>
                  </a:lnTo>
                  <a:lnTo>
                    <a:pt x="344" y="168"/>
                  </a:lnTo>
                  <a:lnTo>
                    <a:pt x="344" y="168"/>
                  </a:lnTo>
                  <a:lnTo>
                    <a:pt x="344" y="171"/>
                  </a:lnTo>
                  <a:lnTo>
                    <a:pt x="346" y="171"/>
                  </a:lnTo>
                  <a:lnTo>
                    <a:pt x="346" y="171"/>
                  </a:lnTo>
                  <a:lnTo>
                    <a:pt x="346" y="171"/>
                  </a:lnTo>
                  <a:lnTo>
                    <a:pt x="346" y="173"/>
                  </a:lnTo>
                  <a:lnTo>
                    <a:pt x="346" y="173"/>
                  </a:lnTo>
                  <a:lnTo>
                    <a:pt x="346" y="175"/>
                  </a:lnTo>
                  <a:lnTo>
                    <a:pt x="346" y="175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78"/>
                  </a:lnTo>
                  <a:lnTo>
                    <a:pt x="346" y="180"/>
                  </a:lnTo>
                  <a:lnTo>
                    <a:pt x="348" y="180"/>
                  </a:lnTo>
                  <a:lnTo>
                    <a:pt x="348" y="180"/>
                  </a:lnTo>
                  <a:lnTo>
                    <a:pt x="348" y="180"/>
                  </a:lnTo>
                  <a:lnTo>
                    <a:pt x="348" y="182"/>
                  </a:lnTo>
                  <a:lnTo>
                    <a:pt x="351" y="182"/>
                  </a:lnTo>
                  <a:lnTo>
                    <a:pt x="351" y="182"/>
                  </a:lnTo>
                  <a:lnTo>
                    <a:pt x="351" y="185"/>
                  </a:lnTo>
                  <a:lnTo>
                    <a:pt x="351" y="185"/>
                  </a:lnTo>
                  <a:lnTo>
                    <a:pt x="351" y="185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1" y="187"/>
                  </a:lnTo>
                  <a:lnTo>
                    <a:pt x="353" y="187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0"/>
                  </a:lnTo>
                  <a:lnTo>
                    <a:pt x="353" y="192"/>
                  </a:lnTo>
                  <a:lnTo>
                    <a:pt x="355" y="192"/>
                  </a:lnTo>
                  <a:lnTo>
                    <a:pt x="355" y="192"/>
                  </a:lnTo>
                  <a:lnTo>
                    <a:pt x="355" y="192"/>
                  </a:lnTo>
                  <a:lnTo>
                    <a:pt x="358" y="192"/>
                  </a:lnTo>
                  <a:lnTo>
                    <a:pt x="358" y="192"/>
                  </a:lnTo>
                  <a:lnTo>
                    <a:pt x="358" y="194"/>
                  </a:lnTo>
                  <a:lnTo>
                    <a:pt x="358" y="194"/>
                  </a:lnTo>
                  <a:lnTo>
                    <a:pt x="358" y="194"/>
                  </a:lnTo>
                  <a:lnTo>
                    <a:pt x="358" y="197"/>
                  </a:lnTo>
                  <a:lnTo>
                    <a:pt x="358" y="197"/>
                  </a:lnTo>
                  <a:lnTo>
                    <a:pt x="358" y="197"/>
                  </a:lnTo>
                  <a:lnTo>
                    <a:pt x="358" y="199"/>
                  </a:lnTo>
                  <a:lnTo>
                    <a:pt x="358" y="199"/>
                  </a:lnTo>
                  <a:lnTo>
                    <a:pt x="358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1"/>
                  </a:lnTo>
                  <a:lnTo>
                    <a:pt x="360" y="204"/>
                  </a:lnTo>
                  <a:lnTo>
                    <a:pt x="363" y="204"/>
                  </a:lnTo>
                  <a:lnTo>
                    <a:pt x="363" y="204"/>
                  </a:lnTo>
                  <a:lnTo>
                    <a:pt x="363" y="204"/>
                  </a:lnTo>
                  <a:lnTo>
                    <a:pt x="365" y="204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5" y="206"/>
                  </a:lnTo>
                  <a:lnTo>
                    <a:pt x="367" y="206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67" y="208"/>
                  </a:lnTo>
                  <a:lnTo>
                    <a:pt x="370" y="208"/>
                  </a:lnTo>
                  <a:lnTo>
                    <a:pt x="370" y="208"/>
                  </a:lnTo>
                  <a:lnTo>
                    <a:pt x="370" y="208"/>
                  </a:lnTo>
                  <a:lnTo>
                    <a:pt x="372" y="208"/>
                  </a:lnTo>
                  <a:lnTo>
                    <a:pt x="372" y="211"/>
                  </a:lnTo>
                  <a:lnTo>
                    <a:pt x="372" y="211"/>
                  </a:lnTo>
                  <a:lnTo>
                    <a:pt x="372" y="211"/>
                  </a:lnTo>
                  <a:lnTo>
                    <a:pt x="372" y="213"/>
                  </a:lnTo>
                  <a:lnTo>
                    <a:pt x="372" y="213"/>
                  </a:lnTo>
                  <a:lnTo>
                    <a:pt x="372" y="216"/>
                  </a:lnTo>
                  <a:lnTo>
                    <a:pt x="372" y="216"/>
                  </a:lnTo>
                  <a:lnTo>
                    <a:pt x="372" y="216"/>
                  </a:lnTo>
                  <a:lnTo>
                    <a:pt x="374" y="216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18"/>
                  </a:lnTo>
                  <a:lnTo>
                    <a:pt x="374" y="220"/>
                  </a:lnTo>
                  <a:lnTo>
                    <a:pt x="374" y="220"/>
                  </a:lnTo>
                  <a:lnTo>
                    <a:pt x="374" y="223"/>
                  </a:lnTo>
                  <a:lnTo>
                    <a:pt x="374" y="223"/>
                  </a:lnTo>
                  <a:lnTo>
                    <a:pt x="374" y="223"/>
                  </a:lnTo>
                  <a:lnTo>
                    <a:pt x="374" y="225"/>
                  </a:lnTo>
                  <a:lnTo>
                    <a:pt x="374" y="225"/>
                  </a:lnTo>
                  <a:lnTo>
                    <a:pt x="374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27"/>
                  </a:lnTo>
                  <a:lnTo>
                    <a:pt x="377" y="230"/>
                  </a:lnTo>
                  <a:lnTo>
                    <a:pt x="377" y="230"/>
                  </a:lnTo>
                  <a:lnTo>
                    <a:pt x="377" y="230"/>
                  </a:lnTo>
                  <a:lnTo>
                    <a:pt x="377" y="232"/>
                  </a:lnTo>
                  <a:lnTo>
                    <a:pt x="377" y="232"/>
                  </a:lnTo>
                  <a:lnTo>
                    <a:pt x="379" y="232"/>
                  </a:lnTo>
                  <a:lnTo>
                    <a:pt x="379" y="232"/>
                  </a:lnTo>
                  <a:lnTo>
                    <a:pt x="379" y="232"/>
                  </a:lnTo>
                  <a:lnTo>
                    <a:pt x="379" y="235"/>
                  </a:lnTo>
                  <a:lnTo>
                    <a:pt x="382" y="235"/>
                  </a:lnTo>
                  <a:lnTo>
                    <a:pt x="382" y="235"/>
                  </a:lnTo>
                  <a:lnTo>
                    <a:pt x="384" y="235"/>
                  </a:lnTo>
                  <a:lnTo>
                    <a:pt x="384" y="235"/>
                  </a:lnTo>
                  <a:lnTo>
                    <a:pt x="384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6" y="235"/>
                  </a:lnTo>
                  <a:lnTo>
                    <a:pt x="389" y="235"/>
                  </a:lnTo>
                  <a:lnTo>
                    <a:pt x="389" y="235"/>
                  </a:lnTo>
                  <a:lnTo>
                    <a:pt x="391" y="235"/>
                  </a:lnTo>
                  <a:lnTo>
                    <a:pt x="391" y="235"/>
                  </a:lnTo>
                  <a:lnTo>
                    <a:pt x="391" y="237"/>
                  </a:lnTo>
                  <a:lnTo>
                    <a:pt x="391" y="237"/>
                  </a:lnTo>
                  <a:lnTo>
                    <a:pt x="393" y="237"/>
                  </a:lnTo>
                  <a:lnTo>
                    <a:pt x="393" y="237"/>
                  </a:lnTo>
                  <a:lnTo>
                    <a:pt x="393" y="237"/>
                  </a:lnTo>
                  <a:lnTo>
                    <a:pt x="396" y="237"/>
                  </a:lnTo>
                  <a:lnTo>
                    <a:pt x="396" y="237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398" y="237"/>
                  </a:lnTo>
                  <a:lnTo>
                    <a:pt x="398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0" y="237"/>
                  </a:lnTo>
                  <a:lnTo>
                    <a:pt x="403" y="237"/>
                  </a:lnTo>
                  <a:lnTo>
                    <a:pt x="403" y="237"/>
                  </a:lnTo>
                  <a:lnTo>
                    <a:pt x="405" y="237"/>
                  </a:lnTo>
                  <a:lnTo>
                    <a:pt x="405" y="237"/>
                  </a:lnTo>
                  <a:lnTo>
                    <a:pt x="405" y="237"/>
                  </a:lnTo>
                  <a:lnTo>
                    <a:pt x="408" y="237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10" y="239"/>
                  </a:lnTo>
                  <a:lnTo>
                    <a:pt x="410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2" y="239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7" y="239"/>
                  </a:lnTo>
                  <a:lnTo>
                    <a:pt x="417" y="239"/>
                  </a:lnTo>
                  <a:lnTo>
                    <a:pt x="417" y="239"/>
                  </a:lnTo>
                  <a:lnTo>
                    <a:pt x="417" y="242"/>
                  </a:lnTo>
                  <a:lnTo>
                    <a:pt x="419" y="242"/>
                  </a:lnTo>
                  <a:lnTo>
                    <a:pt x="419" y="242"/>
                  </a:lnTo>
                  <a:lnTo>
                    <a:pt x="419" y="242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6" y="242"/>
                  </a:lnTo>
                  <a:lnTo>
                    <a:pt x="426" y="242"/>
                  </a:lnTo>
                  <a:lnTo>
                    <a:pt x="426" y="242"/>
                  </a:lnTo>
                  <a:lnTo>
                    <a:pt x="429" y="242"/>
                  </a:lnTo>
                  <a:lnTo>
                    <a:pt x="429" y="244"/>
                  </a:lnTo>
                  <a:lnTo>
                    <a:pt x="429" y="244"/>
                  </a:lnTo>
                  <a:lnTo>
                    <a:pt x="431" y="244"/>
                  </a:lnTo>
                  <a:lnTo>
                    <a:pt x="431" y="244"/>
                  </a:lnTo>
                  <a:lnTo>
                    <a:pt x="431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4" y="244"/>
                  </a:lnTo>
                  <a:lnTo>
                    <a:pt x="436" y="244"/>
                  </a:lnTo>
                  <a:lnTo>
                    <a:pt x="436" y="244"/>
                  </a:lnTo>
                  <a:lnTo>
                    <a:pt x="438" y="244"/>
                  </a:lnTo>
                  <a:lnTo>
                    <a:pt x="438" y="244"/>
                  </a:lnTo>
                  <a:lnTo>
                    <a:pt x="438" y="244"/>
                  </a:lnTo>
                  <a:lnTo>
                    <a:pt x="438" y="246"/>
                  </a:lnTo>
                  <a:lnTo>
                    <a:pt x="441" y="246"/>
                  </a:lnTo>
                  <a:lnTo>
                    <a:pt x="441" y="246"/>
                  </a:lnTo>
                  <a:lnTo>
                    <a:pt x="441" y="246"/>
                  </a:lnTo>
                  <a:lnTo>
                    <a:pt x="443" y="246"/>
                  </a:lnTo>
                  <a:lnTo>
                    <a:pt x="443" y="244"/>
                  </a:lnTo>
                  <a:lnTo>
                    <a:pt x="443" y="244"/>
                  </a:lnTo>
                  <a:lnTo>
                    <a:pt x="443" y="244"/>
                  </a:lnTo>
                  <a:lnTo>
                    <a:pt x="445" y="244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5" y="242"/>
                  </a:lnTo>
                  <a:lnTo>
                    <a:pt x="448" y="242"/>
                  </a:lnTo>
                  <a:lnTo>
                    <a:pt x="448" y="242"/>
                  </a:lnTo>
                  <a:lnTo>
                    <a:pt x="448" y="242"/>
                  </a:lnTo>
                  <a:lnTo>
                    <a:pt x="448" y="244"/>
                  </a:lnTo>
                  <a:lnTo>
                    <a:pt x="448" y="244"/>
                  </a:lnTo>
                  <a:lnTo>
                    <a:pt x="448" y="244"/>
                  </a:lnTo>
                  <a:lnTo>
                    <a:pt x="448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6"/>
                  </a:lnTo>
                  <a:lnTo>
                    <a:pt x="450" y="249"/>
                  </a:lnTo>
                  <a:lnTo>
                    <a:pt x="453" y="249"/>
                  </a:lnTo>
                  <a:lnTo>
                    <a:pt x="453" y="249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3" y="254"/>
                  </a:lnTo>
                  <a:lnTo>
                    <a:pt x="453" y="254"/>
                  </a:lnTo>
                  <a:lnTo>
                    <a:pt x="453" y="254"/>
                  </a:lnTo>
                  <a:lnTo>
                    <a:pt x="455" y="254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5" y="256"/>
                  </a:lnTo>
                  <a:lnTo>
                    <a:pt x="457" y="256"/>
                  </a:lnTo>
                  <a:lnTo>
                    <a:pt x="457" y="258"/>
                  </a:lnTo>
                  <a:lnTo>
                    <a:pt x="457" y="258"/>
                  </a:lnTo>
                  <a:lnTo>
                    <a:pt x="457" y="261"/>
                  </a:lnTo>
                  <a:lnTo>
                    <a:pt x="455" y="261"/>
                  </a:lnTo>
                  <a:lnTo>
                    <a:pt x="455" y="261"/>
                  </a:lnTo>
                  <a:lnTo>
                    <a:pt x="455" y="263"/>
                  </a:lnTo>
                  <a:lnTo>
                    <a:pt x="455" y="263"/>
                  </a:lnTo>
                  <a:lnTo>
                    <a:pt x="455" y="263"/>
                  </a:lnTo>
                  <a:lnTo>
                    <a:pt x="455" y="265"/>
                  </a:lnTo>
                  <a:lnTo>
                    <a:pt x="455" y="265"/>
                  </a:lnTo>
                  <a:lnTo>
                    <a:pt x="455" y="268"/>
                  </a:lnTo>
                  <a:lnTo>
                    <a:pt x="453" y="268"/>
                  </a:lnTo>
                  <a:lnTo>
                    <a:pt x="453" y="268"/>
                  </a:lnTo>
                  <a:lnTo>
                    <a:pt x="453" y="268"/>
                  </a:lnTo>
                  <a:lnTo>
                    <a:pt x="453" y="270"/>
                  </a:lnTo>
                  <a:lnTo>
                    <a:pt x="453" y="270"/>
                  </a:lnTo>
                  <a:lnTo>
                    <a:pt x="453" y="270"/>
                  </a:lnTo>
                  <a:lnTo>
                    <a:pt x="453" y="272"/>
                  </a:lnTo>
                  <a:lnTo>
                    <a:pt x="453" y="272"/>
                  </a:lnTo>
                  <a:lnTo>
                    <a:pt x="453" y="272"/>
                  </a:lnTo>
                  <a:lnTo>
                    <a:pt x="453" y="275"/>
                  </a:lnTo>
                  <a:lnTo>
                    <a:pt x="453" y="275"/>
                  </a:lnTo>
                  <a:lnTo>
                    <a:pt x="450" y="275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77"/>
                  </a:lnTo>
                  <a:lnTo>
                    <a:pt x="450" y="280"/>
                  </a:lnTo>
                  <a:lnTo>
                    <a:pt x="450" y="280"/>
                  </a:lnTo>
                  <a:lnTo>
                    <a:pt x="450" y="282"/>
                  </a:lnTo>
                  <a:lnTo>
                    <a:pt x="448" y="282"/>
                  </a:lnTo>
                  <a:lnTo>
                    <a:pt x="448" y="282"/>
                  </a:lnTo>
                  <a:lnTo>
                    <a:pt x="448" y="284"/>
                  </a:lnTo>
                  <a:lnTo>
                    <a:pt x="448" y="284"/>
                  </a:lnTo>
                  <a:lnTo>
                    <a:pt x="448" y="284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7"/>
                  </a:lnTo>
                  <a:lnTo>
                    <a:pt x="448" y="289"/>
                  </a:lnTo>
                  <a:lnTo>
                    <a:pt x="448" y="289"/>
                  </a:lnTo>
                  <a:lnTo>
                    <a:pt x="448" y="291"/>
                  </a:lnTo>
                  <a:lnTo>
                    <a:pt x="445" y="291"/>
                  </a:lnTo>
                  <a:lnTo>
                    <a:pt x="445" y="291"/>
                  </a:lnTo>
                  <a:lnTo>
                    <a:pt x="445" y="294"/>
                  </a:lnTo>
                  <a:lnTo>
                    <a:pt x="445" y="294"/>
                  </a:lnTo>
                  <a:lnTo>
                    <a:pt x="445" y="294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6"/>
                  </a:lnTo>
                  <a:lnTo>
                    <a:pt x="445" y="299"/>
                  </a:lnTo>
                  <a:lnTo>
                    <a:pt x="445" y="299"/>
                  </a:lnTo>
                  <a:lnTo>
                    <a:pt x="445" y="301"/>
                  </a:lnTo>
                  <a:lnTo>
                    <a:pt x="443" y="301"/>
                  </a:lnTo>
                  <a:lnTo>
                    <a:pt x="443" y="301"/>
                  </a:lnTo>
                  <a:lnTo>
                    <a:pt x="443" y="303"/>
                  </a:lnTo>
                  <a:lnTo>
                    <a:pt x="443" y="303"/>
                  </a:lnTo>
                  <a:lnTo>
                    <a:pt x="443" y="303"/>
                  </a:lnTo>
                  <a:lnTo>
                    <a:pt x="443" y="306"/>
                  </a:lnTo>
                  <a:lnTo>
                    <a:pt x="443" y="306"/>
                  </a:lnTo>
                  <a:lnTo>
                    <a:pt x="443" y="306"/>
                  </a:lnTo>
                  <a:lnTo>
                    <a:pt x="441" y="306"/>
                  </a:lnTo>
                  <a:lnTo>
                    <a:pt x="441" y="308"/>
                  </a:lnTo>
                  <a:lnTo>
                    <a:pt x="441" y="308"/>
                  </a:lnTo>
                  <a:lnTo>
                    <a:pt x="441" y="308"/>
                  </a:lnTo>
                  <a:lnTo>
                    <a:pt x="441" y="310"/>
                  </a:lnTo>
                  <a:lnTo>
                    <a:pt x="441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8" y="310"/>
                  </a:lnTo>
                  <a:lnTo>
                    <a:pt x="436" y="310"/>
                  </a:lnTo>
                  <a:lnTo>
                    <a:pt x="436" y="310"/>
                  </a:lnTo>
                  <a:lnTo>
                    <a:pt x="434" y="310"/>
                  </a:lnTo>
                  <a:lnTo>
                    <a:pt x="434" y="313"/>
                  </a:lnTo>
                  <a:lnTo>
                    <a:pt x="434" y="313"/>
                  </a:lnTo>
                  <a:lnTo>
                    <a:pt x="434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31" y="313"/>
                  </a:lnTo>
                  <a:lnTo>
                    <a:pt x="429" y="313"/>
                  </a:lnTo>
                  <a:lnTo>
                    <a:pt x="429" y="315"/>
                  </a:lnTo>
                  <a:lnTo>
                    <a:pt x="429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6" y="315"/>
                  </a:lnTo>
                  <a:lnTo>
                    <a:pt x="424" y="315"/>
                  </a:lnTo>
                  <a:lnTo>
                    <a:pt x="424" y="315"/>
                  </a:lnTo>
                  <a:lnTo>
                    <a:pt x="424" y="317"/>
                  </a:lnTo>
                  <a:lnTo>
                    <a:pt x="424" y="317"/>
                  </a:lnTo>
                  <a:lnTo>
                    <a:pt x="422" y="317"/>
                  </a:lnTo>
                  <a:lnTo>
                    <a:pt x="422" y="317"/>
                  </a:lnTo>
                  <a:lnTo>
                    <a:pt x="422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9" y="317"/>
                  </a:lnTo>
                  <a:lnTo>
                    <a:pt x="417" y="317"/>
                  </a:lnTo>
                  <a:lnTo>
                    <a:pt x="417" y="317"/>
                  </a:lnTo>
                  <a:lnTo>
                    <a:pt x="417" y="317"/>
                  </a:lnTo>
                  <a:lnTo>
                    <a:pt x="417" y="320"/>
                  </a:lnTo>
                  <a:lnTo>
                    <a:pt x="415" y="320"/>
                  </a:lnTo>
                  <a:lnTo>
                    <a:pt x="415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2" y="320"/>
                  </a:lnTo>
                  <a:lnTo>
                    <a:pt x="410" y="320"/>
                  </a:lnTo>
                  <a:lnTo>
                    <a:pt x="410" y="322"/>
                  </a:lnTo>
                  <a:lnTo>
                    <a:pt x="410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8" y="322"/>
                  </a:lnTo>
                  <a:lnTo>
                    <a:pt x="405" y="322"/>
                  </a:lnTo>
                  <a:lnTo>
                    <a:pt x="405" y="322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3" y="325"/>
                  </a:lnTo>
                  <a:lnTo>
                    <a:pt x="403" y="325"/>
                  </a:lnTo>
                  <a:lnTo>
                    <a:pt x="403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8" y="327"/>
                  </a:lnTo>
                  <a:lnTo>
                    <a:pt x="396" y="327"/>
                  </a:lnTo>
                  <a:lnTo>
                    <a:pt x="396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1" y="327"/>
                  </a:lnTo>
                  <a:lnTo>
                    <a:pt x="391" y="329"/>
                  </a:lnTo>
                  <a:lnTo>
                    <a:pt x="391" y="329"/>
                  </a:lnTo>
                  <a:lnTo>
                    <a:pt x="391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6" y="329"/>
                  </a:lnTo>
                  <a:lnTo>
                    <a:pt x="386" y="329"/>
                  </a:lnTo>
                  <a:lnTo>
                    <a:pt x="386" y="332"/>
                  </a:lnTo>
                  <a:lnTo>
                    <a:pt x="386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4" y="332"/>
                  </a:lnTo>
                  <a:lnTo>
                    <a:pt x="382" y="332"/>
                  </a:lnTo>
                  <a:lnTo>
                    <a:pt x="382" y="332"/>
                  </a:lnTo>
                  <a:lnTo>
                    <a:pt x="382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9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4" y="334"/>
                  </a:lnTo>
                  <a:lnTo>
                    <a:pt x="374" y="334"/>
                  </a:lnTo>
                  <a:lnTo>
                    <a:pt x="374" y="336"/>
                  </a:lnTo>
                  <a:lnTo>
                    <a:pt x="374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2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7" y="336"/>
                  </a:lnTo>
                  <a:lnTo>
                    <a:pt x="365" y="336"/>
                  </a:lnTo>
                  <a:lnTo>
                    <a:pt x="365" y="336"/>
                  </a:lnTo>
                  <a:lnTo>
                    <a:pt x="365" y="336"/>
                  </a:lnTo>
                  <a:lnTo>
                    <a:pt x="363" y="336"/>
                  </a:lnTo>
                  <a:lnTo>
                    <a:pt x="363" y="339"/>
                  </a:lnTo>
                  <a:lnTo>
                    <a:pt x="363" y="339"/>
                  </a:lnTo>
                  <a:lnTo>
                    <a:pt x="360" y="339"/>
                  </a:lnTo>
                  <a:lnTo>
                    <a:pt x="360" y="339"/>
                  </a:lnTo>
                  <a:lnTo>
                    <a:pt x="360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5" y="339"/>
                  </a:lnTo>
                  <a:lnTo>
                    <a:pt x="355" y="339"/>
                  </a:lnTo>
                  <a:lnTo>
                    <a:pt x="355" y="341"/>
                  </a:lnTo>
                  <a:lnTo>
                    <a:pt x="353" y="341"/>
                  </a:lnTo>
                  <a:lnTo>
                    <a:pt x="353" y="341"/>
                  </a:lnTo>
                  <a:lnTo>
                    <a:pt x="353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48" y="341"/>
                  </a:lnTo>
                  <a:lnTo>
                    <a:pt x="348" y="341"/>
                  </a:lnTo>
                  <a:lnTo>
                    <a:pt x="346" y="341"/>
                  </a:lnTo>
                  <a:lnTo>
                    <a:pt x="346" y="344"/>
                  </a:lnTo>
                  <a:lnTo>
                    <a:pt x="346" y="344"/>
                  </a:lnTo>
                  <a:lnTo>
                    <a:pt x="346" y="344"/>
                  </a:lnTo>
                  <a:lnTo>
                    <a:pt x="344" y="344"/>
                  </a:lnTo>
                  <a:lnTo>
                    <a:pt x="344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39" y="344"/>
                  </a:lnTo>
                  <a:lnTo>
                    <a:pt x="339" y="344"/>
                  </a:lnTo>
                  <a:lnTo>
                    <a:pt x="339" y="346"/>
                  </a:lnTo>
                  <a:lnTo>
                    <a:pt x="339" y="346"/>
                  </a:lnTo>
                  <a:lnTo>
                    <a:pt x="337" y="346"/>
                  </a:lnTo>
                  <a:lnTo>
                    <a:pt x="337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4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32" y="346"/>
                  </a:lnTo>
                  <a:lnTo>
                    <a:pt x="329" y="346"/>
                  </a:lnTo>
                  <a:lnTo>
                    <a:pt x="329" y="346"/>
                  </a:lnTo>
                  <a:lnTo>
                    <a:pt x="327" y="346"/>
                  </a:lnTo>
                  <a:lnTo>
                    <a:pt x="327" y="346"/>
                  </a:lnTo>
                  <a:lnTo>
                    <a:pt x="327" y="348"/>
                  </a:lnTo>
                  <a:lnTo>
                    <a:pt x="327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5" y="348"/>
                  </a:lnTo>
                  <a:lnTo>
                    <a:pt x="322" y="348"/>
                  </a:lnTo>
                  <a:lnTo>
                    <a:pt x="322" y="348"/>
                  </a:lnTo>
                  <a:lnTo>
                    <a:pt x="320" y="348"/>
                  </a:lnTo>
                  <a:lnTo>
                    <a:pt x="320" y="348"/>
                  </a:lnTo>
                  <a:lnTo>
                    <a:pt x="320" y="348"/>
                  </a:lnTo>
                  <a:lnTo>
                    <a:pt x="320" y="351"/>
                  </a:lnTo>
                  <a:lnTo>
                    <a:pt x="318" y="351"/>
                  </a:lnTo>
                  <a:lnTo>
                    <a:pt x="318" y="351"/>
                  </a:lnTo>
                  <a:lnTo>
                    <a:pt x="318" y="351"/>
                  </a:lnTo>
                  <a:lnTo>
                    <a:pt x="315" y="351"/>
                  </a:lnTo>
                  <a:lnTo>
                    <a:pt x="315" y="351"/>
                  </a:lnTo>
                  <a:lnTo>
                    <a:pt x="315" y="351"/>
                  </a:lnTo>
                  <a:lnTo>
                    <a:pt x="313" y="351"/>
                  </a:lnTo>
                  <a:lnTo>
                    <a:pt x="313" y="351"/>
                  </a:lnTo>
                  <a:lnTo>
                    <a:pt x="313" y="351"/>
                  </a:lnTo>
                  <a:lnTo>
                    <a:pt x="313" y="353"/>
                  </a:lnTo>
                  <a:lnTo>
                    <a:pt x="311" y="353"/>
                  </a:lnTo>
                  <a:lnTo>
                    <a:pt x="311" y="353"/>
                  </a:lnTo>
                  <a:lnTo>
                    <a:pt x="311" y="353"/>
                  </a:lnTo>
                  <a:lnTo>
                    <a:pt x="308" y="353"/>
                  </a:lnTo>
                  <a:lnTo>
                    <a:pt x="308" y="353"/>
                  </a:lnTo>
                  <a:lnTo>
                    <a:pt x="308" y="353"/>
                  </a:lnTo>
                  <a:lnTo>
                    <a:pt x="308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5"/>
                  </a:lnTo>
                  <a:lnTo>
                    <a:pt x="306" y="358"/>
                  </a:lnTo>
                  <a:lnTo>
                    <a:pt x="303" y="358"/>
                  </a:lnTo>
                  <a:lnTo>
                    <a:pt x="303" y="358"/>
                  </a:lnTo>
                  <a:lnTo>
                    <a:pt x="303" y="358"/>
                  </a:lnTo>
                  <a:lnTo>
                    <a:pt x="303" y="360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301" y="363"/>
                  </a:lnTo>
                  <a:lnTo>
                    <a:pt x="301" y="363"/>
                  </a:lnTo>
                  <a:lnTo>
                    <a:pt x="301" y="363"/>
                  </a:lnTo>
                  <a:lnTo>
                    <a:pt x="299" y="363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9" y="365"/>
                  </a:lnTo>
                  <a:lnTo>
                    <a:pt x="296" y="365"/>
                  </a:lnTo>
                  <a:lnTo>
                    <a:pt x="296" y="367"/>
                  </a:lnTo>
                  <a:lnTo>
                    <a:pt x="296" y="367"/>
                  </a:lnTo>
                  <a:lnTo>
                    <a:pt x="296" y="367"/>
                  </a:lnTo>
                  <a:lnTo>
                    <a:pt x="294" y="367"/>
                  </a:lnTo>
                  <a:lnTo>
                    <a:pt x="294" y="370"/>
                  </a:lnTo>
                  <a:lnTo>
                    <a:pt x="294" y="370"/>
                  </a:lnTo>
                  <a:lnTo>
                    <a:pt x="294" y="370"/>
                  </a:lnTo>
                  <a:lnTo>
                    <a:pt x="294" y="372"/>
                  </a:lnTo>
                  <a:lnTo>
                    <a:pt x="294" y="372"/>
                  </a:lnTo>
                  <a:lnTo>
                    <a:pt x="294" y="372"/>
                  </a:lnTo>
                  <a:lnTo>
                    <a:pt x="292" y="372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89" y="374"/>
                  </a:lnTo>
                  <a:lnTo>
                    <a:pt x="289" y="377"/>
                  </a:lnTo>
                  <a:lnTo>
                    <a:pt x="289" y="377"/>
                  </a:lnTo>
                  <a:lnTo>
                    <a:pt x="289" y="377"/>
                  </a:lnTo>
                  <a:lnTo>
                    <a:pt x="287" y="377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79"/>
                  </a:lnTo>
                  <a:lnTo>
                    <a:pt x="287" y="381"/>
                  </a:lnTo>
                  <a:lnTo>
                    <a:pt x="284" y="381"/>
                  </a:lnTo>
                  <a:lnTo>
                    <a:pt x="284" y="381"/>
                  </a:lnTo>
                  <a:lnTo>
                    <a:pt x="284" y="381"/>
                  </a:lnTo>
                  <a:lnTo>
                    <a:pt x="284" y="384"/>
                  </a:lnTo>
                  <a:lnTo>
                    <a:pt x="284" y="384"/>
                  </a:lnTo>
                  <a:lnTo>
                    <a:pt x="284" y="384"/>
                  </a:lnTo>
                  <a:lnTo>
                    <a:pt x="284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2" y="386"/>
                  </a:lnTo>
                  <a:lnTo>
                    <a:pt x="280" y="386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89"/>
                  </a:lnTo>
                  <a:lnTo>
                    <a:pt x="280" y="391"/>
                  </a:lnTo>
                  <a:lnTo>
                    <a:pt x="277" y="391"/>
                  </a:lnTo>
                  <a:lnTo>
                    <a:pt x="277" y="391"/>
                  </a:lnTo>
                  <a:lnTo>
                    <a:pt x="277" y="391"/>
                  </a:lnTo>
                  <a:lnTo>
                    <a:pt x="277" y="393"/>
                  </a:lnTo>
                  <a:lnTo>
                    <a:pt x="277" y="393"/>
                  </a:lnTo>
                  <a:lnTo>
                    <a:pt x="277" y="393"/>
                  </a:lnTo>
                  <a:lnTo>
                    <a:pt x="275" y="393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5" y="396"/>
                  </a:lnTo>
                  <a:lnTo>
                    <a:pt x="273" y="396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73" y="400"/>
                  </a:lnTo>
                  <a:lnTo>
                    <a:pt x="270" y="400"/>
                  </a:lnTo>
                  <a:lnTo>
                    <a:pt x="270" y="400"/>
                  </a:lnTo>
                  <a:lnTo>
                    <a:pt x="270" y="400"/>
                  </a:lnTo>
                  <a:lnTo>
                    <a:pt x="270" y="403"/>
                  </a:lnTo>
                  <a:lnTo>
                    <a:pt x="268" y="403"/>
                  </a:lnTo>
                  <a:lnTo>
                    <a:pt x="268" y="403"/>
                  </a:lnTo>
                  <a:lnTo>
                    <a:pt x="268" y="403"/>
                  </a:lnTo>
                  <a:lnTo>
                    <a:pt x="268" y="405"/>
                  </a:lnTo>
                  <a:lnTo>
                    <a:pt x="268" y="405"/>
                  </a:lnTo>
                  <a:lnTo>
                    <a:pt x="268" y="405"/>
                  </a:lnTo>
                  <a:lnTo>
                    <a:pt x="266" y="405"/>
                  </a:lnTo>
                  <a:lnTo>
                    <a:pt x="266" y="405"/>
                  </a:lnTo>
                  <a:lnTo>
                    <a:pt x="266" y="405"/>
                  </a:lnTo>
                  <a:lnTo>
                    <a:pt x="266" y="408"/>
                  </a:lnTo>
                  <a:lnTo>
                    <a:pt x="266" y="408"/>
                  </a:lnTo>
                  <a:lnTo>
                    <a:pt x="266" y="408"/>
                  </a:lnTo>
                  <a:lnTo>
                    <a:pt x="266" y="410"/>
                  </a:lnTo>
                  <a:lnTo>
                    <a:pt x="263" y="410"/>
                  </a:lnTo>
                  <a:lnTo>
                    <a:pt x="263" y="410"/>
                  </a:lnTo>
                  <a:lnTo>
                    <a:pt x="263" y="410"/>
                  </a:lnTo>
                  <a:lnTo>
                    <a:pt x="263" y="412"/>
                  </a:lnTo>
                  <a:lnTo>
                    <a:pt x="261" y="412"/>
                  </a:lnTo>
                  <a:lnTo>
                    <a:pt x="261" y="412"/>
                  </a:lnTo>
                  <a:lnTo>
                    <a:pt x="261" y="412"/>
                  </a:lnTo>
                  <a:lnTo>
                    <a:pt x="261" y="415"/>
                  </a:lnTo>
                  <a:lnTo>
                    <a:pt x="261" y="415"/>
                  </a:lnTo>
                  <a:lnTo>
                    <a:pt x="261" y="415"/>
                  </a:lnTo>
                  <a:lnTo>
                    <a:pt x="258" y="415"/>
                  </a:lnTo>
                  <a:lnTo>
                    <a:pt x="258" y="415"/>
                  </a:lnTo>
                  <a:lnTo>
                    <a:pt x="258" y="415"/>
                  </a:lnTo>
                  <a:lnTo>
                    <a:pt x="258" y="417"/>
                  </a:lnTo>
                  <a:lnTo>
                    <a:pt x="258" y="417"/>
                  </a:lnTo>
                  <a:lnTo>
                    <a:pt x="258" y="417"/>
                  </a:lnTo>
                  <a:lnTo>
                    <a:pt x="258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9"/>
                  </a:lnTo>
                  <a:lnTo>
                    <a:pt x="256" y="417"/>
                  </a:lnTo>
                  <a:lnTo>
                    <a:pt x="256" y="417"/>
                  </a:lnTo>
                  <a:lnTo>
                    <a:pt x="256" y="415"/>
                  </a:lnTo>
                  <a:lnTo>
                    <a:pt x="256" y="415"/>
                  </a:lnTo>
                  <a:lnTo>
                    <a:pt x="256" y="415"/>
                  </a:lnTo>
                  <a:lnTo>
                    <a:pt x="256" y="412"/>
                  </a:lnTo>
                  <a:lnTo>
                    <a:pt x="256" y="412"/>
                  </a:lnTo>
                  <a:lnTo>
                    <a:pt x="256" y="410"/>
                  </a:lnTo>
                  <a:lnTo>
                    <a:pt x="256" y="410"/>
                  </a:lnTo>
                  <a:lnTo>
                    <a:pt x="256" y="408"/>
                  </a:lnTo>
                  <a:lnTo>
                    <a:pt x="256" y="408"/>
                  </a:lnTo>
                  <a:lnTo>
                    <a:pt x="256" y="405"/>
                  </a:lnTo>
                  <a:lnTo>
                    <a:pt x="256" y="405"/>
                  </a:lnTo>
                  <a:lnTo>
                    <a:pt x="256" y="405"/>
                  </a:lnTo>
                  <a:lnTo>
                    <a:pt x="256" y="403"/>
                  </a:lnTo>
                  <a:lnTo>
                    <a:pt x="256" y="403"/>
                  </a:lnTo>
                  <a:lnTo>
                    <a:pt x="256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4" y="400"/>
                  </a:lnTo>
                  <a:lnTo>
                    <a:pt x="251" y="400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51" y="398"/>
                  </a:lnTo>
                  <a:lnTo>
                    <a:pt x="249" y="398"/>
                  </a:lnTo>
                  <a:lnTo>
                    <a:pt x="249" y="398"/>
                  </a:lnTo>
                  <a:lnTo>
                    <a:pt x="249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7" y="396"/>
                  </a:lnTo>
                  <a:lnTo>
                    <a:pt x="244" y="396"/>
                  </a:lnTo>
                  <a:lnTo>
                    <a:pt x="244" y="396"/>
                  </a:lnTo>
                  <a:lnTo>
                    <a:pt x="244" y="393"/>
                  </a:lnTo>
                  <a:lnTo>
                    <a:pt x="244" y="393"/>
                  </a:lnTo>
                  <a:lnTo>
                    <a:pt x="242" y="393"/>
                  </a:lnTo>
                  <a:lnTo>
                    <a:pt x="242" y="393"/>
                  </a:lnTo>
                  <a:lnTo>
                    <a:pt x="242" y="393"/>
                  </a:lnTo>
                  <a:lnTo>
                    <a:pt x="239" y="393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9" y="391"/>
                  </a:lnTo>
                  <a:lnTo>
                    <a:pt x="237" y="391"/>
                  </a:lnTo>
                  <a:lnTo>
                    <a:pt x="237" y="391"/>
                  </a:lnTo>
                  <a:lnTo>
                    <a:pt x="237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5" y="389"/>
                  </a:lnTo>
                  <a:lnTo>
                    <a:pt x="232" y="389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2" y="386"/>
                  </a:lnTo>
                  <a:lnTo>
                    <a:pt x="230" y="386"/>
                  </a:lnTo>
                  <a:lnTo>
                    <a:pt x="230" y="386"/>
                  </a:lnTo>
                  <a:lnTo>
                    <a:pt x="230" y="386"/>
                  </a:lnTo>
                  <a:lnTo>
                    <a:pt x="228" y="386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8" y="384"/>
                  </a:lnTo>
                  <a:lnTo>
                    <a:pt x="225" y="384"/>
                  </a:lnTo>
                  <a:lnTo>
                    <a:pt x="225" y="384"/>
                  </a:lnTo>
                  <a:lnTo>
                    <a:pt x="225" y="381"/>
                  </a:lnTo>
                  <a:lnTo>
                    <a:pt x="225" y="381"/>
                  </a:lnTo>
                  <a:lnTo>
                    <a:pt x="223" y="381"/>
                  </a:lnTo>
                  <a:lnTo>
                    <a:pt x="223" y="381"/>
                  </a:lnTo>
                  <a:lnTo>
                    <a:pt x="223" y="381"/>
                  </a:lnTo>
                  <a:lnTo>
                    <a:pt x="221" y="381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21" y="379"/>
                  </a:lnTo>
                  <a:lnTo>
                    <a:pt x="218" y="379"/>
                  </a:lnTo>
                  <a:lnTo>
                    <a:pt x="218" y="379"/>
                  </a:lnTo>
                  <a:lnTo>
                    <a:pt x="218" y="377"/>
                  </a:lnTo>
                  <a:lnTo>
                    <a:pt x="218" y="377"/>
                  </a:lnTo>
                  <a:lnTo>
                    <a:pt x="216" y="377"/>
                  </a:lnTo>
                  <a:lnTo>
                    <a:pt x="216" y="377"/>
                  </a:lnTo>
                  <a:lnTo>
                    <a:pt x="216" y="377"/>
                  </a:lnTo>
                  <a:lnTo>
                    <a:pt x="213" y="377"/>
                  </a:lnTo>
                  <a:lnTo>
                    <a:pt x="213" y="374"/>
                  </a:lnTo>
                  <a:lnTo>
                    <a:pt x="213" y="374"/>
                  </a:lnTo>
                  <a:lnTo>
                    <a:pt x="213" y="374"/>
                  </a:lnTo>
                  <a:lnTo>
                    <a:pt x="211" y="374"/>
                  </a:lnTo>
                  <a:lnTo>
                    <a:pt x="211" y="374"/>
                  </a:lnTo>
                  <a:lnTo>
                    <a:pt x="211" y="374"/>
                  </a:lnTo>
                  <a:lnTo>
                    <a:pt x="209" y="374"/>
                  </a:lnTo>
                  <a:lnTo>
                    <a:pt x="209" y="374"/>
                  </a:lnTo>
                  <a:lnTo>
                    <a:pt x="206" y="374"/>
                  </a:lnTo>
                  <a:lnTo>
                    <a:pt x="206" y="374"/>
                  </a:lnTo>
                  <a:lnTo>
                    <a:pt x="206" y="374"/>
                  </a:lnTo>
                  <a:lnTo>
                    <a:pt x="206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4" y="377"/>
                  </a:lnTo>
                  <a:lnTo>
                    <a:pt x="202" y="377"/>
                  </a:lnTo>
                  <a:lnTo>
                    <a:pt x="202" y="377"/>
                  </a:lnTo>
                  <a:lnTo>
                    <a:pt x="202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9" y="374"/>
                  </a:lnTo>
                  <a:lnTo>
                    <a:pt x="197" y="374"/>
                  </a:lnTo>
                  <a:lnTo>
                    <a:pt x="197" y="374"/>
                  </a:lnTo>
                  <a:lnTo>
                    <a:pt x="197" y="374"/>
                  </a:lnTo>
                  <a:lnTo>
                    <a:pt x="197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2"/>
                  </a:lnTo>
                  <a:lnTo>
                    <a:pt x="195" y="370"/>
                  </a:lnTo>
                  <a:lnTo>
                    <a:pt x="192" y="370"/>
                  </a:lnTo>
                  <a:lnTo>
                    <a:pt x="192" y="370"/>
                  </a:lnTo>
                  <a:lnTo>
                    <a:pt x="192" y="370"/>
                  </a:lnTo>
                  <a:lnTo>
                    <a:pt x="190" y="370"/>
                  </a:lnTo>
                  <a:lnTo>
                    <a:pt x="190" y="372"/>
                  </a:lnTo>
                  <a:lnTo>
                    <a:pt x="190" y="372"/>
                  </a:lnTo>
                  <a:lnTo>
                    <a:pt x="190" y="372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4"/>
                  </a:lnTo>
                  <a:lnTo>
                    <a:pt x="190" y="377"/>
                  </a:lnTo>
                  <a:lnTo>
                    <a:pt x="192" y="377"/>
                  </a:lnTo>
                  <a:lnTo>
                    <a:pt x="192" y="377"/>
                  </a:lnTo>
                  <a:lnTo>
                    <a:pt x="190" y="377"/>
                  </a:lnTo>
                  <a:lnTo>
                    <a:pt x="190" y="377"/>
                  </a:lnTo>
                  <a:lnTo>
                    <a:pt x="187" y="377"/>
                  </a:lnTo>
                  <a:lnTo>
                    <a:pt x="187" y="379"/>
                  </a:lnTo>
                  <a:lnTo>
                    <a:pt x="187" y="379"/>
                  </a:lnTo>
                  <a:lnTo>
                    <a:pt x="187" y="381"/>
                  </a:lnTo>
                  <a:lnTo>
                    <a:pt x="187" y="381"/>
                  </a:lnTo>
                  <a:lnTo>
                    <a:pt x="187" y="381"/>
                  </a:lnTo>
                  <a:lnTo>
                    <a:pt x="187" y="384"/>
                  </a:lnTo>
                  <a:lnTo>
                    <a:pt x="187" y="384"/>
                  </a:lnTo>
                  <a:lnTo>
                    <a:pt x="187" y="386"/>
                  </a:lnTo>
                  <a:lnTo>
                    <a:pt x="187" y="386"/>
                  </a:lnTo>
                  <a:lnTo>
                    <a:pt x="187" y="386"/>
                  </a:lnTo>
                  <a:lnTo>
                    <a:pt x="187" y="389"/>
                  </a:lnTo>
                  <a:lnTo>
                    <a:pt x="187" y="389"/>
                  </a:lnTo>
                  <a:lnTo>
                    <a:pt x="187" y="389"/>
                  </a:lnTo>
                  <a:lnTo>
                    <a:pt x="190" y="389"/>
                  </a:lnTo>
                  <a:lnTo>
                    <a:pt x="190" y="391"/>
                  </a:lnTo>
                  <a:lnTo>
                    <a:pt x="190" y="391"/>
                  </a:lnTo>
                  <a:lnTo>
                    <a:pt x="190" y="393"/>
                  </a:lnTo>
                  <a:lnTo>
                    <a:pt x="190" y="393"/>
                  </a:lnTo>
                  <a:lnTo>
                    <a:pt x="187" y="393"/>
                  </a:lnTo>
                  <a:lnTo>
                    <a:pt x="187" y="393"/>
                  </a:lnTo>
                  <a:lnTo>
                    <a:pt x="187" y="393"/>
                  </a:lnTo>
                  <a:lnTo>
                    <a:pt x="187" y="396"/>
                  </a:lnTo>
                  <a:lnTo>
                    <a:pt x="187" y="396"/>
                  </a:lnTo>
                  <a:lnTo>
                    <a:pt x="187" y="396"/>
                  </a:lnTo>
                  <a:lnTo>
                    <a:pt x="185" y="396"/>
                  </a:lnTo>
                  <a:lnTo>
                    <a:pt x="185" y="396"/>
                  </a:lnTo>
                  <a:lnTo>
                    <a:pt x="185" y="398"/>
                  </a:lnTo>
                  <a:lnTo>
                    <a:pt x="185" y="398"/>
                  </a:lnTo>
                  <a:lnTo>
                    <a:pt x="183" y="398"/>
                  </a:lnTo>
                  <a:lnTo>
                    <a:pt x="183" y="398"/>
                  </a:lnTo>
                  <a:lnTo>
                    <a:pt x="183" y="400"/>
                  </a:lnTo>
                  <a:lnTo>
                    <a:pt x="183" y="400"/>
                  </a:lnTo>
                  <a:lnTo>
                    <a:pt x="183" y="400"/>
                  </a:lnTo>
                  <a:lnTo>
                    <a:pt x="180" y="400"/>
                  </a:lnTo>
                  <a:lnTo>
                    <a:pt x="180" y="400"/>
                  </a:lnTo>
                  <a:lnTo>
                    <a:pt x="180" y="400"/>
                  </a:lnTo>
                  <a:lnTo>
                    <a:pt x="178" y="400"/>
                  </a:lnTo>
                  <a:lnTo>
                    <a:pt x="178" y="400"/>
                  </a:lnTo>
                  <a:lnTo>
                    <a:pt x="178" y="398"/>
                  </a:lnTo>
                  <a:lnTo>
                    <a:pt x="178" y="398"/>
                  </a:lnTo>
                  <a:lnTo>
                    <a:pt x="178" y="398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6"/>
                  </a:lnTo>
                  <a:lnTo>
                    <a:pt x="178" y="393"/>
                  </a:lnTo>
                  <a:lnTo>
                    <a:pt x="178" y="393"/>
                  </a:lnTo>
                  <a:lnTo>
                    <a:pt x="178" y="393"/>
                  </a:lnTo>
                  <a:lnTo>
                    <a:pt x="178" y="391"/>
                  </a:lnTo>
                  <a:lnTo>
                    <a:pt x="176" y="391"/>
                  </a:lnTo>
                  <a:lnTo>
                    <a:pt x="176" y="391"/>
                  </a:lnTo>
                  <a:lnTo>
                    <a:pt x="176" y="391"/>
                  </a:lnTo>
                  <a:lnTo>
                    <a:pt x="176" y="389"/>
                  </a:lnTo>
                  <a:lnTo>
                    <a:pt x="173" y="389"/>
                  </a:lnTo>
                  <a:lnTo>
                    <a:pt x="173" y="389"/>
                  </a:lnTo>
                  <a:lnTo>
                    <a:pt x="173" y="389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3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71" y="384"/>
                  </a:lnTo>
                  <a:lnTo>
                    <a:pt x="171" y="384"/>
                  </a:lnTo>
                  <a:lnTo>
                    <a:pt x="171" y="381"/>
                  </a:lnTo>
                  <a:lnTo>
                    <a:pt x="171" y="381"/>
                  </a:lnTo>
                  <a:lnTo>
                    <a:pt x="171" y="379"/>
                  </a:lnTo>
                  <a:lnTo>
                    <a:pt x="168" y="379"/>
                  </a:lnTo>
                  <a:lnTo>
                    <a:pt x="168" y="379"/>
                  </a:lnTo>
                  <a:lnTo>
                    <a:pt x="168" y="377"/>
                  </a:lnTo>
                  <a:lnTo>
                    <a:pt x="168" y="377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6" y="374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2"/>
                  </a:lnTo>
                  <a:lnTo>
                    <a:pt x="166" y="370"/>
                  </a:lnTo>
                  <a:lnTo>
                    <a:pt x="164" y="370"/>
                  </a:lnTo>
                  <a:lnTo>
                    <a:pt x="164" y="370"/>
                  </a:lnTo>
                  <a:lnTo>
                    <a:pt x="164" y="370"/>
                  </a:lnTo>
                  <a:lnTo>
                    <a:pt x="164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7"/>
                  </a:lnTo>
                  <a:lnTo>
                    <a:pt x="161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9" y="365"/>
                  </a:lnTo>
                  <a:lnTo>
                    <a:pt x="157" y="365"/>
                  </a:lnTo>
                  <a:lnTo>
                    <a:pt x="157" y="363"/>
                  </a:lnTo>
                  <a:lnTo>
                    <a:pt x="157" y="363"/>
                  </a:lnTo>
                  <a:lnTo>
                    <a:pt x="157" y="363"/>
                  </a:lnTo>
                  <a:lnTo>
                    <a:pt x="154" y="363"/>
                  </a:lnTo>
                  <a:lnTo>
                    <a:pt x="154" y="360"/>
                  </a:lnTo>
                  <a:lnTo>
                    <a:pt x="154" y="360"/>
                  </a:lnTo>
                  <a:lnTo>
                    <a:pt x="154" y="360"/>
                  </a:lnTo>
                  <a:lnTo>
                    <a:pt x="154" y="358"/>
                  </a:lnTo>
                  <a:lnTo>
                    <a:pt x="154" y="358"/>
                  </a:lnTo>
                  <a:lnTo>
                    <a:pt x="154" y="358"/>
                  </a:lnTo>
                  <a:lnTo>
                    <a:pt x="152" y="358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5"/>
                  </a:lnTo>
                  <a:lnTo>
                    <a:pt x="152" y="353"/>
                  </a:lnTo>
                  <a:lnTo>
                    <a:pt x="152" y="353"/>
                  </a:lnTo>
                  <a:lnTo>
                    <a:pt x="152" y="351"/>
                  </a:lnTo>
                  <a:lnTo>
                    <a:pt x="150" y="351"/>
                  </a:lnTo>
                  <a:lnTo>
                    <a:pt x="150" y="351"/>
                  </a:lnTo>
                  <a:lnTo>
                    <a:pt x="150" y="348"/>
                  </a:lnTo>
                  <a:lnTo>
                    <a:pt x="150" y="348"/>
                  </a:lnTo>
                  <a:lnTo>
                    <a:pt x="150" y="348"/>
                  </a:lnTo>
                  <a:lnTo>
                    <a:pt x="150" y="346"/>
                  </a:lnTo>
                  <a:lnTo>
                    <a:pt x="150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6"/>
                  </a:lnTo>
                  <a:lnTo>
                    <a:pt x="147" y="344"/>
                  </a:lnTo>
                  <a:lnTo>
                    <a:pt x="145" y="344"/>
                  </a:lnTo>
                  <a:lnTo>
                    <a:pt x="145" y="344"/>
                  </a:lnTo>
                  <a:lnTo>
                    <a:pt x="145" y="344"/>
                  </a:lnTo>
                  <a:lnTo>
                    <a:pt x="145" y="341"/>
                  </a:lnTo>
                  <a:lnTo>
                    <a:pt x="145" y="341"/>
                  </a:lnTo>
                  <a:lnTo>
                    <a:pt x="145" y="341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9"/>
                  </a:lnTo>
                  <a:lnTo>
                    <a:pt x="145" y="336"/>
                  </a:lnTo>
                  <a:lnTo>
                    <a:pt x="145" y="336"/>
                  </a:lnTo>
                  <a:lnTo>
                    <a:pt x="145" y="336"/>
                  </a:lnTo>
                  <a:lnTo>
                    <a:pt x="145" y="334"/>
                  </a:lnTo>
                  <a:lnTo>
                    <a:pt x="145" y="334"/>
                  </a:lnTo>
                  <a:lnTo>
                    <a:pt x="145" y="332"/>
                  </a:lnTo>
                  <a:lnTo>
                    <a:pt x="142" y="332"/>
                  </a:lnTo>
                  <a:lnTo>
                    <a:pt x="142" y="332"/>
                  </a:lnTo>
                  <a:lnTo>
                    <a:pt x="142" y="332"/>
                  </a:lnTo>
                  <a:lnTo>
                    <a:pt x="142" y="329"/>
                  </a:lnTo>
                  <a:lnTo>
                    <a:pt x="140" y="329"/>
                  </a:lnTo>
                  <a:lnTo>
                    <a:pt x="140" y="329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40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7"/>
                  </a:lnTo>
                  <a:lnTo>
                    <a:pt x="138" y="325"/>
                  </a:lnTo>
                  <a:lnTo>
                    <a:pt x="138" y="325"/>
                  </a:lnTo>
                  <a:lnTo>
                    <a:pt x="138" y="325"/>
                  </a:lnTo>
                  <a:lnTo>
                    <a:pt x="138" y="322"/>
                  </a:lnTo>
                  <a:lnTo>
                    <a:pt x="138" y="322"/>
                  </a:lnTo>
                  <a:lnTo>
                    <a:pt x="138" y="322"/>
                  </a:lnTo>
                  <a:lnTo>
                    <a:pt x="138" y="320"/>
                  </a:lnTo>
                  <a:lnTo>
                    <a:pt x="138" y="320"/>
                  </a:lnTo>
                  <a:lnTo>
                    <a:pt x="138" y="320"/>
                  </a:lnTo>
                  <a:lnTo>
                    <a:pt x="135" y="320"/>
                  </a:lnTo>
                </a:path>
              </a:pathLst>
            </a:custGeom>
            <a:grpFill/>
            <a:ln w="6350">
              <a:solidFill>
                <a:schemeClr val="tx1">
                  <a:lumMod val="75000"/>
                  <a:lumOff val="25000"/>
                  <a:alpha val="3000"/>
                </a:schemeClr>
              </a:solidFill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Entering APAC increases yearly profits by $700M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965241" y="1908440"/>
            <a:ext cx="5171909" cy="1545494"/>
          </a:xfrm>
          <a:prstGeom prst="roundRect">
            <a:avLst>
              <a:gd name="adj" fmla="val 641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40692" y="3856399"/>
            <a:ext cx="5171909" cy="1552250"/>
          </a:xfrm>
          <a:prstGeom prst="roundRect">
            <a:avLst>
              <a:gd name="adj" fmla="val 641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/>
          <p:cNvSpPr>
            <a:spLocks/>
          </p:cNvSpPr>
          <p:nvPr/>
        </p:nvSpPr>
        <p:spPr bwMode="auto">
          <a:xfrm rot="16200000">
            <a:off x="1514257" y="2333826"/>
            <a:ext cx="863337" cy="561337"/>
          </a:xfrm>
          <a:custGeom>
            <a:avLst/>
            <a:gdLst>
              <a:gd name="T0" fmla="*/ 2872 w 5140"/>
              <a:gd name="T1" fmla="*/ 6 h 3342"/>
              <a:gd name="T2" fmla="*/ 2925 w 5140"/>
              <a:gd name="T3" fmla="*/ 39 h 3342"/>
              <a:gd name="T4" fmla="*/ 5106 w 5140"/>
              <a:gd name="T5" fmla="*/ 1569 h 3342"/>
              <a:gd name="T6" fmla="*/ 5137 w 5140"/>
              <a:gd name="T7" fmla="*/ 1636 h 3342"/>
              <a:gd name="T8" fmla="*/ 5137 w 5140"/>
              <a:gd name="T9" fmla="*/ 1706 h 3342"/>
              <a:gd name="T10" fmla="*/ 5106 w 5140"/>
              <a:gd name="T11" fmla="*/ 1773 h 3342"/>
              <a:gd name="T12" fmla="*/ 2925 w 5140"/>
              <a:gd name="T13" fmla="*/ 3303 h 3342"/>
              <a:gd name="T14" fmla="*/ 2872 w 5140"/>
              <a:gd name="T15" fmla="*/ 3336 h 3342"/>
              <a:gd name="T16" fmla="*/ 2827 w 5140"/>
              <a:gd name="T17" fmla="*/ 3341 h 3342"/>
              <a:gd name="T18" fmla="*/ 2794 w 5140"/>
              <a:gd name="T19" fmla="*/ 3316 h 3342"/>
              <a:gd name="T20" fmla="*/ 2775 w 5140"/>
              <a:gd name="T21" fmla="*/ 3267 h 3342"/>
              <a:gd name="T22" fmla="*/ 2772 w 5140"/>
              <a:gd name="T23" fmla="*/ 2604 h 3342"/>
              <a:gd name="T24" fmla="*/ 2757 w 5140"/>
              <a:gd name="T25" fmla="*/ 2526 h 3342"/>
              <a:gd name="T26" fmla="*/ 2713 w 5140"/>
              <a:gd name="T27" fmla="*/ 2462 h 3342"/>
              <a:gd name="T28" fmla="*/ 2649 w 5140"/>
              <a:gd name="T29" fmla="*/ 2420 h 3342"/>
              <a:gd name="T30" fmla="*/ 2571 w 5140"/>
              <a:gd name="T31" fmla="*/ 2402 h 3342"/>
              <a:gd name="T32" fmla="*/ 201 w 5140"/>
              <a:gd name="T33" fmla="*/ 2406 h 3342"/>
              <a:gd name="T34" fmla="*/ 123 w 5140"/>
              <a:gd name="T35" fmla="*/ 2390 h 3342"/>
              <a:gd name="T36" fmla="*/ 59 w 5140"/>
              <a:gd name="T37" fmla="*/ 2348 h 3342"/>
              <a:gd name="T38" fmla="*/ 16 w 5140"/>
              <a:gd name="T39" fmla="*/ 2282 h 3342"/>
              <a:gd name="T40" fmla="*/ 0 w 5140"/>
              <a:gd name="T41" fmla="*/ 2204 h 3342"/>
              <a:gd name="T42" fmla="*/ 5 w 5140"/>
              <a:gd name="T43" fmla="*/ 1105 h 3342"/>
              <a:gd name="T44" fmla="*/ 34 w 5140"/>
              <a:gd name="T45" fmla="*/ 1032 h 3342"/>
              <a:gd name="T46" fmla="*/ 89 w 5140"/>
              <a:gd name="T47" fmla="*/ 979 h 3342"/>
              <a:gd name="T48" fmla="*/ 161 w 5140"/>
              <a:gd name="T49" fmla="*/ 947 h 3342"/>
              <a:gd name="T50" fmla="*/ 201 w 5140"/>
              <a:gd name="T51" fmla="*/ 941 h 3342"/>
              <a:gd name="T52" fmla="*/ 2571 w 5140"/>
              <a:gd name="T53" fmla="*/ 939 h 3342"/>
              <a:gd name="T54" fmla="*/ 2649 w 5140"/>
              <a:gd name="T55" fmla="*/ 924 h 3342"/>
              <a:gd name="T56" fmla="*/ 2713 w 5140"/>
              <a:gd name="T57" fmla="*/ 880 h 3342"/>
              <a:gd name="T58" fmla="*/ 2757 w 5140"/>
              <a:gd name="T59" fmla="*/ 816 h 3342"/>
              <a:gd name="T60" fmla="*/ 2772 w 5140"/>
              <a:gd name="T61" fmla="*/ 738 h 3342"/>
              <a:gd name="T62" fmla="*/ 2775 w 5140"/>
              <a:gd name="T63" fmla="*/ 75 h 3342"/>
              <a:gd name="T64" fmla="*/ 2794 w 5140"/>
              <a:gd name="T65" fmla="*/ 26 h 3342"/>
              <a:gd name="T66" fmla="*/ 2827 w 5140"/>
              <a:gd name="T67" fmla="*/ 1 h 3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140" h="3342">
                <a:moveTo>
                  <a:pt x="2849" y="0"/>
                </a:moveTo>
                <a:lnTo>
                  <a:pt x="2872" y="6"/>
                </a:lnTo>
                <a:lnTo>
                  <a:pt x="2898" y="18"/>
                </a:lnTo>
                <a:lnTo>
                  <a:pt x="2925" y="39"/>
                </a:lnTo>
                <a:lnTo>
                  <a:pt x="5078" y="1541"/>
                </a:lnTo>
                <a:lnTo>
                  <a:pt x="5106" y="1569"/>
                </a:lnTo>
                <a:lnTo>
                  <a:pt x="5125" y="1601"/>
                </a:lnTo>
                <a:lnTo>
                  <a:pt x="5137" y="1636"/>
                </a:lnTo>
                <a:lnTo>
                  <a:pt x="5140" y="1672"/>
                </a:lnTo>
                <a:lnTo>
                  <a:pt x="5137" y="1706"/>
                </a:lnTo>
                <a:lnTo>
                  <a:pt x="5125" y="1740"/>
                </a:lnTo>
                <a:lnTo>
                  <a:pt x="5106" y="1773"/>
                </a:lnTo>
                <a:lnTo>
                  <a:pt x="5078" y="1801"/>
                </a:lnTo>
                <a:lnTo>
                  <a:pt x="2925" y="3303"/>
                </a:lnTo>
                <a:lnTo>
                  <a:pt x="2898" y="3324"/>
                </a:lnTo>
                <a:lnTo>
                  <a:pt x="2872" y="3336"/>
                </a:lnTo>
                <a:lnTo>
                  <a:pt x="2849" y="3342"/>
                </a:lnTo>
                <a:lnTo>
                  <a:pt x="2827" y="3341"/>
                </a:lnTo>
                <a:lnTo>
                  <a:pt x="2808" y="3331"/>
                </a:lnTo>
                <a:lnTo>
                  <a:pt x="2794" y="3316"/>
                </a:lnTo>
                <a:lnTo>
                  <a:pt x="2781" y="3294"/>
                </a:lnTo>
                <a:lnTo>
                  <a:pt x="2775" y="3267"/>
                </a:lnTo>
                <a:lnTo>
                  <a:pt x="2772" y="3233"/>
                </a:lnTo>
                <a:lnTo>
                  <a:pt x="2772" y="2604"/>
                </a:lnTo>
                <a:lnTo>
                  <a:pt x="2767" y="2565"/>
                </a:lnTo>
                <a:lnTo>
                  <a:pt x="2757" y="2526"/>
                </a:lnTo>
                <a:lnTo>
                  <a:pt x="2738" y="2491"/>
                </a:lnTo>
                <a:lnTo>
                  <a:pt x="2713" y="2462"/>
                </a:lnTo>
                <a:lnTo>
                  <a:pt x="2683" y="2438"/>
                </a:lnTo>
                <a:lnTo>
                  <a:pt x="2649" y="2420"/>
                </a:lnTo>
                <a:lnTo>
                  <a:pt x="2611" y="2407"/>
                </a:lnTo>
                <a:lnTo>
                  <a:pt x="2571" y="2402"/>
                </a:lnTo>
                <a:lnTo>
                  <a:pt x="2547" y="2402"/>
                </a:lnTo>
                <a:lnTo>
                  <a:pt x="201" y="2406"/>
                </a:lnTo>
                <a:lnTo>
                  <a:pt x="161" y="2402"/>
                </a:lnTo>
                <a:lnTo>
                  <a:pt x="123" y="2390"/>
                </a:lnTo>
                <a:lnTo>
                  <a:pt x="89" y="2371"/>
                </a:lnTo>
                <a:lnTo>
                  <a:pt x="59" y="2348"/>
                </a:lnTo>
                <a:lnTo>
                  <a:pt x="34" y="2317"/>
                </a:lnTo>
                <a:lnTo>
                  <a:pt x="16" y="2282"/>
                </a:lnTo>
                <a:lnTo>
                  <a:pt x="5" y="2245"/>
                </a:lnTo>
                <a:lnTo>
                  <a:pt x="0" y="2204"/>
                </a:lnTo>
                <a:lnTo>
                  <a:pt x="0" y="1144"/>
                </a:lnTo>
                <a:lnTo>
                  <a:pt x="5" y="1105"/>
                </a:lnTo>
                <a:lnTo>
                  <a:pt x="16" y="1066"/>
                </a:lnTo>
                <a:lnTo>
                  <a:pt x="34" y="1032"/>
                </a:lnTo>
                <a:lnTo>
                  <a:pt x="59" y="1002"/>
                </a:lnTo>
                <a:lnTo>
                  <a:pt x="89" y="979"/>
                </a:lnTo>
                <a:lnTo>
                  <a:pt x="123" y="960"/>
                </a:lnTo>
                <a:lnTo>
                  <a:pt x="161" y="947"/>
                </a:lnTo>
                <a:lnTo>
                  <a:pt x="201" y="943"/>
                </a:lnTo>
                <a:lnTo>
                  <a:pt x="201" y="941"/>
                </a:lnTo>
                <a:lnTo>
                  <a:pt x="1239" y="941"/>
                </a:lnTo>
                <a:lnTo>
                  <a:pt x="2571" y="939"/>
                </a:lnTo>
                <a:lnTo>
                  <a:pt x="2611" y="935"/>
                </a:lnTo>
                <a:lnTo>
                  <a:pt x="2649" y="924"/>
                </a:lnTo>
                <a:lnTo>
                  <a:pt x="2683" y="905"/>
                </a:lnTo>
                <a:lnTo>
                  <a:pt x="2713" y="880"/>
                </a:lnTo>
                <a:lnTo>
                  <a:pt x="2738" y="850"/>
                </a:lnTo>
                <a:lnTo>
                  <a:pt x="2757" y="816"/>
                </a:lnTo>
                <a:lnTo>
                  <a:pt x="2767" y="779"/>
                </a:lnTo>
                <a:lnTo>
                  <a:pt x="2772" y="738"/>
                </a:lnTo>
                <a:lnTo>
                  <a:pt x="2772" y="109"/>
                </a:lnTo>
                <a:lnTo>
                  <a:pt x="2775" y="75"/>
                </a:lnTo>
                <a:lnTo>
                  <a:pt x="2781" y="48"/>
                </a:lnTo>
                <a:lnTo>
                  <a:pt x="2794" y="26"/>
                </a:lnTo>
                <a:lnTo>
                  <a:pt x="2808" y="10"/>
                </a:lnTo>
                <a:lnTo>
                  <a:pt x="2827" y="1"/>
                </a:lnTo>
                <a:lnTo>
                  <a:pt x="28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6"/>
          <p:cNvSpPr>
            <a:spLocks/>
          </p:cNvSpPr>
          <p:nvPr/>
        </p:nvSpPr>
        <p:spPr bwMode="auto">
          <a:xfrm rot="5400000" flipV="1">
            <a:off x="1442070" y="4344237"/>
            <a:ext cx="880857" cy="572729"/>
          </a:xfrm>
          <a:custGeom>
            <a:avLst/>
            <a:gdLst>
              <a:gd name="T0" fmla="*/ 2872 w 5140"/>
              <a:gd name="T1" fmla="*/ 6 h 3342"/>
              <a:gd name="T2" fmla="*/ 2925 w 5140"/>
              <a:gd name="T3" fmla="*/ 39 h 3342"/>
              <a:gd name="T4" fmla="*/ 5106 w 5140"/>
              <a:gd name="T5" fmla="*/ 1569 h 3342"/>
              <a:gd name="T6" fmla="*/ 5137 w 5140"/>
              <a:gd name="T7" fmla="*/ 1636 h 3342"/>
              <a:gd name="T8" fmla="*/ 5137 w 5140"/>
              <a:gd name="T9" fmla="*/ 1706 h 3342"/>
              <a:gd name="T10" fmla="*/ 5106 w 5140"/>
              <a:gd name="T11" fmla="*/ 1773 h 3342"/>
              <a:gd name="T12" fmla="*/ 2925 w 5140"/>
              <a:gd name="T13" fmla="*/ 3303 h 3342"/>
              <a:gd name="T14" fmla="*/ 2872 w 5140"/>
              <a:gd name="T15" fmla="*/ 3336 h 3342"/>
              <a:gd name="T16" fmla="*/ 2827 w 5140"/>
              <a:gd name="T17" fmla="*/ 3341 h 3342"/>
              <a:gd name="T18" fmla="*/ 2794 w 5140"/>
              <a:gd name="T19" fmla="*/ 3316 h 3342"/>
              <a:gd name="T20" fmla="*/ 2775 w 5140"/>
              <a:gd name="T21" fmla="*/ 3267 h 3342"/>
              <a:gd name="T22" fmla="*/ 2772 w 5140"/>
              <a:gd name="T23" fmla="*/ 2604 h 3342"/>
              <a:gd name="T24" fmla="*/ 2757 w 5140"/>
              <a:gd name="T25" fmla="*/ 2526 h 3342"/>
              <a:gd name="T26" fmla="*/ 2713 w 5140"/>
              <a:gd name="T27" fmla="*/ 2462 h 3342"/>
              <a:gd name="T28" fmla="*/ 2649 w 5140"/>
              <a:gd name="T29" fmla="*/ 2420 h 3342"/>
              <a:gd name="T30" fmla="*/ 2571 w 5140"/>
              <a:gd name="T31" fmla="*/ 2402 h 3342"/>
              <a:gd name="T32" fmla="*/ 201 w 5140"/>
              <a:gd name="T33" fmla="*/ 2406 h 3342"/>
              <a:gd name="T34" fmla="*/ 123 w 5140"/>
              <a:gd name="T35" fmla="*/ 2390 h 3342"/>
              <a:gd name="T36" fmla="*/ 59 w 5140"/>
              <a:gd name="T37" fmla="*/ 2348 h 3342"/>
              <a:gd name="T38" fmla="*/ 16 w 5140"/>
              <a:gd name="T39" fmla="*/ 2282 h 3342"/>
              <a:gd name="T40" fmla="*/ 0 w 5140"/>
              <a:gd name="T41" fmla="*/ 2204 h 3342"/>
              <a:gd name="T42" fmla="*/ 5 w 5140"/>
              <a:gd name="T43" fmla="*/ 1105 h 3342"/>
              <a:gd name="T44" fmla="*/ 34 w 5140"/>
              <a:gd name="T45" fmla="*/ 1032 h 3342"/>
              <a:gd name="T46" fmla="*/ 89 w 5140"/>
              <a:gd name="T47" fmla="*/ 979 h 3342"/>
              <a:gd name="T48" fmla="*/ 161 w 5140"/>
              <a:gd name="T49" fmla="*/ 947 h 3342"/>
              <a:gd name="T50" fmla="*/ 201 w 5140"/>
              <a:gd name="T51" fmla="*/ 941 h 3342"/>
              <a:gd name="T52" fmla="*/ 2571 w 5140"/>
              <a:gd name="T53" fmla="*/ 939 h 3342"/>
              <a:gd name="T54" fmla="*/ 2649 w 5140"/>
              <a:gd name="T55" fmla="*/ 924 h 3342"/>
              <a:gd name="T56" fmla="*/ 2713 w 5140"/>
              <a:gd name="T57" fmla="*/ 880 h 3342"/>
              <a:gd name="T58" fmla="*/ 2757 w 5140"/>
              <a:gd name="T59" fmla="*/ 816 h 3342"/>
              <a:gd name="T60" fmla="*/ 2772 w 5140"/>
              <a:gd name="T61" fmla="*/ 738 h 3342"/>
              <a:gd name="T62" fmla="*/ 2775 w 5140"/>
              <a:gd name="T63" fmla="*/ 75 h 3342"/>
              <a:gd name="T64" fmla="*/ 2794 w 5140"/>
              <a:gd name="T65" fmla="*/ 26 h 3342"/>
              <a:gd name="T66" fmla="*/ 2827 w 5140"/>
              <a:gd name="T67" fmla="*/ 1 h 3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140" h="3342">
                <a:moveTo>
                  <a:pt x="2849" y="0"/>
                </a:moveTo>
                <a:lnTo>
                  <a:pt x="2872" y="6"/>
                </a:lnTo>
                <a:lnTo>
                  <a:pt x="2898" y="18"/>
                </a:lnTo>
                <a:lnTo>
                  <a:pt x="2925" y="39"/>
                </a:lnTo>
                <a:lnTo>
                  <a:pt x="5078" y="1541"/>
                </a:lnTo>
                <a:lnTo>
                  <a:pt x="5106" y="1569"/>
                </a:lnTo>
                <a:lnTo>
                  <a:pt x="5125" y="1601"/>
                </a:lnTo>
                <a:lnTo>
                  <a:pt x="5137" y="1636"/>
                </a:lnTo>
                <a:lnTo>
                  <a:pt x="5140" y="1672"/>
                </a:lnTo>
                <a:lnTo>
                  <a:pt x="5137" y="1706"/>
                </a:lnTo>
                <a:lnTo>
                  <a:pt x="5125" y="1740"/>
                </a:lnTo>
                <a:lnTo>
                  <a:pt x="5106" y="1773"/>
                </a:lnTo>
                <a:lnTo>
                  <a:pt x="5078" y="1801"/>
                </a:lnTo>
                <a:lnTo>
                  <a:pt x="2925" y="3303"/>
                </a:lnTo>
                <a:lnTo>
                  <a:pt x="2898" y="3324"/>
                </a:lnTo>
                <a:lnTo>
                  <a:pt x="2872" y="3336"/>
                </a:lnTo>
                <a:lnTo>
                  <a:pt x="2849" y="3342"/>
                </a:lnTo>
                <a:lnTo>
                  <a:pt x="2827" y="3341"/>
                </a:lnTo>
                <a:lnTo>
                  <a:pt x="2808" y="3331"/>
                </a:lnTo>
                <a:lnTo>
                  <a:pt x="2794" y="3316"/>
                </a:lnTo>
                <a:lnTo>
                  <a:pt x="2781" y="3294"/>
                </a:lnTo>
                <a:lnTo>
                  <a:pt x="2775" y="3267"/>
                </a:lnTo>
                <a:lnTo>
                  <a:pt x="2772" y="3233"/>
                </a:lnTo>
                <a:lnTo>
                  <a:pt x="2772" y="2604"/>
                </a:lnTo>
                <a:lnTo>
                  <a:pt x="2767" y="2565"/>
                </a:lnTo>
                <a:lnTo>
                  <a:pt x="2757" y="2526"/>
                </a:lnTo>
                <a:lnTo>
                  <a:pt x="2738" y="2491"/>
                </a:lnTo>
                <a:lnTo>
                  <a:pt x="2713" y="2462"/>
                </a:lnTo>
                <a:lnTo>
                  <a:pt x="2683" y="2438"/>
                </a:lnTo>
                <a:lnTo>
                  <a:pt x="2649" y="2420"/>
                </a:lnTo>
                <a:lnTo>
                  <a:pt x="2611" y="2407"/>
                </a:lnTo>
                <a:lnTo>
                  <a:pt x="2571" y="2402"/>
                </a:lnTo>
                <a:lnTo>
                  <a:pt x="2547" y="2402"/>
                </a:lnTo>
                <a:lnTo>
                  <a:pt x="201" y="2406"/>
                </a:lnTo>
                <a:lnTo>
                  <a:pt x="161" y="2402"/>
                </a:lnTo>
                <a:lnTo>
                  <a:pt x="123" y="2390"/>
                </a:lnTo>
                <a:lnTo>
                  <a:pt x="89" y="2371"/>
                </a:lnTo>
                <a:lnTo>
                  <a:pt x="59" y="2348"/>
                </a:lnTo>
                <a:lnTo>
                  <a:pt x="34" y="2317"/>
                </a:lnTo>
                <a:lnTo>
                  <a:pt x="16" y="2282"/>
                </a:lnTo>
                <a:lnTo>
                  <a:pt x="5" y="2245"/>
                </a:lnTo>
                <a:lnTo>
                  <a:pt x="0" y="2204"/>
                </a:lnTo>
                <a:lnTo>
                  <a:pt x="0" y="1144"/>
                </a:lnTo>
                <a:lnTo>
                  <a:pt x="5" y="1105"/>
                </a:lnTo>
                <a:lnTo>
                  <a:pt x="16" y="1066"/>
                </a:lnTo>
                <a:lnTo>
                  <a:pt x="34" y="1032"/>
                </a:lnTo>
                <a:lnTo>
                  <a:pt x="59" y="1002"/>
                </a:lnTo>
                <a:lnTo>
                  <a:pt x="89" y="979"/>
                </a:lnTo>
                <a:lnTo>
                  <a:pt x="123" y="960"/>
                </a:lnTo>
                <a:lnTo>
                  <a:pt x="161" y="947"/>
                </a:lnTo>
                <a:lnTo>
                  <a:pt x="201" y="943"/>
                </a:lnTo>
                <a:lnTo>
                  <a:pt x="201" y="941"/>
                </a:lnTo>
                <a:lnTo>
                  <a:pt x="1239" y="941"/>
                </a:lnTo>
                <a:lnTo>
                  <a:pt x="2571" y="939"/>
                </a:lnTo>
                <a:lnTo>
                  <a:pt x="2611" y="935"/>
                </a:lnTo>
                <a:lnTo>
                  <a:pt x="2649" y="924"/>
                </a:lnTo>
                <a:lnTo>
                  <a:pt x="2683" y="905"/>
                </a:lnTo>
                <a:lnTo>
                  <a:pt x="2713" y="880"/>
                </a:lnTo>
                <a:lnTo>
                  <a:pt x="2738" y="850"/>
                </a:lnTo>
                <a:lnTo>
                  <a:pt x="2757" y="816"/>
                </a:lnTo>
                <a:lnTo>
                  <a:pt x="2767" y="779"/>
                </a:lnTo>
                <a:lnTo>
                  <a:pt x="2772" y="738"/>
                </a:lnTo>
                <a:lnTo>
                  <a:pt x="2772" y="109"/>
                </a:lnTo>
                <a:lnTo>
                  <a:pt x="2775" y="75"/>
                </a:lnTo>
                <a:lnTo>
                  <a:pt x="2781" y="48"/>
                </a:lnTo>
                <a:lnTo>
                  <a:pt x="2794" y="26"/>
                </a:lnTo>
                <a:lnTo>
                  <a:pt x="2808" y="10"/>
                </a:lnTo>
                <a:lnTo>
                  <a:pt x="2827" y="1"/>
                </a:lnTo>
                <a:lnTo>
                  <a:pt x="28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343099" y="4002403"/>
            <a:ext cx="345576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0" b="1" dirty="0" smtClean="0">
                <a:solidFill>
                  <a:schemeClr val="bg1"/>
                </a:solidFill>
              </a:rPr>
              <a:t>-$700M</a:t>
            </a:r>
            <a:endParaRPr lang="en-US" sz="7000" b="1" i="0" dirty="0">
              <a:solidFill>
                <a:schemeClr val="bg1"/>
              </a:solidFill>
              <a:effectLst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467888" y="3700191"/>
            <a:ext cx="1116330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6643393" y="2131472"/>
            <a:ext cx="514855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1"/>
                </a:solidFill>
              </a:rPr>
              <a:t>Rollout Stadia in Japan, Korea, Taiwan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Enter largest and fastest growing geographic sector by using </a:t>
            </a: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Google’s existing datacenters in Asia</a:t>
            </a:r>
            <a:endParaRPr lang="en-US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643393" y="3954778"/>
            <a:ext cx="514855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accent2"/>
                </a:solidFill>
              </a:rPr>
              <a:t>Introduce Asian marketing campaign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Promote Stadia APAC with marketing campaign 1.5X larger than in the US for $110M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91" name="Rectangle 290"/>
          <p:cNvSpPr/>
          <p:nvPr/>
        </p:nvSpPr>
        <p:spPr>
          <a:xfrm>
            <a:off x="2364711" y="2061359"/>
            <a:ext cx="3639919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0" b="1" dirty="0" smtClean="0">
                <a:solidFill>
                  <a:schemeClr val="bg1"/>
                </a:solidFill>
              </a:rPr>
              <a:t>+1.4B</a:t>
            </a:r>
            <a:endParaRPr lang="en-US" sz="7000" b="1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292" name="Rounded Rectangle 291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293" name="Rounded Rectangle 292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294" name="Rounded Rectangle 293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295" name="Rounded Rectangle 294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296" name="Rounded Rectangle 295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97" name="Rectangle 296"/>
          <p:cNvSpPr/>
          <p:nvPr/>
        </p:nvSpPr>
        <p:spPr>
          <a:xfrm>
            <a:off x="3384883" y="5865386"/>
            <a:ext cx="8049197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 is unlikely to rollout datacenters in China by 2021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98" name="Oval 297"/>
          <p:cNvSpPr/>
          <p:nvPr/>
        </p:nvSpPr>
        <p:spPr>
          <a:xfrm>
            <a:off x="2538340" y="5751501"/>
            <a:ext cx="753675" cy="7536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/>
              <a:t>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07639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/>
          <p:cNvPicPr>
            <a:picLocks noChangeAspect="1"/>
          </p:cNvPicPr>
          <p:nvPr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133" y="1659016"/>
            <a:ext cx="4050815" cy="405081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Next-gen gaming brings 5.6 users and +$460M in profit</a:t>
            </a:r>
            <a:endParaRPr lang="en-US" dirty="0"/>
          </a:p>
        </p:txBody>
      </p:sp>
      <p:sp>
        <p:nvSpPr>
          <p:cNvPr id="41" name="Rounded Rectangle 40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42" name="Rounded Rectangle 41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43" name="Rounded Rectangle 42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44" name="Rounded Rectangle 43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45" name="Rounded Rectangle 44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3" name="Freeform 45"/>
          <p:cNvSpPr>
            <a:spLocks noEditPoints="1"/>
          </p:cNvSpPr>
          <p:nvPr/>
        </p:nvSpPr>
        <p:spPr bwMode="auto">
          <a:xfrm>
            <a:off x="928471" y="1844495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742929" y="1892657"/>
            <a:ext cx="5206155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Provide low barrier of entry to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VR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5" name="Freeform 45"/>
          <p:cNvSpPr>
            <a:spLocks noEditPoints="1"/>
          </p:cNvSpPr>
          <p:nvPr/>
        </p:nvSpPr>
        <p:spPr bwMode="auto">
          <a:xfrm>
            <a:off x="928471" y="2683073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Freeform 45"/>
          <p:cNvSpPr>
            <a:spLocks noEditPoints="1"/>
          </p:cNvSpPr>
          <p:nvPr/>
        </p:nvSpPr>
        <p:spPr bwMode="auto">
          <a:xfrm>
            <a:off x="943373" y="3588092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776321" y="2772442"/>
            <a:ext cx="6186393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Dev Mobile &amp; VR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games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w/out compute constraints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9257493" y="7702575"/>
            <a:ext cx="2466846" cy="24647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10634095" y="7398528"/>
            <a:ext cx="1009655" cy="1008783"/>
            <a:chOff x="2582242" y="1528065"/>
            <a:chExt cx="1114631" cy="1113668"/>
          </a:xfrm>
        </p:grpSpPr>
        <p:sp>
          <p:nvSpPr>
            <p:cNvPr id="54" name="Oval 53"/>
            <p:cNvSpPr/>
            <p:nvPr/>
          </p:nvSpPr>
          <p:spPr>
            <a:xfrm>
              <a:off x="2582242" y="1528065"/>
              <a:ext cx="1114631" cy="1113668"/>
            </a:xfrm>
            <a:prstGeom prst="ellipse">
              <a:avLst/>
            </a:pr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6"/>
            <p:cNvSpPr>
              <a:spLocks/>
            </p:cNvSpPr>
            <p:nvPr/>
          </p:nvSpPr>
          <p:spPr bwMode="auto">
            <a:xfrm rot="16200000">
              <a:off x="2803403" y="1866333"/>
              <a:ext cx="672309" cy="437132"/>
            </a:xfrm>
            <a:custGeom>
              <a:avLst/>
              <a:gdLst>
                <a:gd name="T0" fmla="*/ 2872 w 5140"/>
                <a:gd name="T1" fmla="*/ 6 h 3342"/>
                <a:gd name="T2" fmla="*/ 2925 w 5140"/>
                <a:gd name="T3" fmla="*/ 39 h 3342"/>
                <a:gd name="T4" fmla="*/ 5106 w 5140"/>
                <a:gd name="T5" fmla="*/ 1569 h 3342"/>
                <a:gd name="T6" fmla="*/ 5137 w 5140"/>
                <a:gd name="T7" fmla="*/ 1636 h 3342"/>
                <a:gd name="T8" fmla="*/ 5137 w 5140"/>
                <a:gd name="T9" fmla="*/ 1706 h 3342"/>
                <a:gd name="T10" fmla="*/ 5106 w 5140"/>
                <a:gd name="T11" fmla="*/ 1773 h 3342"/>
                <a:gd name="T12" fmla="*/ 2925 w 5140"/>
                <a:gd name="T13" fmla="*/ 3303 h 3342"/>
                <a:gd name="T14" fmla="*/ 2872 w 5140"/>
                <a:gd name="T15" fmla="*/ 3336 h 3342"/>
                <a:gd name="T16" fmla="*/ 2827 w 5140"/>
                <a:gd name="T17" fmla="*/ 3341 h 3342"/>
                <a:gd name="T18" fmla="*/ 2794 w 5140"/>
                <a:gd name="T19" fmla="*/ 3316 h 3342"/>
                <a:gd name="T20" fmla="*/ 2775 w 5140"/>
                <a:gd name="T21" fmla="*/ 3267 h 3342"/>
                <a:gd name="T22" fmla="*/ 2772 w 5140"/>
                <a:gd name="T23" fmla="*/ 2604 h 3342"/>
                <a:gd name="T24" fmla="*/ 2757 w 5140"/>
                <a:gd name="T25" fmla="*/ 2526 h 3342"/>
                <a:gd name="T26" fmla="*/ 2713 w 5140"/>
                <a:gd name="T27" fmla="*/ 2462 h 3342"/>
                <a:gd name="T28" fmla="*/ 2649 w 5140"/>
                <a:gd name="T29" fmla="*/ 2420 h 3342"/>
                <a:gd name="T30" fmla="*/ 2571 w 5140"/>
                <a:gd name="T31" fmla="*/ 2402 h 3342"/>
                <a:gd name="T32" fmla="*/ 201 w 5140"/>
                <a:gd name="T33" fmla="*/ 2406 h 3342"/>
                <a:gd name="T34" fmla="*/ 123 w 5140"/>
                <a:gd name="T35" fmla="*/ 2390 h 3342"/>
                <a:gd name="T36" fmla="*/ 59 w 5140"/>
                <a:gd name="T37" fmla="*/ 2348 h 3342"/>
                <a:gd name="T38" fmla="*/ 16 w 5140"/>
                <a:gd name="T39" fmla="*/ 2282 h 3342"/>
                <a:gd name="T40" fmla="*/ 0 w 5140"/>
                <a:gd name="T41" fmla="*/ 2204 h 3342"/>
                <a:gd name="T42" fmla="*/ 5 w 5140"/>
                <a:gd name="T43" fmla="*/ 1105 h 3342"/>
                <a:gd name="T44" fmla="*/ 34 w 5140"/>
                <a:gd name="T45" fmla="*/ 1032 h 3342"/>
                <a:gd name="T46" fmla="*/ 89 w 5140"/>
                <a:gd name="T47" fmla="*/ 979 h 3342"/>
                <a:gd name="T48" fmla="*/ 161 w 5140"/>
                <a:gd name="T49" fmla="*/ 947 h 3342"/>
                <a:gd name="T50" fmla="*/ 201 w 5140"/>
                <a:gd name="T51" fmla="*/ 941 h 3342"/>
                <a:gd name="T52" fmla="*/ 2571 w 5140"/>
                <a:gd name="T53" fmla="*/ 939 h 3342"/>
                <a:gd name="T54" fmla="*/ 2649 w 5140"/>
                <a:gd name="T55" fmla="*/ 924 h 3342"/>
                <a:gd name="T56" fmla="*/ 2713 w 5140"/>
                <a:gd name="T57" fmla="*/ 880 h 3342"/>
                <a:gd name="T58" fmla="*/ 2757 w 5140"/>
                <a:gd name="T59" fmla="*/ 816 h 3342"/>
                <a:gd name="T60" fmla="*/ 2772 w 5140"/>
                <a:gd name="T61" fmla="*/ 738 h 3342"/>
                <a:gd name="T62" fmla="*/ 2775 w 5140"/>
                <a:gd name="T63" fmla="*/ 75 h 3342"/>
                <a:gd name="T64" fmla="*/ 2794 w 5140"/>
                <a:gd name="T65" fmla="*/ 26 h 3342"/>
                <a:gd name="T66" fmla="*/ 2827 w 5140"/>
                <a:gd name="T67" fmla="*/ 1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40" h="3342">
                  <a:moveTo>
                    <a:pt x="2849" y="0"/>
                  </a:moveTo>
                  <a:lnTo>
                    <a:pt x="2872" y="6"/>
                  </a:lnTo>
                  <a:lnTo>
                    <a:pt x="2898" y="18"/>
                  </a:lnTo>
                  <a:lnTo>
                    <a:pt x="2925" y="39"/>
                  </a:lnTo>
                  <a:lnTo>
                    <a:pt x="5078" y="1541"/>
                  </a:lnTo>
                  <a:lnTo>
                    <a:pt x="5106" y="1569"/>
                  </a:lnTo>
                  <a:lnTo>
                    <a:pt x="5125" y="1601"/>
                  </a:lnTo>
                  <a:lnTo>
                    <a:pt x="5137" y="1636"/>
                  </a:lnTo>
                  <a:lnTo>
                    <a:pt x="5140" y="1672"/>
                  </a:lnTo>
                  <a:lnTo>
                    <a:pt x="5137" y="1706"/>
                  </a:lnTo>
                  <a:lnTo>
                    <a:pt x="5125" y="1740"/>
                  </a:lnTo>
                  <a:lnTo>
                    <a:pt x="5106" y="1773"/>
                  </a:lnTo>
                  <a:lnTo>
                    <a:pt x="5078" y="1801"/>
                  </a:lnTo>
                  <a:lnTo>
                    <a:pt x="2925" y="3303"/>
                  </a:lnTo>
                  <a:lnTo>
                    <a:pt x="2898" y="3324"/>
                  </a:lnTo>
                  <a:lnTo>
                    <a:pt x="2872" y="3336"/>
                  </a:lnTo>
                  <a:lnTo>
                    <a:pt x="2849" y="3342"/>
                  </a:lnTo>
                  <a:lnTo>
                    <a:pt x="2827" y="3341"/>
                  </a:lnTo>
                  <a:lnTo>
                    <a:pt x="2808" y="3331"/>
                  </a:lnTo>
                  <a:lnTo>
                    <a:pt x="2794" y="3316"/>
                  </a:lnTo>
                  <a:lnTo>
                    <a:pt x="2781" y="3294"/>
                  </a:lnTo>
                  <a:lnTo>
                    <a:pt x="2775" y="3267"/>
                  </a:lnTo>
                  <a:lnTo>
                    <a:pt x="2772" y="3233"/>
                  </a:lnTo>
                  <a:lnTo>
                    <a:pt x="2772" y="2604"/>
                  </a:lnTo>
                  <a:lnTo>
                    <a:pt x="2767" y="2565"/>
                  </a:lnTo>
                  <a:lnTo>
                    <a:pt x="2757" y="2526"/>
                  </a:lnTo>
                  <a:lnTo>
                    <a:pt x="2738" y="2491"/>
                  </a:lnTo>
                  <a:lnTo>
                    <a:pt x="2713" y="2462"/>
                  </a:lnTo>
                  <a:lnTo>
                    <a:pt x="2683" y="2438"/>
                  </a:lnTo>
                  <a:lnTo>
                    <a:pt x="2649" y="2420"/>
                  </a:lnTo>
                  <a:lnTo>
                    <a:pt x="2611" y="2407"/>
                  </a:lnTo>
                  <a:lnTo>
                    <a:pt x="2571" y="2402"/>
                  </a:lnTo>
                  <a:lnTo>
                    <a:pt x="2547" y="2402"/>
                  </a:lnTo>
                  <a:lnTo>
                    <a:pt x="201" y="2406"/>
                  </a:lnTo>
                  <a:lnTo>
                    <a:pt x="161" y="2402"/>
                  </a:lnTo>
                  <a:lnTo>
                    <a:pt x="123" y="2390"/>
                  </a:lnTo>
                  <a:lnTo>
                    <a:pt x="89" y="2371"/>
                  </a:lnTo>
                  <a:lnTo>
                    <a:pt x="59" y="2348"/>
                  </a:lnTo>
                  <a:lnTo>
                    <a:pt x="34" y="2317"/>
                  </a:lnTo>
                  <a:lnTo>
                    <a:pt x="16" y="2282"/>
                  </a:lnTo>
                  <a:lnTo>
                    <a:pt x="5" y="2245"/>
                  </a:lnTo>
                  <a:lnTo>
                    <a:pt x="0" y="2204"/>
                  </a:lnTo>
                  <a:lnTo>
                    <a:pt x="0" y="1144"/>
                  </a:lnTo>
                  <a:lnTo>
                    <a:pt x="5" y="1105"/>
                  </a:lnTo>
                  <a:lnTo>
                    <a:pt x="16" y="1066"/>
                  </a:lnTo>
                  <a:lnTo>
                    <a:pt x="34" y="1032"/>
                  </a:lnTo>
                  <a:lnTo>
                    <a:pt x="59" y="1002"/>
                  </a:lnTo>
                  <a:lnTo>
                    <a:pt x="89" y="979"/>
                  </a:lnTo>
                  <a:lnTo>
                    <a:pt x="123" y="960"/>
                  </a:lnTo>
                  <a:lnTo>
                    <a:pt x="161" y="947"/>
                  </a:lnTo>
                  <a:lnTo>
                    <a:pt x="201" y="943"/>
                  </a:lnTo>
                  <a:lnTo>
                    <a:pt x="201" y="941"/>
                  </a:lnTo>
                  <a:lnTo>
                    <a:pt x="1239" y="941"/>
                  </a:lnTo>
                  <a:lnTo>
                    <a:pt x="2571" y="939"/>
                  </a:lnTo>
                  <a:lnTo>
                    <a:pt x="2611" y="935"/>
                  </a:lnTo>
                  <a:lnTo>
                    <a:pt x="2649" y="924"/>
                  </a:lnTo>
                  <a:lnTo>
                    <a:pt x="2683" y="905"/>
                  </a:lnTo>
                  <a:lnTo>
                    <a:pt x="2713" y="880"/>
                  </a:lnTo>
                  <a:lnTo>
                    <a:pt x="2738" y="850"/>
                  </a:lnTo>
                  <a:lnTo>
                    <a:pt x="2757" y="816"/>
                  </a:lnTo>
                  <a:lnTo>
                    <a:pt x="2767" y="779"/>
                  </a:lnTo>
                  <a:lnTo>
                    <a:pt x="2772" y="738"/>
                  </a:lnTo>
                  <a:lnTo>
                    <a:pt x="2772" y="109"/>
                  </a:lnTo>
                  <a:lnTo>
                    <a:pt x="2775" y="75"/>
                  </a:lnTo>
                  <a:lnTo>
                    <a:pt x="2781" y="48"/>
                  </a:lnTo>
                  <a:lnTo>
                    <a:pt x="2794" y="26"/>
                  </a:lnTo>
                  <a:lnTo>
                    <a:pt x="2808" y="10"/>
                  </a:lnTo>
                  <a:lnTo>
                    <a:pt x="2827" y="1"/>
                  </a:lnTo>
                  <a:lnTo>
                    <a:pt x="284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6" name="Rectangle 55"/>
          <p:cNvSpPr/>
          <p:nvPr/>
        </p:nvSpPr>
        <p:spPr>
          <a:xfrm>
            <a:off x="9222722" y="8316182"/>
            <a:ext cx="2536388" cy="147732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500" b="1" dirty="0" smtClean="0">
                <a:solidFill>
                  <a:schemeClr val="bg1"/>
                </a:solidFill>
              </a:rPr>
              <a:t>5.6M</a:t>
            </a:r>
          </a:p>
          <a:p>
            <a:pPr algn="ctr"/>
            <a:r>
              <a:rPr lang="en-US" sz="4500" b="1" i="0" dirty="0" smtClean="0">
                <a:solidFill>
                  <a:schemeClr val="bg1"/>
                </a:solidFill>
                <a:effectLst/>
              </a:rPr>
              <a:t>users</a:t>
            </a:r>
            <a:endParaRPr lang="en-US" sz="4500" b="1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757419" y="4601835"/>
            <a:ext cx="554858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Streaming VR is technically challenging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893763" y="4515092"/>
            <a:ext cx="753675" cy="7536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/>
              <a:t>!</a:t>
            </a:r>
            <a:endParaRPr lang="en-US" sz="5000" dirty="0"/>
          </a:p>
        </p:txBody>
      </p:sp>
      <p:sp>
        <p:nvSpPr>
          <p:cNvPr id="68" name="Rectangle 67"/>
          <p:cNvSpPr/>
          <p:nvPr/>
        </p:nvSpPr>
        <p:spPr>
          <a:xfrm>
            <a:off x="1798366" y="3640710"/>
            <a:ext cx="5206155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Offer Stadia-on-Cellular with 5G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893762" y="5425657"/>
            <a:ext cx="753675" cy="7536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/>
              <a:t>!</a:t>
            </a:r>
            <a:endParaRPr lang="en-US" sz="5000" dirty="0"/>
          </a:p>
        </p:txBody>
      </p:sp>
      <p:sp>
        <p:nvSpPr>
          <p:cNvPr id="70" name="Rectangle 69"/>
          <p:cNvSpPr/>
          <p:nvPr/>
        </p:nvSpPr>
        <p:spPr>
          <a:xfrm>
            <a:off x="1757418" y="5481620"/>
            <a:ext cx="52061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Rollout of 5G has opportunities and risks 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8409270" y="1817596"/>
            <a:ext cx="2199625" cy="4361736"/>
            <a:chOff x="3839929" y="1506574"/>
            <a:chExt cx="1570271" cy="3113764"/>
          </a:xfrm>
        </p:grpSpPr>
        <p:sp>
          <p:nvSpPr>
            <p:cNvPr id="72" name="Rounded Rectangle 71"/>
            <p:cNvSpPr/>
            <p:nvPr/>
          </p:nvSpPr>
          <p:spPr>
            <a:xfrm>
              <a:off x="3839929" y="1506574"/>
              <a:ext cx="1570271" cy="3113764"/>
            </a:xfrm>
            <a:prstGeom prst="roundRect">
              <a:avLst>
                <a:gd name="adj" fmla="val 17821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3175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3" name="Oval 72"/>
            <p:cNvSpPr/>
            <p:nvPr/>
          </p:nvSpPr>
          <p:spPr>
            <a:xfrm>
              <a:off x="4579184" y="1611336"/>
              <a:ext cx="91761" cy="9176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4444862" y="1752533"/>
              <a:ext cx="360404" cy="36576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5" name="Oval 74"/>
            <p:cNvSpPr/>
            <p:nvPr/>
          </p:nvSpPr>
          <p:spPr>
            <a:xfrm>
              <a:off x="4509623" y="4285274"/>
              <a:ext cx="230883" cy="230883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75000"/>
                    <a:shade val="30000"/>
                    <a:satMod val="115000"/>
                  </a:schemeClr>
                </a:gs>
                <a:gs pos="50000">
                  <a:schemeClr val="bg2">
                    <a:lumMod val="75000"/>
                    <a:shade val="67500"/>
                    <a:satMod val="115000"/>
                  </a:schemeClr>
                </a:gs>
                <a:gs pos="100000">
                  <a:schemeClr val="bg2">
                    <a:lumMod val="75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923783" y="1911673"/>
              <a:ext cx="1402562" cy="22919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7" name="Right Triangle 76"/>
            <p:cNvSpPr/>
            <p:nvPr/>
          </p:nvSpPr>
          <p:spPr>
            <a:xfrm flipV="1">
              <a:off x="3923783" y="1911672"/>
              <a:ext cx="1402562" cy="2291947"/>
            </a:xfrm>
            <a:prstGeom prst="rtTriangl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</p:grpSp>
      <p:pic>
        <p:nvPicPr>
          <p:cNvPr id="78" name="Picture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67" r="32767"/>
          <a:stretch>
            <a:fillRect/>
          </a:stretch>
        </p:blipFill>
        <p:spPr>
          <a:xfrm>
            <a:off x="8496813" y="2244196"/>
            <a:ext cx="1968855" cy="321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4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2600559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229173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9857787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333" y="453484"/>
            <a:ext cx="11326220" cy="72815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Summary: Increase Google’s total revenue by 2%</a:t>
            </a:r>
            <a:br>
              <a:rPr lang="en-US" dirty="0" smtClean="0"/>
            </a:br>
            <a:r>
              <a:rPr lang="en-US" dirty="0" smtClean="0"/>
              <a:t>in 6 years with 3-pronged Stadia strategy 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583592" y="2518751"/>
            <a:ext cx="936283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1742719" y="2946158"/>
            <a:ext cx="1715679" cy="17156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$750M</a:t>
            </a:r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2474830" y="2372914"/>
            <a:ext cx="251460" cy="251460"/>
            <a:chOff x="2728255" y="4008281"/>
            <a:chExt cx="251460" cy="251460"/>
          </a:xfrm>
        </p:grpSpPr>
        <p:sp>
          <p:nvSpPr>
            <p:cNvPr id="13" name="Oval 12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14" name="Oval 13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103443" y="2372914"/>
            <a:ext cx="251460" cy="251460"/>
            <a:chOff x="2728255" y="4008281"/>
            <a:chExt cx="251460" cy="251460"/>
          </a:xfrm>
        </p:grpSpPr>
        <p:sp>
          <p:nvSpPr>
            <p:cNvPr id="43" name="Oval 42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44" name="Oval 43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9732058" y="2372914"/>
            <a:ext cx="251460" cy="251460"/>
            <a:chOff x="2728255" y="4008281"/>
            <a:chExt cx="251460" cy="251460"/>
          </a:xfrm>
        </p:grpSpPr>
        <p:sp>
          <p:nvSpPr>
            <p:cNvPr id="50" name="Oval 49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51" name="Oval 50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088125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3"/>
                </a:solidFill>
              </a:rPr>
              <a:t>2019</a:t>
            </a:r>
            <a:endParaRPr lang="en-US" sz="2000" b="1" dirty="0">
              <a:solidFill>
                <a:schemeClr val="accent3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716740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2021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345353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2023</a:t>
            </a:r>
            <a:endParaRPr lang="en-US" sz="2000" b="1" dirty="0">
              <a:solidFill>
                <a:schemeClr val="accent5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8293323" y="4892250"/>
            <a:ext cx="3128925" cy="1123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Offer next-gen gaming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Provide novel gaming experiences with streaming mobile and VR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746679" y="4892250"/>
            <a:ext cx="2964987" cy="1123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Enter APAC gaming market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Enter largest and fastest growing geographic gaming market [3]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113831" y="4892250"/>
            <a:ext cx="2964987" cy="1123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Establish a brand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Target non-gamers and influencers in aggressive marketing campaign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5371332" y="2946158"/>
            <a:ext cx="1715679" cy="17156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+$680M</a:t>
            </a:r>
            <a:endParaRPr lang="en-US" sz="2400" dirty="0"/>
          </a:p>
        </p:txBody>
      </p:sp>
      <p:sp>
        <p:nvSpPr>
          <p:cNvPr id="33" name="Oval 32"/>
          <p:cNvSpPr/>
          <p:nvPr/>
        </p:nvSpPr>
        <p:spPr>
          <a:xfrm>
            <a:off x="8999947" y="2946158"/>
            <a:ext cx="1715679" cy="17156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+$480M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754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Inspector Graduates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www.inspectorgraduates.com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9" b="8929"/>
          <a:stretch>
            <a:fillRect/>
          </a:stretch>
        </p:blipFill>
        <p:spPr/>
      </p:pic>
      <p:pic>
        <p:nvPicPr>
          <p:cNvPr id="24" name="Picture Placeholder 23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3" r="11293"/>
          <a:stretch>
            <a:fillRect/>
          </a:stretch>
        </p:blipFill>
        <p:spPr/>
      </p:pic>
      <p:pic>
        <p:nvPicPr>
          <p:cNvPr id="25" name="Picture Placeholder 24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>
          <a:xfrm>
            <a:off x="499791" y="5068671"/>
            <a:ext cx="36007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en-U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Year CMU CSD PhD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35808" y="4670826"/>
            <a:ext cx="27286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Angela H. Jiang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0895" y="6043359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www.angelahjiang.com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0895" y="5707834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E: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ahjiang@cs.cmu.edu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536758" y="4670826"/>
            <a:ext cx="27286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Maitri</a:t>
            </a: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Vasa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92332" y="5068671"/>
            <a:ext cx="36007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 Systems Grad Student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231845" y="6043359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T: 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is-I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408 429 9599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231845" y="5707834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E: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mvasa@andrew.cmu.edu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300266" y="5068671"/>
            <a:ext cx="36007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year CMU Physics PhD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431370" y="6043359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www.husni.space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431370" y="5707834"/>
            <a:ext cx="33385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E: </a:t>
            </a:r>
            <a:r>
              <a:rPr lang="en-US" sz="1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husnial@cmu.edu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1157151" y="5572918"/>
            <a:ext cx="228600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957626" y="5572918"/>
            <a:ext cx="228600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758101" y="5572918"/>
            <a:ext cx="2286001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618314" y="4670826"/>
            <a:ext cx="27286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Husni</a:t>
            </a: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Almoubayyed</a:t>
            </a:r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77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rapezoid 21"/>
          <p:cNvSpPr/>
          <p:nvPr/>
        </p:nvSpPr>
        <p:spPr>
          <a:xfrm rot="5400000">
            <a:off x="-1809779" y="1809779"/>
            <a:ext cx="6858000" cy="3238443"/>
          </a:xfrm>
          <a:prstGeom prst="trapezoid">
            <a:avLst>
              <a:gd name="adj" fmla="val 1562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/>
        </p:nvGrpSpPr>
        <p:grpSpPr>
          <a:xfrm>
            <a:off x="1909482" y="215121"/>
            <a:ext cx="8131574" cy="6642879"/>
            <a:chOff x="5121153" y="1325400"/>
            <a:chExt cx="3307034" cy="270159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Rounded Rectangle 9"/>
            <p:cNvSpPr/>
            <p:nvPr/>
          </p:nvSpPr>
          <p:spPr>
            <a:xfrm>
              <a:off x="5125931" y="1325400"/>
              <a:ext cx="3302256" cy="2259332"/>
            </a:xfrm>
            <a:prstGeom prst="roundRect">
              <a:avLst>
                <a:gd name="adj" fmla="val 770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326108" y="3584460"/>
              <a:ext cx="897124" cy="442536"/>
            </a:xfrm>
            <a:custGeom>
              <a:avLst/>
              <a:gdLst>
                <a:gd name="T0" fmla="*/ 68 w 344"/>
                <a:gd name="T1" fmla="*/ 0 h 168"/>
                <a:gd name="T2" fmla="*/ 276 w 344"/>
                <a:gd name="T3" fmla="*/ 0 h 168"/>
                <a:gd name="T4" fmla="*/ 276 w 344"/>
                <a:gd name="T5" fmla="*/ 10 h 168"/>
                <a:gd name="T6" fmla="*/ 291 w 344"/>
                <a:gd name="T7" fmla="*/ 81 h 168"/>
                <a:gd name="T8" fmla="*/ 338 w 344"/>
                <a:gd name="T9" fmla="*/ 165 h 168"/>
                <a:gd name="T10" fmla="*/ 344 w 344"/>
                <a:gd name="T11" fmla="*/ 168 h 168"/>
                <a:gd name="T12" fmla="*/ 344 w 344"/>
                <a:gd name="T13" fmla="*/ 168 h 168"/>
                <a:gd name="T14" fmla="*/ 0 w 344"/>
                <a:gd name="T15" fmla="*/ 168 h 168"/>
                <a:gd name="T16" fmla="*/ 1 w 344"/>
                <a:gd name="T17" fmla="*/ 168 h 168"/>
                <a:gd name="T18" fmla="*/ 6 w 344"/>
                <a:gd name="T19" fmla="*/ 165 h 168"/>
                <a:gd name="T20" fmla="*/ 54 w 344"/>
                <a:gd name="T21" fmla="*/ 81 h 168"/>
                <a:gd name="T22" fmla="*/ 68 w 344"/>
                <a:gd name="T23" fmla="*/ 10 h 168"/>
                <a:gd name="T24" fmla="*/ 68 w 344"/>
                <a:gd name="T25" fmla="*/ 0 h 168"/>
                <a:gd name="T26" fmla="*/ 68 w 344"/>
                <a:gd name="T2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168">
                  <a:moveTo>
                    <a:pt x="68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10"/>
                    <a:pt x="276" y="10"/>
                    <a:pt x="276" y="10"/>
                  </a:cubicBezTo>
                  <a:cubicBezTo>
                    <a:pt x="277" y="29"/>
                    <a:pt x="282" y="55"/>
                    <a:pt x="291" y="81"/>
                  </a:cubicBezTo>
                  <a:cubicBezTo>
                    <a:pt x="304" y="122"/>
                    <a:pt x="323" y="154"/>
                    <a:pt x="338" y="165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1" y="154"/>
                    <a:pt x="40" y="122"/>
                    <a:pt x="54" y="81"/>
                  </a:cubicBezTo>
                  <a:cubicBezTo>
                    <a:pt x="63" y="55"/>
                    <a:pt x="68" y="29"/>
                    <a:pt x="68" y="1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85000"/>
                    <a:shade val="30000"/>
                    <a:satMod val="115000"/>
                  </a:schemeClr>
                </a:gs>
                <a:gs pos="50000">
                  <a:schemeClr val="bg2">
                    <a:lumMod val="85000"/>
                    <a:shade val="67500"/>
                    <a:satMod val="115000"/>
                  </a:schemeClr>
                </a:gs>
                <a:gs pos="100000">
                  <a:schemeClr val="bg2">
                    <a:lumMod val="8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5123542" y="1325400"/>
              <a:ext cx="3302256" cy="1979942"/>
            </a:xfrm>
            <a:prstGeom prst="round2SameRect">
              <a:avLst>
                <a:gd name="adj1" fmla="val 671"/>
                <a:gd name="adj2" fmla="val 0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50251" y="1470640"/>
              <a:ext cx="3048839" cy="1713666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4" name="Oval 13"/>
            <p:cNvSpPr/>
            <p:nvPr/>
          </p:nvSpPr>
          <p:spPr>
            <a:xfrm>
              <a:off x="6717934" y="3388049"/>
              <a:ext cx="113472" cy="11347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6756515" y="1394810"/>
              <a:ext cx="36311" cy="363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6048456" y="3990686"/>
              <a:ext cx="1452428" cy="363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121153" y="1325401"/>
              <a:ext cx="1592067" cy="1979942"/>
            </a:xfrm>
            <a:custGeom>
              <a:avLst/>
              <a:gdLst>
                <a:gd name="T0" fmla="*/ 5 w 505"/>
                <a:gd name="T1" fmla="*/ 0 h 624"/>
                <a:gd name="T2" fmla="*/ 505 w 505"/>
                <a:gd name="T3" fmla="*/ 0 h 624"/>
                <a:gd name="T4" fmla="*/ 177 w 505"/>
                <a:gd name="T5" fmla="*/ 624 h 624"/>
                <a:gd name="T6" fmla="*/ 0 w 505"/>
                <a:gd name="T7" fmla="*/ 624 h 624"/>
                <a:gd name="T8" fmla="*/ 0 w 505"/>
                <a:gd name="T9" fmla="*/ 4 h 624"/>
                <a:gd name="T10" fmla="*/ 5 w 505"/>
                <a:gd name="T1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624">
                  <a:moveTo>
                    <a:pt x="5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177" y="624"/>
                    <a:pt x="177" y="624"/>
                    <a:pt x="177" y="624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189602" y="6092766"/>
            <a:ext cx="11326220" cy="728153"/>
          </a:xfrm>
        </p:spPr>
        <p:txBody>
          <a:bodyPr/>
          <a:lstStyle/>
          <a:p>
            <a:r>
              <a:rPr lang="en-US" smtClean="0"/>
              <a:t>YEAR 1 FINANCIALS</a:t>
            </a:r>
            <a:endParaRPr lang="en-US"/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423612"/>
              </p:ext>
            </p:extLst>
          </p:nvPr>
        </p:nvGraphicFramePr>
        <p:xfrm>
          <a:off x="2226916" y="572247"/>
          <a:ext cx="7496708" cy="4219989"/>
        </p:xfrm>
        <a:graphic>
          <a:graphicData uri="http://schemas.openxmlformats.org/drawingml/2006/table">
            <a:tbl>
              <a:tblPr/>
              <a:tblGrid>
                <a:gridCol w="1874177"/>
                <a:gridCol w="1874177"/>
                <a:gridCol w="1874177"/>
                <a:gridCol w="1874177"/>
              </a:tblGrid>
              <a:tr h="549129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b="1">
                          <a:effectLst/>
                        </a:rPr>
                        <a:t>Userbase (M)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hr-HR" sz="1800">
                          <a:effectLst/>
                        </a:rPr>
                        <a:t>9.6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29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b="1">
                          <a:effectLst/>
                        </a:rPr>
                        <a:t>Total Rev (M)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fi-FI" sz="1800">
                          <a:effectLst/>
                        </a:rPr>
                        <a:t>1187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b="1">
                          <a:effectLst/>
                        </a:rPr>
                        <a:t>Total Cost (M)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443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5821">
                <a:tc>
                  <a:txBody>
                    <a:bodyPr/>
                    <a:lstStyle/>
                    <a:p>
                      <a:pPr rtl="0" fontAlgn="b"/>
                      <a:endParaRPr lang="en-US" sz="1800" b="1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 b="1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 b="1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5821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Stream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Revenue (M)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Source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Cost (M)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29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Subscriptions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1800">
                          <a:effectLst/>
                        </a:rPr>
                        <a:t>768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Marketing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cs-CZ" sz="1800">
                          <a:effectLst/>
                        </a:rPr>
                        <a:t>89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29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Game royalties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1800">
                          <a:effectLst/>
                        </a:rPr>
                        <a:t>288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Streaming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1800">
                          <a:effectLst/>
                        </a:rPr>
                        <a:t>120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5821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YouTube Ads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1800">
                          <a:effectLst/>
                        </a:rPr>
                        <a:t>131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uk-UA" sz="1800">
                          <a:effectLst/>
                        </a:rPr>
                        <a:t>R&amp;D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5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29">
                <a:tc>
                  <a:txBody>
                    <a:bodyPr/>
                    <a:lstStyle/>
                    <a:p>
                      <a:pPr rtl="0" fontAlgn="b"/>
                      <a:r>
                        <a:rPr lang="en-US" sz="1800" dirty="0">
                          <a:effectLst/>
                        </a:rPr>
                        <a:t>Google Fi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0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Computing (fixed)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1800">
                          <a:effectLst/>
                        </a:rPr>
                        <a:t>229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6315">
                <a:tc>
                  <a:txBody>
                    <a:bodyPr/>
                    <a:lstStyle/>
                    <a:p>
                      <a:pPr rtl="0" fontAlgn="b"/>
                      <a:endParaRPr lang="en-US" sz="1800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1800">
                        <a:effectLst/>
                      </a:endParaRP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800">
                          <a:effectLst/>
                        </a:rPr>
                        <a:t>Computing (variable)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nb-NO" sz="1800" dirty="0">
                          <a:effectLst/>
                        </a:rPr>
                        <a:t>1.5</a:t>
                      </a:r>
                    </a:p>
                  </a:txBody>
                  <a:tcPr marL="19265" marR="19265" marT="12843" marB="12843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182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rapezoid 21"/>
          <p:cNvSpPr/>
          <p:nvPr/>
        </p:nvSpPr>
        <p:spPr>
          <a:xfrm rot="5400000">
            <a:off x="-1809779" y="1809779"/>
            <a:ext cx="6858000" cy="3238443"/>
          </a:xfrm>
          <a:prstGeom prst="trapezoid">
            <a:avLst>
              <a:gd name="adj" fmla="val 1562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/>
        </p:nvGrpSpPr>
        <p:grpSpPr>
          <a:xfrm>
            <a:off x="1909482" y="215121"/>
            <a:ext cx="8131574" cy="6642879"/>
            <a:chOff x="5121153" y="1325400"/>
            <a:chExt cx="3307034" cy="270159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Rounded Rectangle 9"/>
            <p:cNvSpPr/>
            <p:nvPr/>
          </p:nvSpPr>
          <p:spPr>
            <a:xfrm>
              <a:off x="5125931" y="1325400"/>
              <a:ext cx="3302256" cy="2259332"/>
            </a:xfrm>
            <a:prstGeom prst="roundRect">
              <a:avLst>
                <a:gd name="adj" fmla="val 770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326108" y="3584460"/>
              <a:ext cx="897124" cy="442536"/>
            </a:xfrm>
            <a:custGeom>
              <a:avLst/>
              <a:gdLst>
                <a:gd name="T0" fmla="*/ 68 w 344"/>
                <a:gd name="T1" fmla="*/ 0 h 168"/>
                <a:gd name="T2" fmla="*/ 276 w 344"/>
                <a:gd name="T3" fmla="*/ 0 h 168"/>
                <a:gd name="T4" fmla="*/ 276 w 344"/>
                <a:gd name="T5" fmla="*/ 10 h 168"/>
                <a:gd name="T6" fmla="*/ 291 w 344"/>
                <a:gd name="T7" fmla="*/ 81 h 168"/>
                <a:gd name="T8" fmla="*/ 338 w 344"/>
                <a:gd name="T9" fmla="*/ 165 h 168"/>
                <a:gd name="T10" fmla="*/ 344 w 344"/>
                <a:gd name="T11" fmla="*/ 168 h 168"/>
                <a:gd name="T12" fmla="*/ 344 w 344"/>
                <a:gd name="T13" fmla="*/ 168 h 168"/>
                <a:gd name="T14" fmla="*/ 0 w 344"/>
                <a:gd name="T15" fmla="*/ 168 h 168"/>
                <a:gd name="T16" fmla="*/ 1 w 344"/>
                <a:gd name="T17" fmla="*/ 168 h 168"/>
                <a:gd name="T18" fmla="*/ 6 w 344"/>
                <a:gd name="T19" fmla="*/ 165 h 168"/>
                <a:gd name="T20" fmla="*/ 54 w 344"/>
                <a:gd name="T21" fmla="*/ 81 h 168"/>
                <a:gd name="T22" fmla="*/ 68 w 344"/>
                <a:gd name="T23" fmla="*/ 10 h 168"/>
                <a:gd name="T24" fmla="*/ 68 w 344"/>
                <a:gd name="T25" fmla="*/ 0 h 168"/>
                <a:gd name="T26" fmla="*/ 68 w 344"/>
                <a:gd name="T2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168">
                  <a:moveTo>
                    <a:pt x="68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10"/>
                    <a:pt x="276" y="10"/>
                    <a:pt x="276" y="10"/>
                  </a:cubicBezTo>
                  <a:cubicBezTo>
                    <a:pt x="277" y="29"/>
                    <a:pt x="282" y="55"/>
                    <a:pt x="291" y="81"/>
                  </a:cubicBezTo>
                  <a:cubicBezTo>
                    <a:pt x="304" y="122"/>
                    <a:pt x="323" y="154"/>
                    <a:pt x="338" y="165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1" y="154"/>
                    <a:pt x="40" y="122"/>
                    <a:pt x="54" y="81"/>
                  </a:cubicBezTo>
                  <a:cubicBezTo>
                    <a:pt x="63" y="55"/>
                    <a:pt x="68" y="29"/>
                    <a:pt x="68" y="1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85000"/>
                    <a:shade val="30000"/>
                    <a:satMod val="115000"/>
                  </a:schemeClr>
                </a:gs>
                <a:gs pos="50000">
                  <a:schemeClr val="bg2">
                    <a:lumMod val="85000"/>
                    <a:shade val="67500"/>
                    <a:satMod val="115000"/>
                  </a:schemeClr>
                </a:gs>
                <a:gs pos="100000">
                  <a:schemeClr val="bg2">
                    <a:lumMod val="8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5123542" y="1325400"/>
              <a:ext cx="3302256" cy="1979942"/>
            </a:xfrm>
            <a:prstGeom prst="round2SameRect">
              <a:avLst>
                <a:gd name="adj1" fmla="val 671"/>
                <a:gd name="adj2" fmla="val 0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50251" y="1470640"/>
              <a:ext cx="3048839" cy="1713666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6717934" y="3388049"/>
              <a:ext cx="113472" cy="11347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6756515" y="1394810"/>
              <a:ext cx="36311" cy="363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6048456" y="3990686"/>
              <a:ext cx="1452428" cy="363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121153" y="1325401"/>
              <a:ext cx="1592067" cy="1979942"/>
            </a:xfrm>
            <a:custGeom>
              <a:avLst/>
              <a:gdLst>
                <a:gd name="T0" fmla="*/ 5 w 505"/>
                <a:gd name="T1" fmla="*/ 0 h 624"/>
                <a:gd name="T2" fmla="*/ 505 w 505"/>
                <a:gd name="T3" fmla="*/ 0 h 624"/>
                <a:gd name="T4" fmla="*/ 177 w 505"/>
                <a:gd name="T5" fmla="*/ 624 h 624"/>
                <a:gd name="T6" fmla="*/ 0 w 505"/>
                <a:gd name="T7" fmla="*/ 624 h 624"/>
                <a:gd name="T8" fmla="*/ 0 w 505"/>
                <a:gd name="T9" fmla="*/ 4 h 624"/>
                <a:gd name="T10" fmla="*/ 5 w 505"/>
                <a:gd name="T1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624">
                  <a:moveTo>
                    <a:pt x="5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177" y="624"/>
                    <a:pt x="177" y="624"/>
                    <a:pt x="177" y="624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189602" y="6092766"/>
            <a:ext cx="11326220" cy="728153"/>
          </a:xfrm>
        </p:spPr>
        <p:txBody>
          <a:bodyPr/>
          <a:lstStyle/>
          <a:p>
            <a:r>
              <a:rPr lang="en-US" dirty="0" smtClean="0"/>
              <a:t>YEAR 1 Assumptions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86678" y="645745"/>
            <a:ext cx="7301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YouTube captures 25% of Twitch streams [7]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YouTube watchers watch 20 ads per day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2/3rds of Stadia users pay for a subscription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Streaming costs 3c per hour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$500 per server [6]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1c of maintenance per hour per server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Stadia needs 20% of Nintendo’s Google marketing [5]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000" dirty="0" smtClean="0"/>
              <a:t>Market to 5000 influencers with $100 founders pack and 1 year’s subscription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7153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1770305" y="1914527"/>
            <a:ext cx="1772995" cy="454023"/>
            <a:chOff x="1770305" y="1914527"/>
            <a:chExt cx="1772995" cy="454023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1821656" y="1914527"/>
              <a:ext cx="0" cy="454023"/>
            </a:xfrm>
            <a:prstGeom prst="line">
              <a:avLst/>
            </a:prstGeom>
            <a:ln w="28575">
              <a:solidFill>
                <a:schemeClr val="tx1">
                  <a:lumMod val="25000"/>
                  <a:lumOff val="75000"/>
                </a:schemeClr>
              </a:solidFill>
              <a:headEnd type="none" w="med" len="med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770305" y="2366963"/>
              <a:ext cx="1772995" cy="0"/>
            </a:xfrm>
            <a:prstGeom prst="line">
              <a:avLst/>
            </a:prstGeom>
            <a:ln w="38100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1770305" y="2433002"/>
            <a:ext cx="1772995" cy="835027"/>
            <a:chOff x="1770305" y="2736850"/>
            <a:chExt cx="1772995" cy="835027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1821656" y="2736850"/>
              <a:ext cx="0" cy="835027"/>
            </a:xfrm>
            <a:prstGeom prst="line">
              <a:avLst/>
            </a:prstGeom>
            <a:ln w="28575">
              <a:solidFill>
                <a:schemeClr val="tx1">
                  <a:lumMod val="25000"/>
                  <a:lumOff val="75000"/>
                </a:schemeClr>
              </a:solidFill>
              <a:headEnd type="none" w="med" len="med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770305" y="3571877"/>
              <a:ext cx="1772995" cy="0"/>
            </a:xfrm>
            <a:prstGeom prst="line">
              <a:avLst/>
            </a:prstGeom>
            <a:ln w="38100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1770305" y="3295544"/>
            <a:ext cx="1772995" cy="835027"/>
            <a:chOff x="1770305" y="2736850"/>
            <a:chExt cx="1772995" cy="835027"/>
          </a:xfrm>
        </p:grpSpPr>
        <p:cxnSp>
          <p:nvCxnSpPr>
            <p:cNvPr id="46" name="Straight Connector 45"/>
            <p:cNvCxnSpPr/>
            <p:nvPr/>
          </p:nvCxnSpPr>
          <p:spPr>
            <a:xfrm>
              <a:off x="1821656" y="2736850"/>
              <a:ext cx="0" cy="835027"/>
            </a:xfrm>
            <a:prstGeom prst="line">
              <a:avLst/>
            </a:prstGeom>
            <a:ln w="28575">
              <a:solidFill>
                <a:schemeClr val="tx1">
                  <a:lumMod val="25000"/>
                  <a:lumOff val="75000"/>
                </a:schemeClr>
              </a:solidFill>
              <a:headEnd type="none" w="med" len="med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770305" y="3571877"/>
              <a:ext cx="1772995" cy="0"/>
            </a:xfrm>
            <a:prstGeom prst="line">
              <a:avLst/>
            </a:prstGeom>
            <a:ln w="38100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1770305" y="4158086"/>
            <a:ext cx="1772995" cy="835027"/>
            <a:chOff x="1770305" y="2736850"/>
            <a:chExt cx="1772995" cy="835027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1821656" y="2736850"/>
              <a:ext cx="0" cy="835027"/>
            </a:xfrm>
            <a:prstGeom prst="line">
              <a:avLst/>
            </a:prstGeom>
            <a:ln w="28575">
              <a:solidFill>
                <a:schemeClr val="tx1">
                  <a:lumMod val="25000"/>
                  <a:lumOff val="75000"/>
                </a:schemeClr>
              </a:solidFill>
              <a:headEnd type="none" w="med" len="med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1770305" y="3571877"/>
              <a:ext cx="1772995" cy="0"/>
            </a:xfrm>
            <a:prstGeom prst="line">
              <a:avLst/>
            </a:prstGeom>
            <a:ln w="38100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1770305" y="5020628"/>
            <a:ext cx="1772995" cy="835027"/>
            <a:chOff x="1770305" y="2736850"/>
            <a:chExt cx="1772995" cy="835027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1821656" y="2736850"/>
              <a:ext cx="0" cy="835027"/>
            </a:xfrm>
            <a:prstGeom prst="line">
              <a:avLst/>
            </a:prstGeom>
            <a:ln w="28575">
              <a:solidFill>
                <a:schemeClr val="tx1">
                  <a:lumMod val="25000"/>
                  <a:lumOff val="75000"/>
                </a:schemeClr>
              </a:solidFill>
              <a:headEnd type="none" w="med" len="med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770305" y="3571877"/>
              <a:ext cx="1772995" cy="0"/>
            </a:xfrm>
            <a:prstGeom prst="line">
              <a:avLst/>
            </a:prstGeom>
            <a:ln w="38100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Stadia can increase Google revenue by 2% in 6 years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42925" y="1385889"/>
            <a:ext cx="2557463" cy="528637"/>
          </a:xfrm>
          <a:prstGeom prst="roundRect">
            <a:avLst>
              <a:gd name="adj" fmla="val 465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Overview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 flipH="1">
            <a:off x="3551788" y="2075418"/>
            <a:ext cx="2679700" cy="53736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Cloud gaming</a:t>
            </a:r>
            <a:endParaRPr lang="en-US" sz="1600" b="1" dirty="0"/>
          </a:p>
        </p:txBody>
      </p:sp>
      <p:sp>
        <p:nvSpPr>
          <p:cNvPr id="55" name="Rounded Rectangle 54"/>
          <p:cNvSpPr/>
          <p:nvPr/>
        </p:nvSpPr>
        <p:spPr>
          <a:xfrm flipH="1">
            <a:off x="3551788" y="2999344"/>
            <a:ext cx="2679700" cy="53736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Google</a:t>
            </a:r>
            <a:endParaRPr lang="en-US" sz="1600" b="1" dirty="0"/>
          </a:p>
        </p:txBody>
      </p:sp>
      <p:sp>
        <p:nvSpPr>
          <p:cNvPr id="56" name="Rounded Rectangle 55"/>
          <p:cNvSpPr/>
          <p:nvPr/>
        </p:nvSpPr>
        <p:spPr>
          <a:xfrm flipH="1">
            <a:off x="3551788" y="3861886"/>
            <a:ext cx="2679700" cy="53736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Establish brand</a:t>
            </a:r>
            <a:endParaRPr lang="en-US" sz="1600" b="1" dirty="0"/>
          </a:p>
        </p:txBody>
      </p:sp>
      <p:sp>
        <p:nvSpPr>
          <p:cNvPr id="57" name="Rounded Rectangle 56"/>
          <p:cNvSpPr/>
          <p:nvPr/>
        </p:nvSpPr>
        <p:spPr>
          <a:xfrm flipH="1">
            <a:off x="3551788" y="4724428"/>
            <a:ext cx="2679700" cy="53736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Enter APAC</a:t>
            </a:r>
            <a:endParaRPr lang="en-US" sz="1600" b="1" dirty="0"/>
          </a:p>
        </p:txBody>
      </p:sp>
      <p:sp>
        <p:nvSpPr>
          <p:cNvPr id="58" name="Rounded Rectangle 57"/>
          <p:cNvSpPr/>
          <p:nvPr/>
        </p:nvSpPr>
        <p:spPr>
          <a:xfrm flipH="1">
            <a:off x="3551788" y="5586970"/>
            <a:ext cx="2679700" cy="537369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Focus on mobile and VR</a:t>
            </a:r>
            <a:endParaRPr lang="en-US" sz="1600" b="1" dirty="0"/>
          </a:p>
        </p:txBody>
      </p:sp>
      <p:sp>
        <p:nvSpPr>
          <p:cNvPr id="59" name="Rectangle 58"/>
          <p:cNvSpPr/>
          <p:nvPr/>
        </p:nvSpPr>
        <p:spPr>
          <a:xfrm>
            <a:off x="6462032" y="1994823"/>
            <a:ext cx="52970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1"/>
                </a:solidFill>
              </a:rPr>
              <a:t>Cloud gaming is an 1 </a:t>
            </a:r>
            <a:r>
              <a:rPr lang="en-US" sz="2000" b="1" dirty="0" err="1" smtClean="0">
                <a:solidFill>
                  <a:schemeClr val="accent1"/>
                </a:solidFill>
              </a:rPr>
              <a:t>Bn</a:t>
            </a:r>
            <a:r>
              <a:rPr lang="en-US" sz="2000" b="1" dirty="0" smtClean="0">
                <a:solidFill>
                  <a:schemeClr val="accent1"/>
                </a:solidFill>
              </a:rPr>
              <a:t> industry that’s projected to grow to 5 </a:t>
            </a:r>
            <a:r>
              <a:rPr lang="en-US" sz="2000" b="1" dirty="0" err="1" smtClean="0">
                <a:solidFill>
                  <a:schemeClr val="accent1"/>
                </a:solidFill>
              </a:rPr>
              <a:t>Bn</a:t>
            </a:r>
            <a:r>
              <a:rPr lang="en-US" sz="2000" b="1" dirty="0" smtClean="0">
                <a:solidFill>
                  <a:schemeClr val="accent1"/>
                </a:solidFill>
              </a:rPr>
              <a:t> in 6 years [1]</a:t>
            </a:r>
          </a:p>
        </p:txBody>
      </p:sp>
      <p:sp>
        <p:nvSpPr>
          <p:cNvPr id="60" name="Rectangle 59"/>
          <p:cNvSpPr/>
          <p:nvPr/>
        </p:nvSpPr>
        <p:spPr>
          <a:xfrm>
            <a:off x="6462032" y="2918749"/>
            <a:ext cx="52970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Google is uniquely positioned to capture this market</a:t>
            </a:r>
            <a:endParaRPr lang="en-US" sz="2000" dirty="0" smtClean="0">
              <a:solidFill>
                <a:schemeClr val="accent2"/>
              </a:solidFill>
              <a:latin typeface="Roboto (Body)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6462032" y="3781291"/>
            <a:ext cx="52970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3"/>
                </a:solidFill>
              </a:rPr>
              <a:t>Short-term rec: </a:t>
            </a:r>
            <a:r>
              <a:rPr lang="en-US" sz="2000" b="1" dirty="0">
                <a:solidFill>
                  <a:schemeClr val="accent3"/>
                </a:solidFill>
              </a:rPr>
              <a:t>E</a:t>
            </a:r>
            <a:r>
              <a:rPr lang="en-US" sz="2000" b="1" dirty="0" smtClean="0">
                <a:solidFill>
                  <a:schemeClr val="accent3"/>
                </a:solidFill>
              </a:rPr>
              <a:t>stablish a brand with marketing campaign</a:t>
            </a:r>
            <a:endParaRPr lang="en-US" sz="2000" dirty="0" smtClean="0">
              <a:solidFill>
                <a:schemeClr val="accent3"/>
              </a:solidFill>
              <a:latin typeface="Roboto (Body)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462032" y="4643833"/>
            <a:ext cx="52970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4"/>
                </a:solidFill>
              </a:rPr>
              <a:t>Middle-term rec: Enter APAC gaming market to increase </a:t>
            </a:r>
            <a:r>
              <a:rPr lang="en-US" sz="2000" b="1" dirty="0" err="1" smtClean="0">
                <a:solidFill>
                  <a:schemeClr val="accent4"/>
                </a:solidFill>
              </a:rPr>
              <a:t>userbase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462032" y="5501477"/>
            <a:ext cx="52970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accent5"/>
                </a:solidFill>
              </a:rPr>
              <a:t>Long-term rec: Create next-gen gaming with mobile+5G and Virtual Reality</a:t>
            </a:r>
            <a:endParaRPr lang="en-US" sz="2000" dirty="0" smtClean="0">
              <a:solidFill>
                <a:schemeClr val="accent5"/>
              </a:solidFill>
              <a:latin typeface="Roboto (Body)"/>
            </a:endParaRPr>
          </a:p>
        </p:txBody>
      </p:sp>
    </p:spTree>
    <p:extLst>
      <p:ext uri="{BB962C8B-B14F-4D97-AF65-F5344CB8AC3E}">
        <p14:creationId xmlns:p14="http://schemas.microsoft.com/office/powerpoint/2010/main" val="97010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rapezoid 21"/>
          <p:cNvSpPr/>
          <p:nvPr/>
        </p:nvSpPr>
        <p:spPr>
          <a:xfrm rot="5400000">
            <a:off x="-1809779" y="1809779"/>
            <a:ext cx="6858000" cy="3238443"/>
          </a:xfrm>
          <a:prstGeom prst="trapezoid">
            <a:avLst>
              <a:gd name="adj" fmla="val 1562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/>
        </p:nvGrpSpPr>
        <p:grpSpPr>
          <a:xfrm>
            <a:off x="1909482" y="215121"/>
            <a:ext cx="8131574" cy="6642879"/>
            <a:chOff x="5121153" y="1325400"/>
            <a:chExt cx="3307034" cy="270159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Rounded Rectangle 9"/>
            <p:cNvSpPr/>
            <p:nvPr/>
          </p:nvSpPr>
          <p:spPr>
            <a:xfrm>
              <a:off x="5125931" y="1325400"/>
              <a:ext cx="3302256" cy="2259332"/>
            </a:xfrm>
            <a:prstGeom prst="roundRect">
              <a:avLst>
                <a:gd name="adj" fmla="val 770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326108" y="3584460"/>
              <a:ext cx="897124" cy="442536"/>
            </a:xfrm>
            <a:custGeom>
              <a:avLst/>
              <a:gdLst>
                <a:gd name="T0" fmla="*/ 68 w 344"/>
                <a:gd name="T1" fmla="*/ 0 h 168"/>
                <a:gd name="T2" fmla="*/ 276 w 344"/>
                <a:gd name="T3" fmla="*/ 0 h 168"/>
                <a:gd name="T4" fmla="*/ 276 w 344"/>
                <a:gd name="T5" fmla="*/ 10 h 168"/>
                <a:gd name="T6" fmla="*/ 291 w 344"/>
                <a:gd name="T7" fmla="*/ 81 h 168"/>
                <a:gd name="T8" fmla="*/ 338 w 344"/>
                <a:gd name="T9" fmla="*/ 165 h 168"/>
                <a:gd name="T10" fmla="*/ 344 w 344"/>
                <a:gd name="T11" fmla="*/ 168 h 168"/>
                <a:gd name="T12" fmla="*/ 344 w 344"/>
                <a:gd name="T13" fmla="*/ 168 h 168"/>
                <a:gd name="T14" fmla="*/ 0 w 344"/>
                <a:gd name="T15" fmla="*/ 168 h 168"/>
                <a:gd name="T16" fmla="*/ 1 w 344"/>
                <a:gd name="T17" fmla="*/ 168 h 168"/>
                <a:gd name="T18" fmla="*/ 6 w 344"/>
                <a:gd name="T19" fmla="*/ 165 h 168"/>
                <a:gd name="T20" fmla="*/ 54 w 344"/>
                <a:gd name="T21" fmla="*/ 81 h 168"/>
                <a:gd name="T22" fmla="*/ 68 w 344"/>
                <a:gd name="T23" fmla="*/ 10 h 168"/>
                <a:gd name="T24" fmla="*/ 68 w 344"/>
                <a:gd name="T25" fmla="*/ 0 h 168"/>
                <a:gd name="T26" fmla="*/ 68 w 344"/>
                <a:gd name="T2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168">
                  <a:moveTo>
                    <a:pt x="68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10"/>
                    <a:pt x="276" y="10"/>
                    <a:pt x="276" y="10"/>
                  </a:cubicBezTo>
                  <a:cubicBezTo>
                    <a:pt x="277" y="29"/>
                    <a:pt x="282" y="55"/>
                    <a:pt x="291" y="81"/>
                  </a:cubicBezTo>
                  <a:cubicBezTo>
                    <a:pt x="304" y="122"/>
                    <a:pt x="323" y="154"/>
                    <a:pt x="338" y="165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1" y="154"/>
                    <a:pt x="40" y="122"/>
                    <a:pt x="54" y="81"/>
                  </a:cubicBezTo>
                  <a:cubicBezTo>
                    <a:pt x="63" y="55"/>
                    <a:pt x="68" y="29"/>
                    <a:pt x="68" y="1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85000"/>
                    <a:shade val="30000"/>
                    <a:satMod val="115000"/>
                  </a:schemeClr>
                </a:gs>
                <a:gs pos="50000">
                  <a:schemeClr val="bg2">
                    <a:lumMod val="85000"/>
                    <a:shade val="67500"/>
                    <a:satMod val="115000"/>
                  </a:schemeClr>
                </a:gs>
                <a:gs pos="100000">
                  <a:schemeClr val="bg2">
                    <a:lumMod val="8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5123542" y="1325400"/>
              <a:ext cx="3302256" cy="1979942"/>
            </a:xfrm>
            <a:prstGeom prst="round2SameRect">
              <a:avLst>
                <a:gd name="adj1" fmla="val 671"/>
                <a:gd name="adj2" fmla="val 0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50251" y="1470640"/>
              <a:ext cx="3048839" cy="1713666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4" name="Oval 13"/>
            <p:cNvSpPr/>
            <p:nvPr/>
          </p:nvSpPr>
          <p:spPr>
            <a:xfrm>
              <a:off x="6717934" y="3388049"/>
              <a:ext cx="113472" cy="11347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6756515" y="1394810"/>
              <a:ext cx="36311" cy="363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6048456" y="3990686"/>
              <a:ext cx="1452428" cy="363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121153" y="1325401"/>
              <a:ext cx="1592067" cy="1979942"/>
            </a:xfrm>
            <a:custGeom>
              <a:avLst/>
              <a:gdLst>
                <a:gd name="T0" fmla="*/ 5 w 505"/>
                <a:gd name="T1" fmla="*/ 0 h 624"/>
                <a:gd name="T2" fmla="*/ 505 w 505"/>
                <a:gd name="T3" fmla="*/ 0 h 624"/>
                <a:gd name="T4" fmla="*/ 177 w 505"/>
                <a:gd name="T5" fmla="*/ 624 h 624"/>
                <a:gd name="T6" fmla="*/ 0 w 505"/>
                <a:gd name="T7" fmla="*/ 624 h 624"/>
                <a:gd name="T8" fmla="*/ 0 w 505"/>
                <a:gd name="T9" fmla="*/ 4 h 624"/>
                <a:gd name="T10" fmla="*/ 5 w 505"/>
                <a:gd name="T1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624">
                  <a:moveTo>
                    <a:pt x="5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177" y="624"/>
                    <a:pt x="177" y="624"/>
                    <a:pt x="177" y="624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189602" y="6092766"/>
            <a:ext cx="11326220" cy="728153"/>
          </a:xfrm>
        </p:spPr>
        <p:txBody>
          <a:bodyPr/>
          <a:lstStyle/>
          <a:p>
            <a:r>
              <a:rPr lang="en-US" dirty="0" smtClean="0"/>
              <a:t>APAC Financials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140152"/>
              </p:ext>
            </p:extLst>
          </p:nvPr>
        </p:nvGraphicFramePr>
        <p:xfrm>
          <a:off x="2600749" y="690196"/>
          <a:ext cx="5486400" cy="2662383"/>
        </p:xfrm>
        <a:graphic>
          <a:graphicData uri="http://schemas.openxmlformats.org/drawingml/2006/table">
            <a:tbl>
              <a:tblPr/>
              <a:tblGrid>
                <a:gridCol w="3773715"/>
                <a:gridCol w="1712685"/>
              </a:tblGrid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>
                          <a:effectLst/>
                        </a:rPr>
                        <a:t>Additional users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3200">
                          <a:effectLst/>
                        </a:rPr>
                        <a:t>14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>
                          <a:effectLst/>
                        </a:rPr>
                        <a:t>Additional cost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3200">
                          <a:effectLst/>
                        </a:rPr>
                        <a:t>714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>
                          <a:effectLst/>
                        </a:rPr>
                        <a:t>Additional Profit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uk-UA" sz="3200" dirty="0">
                          <a:effectLst/>
                        </a:rPr>
                        <a:t>677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00749" y="3667007"/>
            <a:ext cx="5772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Assumptions: 15% of APAC users in Japan, South Korea, and</a:t>
            </a:r>
          </a:p>
          <a:p>
            <a:r>
              <a:rPr lang="en-US" dirty="0"/>
              <a:t>	 </a:t>
            </a:r>
            <a:r>
              <a:rPr lang="en-US" dirty="0" smtClean="0"/>
              <a:t>       Taiwan and 10% convert to Stadia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27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rapezoid 21"/>
          <p:cNvSpPr/>
          <p:nvPr/>
        </p:nvSpPr>
        <p:spPr>
          <a:xfrm rot="5400000">
            <a:off x="-1809779" y="1809779"/>
            <a:ext cx="6858000" cy="3238443"/>
          </a:xfrm>
          <a:prstGeom prst="trapezoid">
            <a:avLst>
              <a:gd name="adj" fmla="val 1562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/>
        </p:nvGrpSpPr>
        <p:grpSpPr>
          <a:xfrm>
            <a:off x="1909482" y="215121"/>
            <a:ext cx="8131574" cy="6642879"/>
            <a:chOff x="5121153" y="1325400"/>
            <a:chExt cx="3307034" cy="270159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Rounded Rectangle 9"/>
            <p:cNvSpPr/>
            <p:nvPr/>
          </p:nvSpPr>
          <p:spPr>
            <a:xfrm>
              <a:off x="5125931" y="1325400"/>
              <a:ext cx="3302256" cy="2259332"/>
            </a:xfrm>
            <a:prstGeom prst="roundRect">
              <a:avLst>
                <a:gd name="adj" fmla="val 770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326108" y="3584460"/>
              <a:ext cx="897124" cy="442536"/>
            </a:xfrm>
            <a:custGeom>
              <a:avLst/>
              <a:gdLst>
                <a:gd name="T0" fmla="*/ 68 w 344"/>
                <a:gd name="T1" fmla="*/ 0 h 168"/>
                <a:gd name="T2" fmla="*/ 276 w 344"/>
                <a:gd name="T3" fmla="*/ 0 h 168"/>
                <a:gd name="T4" fmla="*/ 276 w 344"/>
                <a:gd name="T5" fmla="*/ 10 h 168"/>
                <a:gd name="T6" fmla="*/ 291 w 344"/>
                <a:gd name="T7" fmla="*/ 81 h 168"/>
                <a:gd name="T8" fmla="*/ 338 w 344"/>
                <a:gd name="T9" fmla="*/ 165 h 168"/>
                <a:gd name="T10" fmla="*/ 344 w 344"/>
                <a:gd name="T11" fmla="*/ 168 h 168"/>
                <a:gd name="T12" fmla="*/ 344 w 344"/>
                <a:gd name="T13" fmla="*/ 168 h 168"/>
                <a:gd name="T14" fmla="*/ 0 w 344"/>
                <a:gd name="T15" fmla="*/ 168 h 168"/>
                <a:gd name="T16" fmla="*/ 1 w 344"/>
                <a:gd name="T17" fmla="*/ 168 h 168"/>
                <a:gd name="T18" fmla="*/ 6 w 344"/>
                <a:gd name="T19" fmla="*/ 165 h 168"/>
                <a:gd name="T20" fmla="*/ 54 w 344"/>
                <a:gd name="T21" fmla="*/ 81 h 168"/>
                <a:gd name="T22" fmla="*/ 68 w 344"/>
                <a:gd name="T23" fmla="*/ 10 h 168"/>
                <a:gd name="T24" fmla="*/ 68 w 344"/>
                <a:gd name="T25" fmla="*/ 0 h 168"/>
                <a:gd name="T26" fmla="*/ 68 w 344"/>
                <a:gd name="T2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168">
                  <a:moveTo>
                    <a:pt x="68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10"/>
                    <a:pt x="276" y="10"/>
                    <a:pt x="276" y="10"/>
                  </a:cubicBezTo>
                  <a:cubicBezTo>
                    <a:pt x="277" y="29"/>
                    <a:pt x="282" y="55"/>
                    <a:pt x="291" y="81"/>
                  </a:cubicBezTo>
                  <a:cubicBezTo>
                    <a:pt x="304" y="122"/>
                    <a:pt x="323" y="154"/>
                    <a:pt x="338" y="165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1" y="154"/>
                    <a:pt x="40" y="122"/>
                    <a:pt x="54" y="81"/>
                  </a:cubicBezTo>
                  <a:cubicBezTo>
                    <a:pt x="63" y="55"/>
                    <a:pt x="68" y="29"/>
                    <a:pt x="68" y="1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85000"/>
                    <a:shade val="30000"/>
                    <a:satMod val="115000"/>
                  </a:schemeClr>
                </a:gs>
                <a:gs pos="50000">
                  <a:schemeClr val="bg2">
                    <a:lumMod val="85000"/>
                    <a:shade val="67500"/>
                    <a:satMod val="115000"/>
                  </a:schemeClr>
                </a:gs>
                <a:gs pos="100000">
                  <a:schemeClr val="bg2">
                    <a:lumMod val="8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5123542" y="1325400"/>
              <a:ext cx="3302256" cy="1979942"/>
            </a:xfrm>
            <a:prstGeom prst="round2SameRect">
              <a:avLst>
                <a:gd name="adj1" fmla="val 671"/>
                <a:gd name="adj2" fmla="val 0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50251" y="1470640"/>
              <a:ext cx="3048839" cy="1713666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4" name="Oval 13"/>
            <p:cNvSpPr/>
            <p:nvPr/>
          </p:nvSpPr>
          <p:spPr>
            <a:xfrm>
              <a:off x="6717934" y="3388049"/>
              <a:ext cx="113472" cy="11347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6756515" y="1394810"/>
              <a:ext cx="36311" cy="363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6048456" y="3990686"/>
              <a:ext cx="1452428" cy="363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121153" y="1325401"/>
              <a:ext cx="1592067" cy="1979942"/>
            </a:xfrm>
            <a:custGeom>
              <a:avLst/>
              <a:gdLst>
                <a:gd name="T0" fmla="*/ 5 w 505"/>
                <a:gd name="T1" fmla="*/ 0 h 624"/>
                <a:gd name="T2" fmla="*/ 505 w 505"/>
                <a:gd name="T3" fmla="*/ 0 h 624"/>
                <a:gd name="T4" fmla="*/ 177 w 505"/>
                <a:gd name="T5" fmla="*/ 624 h 624"/>
                <a:gd name="T6" fmla="*/ 0 w 505"/>
                <a:gd name="T7" fmla="*/ 624 h 624"/>
                <a:gd name="T8" fmla="*/ 0 w 505"/>
                <a:gd name="T9" fmla="*/ 4 h 624"/>
                <a:gd name="T10" fmla="*/ 5 w 505"/>
                <a:gd name="T1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624">
                  <a:moveTo>
                    <a:pt x="5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177" y="624"/>
                    <a:pt x="177" y="624"/>
                    <a:pt x="177" y="624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189602" y="6092766"/>
            <a:ext cx="11326220" cy="728153"/>
          </a:xfrm>
        </p:spPr>
        <p:txBody>
          <a:bodyPr/>
          <a:lstStyle/>
          <a:p>
            <a:r>
              <a:rPr lang="en-US" dirty="0" smtClean="0"/>
              <a:t>Next-gen financials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14402"/>
              </p:ext>
            </p:extLst>
          </p:nvPr>
        </p:nvGraphicFramePr>
        <p:xfrm>
          <a:off x="2600749" y="690196"/>
          <a:ext cx="5486400" cy="2662383"/>
        </p:xfrm>
        <a:graphic>
          <a:graphicData uri="http://schemas.openxmlformats.org/drawingml/2006/table">
            <a:tbl>
              <a:tblPr/>
              <a:tblGrid>
                <a:gridCol w="3773715"/>
                <a:gridCol w="1712685"/>
              </a:tblGrid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>
                          <a:effectLst/>
                        </a:rPr>
                        <a:t>Additional users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 smtClean="0">
                          <a:effectLst/>
                        </a:rPr>
                        <a:t>5.6</a:t>
                      </a:r>
                      <a:endParaRPr lang="en-US" sz="3200" dirty="0">
                        <a:effectLst/>
                      </a:endParaRP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>
                          <a:effectLst/>
                        </a:rPr>
                        <a:t>Additional cost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is-IS" sz="3200" dirty="0" smtClean="0">
                          <a:effectLst/>
                        </a:rPr>
                        <a:t>296</a:t>
                      </a:r>
                      <a:endParaRPr lang="is-IS" sz="3200" dirty="0">
                        <a:effectLst/>
                      </a:endParaRP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>
                          <a:effectLst/>
                        </a:rPr>
                        <a:t>Additional Profit (M)</a:t>
                      </a: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 smtClean="0">
                          <a:effectLst/>
                        </a:rPr>
                        <a:t>459</a:t>
                      </a:r>
                      <a:endParaRPr lang="uk-UA" sz="3200" dirty="0">
                        <a:effectLst/>
                      </a:endParaRP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600749" y="3667007"/>
            <a:ext cx="6348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Assumptions: Users are 26% more likely to convert with Stadia-VR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01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rapezoid 21"/>
          <p:cNvSpPr/>
          <p:nvPr/>
        </p:nvSpPr>
        <p:spPr>
          <a:xfrm rot="5400000">
            <a:off x="-1809779" y="1809779"/>
            <a:ext cx="6858000" cy="3238443"/>
          </a:xfrm>
          <a:prstGeom prst="trapezoid">
            <a:avLst>
              <a:gd name="adj" fmla="val 15625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9" name="Group 8"/>
          <p:cNvGrpSpPr/>
          <p:nvPr/>
        </p:nvGrpSpPr>
        <p:grpSpPr>
          <a:xfrm>
            <a:off x="1909482" y="215121"/>
            <a:ext cx="8131574" cy="6642879"/>
            <a:chOff x="5121153" y="1325400"/>
            <a:chExt cx="3307034" cy="270159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Rounded Rectangle 9"/>
            <p:cNvSpPr/>
            <p:nvPr/>
          </p:nvSpPr>
          <p:spPr>
            <a:xfrm>
              <a:off x="5125931" y="1325400"/>
              <a:ext cx="3302256" cy="2259332"/>
            </a:xfrm>
            <a:prstGeom prst="roundRect">
              <a:avLst>
                <a:gd name="adj" fmla="val 770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6326108" y="3584460"/>
              <a:ext cx="897124" cy="442536"/>
            </a:xfrm>
            <a:custGeom>
              <a:avLst/>
              <a:gdLst>
                <a:gd name="T0" fmla="*/ 68 w 344"/>
                <a:gd name="T1" fmla="*/ 0 h 168"/>
                <a:gd name="T2" fmla="*/ 276 w 344"/>
                <a:gd name="T3" fmla="*/ 0 h 168"/>
                <a:gd name="T4" fmla="*/ 276 w 344"/>
                <a:gd name="T5" fmla="*/ 10 h 168"/>
                <a:gd name="T6" fmla="*/ 291 w 344"/>
                <a:gd name="T7" fmla="*/ 81 h 168"/>
                <a:gd name="T8" fmla="*/ 338 w 344"/>
                <a:gd name="T9" fmla="*/ 165 h 168"/>
                <a:gd name="T10" fmla="*/ 344 w 344"/>
                <a:gd name="T11" fmla="*/ 168 h 168"/>
                <a:gd name="T12" fmla="*/ 344 w 344"/>
                <a:gd name="T13" fmla="*/ 168 h 168"/>
                <a:gd name="T14" fmla="*/ 0 w 344"/>
                <a:gd name="T15" fmla="*/ 168 h 168"/>
                <a:gd name="T16" fmla="*/ 1 w 344"/>
                <a:gd name="T17" fmla="*/ 168 h 168"/>
                <a:gd name="T18" fmla="*/ 6 w 344"/>
                <a:gd name="T19" fmla="*/ 165 h 168"/>
                <a:gd name="T20" fmla="*/ 54 w 344"/>
                <a:gd name="T21" fmla="*/ 81 h 168"/>
                <a:gd name="T22" fmla="*/ 68 w 344"/>
                <a:gd name="T23" fmla="*/ 10 h 168"/>
                <a:gd name="T24" fmla="*/ 68 w 344"/>
                <a:gd name="T25" fmla="*/ 0 h 168"/>
                <a:gd name="T26" fmla="*/ 68 w 344"/>
                <a:gd name="T2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168">
                  <a:moveTo>
                    <a:pt x="68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76" y="10"/>
                    <a:pt x="276" y="10"/>
                    <a:pt x="276" y="10"/>
                  </a:cubicBezTo>
                  <a:cubicBezTo>
                    <a:pt x="277" y="29"/>
                    <a:pt x="282" y="55"/>
                    <a:pt x="291" y="81"/>
                  </a:cubicBezTo>
                  <a:cubicBezTo>
                    <a:pt x="304" y="122"/>
                    <a:pt x="323" y="154"/>
                    <a:pt x="338" y="165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344" y="168"/>
                    <a:pt x="344" y="168"/>
                    <a:pt x="344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1" y="154"/>
                    <a:pt x="40" y="122"/>
                    <a:pt x="54" y="81"/>
                  </a:cubicBezTo>
                  <a:cubicBezTo>
                    <a:pt x="63" y="55"/>
                    <a:pt x="68" y="29"/>
                    <a:pt x="68" y="1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85000"/>
                    <a:shade val="30000"/>
                    <a:satMod val="115000"/>
                  </a:schemeClr>
                </a:gs>
                <a:gs pos="50000">
                  <a:schemeClr val="bg2">
                    <a:lumMod val="85000"/>
                    <a:shade val="67500"/>
                    <a:satMod val="115000"/>
                  </a:schemeClr>
                </a:gs>
                <a:gs pos="100000">
                  <a:schemeClr val="bg2">
                    <a:lumMod val="8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5123542" y="1325400"/>
              <a:ext cx="3302256" cy="1979942"/>
            </a:xfrm>
            <a:prstGeom prst="round2SameRect">
              <a:avLst>
                <a:gd name="adj1" fmla="val 671"/>
                <a:gd name="adj2" fmla="val 0"/>
              </a:avLst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50251" y="1470640"/>
              <a:ext cx="3048839" cy="1713666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4" name="Oval 13"/>
            <p:cNvSpPr/>
            <p:nvPr/>
          </p:nvSpPr>
          <p:spPr>
            <a:xfrm>
              <a:off x="6717934" y="3388049"/>
              <a:ext cx="113472" cy="11347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5" name="Oval 14"/>
            <p:cNvSpPr/>
            <p:nvPr/>
          </p:nvSpPr>
          <p:spPr>
            <a:xfrm flipH="1">
              <a:off x="6756515" y="1394810"/>
              <a:ext cx="36311" cy="3631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6048456" y="3990686"/>
              <a:ext cx="1452428" cy="3631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5121153" y="1325401"/>
              <a:ext cx="1592067" cy="1979942"/>
            </a:xfrm>
            <a:custGeom>
              <a:avLst/>
              <a:gdLst>
                <a:gd name="T0" fmla="*/ 5 w 505"/>
                <a:gd name="T1" fmla="*/ 0 h 624"/>
                <a:gd name="T2" fmla="*/ 505 w 505"/>
                <a:gd name="T3" fmla="*/ 0 h 624"/>
                <a:gd name="T4" fmla="*/ 177 w 505"/>
                <a:gd name="T5" fmla="*/ 624 h 624"/>
                <a:gd name="T6" fmla="*/ 0 w 505"/>
                <a:gd name="T7" fmla="*/ 624 h 624"/>
                <a:gd name="T8" fmla="*/ 0 w 505"/>
                <a:gd name="T9" fmla="*/ 4 h 624"/>
                <a:gd name="T10" fmla="*/ 5 w 505"/>
                <a:gd name="T11" fmla="*/ 0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5" h="624">
                  <a:moveTo>
                    <a:pt x="5" y="0"/>
                  </a:moveTo>
                  <a:cubicBezTo>
                    <a:pt x="505" y="0"/>
                    <a:pt x="505" y="0"/>
                    <a:pt x="505" y="0"/>
                  </a:cubicBezTo>
                  <a:cubicBezTo>
                    <a:pt x="177" y="624"/>
                    <a:pt x="177" y="624"/>
                    <a:pt x="177" y="624"/>
                  </a:cubicBezTo>
                  <a:cubicBezTo>
                    <a:pt x="0" y="624"/>
                    <a:pt x="0" y="624"/>
                    <a:pt x="0" y="6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189602" y="6092766"/>
            <a:ext cx="11326220" cy="728153"/>
          </a:xfrm>
        </p:spPr>
        <p:txBody>
          <a:bodyPr/>
          <a:lstStyle/>
          <a:p>
            <a:r>
              <a:rPr lang="en-US" dirty="0" err="1" smtClean="0"/>
              <a:t>GoogleFi</a:t>
            </a:r>
            <a:r>
              <a:rPr lang="en-US" dirty="0" smtClean="0"/>
              <a:t> financials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51833"/>
              </p:ext>
            </p:extLst>
          </p:nvPr>
        </p:nvGraphicFramePr>
        <p:xfrm>
          <a:off x="2600749" y="1761872"/>
          <a:ext cx="5486400" cy="887461"/>
        </p:xfrm>
        <a:graphic>
          <a:graphicData uri="http://schemas.openxmlformats.org/drawingml/2006/table">
            <a:tbl>
              <a:tblPr/>
              <a:tblGrid>
                <a:gridCol w="3773715"/>
                <a:gridCol w="1712685"/>
              </a:tblGrid>
              <a:tr h="887461"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 err="1" smtClean="0">
                          <a:effectLst/>
                        </a:rPr>
                        <a:t>GoogleFi</a:t>
                      </a:r>
                      <a:r>
                        <a:rPr lang="en-US" sz="3200" dirty="0" smtClean="0">
                          <a:effectLst/>
                        </a:rPr>
                        <a:t> Revenue</a:t>
                      </a:r>
                      <a:endParaRPr lang="en-US" sz="3200" dirty="0">
                        <a:effectLst/>
                      </a:endParaRP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3200" dirty="0" smtClean="0">
                          <a:effectLst/>
                        </a:rPr>
                        <a:t>20.8M</a:t>
                      </a:r>
                      <a:endParaRPr lang="en-US" sz="3200" dirty="0">
                        <a:effectLst/>
                      </a:endParaRPr>
                    </a:p>
                  </a:txBody>
                  <a:tcPr marL="33771" marR="33771" marT="22514" marB="2251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71879" y="3105834"/>
            <a:ext cx="6611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Assumptions: Users play an addition of 4 hours of Stadia at 50c/hour</a:t>
            </a:r>
          </a:p>
          <a:p>
            <a:r>
              <a:rPr lang="en-US" dirty="0"/>
              <a:t>	 </a:t>
            </a:r>
            <a:r>
              <a:rPr lang="en-US" dirty="0" smtClean="0"/>
              <a:t>       Profit margin of </a:t>
            </a:r>
            <a:r>
              <a:rPr lang="en-US" dirty="0" err="1" smtClean="0"/>
              <a:t>GoogleFi</a:t>
            </a:r>
            <a:r>
              <a:rPr lang="en-US" dirty="0" smtClean="0"/>
              <a:t> is 20%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26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7154571" y="1718991"/>
            <a:ext cx="2413502" cy="4785842"/>
            <a:chOff x="3839929" y="1506574"/>
            <a:chExt cx="1570271" cy="3113764"/>
          </a:xfrm>
        </p:grpSpPr>
        <p:sp>
          <p:nvSpPr>
            <p:cNvPr id="67" name="Rounded Rectangle 66"/>
            <p:cNvSpPr/>
            <p:nvPr/>
          </p:nvSpPr>
          <p:spPr>
            <a:xfrm>
              <a:off x="3839929" y="1506574"/>
              <a:ext cx="1570271" cy="3113764"/>
            </a:xfrm>
            <a:prstGeom prst="roundRect">
              <a:avLst>
                <a:gd name="adj" fmla="val 17821"/>
              </a:avLst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tint val="66000"/>
                    <a:satMod val="160000"/>
                  </a:schemeClr>
                </a:gs>
                <a:gs pos="50000">
                  <a:schemeClr val="tx2">
                    <a:lumMod val="25000"/>
                    <a:lumOff val="75000"/>
                    <a:tint val="44500"/>
                    <a:satMod val="160000"/>
                  </a:schemeClr>
                </a:gs>
                <a:gs pos="100000">
                  <a:schemeClr val="tx2">
                    <a:lumMod val="25000"/>
                    <a:lumOff val="75000"/>
                    <a:tint val="23500"/>
                    <a:satMod val="160000"/>
                  </a:schemeClr>
                </a:gs>
              </a:gsLst>
              <a:lin ang="16200000" scaled="1"/>
              <a:tileRect/>
            </a:gradFill>
            <a:ln w="3175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68" name="Oval 67"/>
            <p:cNvSpPr/>
            <p:nvPr/>
          </p:nvSpPr>
          <p:spPr>
            <a:xfrm>
              <a:off x="4579184" y="1611336"/>
              <a:ext cx="91761" cy="91761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4444862" y="1752533"/>
              <a:ext cx="360404" cy="36576"/>
            </a:xfrm>
            <a:prstGeom prst="round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0" name="Oval 69"/>
            <p:cNvSpPr/>
            <p:nvPr/>
          </p:nvSpPr>
          <p:spPr>
            <a:xfrm>
              <a:off x="4509623" y="4285274"/>
              <a:ext cx="230883" cy="230883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75000"/>
                    <a:shade val="30000"/>
                    <a:satMod val="115000"/>
                  </a:schemeClr>
                </a:gs>
                <a:gs pos="50000">
                  <a:schemeClr val="bg2">
                    <a:lumMod val="75000"/>
                    <a:shade val="67500"/>
                    <a:satMod val="115000"/>
                  </a:schemeClr>
                </a:gs>
                <a:gs pos="100000">
                  <a:schemeClr val="bg2">
                    <a:lumMod val="75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923783" y="1911673"/>
              <a:ext cx="1402562" cy="22919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>
              <a:solidFill>
                <a:schemeClr val="tx1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  <p:sp>
          <p:nvSpPr>
            <p:cNvPr id="72" name="Right Triangle 71"/>
            <p:cNvSpPr/>
            <p:nvPr/>
          </p:nvSpPr>
          <p:spPr>
            <a:xfrm flipV="1">
              <a:off x="3923783" y="1911672"/>
              <a:ext cx="1402562" cy="2291947"/>
            </a:xfrm>
            <a:prstGeom prst="rtTriangl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/>
            </a:p>
          </p:txBody>
        </p:sp>
      </p:grpSp>
      <p:pic>
        <p:nvPicPr>
          <p:cNvPr id="73" name="Picture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67" r="32767"/>
          <a:stretch>
            <a:fillRect/>
          </a:stretch>
        </p:blipFill>
        <p:spPr>
          <a:xfrm>
            <a:off x="7264552" y="2257525"/>
            <a:ext cx="2160294" cy="352271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5G brings opportunity for </a:t>
            </a:r>
            <a:r>
              <a:rPr lang="en-US" dirty="0" err="1" smtClean="0"/>
              <a:t>GoogleFi</a:t>
            </a:r>
            <a:r>
              <a:rPr lang="en-US" dirty="0" smtClean="0"/>
              <a:t> revenue stream</a:t>
            </a:r>
            <a:endParaRPr lang="en-US" dirty="0"/>
          </a:p>
        </p:txBody>
      </p:sp>
      <p:sp>
        <p:nvSpPr>
          <p:cNvPr id="16" name="Freeform 6"/>
          <p:cNvSpPr>
            <a:spLocks/>
          </p:cNvSpPr>
          <p:nvPr/>
        </p:nvSpPr>
        <p:spPr bwMode="auto">
          <a:xfrm rot="16200000">
            <a:off x="1187016" y="2590355"/>
            <a:ext cx="1273752" cy="828187"/>
          </a:xfrm>
          <a:custGeom>
            <a:avLst/>
            <a:gdLst>
              <a:gd name="T0" fmla="*/ 2872 w 5140"/>
              <a:gd name="T1" fmla="*/ 6 h 3342"/>
              <a:gd name="T2" fmla="*/ 2925 w 5140"/>
              <a:gd name="T3" fmla="*/ 39 h 3342"/>
              <a:gd name="T4" fmla="*/ 5106 w 5140"/>
              <a:gd name="T5" fmla="*/ 1569 h 3342"/>
              <a:gd name="T6" fmla="*/ 5137 w 5140"/>
              <a:gd name="T7" fmla="*/ 1636 h 3342"/>
              <a:gd name="T8" fmla="*/ 5137 w 5140"/>
              <a:gd name="T9" fmla="*/ 1706 h 3342"/>
              <a:gd name="T10" fmla="*/ 5106 w 5140"/>
              <a:gd name="T11" fmla="*/ 1773 h 3342"/>
              <a:gd name="T12" fmla="*/ 2925 w 5140"/>
              <a:gd name="T13" fmla="*/ 3303 h 3342"/>
              <a:gd name="T14" fmla="*/ 2872 w 5140"/>
              <a:gd name="T15" fmla="*/ 3336 h 3342"/>
              <a:gd name="T16" fmla="*/ 2827 w 5140"/>
              <a:gd name="T17" fmla="*/ 3341 h 3342"/>
              <a:gd name="T18" fmla="*/ 2794 w 5140"/>
              <a:gd name="T19" fmla="*/ 3316 h 3342"/>
              <a:gd name="T20" fmla="*/ 2775 w 5140"/>
              <a:gd name="T21" fmla="*/ 3267 h 3342"/>
              <a:gd name="T22" fmla="*/ 2772 w 5140"/>
              <a:gd name="T23" fmla="*/ 2604 h 3342"/>
              <a:gd name="T24" fmla="*/ 2757 w 5140"/>
              <a:gd name="T25" fmla="*/ 2526 h 3342"/>
              <a:gd name="T26" fmla="*/ 2713 w 5140"/>
              <a:gd name="T27" fmla="*/ 2462 h 3342"/>
              <a:gd name="T28" fmla="*/ 2649 w 5140"/>
              <a:gd name="T29" fmla="*/ 2420 h 3342"/>
              <a:gd name="T30" fmla="*/ 2571 w 5140"/>
              <a:gd name="T31" fmla="*/ 2402 h 3342"/>
              <a:gd name="T32" fmla="*/ 201 w 5140"/>
              <a:gd name="T33" fmla="*/ 2406 h 3342"/>
              <a:gd name="T34" fmla="*/ 123 w 5140"/>
              <a:gd name="T35" fmla="*/ 2390 h 3342"/>
              <a:gd name="T36" fmla="*/ 59 w 5140"/>
              <a:gd name="T37" fmla="*/ 2348 h 3342"/>
              <a:gd name="T38" fmla="*/ 16 w 5140"/>
              <a:gd name="T39" fmla="*/ 2282 h 3342"/>
              <a:gd name="T40" fmla="*/ 0 w 5140"/>
              <a:gd name="T41" fmla="*/ 2204 h 3342"/>
              <a:gd name="T42" fmla="*/ 5 w 5140"/>
              <a:gd name="T43" fmla="*/ 1105 h 3342"/>
              <a:gd name="T44" fmla="*/ 34 w 5140"/>
              <a:gd name="T45" fmla="*/ 1032 h 3342"/>
              <a:gd name="T46" fmla="*/ 89 w 5140"/>
              <a:gd name="T47" fmla="*/ 979 h 3342"/>
              <a:gd name="T48" fmla="*/ 161 w 5140"/>
              <a:gd name="T49" fmla="*/ 947 h 3342"/>
              <a:gd name="T50" fmla="*/ 201 w 5140"/>
              <a:gd name="T51" fmla="*/ 941 h 3342"/>
              <a:gd name="T52" fmla="*/ 2571 w 5140"/>
              <a:gd name="T53" fmla="*/ 939 h 3342"/>
              <a:gd name="T54" fmla="*/ 2649 w 5140"/>
              <a:gd name="T55" fmla="*/ 924 h 3342"/>
              <a:gd name="T56" fmla="*/ 2713 w 5140"/>
              <a:gd name="T57" fmla="*/ 880 h 3342"/>
              <a:gd name="T58" fmla="*/ 2757 w 5140"/>
              <a:gd name="T59" fmla="*/ 816 h 3342"/>
              <a:gd name="T60" fmla="*/ 2772 w 5140"/>
              <a:gd name="T61" fmla="*/ 738 h 3342"/>
              <a:gd name="T62" fmla="*/ 2775 w 5140"/>
              <a:gd name="T63" fmla="*/ 75 h 3342"/>
              <a:gd name="T64" fmla="*/ 2794 w 5140"/>
              <a:gd name="T65" fmla="*/ 26 h 3342"/>
              <a:gd name="T66" fmla="*/ 2827 w 5140"/>
              <a:gd name="T67" fmla="*/ 1 h 3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140" h="3342">
                <a:moveTo>
                  <a:pt x="2849" y="0"/>
                </a:moveTo>
                <a:lnTo>
                  <a:pt x="2872" y="6"/>
                </a:lnTo>
                <a:lnTo>
                  <a:pt x="2898" y="18"/>
                </a:lnTo>
                <a:lnTo>
                  <a:pt x="2925" y="39"/>
                </a:lnTo>
                <a:lnTo>
                  <a:pt x="5078" y="1541"/>
                </a:lnTo>
                <a:lnTo>
                  <a:pt x="5106" y="1569"/>
                </a:lnTo>
                <a:lnTo>
                  <a:pt x="5125" y="1601"/>
                </a:lnTo>
                <a:lnTo>
                  <a:pt x="5137" y="1636"/>
                </a:lnTo>
                <a:lnTo>
                  <a:pt x="5140" y="1672"/>
                </a:lnTo>
                <a:lnTo>
                  <a:pt x="5137" y="1706"/>
                </a:lnTo>
                <a:lnTo>
                  <a:pt x="5125" y="1740"/>
                </a:lnTo>
                <a:lnTo>
                  <a:pt x="5106" y="1773"/>
                </a:lnTo>
                <a:lnTo>
                  <a:pt x="5078" y="1801"/>
                </a:lnTo>
                <a:lnTo>
                  <a:pt x="2925" y="3303"/>
                </a:lnTo>
                <a:lnTo>
                  <a:pt x="2898" y="3324"/>
                </a:lnTo>
                <a:lnTo>
                  <a:pt x="2872" y="3336"/>
                </a:lnTo>
                <a:lnTo>
                  <a:pt x="2849" y="3342"/>
                </a:lnTo>
                <a:lnTo>
                  <a:pt x="2827" y="3341"/>
                </a:lnTo>
                <a:lnTo>
                  <a:pt x="2808" y="3331"/>
                </a:lnTo>
                <a:lnTo>
                  <a:pt x="2794" y="3316"/>
                </a:lnTo>
                <a:lnTo>
                  <a:pt x="2781" y="3294"/>
                </a:lnTo>
                <a:lnTo>
                  <a:pt x="2775" y="3267"/>
                </a:lnTo>
                <a:lnTo>
                  <a:pt x="2772" y="3233"/>
                </a:lnTo>
                <a:lnTo>
                  <a:pt x="2772" y="2604"/>
                </a:lnTo>
                <a:lnTo>
                  <a:pt x="2767" y="2565"/>
                </a:lnTo>
                <a:lnTo>
                  <a:pt x="2757" y="2526"/>
                </a:lnTo>
                <a:lnTo>
                  <a:pt x="2738" y="2491"/>
                </a:lnTo>
                <a:lnTo>
                  <a:pt x="2713" y="2462"/>
                </a:lnTo>
                <a:lnTo>
                  <a:pt x="2683" y="2438"/>
                </a:lnTo>
                <a:lnTo>
                  <a:pt x="2649" y="2420"/>
                </a:lnTo>
                <a:lnTo>
                  <a:pt x="2611" y="2407"/>
                </a:lnTo>
                <a:lnTo>
                  <a:pt x="2571" y="2402"/>
                </a:lnTo>
                <a:lnTo>
                  <a:pt x="2547" y="2402"/>
                </a:lnTo>
                <a:lnTo>
                  <a:pt x="201" y="2406"/>
                </a:lnTo>
                <a:lnTo>
                  <a:pt x="161" y="2402"/>
                </a:lnTo>
                <a:lnTo>
                  <a:pt x="123" y="2390"/>
                </a:lnTo>
                <a:lnTo>
                  <a:pt x="89" y="2371"/>
                </a:lnTo>
                <a:lnTo>
                  <a:pt x="59" y="2348"/>
                </a:lnTo>
                <a:lnTo>
                  <a:pt x="34" y="2317"/>
                </a:lnTo>
                <a:lnTo>
                  <a:pt x="16" y="2282"/>
                </a:lnTo>
                <a:lnTo>
                  <a:pt x="5" y="2245"/>
                </a:lnTo>
                <a:lnTo>
                  <a:pt x="0" y="2204"/>
                </a:lnTo>
                <a:lnTo>
                  <a:pt x="0" y="1144"/>
                </a:lnTo>
                <a:lnTo>
                  <a:pt x="5" y="1105"/>
                </a:lnTo>
                <a:lnTo>
                  <a:pt x="16" y="1066"/>
                </a:lnTo>
                <a:lnTo>
                  <a:pt x="34" y="1032"/>
                </a:lnTo>
                <a:lnTo>
                  <a:pt x="59" y="1002"/>
                </a:lnTo>
                <a:lnTo>
                  <a:pt x="89" y="979"/>
                </a:lnTo>
                <a:lnTo>
                  <a:pt x="123" y="960"/>
                </a:lnTo>
                <a:lnTo>
                  <a:pt x="161" y="947"/>
                </a:lnTo>
                <a:lnTo>
                  <a:pt x="201" y="943"/>
                </a:lnTo>
                <a:lnTo>
                  <a:pt x="201" y="941"/>
                </a:lnTo>
                <a:lnTo>
                  <a:pt x="1239" y="941"/>
                </a:lnTo>
                <a:lnTo>
                  <a:pt x="2571" y="939"/>
                </a:lnTo>
                <a:lnTo>
                  <a:pt x="2611" y="935"/>
                </a:lnTo>
                <a:lnTo>
                  <a:pt x="2649" y="924"/>
                </a:lnTo>
                <a:lnTo>
                  <a:pt x="2683" y="905"/>
                </a:lnTo>
                <a:lnTo>
                  <a:pt x="2713" y="880"/>
                </a:lnTo>
                <a:lnTo>
                  <a:pt x="2738" y="850"/>
                </a:lnTo>
                <a:lnTo>
                  <a:pt x="2757" y="816"/>
                </a:lnTo>
                <a:lnTo>
                  <a:pt x="2767" y="779"/>
                </a:lnTo>
                <a:lnTo>
                  <a:pt x="2772" y="738"/>
                </a:lnTo>
                <a:lnTo>
                  <a:pt x="2772" y="109"/>
                </a:lnTo>
                <a:lnTo>
                  <a:pt x="2775" y="75"/>
                </a:lnTo>
                <a:lnTo>
                  <a:pt x="2781" y="48"/>
                </a:lnTo>
                <a:lnTo>
                  <a:pt x="2794" y="26"/>
                </a:lnTo>
                <a:lnTo>
                  <a:pt x="2808" y="10"/>
                </a:lnTo>
                <a:lnTo>
                  <a:pt x="2827" y="1"/>
                </a:lnTo>
                <a:lnTo>
                  <a:pt x="28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432890" y="7130812"/>
            <a:ext cx="600249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 smtClean="0">
                <a:solidFill>
                  <a:schemeClr val="accent1"/>
                </a:solidFill>
              </a:rPr>
              <a:t>Streaming VR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Low barrier of entry to VR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Next-gen VR games aren’t compute constrained</a:t>
            </a: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Continue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VRAds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 and VR game development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Risk: </a:t>
            </a:r>
          </a:p>
        </p:txBody>
      </p:sp>
      <p:sp>
        <p:nvSpPr>
          <p:cNvPr id="41" name="Rounded Rectangle 40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42" name="Rounded Rectangle 41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43" name="Rounded Rectangle 42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44" name="Rounded Rectangle 43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45" name="Rounded Rectangle 44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3" name="Freeform 45"/>
          <p:cNvSpPr>
            <a:spLocks noEditPoints="1"/>
          </p:cNvSpPr>
          <p:nvPr/>
        </p:nvSpPr>
        <p:spPr bwMode="auto">
          <a:xfrm>
            <a:off x="595340" y="2083780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409798" y="2131942"/>
            <a:ext cx="5206155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Offer Stadia-on-Cellular with 5G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5" name="Freeform 45"/>
          <p:cNvSpPr>
            <a:spLocks noEditPoints="1"/>
          </p:cNvSpPr>
          <p:nvPr/>
        </p:nvSpPr>
        <p:spPr bwMode="auto">
          <a:xfrm>
            <a:off x="595340" y="2922358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409798" y="2995347"/>
            <a:ext cx="5793067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Tailor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GoogleFi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 plans for Stadia-on-Cellular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27" name="Freeform 45"/>
          <p:cNvSpPr>
            <a:spLocks noEditPoints="1"/>
          </p:cNvSpPr>
          <p:nvPr/>
        </p:nvSpPr>
        <p:spPr bwMode="auto">
          <a:xfrm>
            <a:off x="610242" y="3827377"/>
            <a:ext cx="718967" cy="718967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409798" y="3877627"/>
            <a:ext cx="5206155" cy="5027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Promotes both Stadia and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GoogleFi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8978570" y="3945358"/>
            <a:ext cx="2466846" cy="24647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10355172" y="3641311"/>
            <a:ext cx="1009655" cy="1008783"/>
            <a:chOff x="2582242" y="1528065"/>
            <a:chExt cx="1114631" cy="1113668"/>
          </a:xfrm>
        </p:grpSpPr>
        <p:sp>
          <p:nvSpPr>
            <p:cNvPr id="51" name="Oval 50"/>
            <p:cNvSpPr/>
            <p:nvPr/>
          </p:nvSpPr>
          <p:spPr>
            <a:xfrm>
              <a:off x="2582242" y="1528065"/>
              <a:ext cx="1114631" cy="1113668"/>
            </a:xfrm>
            <a:prstGeom prst="ellipse">
              <a:avLst/>
            </a:pr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auto">
            <a:xfrm rot="16200000">
              <a:off x="2803403" y="1866333"/>
              <a:ext cx="672309" cy="437132"/>
            </a:xfrm>
            <a:custGeom>
              <a:avLst/>
              <a:gdLst>
                <a:gd name="T0" fmla="*/ 2872 w 5140"/>
                <a:gd name="T1" fmla="*/ 6 h 3342"/>
                <a:gd name="T2" fmla="*/ 2925 w 5140"/>
                <a:gd name="T3" fmla="*/ 39 h 3342"/>
                <a:gd name="T4" fmla="*/ 5106 w 5140"/>
                <a:gd name="T5" fmla="*/ 1569 h 3342"/>
                <a:gd name="T6" fmla="*/ 5137 w 5140"/>
                <a:gd name="T7" fmla="*/ 1636 h 3342"/>
                <a:gd name="T8" fmla="*/ 5137 w 5140"/>
                <a:gd name="T9" fmla="*/ 1706 h 3342"/>
                <a:gd name="T10" fmla="*/ 5106 w 5140"/>
                <a:gd name="T11" fmla="*/ 1773 h 3342"/>
                <a:gd name="T12" fmla="*/ 2925 w 5140"/>
                <a:gd name="T13" fmla="*/ 3303 h 3342"/>
                <a:gd name="T14" fmla="*/ 2872 w 5140"/>
                <a:gd name="T15" fmla="*/ 3336 h 3342"/>
                <a:gd name="T16" fmla="*/ 2827 w 5140"/>
                <a:gd name="T17" fmla="*/ 3341 h 3342"/>
                <a:gd name="T18" fmla="*/ 2794 w 5140"/>
                <a:gd name="T19" fmla="*/ 3316 h 3342"/>
                <a:gd name="T20" fmla="*/ 2775 w 5140"/>
                <a:gd name="T21" fmla="*/ 3267 h 3342"/>
                <a:gd name="T22" fmla="*/ 2772 w 5140"/>
                <a:gd name="T23" fmla="*/ 2604 h 3342"/>
                <a:gd name="T24" fmla="*/ 2757 w 5140"/>
                <a:gd name="T25" fmla="*/ 2526 h 3342"/>
                <a:gd name="T26" fmla="*/ 2713 w 5140"/>
                <a:gd name="T27" fmla="*/ 2462 h 3342"/>
                <a:gd name="T28" fmla="*/ 2649 w 5140"/>
                <a:gd name="T29" fmla="*/ 2420 h 3342"/>
                <a:gd name="T30" fmla="*/ 2571 w 5140"/>
                <a:gd name="T31" fmla="*/ 2402 h 3342"/>
                <a:gd name="T32" fmla="*/ 201 w 5140"/>
                <a:gd name="T33" fmla="*/ 2406 h 3342"/>
                <a:gd name="T34" fmla="*/ 123 w 5140"/>
                <a:gd name="T35" fmla="*/ 2390 h 3342"/>
                <a:gd name="T36" fmla="*/ 59 w 5140"/>
                <a:gd name="T37" fmla="*/ 2348 h 3342"/>
                <a:gd name="T38" fmla="*/ 16 w 5140"/>
                <a:gd name="T39" fmla="*/ 2282 h 3342"/>
                <a:gd name="T40" fmla="*/ 0 w 5140"/>
                <a:gd name="T41" fmla="*/ 2204 h 3342"/>
                <a:gd name="T42" fmla="*/ 5 w 5140"/>
                <a:gd name="T43" fmla="*/ 1105 h 3342"/>
                <a:gd name="T44" fmla="*/ 34 w 5140"/>
                <a:gd name="T45" fmla="*/ 1032 h 3342"/>
                <a:gd name="T46" fmla="*/ 89 w 5140"/>
                <a:gd name="T47" fmla="*/ 979 h 3342"/>
                <a:gd name="T48" fmla="*/ 161 w 5140"/>
                <a:gd name="T49" fmla="*/ 947 h 3342"/>
                <a:gd name="T50" fmla="*/ 201 w 5140"/>
                <a:gd name="T51" fmla="*/ 941 h 3342"/>
                <a:gd name="T52" fmla="*/ 2571 w 5140"/>
                <a:gd name="T53" fmla="*/ 939 h 3342"/>
                <a:gd name="T54" fmla="*/ 2649 w 5140"/>
                <a:gd name="T55" fmla="*/ 924 h 3342"/>
                <a:gd name="T56" fmla="*/ 2713 w 5140"/>
                <a:gd name="T57" fmla="*/ 880 h 3342"/>
                <a:gd name="T58" fmla="*/ 2757 w 5140"/>
                <a:gd name="T59" fmla="*/ 816 h 3342"/>
                <a:gd name="T60" fmla="*/ 2772 w 5140"/>
                <a:gd name="T61" fmla="*/ 738 h 3342"/>
                <a:gd name="T62" fmla="*/ 2775 w 5140"/>
                <a:gd name="T63" fmla="*/ 75 h 3342"/>
                <a:gd name="T64" fmla="*/ 2794 w 5140"/>
                <a:gd name="T65" fmla="*/ 26 h 3342"/>
                <a:gd name="T66" fmla="*/ 2827 w 5140"/>
                <a:gd name="T67" fmla="*/ 1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40" h="3342">
                  <a:moveTo>
                    <a:pt x="2849" y="0"/>
                  </a:moveTo>
                  <a:lnTo>
                    <a:pt x="2872" y="6"/>
                  </a:lnTo>
                  <a:lnTo>
                    <a:pt x="2898" y="18"/>
                  </a:lnTo>
                  <a:lnTo>
                    <a:pt x="2925" y="39"/>
                  </a:lnTo>
                  <a:lnTo>
                    <a:pt x="5078" y="1541"/>
                  </a:lnTo>
                  <a:lnTo>
                    <a:pt x="5106" y="1569"/>
                  </a:lnTo>
                  <a:lnTo>
                    <a:pt x="5125" y="1601"/>
                  </a:lnTo>
                  <a:lnTo>
                    <a:pt x="5137" y="1636"/>
                  </a:lnTo>
                  <a:lnTo>
                    <a:pt x="5140" y="1672"/>
                  </a:lnTo>
                  <a:lnTo>
                    <a:pt x="5137" y="1706"/>
                  </a:lnTo>
                  <a:lnTo>
                    <a:pt x="5125" y="1740"/>
                  </a:lnTo>
                  <a:lnTo>
                    <a:pt x="5106" y="1773"/>
                  </a:lnTo>
                  <a:lnTo>
                    <a:pt x="5078" y="1801"/>
                  </a:lnTo>
                  <a:lnTo>
                    <a:pt x="2925" y="3303"/>
                  </a:lnTo>
                  <a:lnTo>
                    <a:pt x="2898" y="3324"/>
                  </a:lnTo>
                  <a:lnTo>
                    <a:pt x="2872" y="3336"/>
                  </a:lnTo>
                  <a:lnTo>
                    <a:pt x="2849" y="3342"/>
                  </a:lnTo>
                  <a:lnTo>
                    <a:pt x="2827" y="3341"/>
                  </a:lnTo>
                  <a:lnTo>
                    <a:pt x="2808" y="3331"/>
                  </a:lnTo>
                  <a:lnTo>
                    <a:pt x="2794" y="3316"/>
                  </a:lnTo>
                  <a:lnTo>
                    <a:pt x="2781" y="3294"/>
                  </a:lnTo>
                  <a:lnTo>
                    <a:pt x="2775" y="3267"/>
                  </a:lnTo>
                  <a:lnTo>
                    <a:pt x="2772" y="3233"/>
                  </a:lnTo>
                  <a:lnTo>
                    <a:pt x="2772" y="2604"/>
                  </a:lnTo>
                  <a:lnTo>
                    <a:pt x="2767" y="2565"/>
                  </a:lnTo>
                  <a:lnTo>
                    <a:pt x="2757" y="2526"/>
                  </a:lnTo>
                  <a:lnTo>
                    <a:pt x="2738" y="2491"/>
                  </a:lnTo>
                  <a:lnTo>
                    <a:pt x="2713" y="2462"/>
                  </a:lnTo>
                  <a:lnTo>
                    <a:pt x="2683" y="2438"/>
                  </a:lnTo>
                  <a:lnTo>
                    <a:pt x="2649" y="2420"/>
                  </a:lnTo>
                  <a:lnTo>
                    <a:pt x="2611" y="2407"/>
                  </a:lnTo>
                  <a:lnTo>
                    <a:pt x="2571" y="2402"/>
                  </a:lnTo>
                  <a:lnTo>
                    <a:pt x="2547" y="2402"/>
                  </a:lnTo>
                  <a:lnTo>
                    <a:pt x="201" y="2406"/>
                  </a:lnTo>
                  <a:lnTo>
                    <a:pt x="161" y="2402"/>
                  </a:lnTo>
                  <a:lnTo>
                    <a:pt x="123" y="2390"/>
                  </a:lnTo>
                  <a:lnTo>
                    <a:pt x="89" y="2371"/>
                  </a:lnTo>
                  <a:lnTo>
                    <a:pt x="59" y="2348"/>
                  </a:lnTo>
                  <a:lnTo>
                    <a:pt x="34" y="2317"/>
                  </a:lnTo>
                  <a:lnTo>
                    <a:pt x="16" y="2282"/>
                  </a:lnTo>
                  <a:lnTo>
                    <a:pt x="5" y="2245"/>
                  </a:lnTo>
                  <a:lnTo>
                    <a:pt x="0" y="2204"/>
                  </a:lnTo>
                  <a:lnTo>
                    <a:pt x="0" y="1144"/>
                  </a:lnTo>
                  <a:lnTo>
                    <a:pt x="5" y="1105"/>
                  </a:lnTo>
                  <a:lnTo>
                    <a:pt x="16" y="1066"/>
                  </a:lnTo>
                  <a:lnTo>
                    <a:pt x="34" y="1032"/>
                  </a:lnTo>
                  <a:lnTo>
                    <a:pt x="59" y="1002"/>
                  </a:lnTo>
                  <a:lnTo>
                    <a:pt x="89" y="979"/>
                  </a:lnTo>
                  <a:lnTo>
                    <a:pt x="123" y="960"/>
                  </a:lnTo>
                  <a:lnTo>
                    <a:pt x="161" y="947"/>
                  </a:lnTo>
                  <a:lnTo>
                    <a:pt x="201" y="943"/>
                  </a:lnTo>
                  <a:lnTo>
                    <a:pt x="201" y="941"/>
                  </a:lnTo>
                  <a:lnTo>
                    <a:pt x="1239" y="941"/>
                  </a:lnTo>
                  <a:lnTo>
                    <a:pt x="2571" y="939"/>
                  </a:lnTo>
                  <a:lnTo>
                    <a:pt x="2611" y="935"/>
                  </a:lnTo>
                  <a:lnTo>
                    <a:pt x="2649" y="924"/>
                  </a:lnTo>
                  <a:lnTo>
                    <a:pt x="2683" y="905"/>
                  </a:lnTo>
                  <a:lnTo>
                    <a:pt x="2713" y="880"/>
                  </a:lnTo>
                  <a:lnTo>
                    <a:pt x="2738" y="850"/>
                  </a:lnTo>
                  <a:lnTo>
                    <a:pt x="2757" y="816"/>
                  </a:lnTo>
                  <a:lnTo>
                    <a:pt x="2767" y="779"/>
                  </a:lnTo>
                  <a:lnTo>
                    <a:pt x="2772" y="738"/>
                  </a:lnTo>
                  <a:lnTo>
                    <a:pt x="2772" y="109"/>
                  </a:lnTo>
                  <a:lnTo>
                    <a:pt x="2775" y="75"/>
                  </a:lnTo>
                  <a:lnTo>
                    <a:pt x="2781" y="48"/>
                  </a:lnTo>
                  <a:lnTo>
                    <a:pt x="2794" y="26"/>
                  </a:lnTo>
                  <a:lnTo>
                    <a:pt x="2808" y="10"/>
                  </a:lnTo>
                  <a:lnTo>
                    <a:pt x="2827" y="1"/>
                  </a:lnTo>
                  <a:lnTo>
                    <a:pt x="284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Rectangle 54"/>
          <p:cNvSpPr/>
          <p:nvPr/>
        </p:nvSpPr>
        <p:spPr>
          <a:xfrm>
            <a:off x="8950702" y="4675371"/>
            <a:ext cx="2536388" cy="10156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+$20</a:t>
            </a:r>
            <a:r>
              <a:rPr lang="en-US" sz="6000" b="1" dirty="0" smtClean="0">
                <a:solidFill>
                  <a:schemeClr val="bg1"/>
                </a:solidFill>
              </a:rPr>
              <a:t>M</a:t>
            </a:r>
            <a:endParaRPr lang="en-US" sz="6000" b="1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09798" y="4564251"/>
            <a:ext cx="52061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Streaming mobile popularity is constrained by rollout of 5G networks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575534" y="4695246"/>
            <a:ext cx="753675" cy="7536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/>
              <a:t>!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23686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0981"/>
          </a:xfrm>
        </p:spPr>
        <p:txBody>
          <a:bodyPr>
            <a:normAutofit/>
          </a:bodyPr>
          <a:lstStyle/>
          <a:p>
            <a:r>
              <a:rPr lang="en-US" sz="3000" dirty="0" smtClean="0"/>
              <a:t>References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08529"/>
            <a:ext cx="10515600" cy="516843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[1] </a:t>
            </a:r>
            <a:r>
              <a:rPr lang="en-US" sz="1600" dirty="0" err="1" smtClean="0"/>
              <a:t>marketwatch.com</a:t>
            </a:r>
            <a:r>
              <a:rPr lang="en-US" sz="1600" dirty="0" smtClean="0"/>
              <a:t>/press-release/cloud-gaming-market-expected-to-grow-at-cagr-2445-and-forecast-to-2025-2019-07-01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[2] </a:t>
            </a:r>
            <a:r>
              <a:rPr lang="en-US" sz="1600" dirty="0" err="1" smtClean="0"/>
              <a:t>cloud.withgoogle.com</a:t>
            </a:r>
            <a:r>
              <a:rPr lang="en-US" sz="1600" dirty="0" smtClean="0"/>
              <a:t>/infrastructure/explore/step-1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[3] cdn2.hubspot.net/</a:t>
            </a:r>
            <a:r>
              <a:rPr lang="en-US" sz="1600" dirty="0" err="1" smtClean="0"/>
              <a:t>hubfs</a:t>
            </a:r>
            <a:r>
              <a:rPr lang="en-US" sz="1600" dirty="0" smtClean="0"/>
              <a:t>/700740/Reports/Newzoo_2018_Global_Games_Market_Report_Light.pdf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[4] </a:t>
            </a:r>
            <a:r>
              <a:rPr lang="en-US" sz="1600" dirty="0" err="1" smtClean="0"/>
              <a:t>developers.googleblog.com</a:t>
            </a:r>
            <a:r>
              <a:rPr lang="en-US" sz="1600" dirty="0" smtClean="0"/>
              <a:t>/2017/06/experimenting-with-</a:t>
            </a:r>
            <a:r>
              <a:rPr lang="en-US" sz="1600" dirty="0" err="1" smtClean="0"/>
              <a:t>vr</a:t>
            </a:r>
            <a:r>
              <a:rPr lang="en-US" sz="1600" dirty="0" smtClean="0"/>
              <a:t>-ad-formats-</a:t>
            </a:r>
            <a:r>
              <a:rPr lang="en-US" sz="1600" dirty="0" err="1" smtClean="0"/>
              <a:t>at.html</a:t>
            </a:r>
            <a:endParaRPr lang="en-US" sz="1600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[5] </a:t>
            </a:r>
            <a:r>
              <a:rPr lang="en-US" sz="1600" dirty="0" err="1" smtClean="0"/>
              <a:t>statista.com</a:t>
            </a:r>
            <a:r>
              <a:rPr lang="en-US" sz="1600" dirty="0" smtClean="0"/>
              <a:t>/statistics/708011/</a:t>
            </a:r>
            <a:r>
              <a:rPr lang="en-US" sz="1600" dirty="0" err="1" smtClean="0"/>
              <a:t>nintendo</a:t>
            </a:r>
            <a:r>
              <a:rPr lang="en-US" sz="1600" dirty="0" smtClean="0"/>
              <a:t>-advertising-expenses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[6] </a:t>
            </a:r>
            <a:r>
              <a:rPr lang="en-US" sz="1600" dirty="0" err="1" smtClean="0"/>
              <a:t>techradar.com</a:t>
            </a:r>
            <a:r>
              <a:rPr lang="en-US" sz="1600" dirty="0" smtClean="0"/>
              <a:t>/news/</a:t>
            </a:r>
            <a:r>
              <a:rPr lang="en-US" sz="1600" dirty="0" err="1" smtClean="0"/>
              <a:t>amd</a:t>
            </a:r>
            <a:r>
              <a:rPr lang="en-US" sz="1600" dirty="0" smtClean="0"/>
              <a:t>-graphics-cards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 smtClean="0"/>
              <a:t>[7] </a:t>
            </a:r>
            <a:r>
              <a:rPr lang="en-US" sz="1600" dirty="0" err="1" smtClean="0"/>
              <a:t>techcrunch.com</a:t>
            </a:r>
            <a:r>
              <a:rPr lang="en-US" sz="1600" dirty="0" smtClean="0"/>
              <a:t>/2019/07/12/twitch-continues-to-dominate-live-streaming-with-its-second-biggest-quarter-to-date/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dirty="0" smtClean="0"/>
              <a:t/>
            </a:r>
            <a:br>
              <a:rPr lang="en-US" sz="1400" dirty="0" smtClean="0"/>
            </a:b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12822-3A22-9D46-B94A-DA305442D63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7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Cloud gaming market is expected to </a:t>
            </a:r>
            <a:r>
              <a:rPr lang="en-US" dirty="0" smtClean="0"/>
              <a:t>hit $5Bn </a:t>
            </a:r>
            <a:r>
              <a:rPr lang="en-US" dirty="0"/>
              <a:t>in </a:t>
            </a:r>
            <a:r>
              <a:rPr lang="en-US" dirty="0" smtClean="0"/>
              <a:t>6 </a:t>
            </a:r>
            <a:r>
              <a:rPr lang="en-US" dirty="0"/>
              <a:t>years</a:t>
            </a:r>
            <a:endParaRPr lang="en-US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149721396"/>
              </p:ext>
            </p:extLst>
          </p:nvPr>
        </p:nvGraphicFramePr>
        <p:xfrm>
          <a:off x="3349183" y="1805815"/>
          <a:ext cx="5656746" cy="4287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Rounded Rectangle 11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2233338" y="3252548"/>
            <a:ext cx="2143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USD (Billions)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15" name="Rounded Rectangle 14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16" name="Rounded Rectangle 15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17" name="Rounded Rectangle 16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18" name="Rectangle 17"/>
          <p:cNvSpPr/>
          <p:nvPr/>
        </p:nvSpPr>
        <p:spPr>
          <a:xfrm>
            <a:off x="2886912" y="6034977"/>
            <a:ext cx="1056938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/>
              <a:t>marketwatch.com</a:t>
            </a:r>
            <a:r>
              <a:rPr lang="en-US" sz="1100" dirty="0"/>
              <a:t>/press-release/cloud-gaming-market-expected-to-grow-at-cagr-2445-and-forecast-to-2025-2019-07-01</a:t>
            </a:r>
          </a:p>
        </p:txBody>
      </p:sp>
    </p:spTree>
    <p:extLst>
      <p:ext uri="{BB962C8B-B14F-4D97-AF65-F5344CB8AC3E}">
        <p14:creationId xmlns:p14="http://schemas.microsoft.com/office/powerpoint/2010/main" val="117656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Stadia enthuses </a:t>
            </a:r>
            <a:r>
              <a:rPr lang="en-US" dirty="0" smtClean="0"/>
              <a:t>37% </a:t>
            </a:r>
            <a:r>
              <a:rPr lang="en-US" dirty="0"/>
              <a:t>of </a:t>
            </a:r>
            <a:r>
              <a:rPr lang="en-US" dirty="0" smtClean="0"/>
              <a:t>non-gamers and 31% </a:t>
            </a:r>
            <a:r>
              <a:rPr lang="en-US" dirty="0"/>
              <a:t>of </a:t>
            </a:r>
            <a:r>
              <a:rPr lang="en-US" dirty="0" smtClean="0"/>
              <a:t>gamers</a:t>
            </a:r>
            <a:r>
              <a:rPr lang="en-US" baseline="30000" dirty="0" smtClean="0"/>
              <a:t>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337283" y="5452482"/>
            <a:ext cx="3112094" cy="61175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 smtClean="0"/>
              <a:t>Gamer</a:t>
            </a:r>
            <a:endParaRPr lang="en-US" sz="2600" b="1" dirty="0"/>
          </a:p>
        </p:txBody>
      </p:sp>
      <p:sp>
        <p:nvSpPr>
          <p:cNvPr id="19" name="Rectangle 18"/>
          <p:cNvSpPr/>
          <p:nvPr/>
        </p:nvSpPr>
        <p:spPr>
          <a:xfrm>
            <a:off x="1667079" y="5452482"/>
            <a:ext cx="3112094" cy="611755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 smtClean="0"/>
              <a:t>Non-gamer</a:t>
            </a:r>
            <a:endParaRPr lang="en-US" sz="2600" b="1" dirty="0"/>
          </a:p>
        </p:txBody>
      </p:sp>
      <p:sp>
        <p:nvSpPr>
          <p:cNvPr id="10" name="Rectangle 9"/>
          <p:cNvSpPr/>
          <p:nvPr/>
        </p:nvSpPr>
        <p:spPr>
          <a:xfrm>
            <a:off x="6654276" y="1593790"/>
            <a:ext cx="4876307" cy="1051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“I’d buy Stadia if it allowed me to play something I never could before.”</a:t>
            </a:r>
            <a:endParaRPr lang="en-US" sz="2200" i="1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22027" y="1592923"/>
            <a:ext cx="4878311" cy="1051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“I don’t want to buy a console, PC, or GPU but I’d subscribe to Stadia.”</a:t>
            </a:r>
            <a:endParaRPr lang="en-US" sz="2200" i="1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0" t="4245" r="6441" b="70094"/>
          <a:stretch/>
        </p:blipFill>
        <p:spPr>
          <a:xfrm>
            <a:off x="1757552" y="2609679"/>
            <a:ext cx="2951607" cy="27395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50" t="65312" r="37717" b="9997"/>
          <a:stretch/>
        </p:blipFill>
        <p:spPr>
          <a:xfrm>
            <a:off x="7611034" y="2706929"/>
            <a:ext cx="2666821" cy="2683984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23" name="Rounded Rectangle 22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24" name="Rounded Rectangle 23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25" name="Rounded Rectangle 24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26" name="Rounded Rectangle 25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sp>
        <p:nvSpPr>
          <p:cNvPr id="27" name="Rectangle 26"/>
          <p:cNvSpPr/>
          <p:nvPr/>
        </p:nvSpPr>
        <p:spPr>
          <a:xfrm>
            <a:off x="3223126" y="6358086"/>
            <a:ext cx="93232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1. Study conducted by Inspector Graduates on 33 U.S. </a:t>
            </a:r>
            <a:r>
              <a:rPr lang="en-US" dirty="0" err="1" smtClean="0"/>
              <a:t>Millenials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Google is positioned to capitalize given its strengths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2082154" y="731949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45" name="Rectangle 14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3388463" y="818433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63" name="Rectangle 16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7214977" y="826537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69" name="Rectangle 16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9184337" y="749534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87" name="Rectangle 18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9184319" y="798474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05" name="Rectangle 20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6" name="Rectangle 20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7" name="Rectangle 20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8" name="Rectangle 20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9" name="Rectangle 20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5482571" y="7525147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17" name="Rectangle 21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40" name="Group 239"/>
          <p:cNvGrpSpPr/>
          <p:nvPr/>
        </p:nvGrpSpPr>
        <p:grpSpPr>
          <a:xfrm>
            <a:off x="9184337" y="848956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41" name="Rectangle 24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2" name="Rectangle 24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3" name="Rectangle 24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4" name="Rectangle 24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5" name="Rectangle 24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5482571" y="8489569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53" name="Rectangle 25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4" name="Rectangle 25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5" name="Rectangle 25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6" name="Rectangle 25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7" name="Rectangle 25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1002808" y="839540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65" name="Rectangle 26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6" name="Rectangle 26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7" name="Rectangle 26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8" name="Rectangle 26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6119660" y="777433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77" name="Rectangle 27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8" name="Rectangle 27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0" name="Rectangle 27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1" name="Rectangle 28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7337862" y="801985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89" name="Rectangle 28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0" name="Rectangle 28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1" name="Rectangle 29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2" name="Rectangle 29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3" name="Rectangle 29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7337862" y="850481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95" name="Rectangle 29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6" name="Rectangle 29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7" name="Rectangle 29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8" name="Rectangle 29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9" name="Rectangle 29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323" name="Table 3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281593"/>
              </p:ext>
            </p:extLst>
          </p:nvPr>
        </p:nvGraphicFramePr>
        <p:xfrm>
          <a:off x="899960" y="2003252"/>
          <a:ext cx="10439399" cy="2153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2532"/>
                <a:gridCol w="1905000"/>
                <a:gridCol w="1896534"/>
                <a:gridCol w="1862666"/>
                <a:gridCol w="1862667"/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bg1"/>
                          </a:solidFill>
                        </a:rPr>
                        <a:t>Company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 brand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Server presence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Mobile platform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Next-gen</a:t>
                      </a:r>
                      <a:r>
                        <a:rPr lang="en-US" sz="16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Google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Microsoft + Sony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Nvidia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Shadow, </a:t>
                      </a:r>
                      <a:r>
                        <a:rPr lang="en-US" sz="18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Antstream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etc.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324" name="Group 323"/>
          <p:cNvGrpSpPr/>
          <p:nvPr/>
        </p:nvGrpSpPr>
        <p:grpSpPr>
          <a:xfrm>
            <a:off x="9551420" y="3103267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25" name="Rectangle 32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6" name="Rectangle 32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7" name="Rectangle 32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8" name="Rectangle 32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5840300" y="2572660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31" name="Rectangle 33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4" name="Rectangle 33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5" name="Rectangle 33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9551420" y="257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37" name="Rectangle 33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8" name="Rectangle 33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9" name="Rectangle 33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0" name="Rectangle 33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1" name="Rectangle 34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5840300" y="3560193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43" name="Rectangle 34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4" name="Rectangle 34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5" name="Rectangle 34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6" name="Rectangle 345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47" name="Group 346"/>
          <p:cNvGrpSpPr/>
          <p:nvPr/>
        </p:nvGrpSpPr>
        <p:grpSpPr>
          <a:xfrm>
            <a:off x="7712580" y="308551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48" name="Rectangle 34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9" name="Rectangle 348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0" name="Rectangle 349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1" name="Rectangle 350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3" name="Group 352"/>
          <p:cNvGrpSpPr/>
          <p:nvPr/>
        </p:nvGrpSpPr>
        <p:grpSpPr>
          <a:xfrm>
            <a:off x="9551420" y="359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54" name="Rectangle 35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5" name="Rectangle 35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6" name="Rectangle 35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7" name="Rectangle 35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8" name="Rectangle 35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9" name="Group 358"/>
          <p:cNvGrpSpPr/>
          <p:nvPr/>
        </p:nvGrpSpPr>
        <p:grpSpPr>
          <a:xfrm>
            <a:off x="7705455" y="257266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60" name="Rectangle 35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1" name="Rectangle 36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2" name="Rectangle 36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3" name="Rectangle 36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4" name="Rectangle 36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65" name="Group 364"/>
          <p:cNvGrpSpPr/>
          <p:nvPr/>
        </p:nvGrpSpPr>
        <p:grpSpPr>
          <a:xfrm>
            <a:off x="3931356" y="304391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66" name="Rectangle 365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7" name="Rectangle 366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8" name="Rectangle 367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9" name="Rectangle 368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0" name="Rectangle 369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71" name="Group 370"/>
          <p:cNvGrpSpPr/>
          <p:nvPr/>
        </p:nvGrpSpPr>
        <p:grpSpPr>
          <a:xfrm>
            <a:off x="3916405" y="3548976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72" name="Rectangle 37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3" name="Rectangle 372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4" name="Rectangle 37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5" name="Rectangle 37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6" name="Rectangle 375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3931356" y="257018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78" name="Rectangle 37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79" name="Rectangle 378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80" name="Rectangle 379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81" name="Rectangle 380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82" name="Rectangle 38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83" name="Rectangle 382"/>
          <p:cNvSpPr/>
          <p:nvPr/>
        </p:nvSpPr>
        <p:spPr bwMode="auto">
          <a:xfrm>
            <a:off x="6519575" y="2572659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84" name="Rectangle 383"/>
          <p:cNvSpPr/>
          <p:nvPr/>
        </p:nvSpPr>
        <p:spPr bwMode="auto">
          <a:xfrm>
            <a:off x="6857793" y="257018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85" name="Rectangle 384"/>
          <p:cNvSpPr/>
          <p:nvPr/>
        </p:nvSpPr>
        <p:spPr bwMode="auto">
          <a:xfrm>
            <a:off x="7203658" y="2570182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86" name="Rectangle 385"/>
          <p:cNvSpPr/>
          <p:nvPr/>
        </p:nvSpPr>
        <p:spPr bwMode="auto">
          <a:xfrm>
            <a:off x="9075507" y="2572660"/>
            <a:ext cx="325753" cy="359451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grpSp>
        <p:nvGrpSpPr>
          <p:cNvPr id="387" name="Group 386"/>
          <p:cNvGrpSpPr/>
          <p:nvPr/>
        </p:nvGrpSpPr>
        <p:grpSpPr>
          <a:xfrm>
            <a:off x="7697591" y="3581224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88" name="Rectangle 38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89" name="Rectangle 388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0" name="Rectangle 389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1" name="Rectangle 390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2" name="Rectangle 39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93" name="Group 392"/>
          <p:cNvGrpSpPr/>
          <p:nvPr/>
        </p:nvGrpSpPr>
        <p:grpSpPr>
          <a:xfrm>
            <a:off x="5823317" y="3057792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94" name="Rectangle 39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5" name="Rectangle 39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6" name="Rectangle 39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7" name="Rectangle 39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8" name="Rectangle 39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99" name="Rectangle 398"/>
          <p:cNvSpPr/>
          <p:nvPr/>
        </p:nvSpPr>
        <p:spPr bwMode="auto">
          <a:xfrm>
            <a:off x="6502592" y="305779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00" name="Rectangle 399"/>
          <p:cNvSpPr/>
          <p:nvPr/>
        </p:nvSpPr>
        <p:spPr bwMode="auto">
          <a:xfrm>
            <a:off x="6840810" y="3055313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01" name="Rectangle 400"/>
          <p:cNvSpPr/>
          <p:nvPr/>
        </p:nvSpPr>
        <p:spPr bwMode="auto">
          <a:xfrm>
            <a:off x="7186675" y="3055314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02" name="Rectangle 401"/>
          <p:cNvSpPr/>
          <p:nvPr/>
        </p:nvSpPr>
        <p:spPr bwMode="auto">
          <a:xfrm>
            <a:off x="6181356" y="3560193"/>
            <a:ext cx="325753" cy="359451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03" name="Frame 402"/>
          <p:cNvSpPr/>
          <p:nvPr/>
        </p:nvSpPr>
        <p:spPr>
          <a:xfrm>
            <a:off x="3735049" y="1919861"/>
            <a:ext cx="2068165" cy="2322956"/>
          </a:xfrm>
          <a:prstGeom prst="frame">
            <a:avLst>
              <a:gd name="adj1" fmla="val 41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4" name="Rounded Rectangle 403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405" name="Rounded Rectangle 404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406" name="Rounded Rectangle 405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407" name="Rounded Rectangle 406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408" name="Rounded Rectangle 407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13145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Google is positioned to capitalize given its strengths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2082154" y="731949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45" name="Rectangle 14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3388463" y="818433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63" name="Rectangle 16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7214977" y="826537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69" name="Rectangle 16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9184337" y="749534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87" name="Rectangle 18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9184319" y="798474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05" name="Rectangle 20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6" name="Rectangle 20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7" name="Rectangle 20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8" name="Rectangle 20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9" name="Rectangle 20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5482571" y="7525147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17" name="Rectangle 21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40" name="Group 239"/>
          <p:cNvGrpSpPr/>
          <p:nvPr/>
        </p:nvGrpSpPr>
        <p:grpSpPr>
          <a:xfrm>
            <a:off x="9184337" y="848956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41" name="Rectangle 24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2" name="Rectangle 24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3" name="Rectangle 24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4" name="Rectangle 24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5" name="Rectangle 24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5482571" y="8489569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53" name="Rectangle 25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4" name="Rectangle 25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5" name="Rectangle 25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6" name="Rectangle 25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7" name="Rectangle 25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1002808" y="839540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65" name="Rectangle 26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6" name="Rectangle 26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7" name="Rectangle 26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8" name="Rectangle 26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6119660" y="777433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77" name="Rectangle 27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8" name="Rectangle 27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0" name="Rectangle 27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1" name="Rectangle 28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7337862" y="801985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89" name="Rectangle 28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0" name="Rectangle 28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1" name="Rectangle 29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2" name="Rectangle 29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3" name="Rectangle 29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7337862" y="850481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95" name="Rectangle 29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6" name="Rectangle 29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7" name="Rectangle 29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8" name="Rectangle 29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9" name="Rectangle 29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90" r="19825"/>
          <a:stretch/>
        </p:blipFill>
        <p:spPr>
          <a:xfrm>
            <a:off x="1855877" y="4323629"/>
            <a:ext cx="4266448" cy="226104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>
            <a:softEdge rad="0"/>
          </a:effectLst>
        </p:spPr>
      </p:pic>
      <p:graphicFrame>
        <p:nvGraphicFramePr>
          <p:cNvPr id="157" name="Table 1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892087"/>
              </p:ext>
            </p:extLst>
          </p:nvPr>
        </p:nvGraphicFramePr>
        <p:xfrm>
          <a:off x="899960" y="2003252"/>
          <a:ext cx="10439399" cy="2153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2532"/>
                <a:gridCol w="1905000"/>
                <a:gridCol w="1896534"/>
                <a:gridCol w="1862666"/>
                <a:gridCol w="1862667"/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bg1"/>
                          </a:solidFill>
                        </a:rPr>
                        <a:t>Company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 brand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Server presence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Mobile platform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Next-gen</a:t>
                      </a:r>
                      <a:r>
                        <a:rPr lang="en-US" sz="16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Google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Microsoft + Sony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Nvidia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Shadow, </a:t>
                      </a:r>
                      <a:r>
                        <a:rPr lang="en-US" sz="18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Antstream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etc.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158" name="Group 157"/>
          <p:cNvGrpSpPr/>
          <p:nvPr/>
        </p:nvGrpSpPr>
        <p:grpSpPr>
          <a:xfrm>
            <a:off x="9551420" y="3103267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59" name="Rectangle 15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0" name="Rectangle 15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1" name="Rectangle 16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0" name="Rectangle 179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840300" y="2572660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182" name="Rectangle 18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5" name="Rectangle 18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2" name="Rectangle 19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9551420" y="257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94" name="Rectangle 19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6" name="Rectangle 19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7" name="Rectangle 19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0" name="Rectangle 209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1" name="Group 210"/>
          <p:cNvGrpSpPr/>
          <p:nvPr/>
        </p:nvGrpSpPr>
        <p:grpSpPr>
          <a:xfrm>
            <a:off x="5840300" y="3560193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212" name="Rectangle 21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3" name="Rectangle 21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4" name="Rectangle 21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5" name="Rectangle 21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7712580" y="308551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29" name="Rectangle 22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0" name="Rectangle 22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1" name="Rectangle 23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2" name="Rectangle 23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3" name="Rectangle 23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46" name="Group 245"/>
          <p:cNvGrpSpPr/>
          <p:nvPr/>
        </p:nvGrpSpPr>
        <p:grpSpPr>
          <a:xfrm>
            <a:off x="9551420" y="359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47" name="Rectangle 24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8" name="Rectangle 24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9" name="Rectangle 24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0" name="Rectangle 24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1" name="Rectangle 25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01" name="Group 300"/>
          <p:cNvGrpSpPr/>
          <p:nvPr/>
        </p:nvGrpSpPr>
        <p:grpSpPr>
          <a:xfrm>
            <a:off x="7705455" y="257266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12" name="Rectangle 31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3" name="Rectangle 322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4" name="Rectangle 32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5" name="Rectangle 32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6" name="Rectangle 325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3931356" y="304391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28" name="Rectangle 32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1" name="Rectangle 330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3" name="Group 332"/>
          <p:cNvGrpSpPr/>
          <p:nvPr/>
        </p:nvGrpSpPr>
        <p:grpSpPr>
          <a:xfrm>
            <a:off x="3916405" y="3548976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34" name="Rectangle 33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5" name="Rectangle 33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6" name="Rectangle 33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7" name="Rectangle 33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8" name="Rectangle 33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9" name="Group 338"/>
          <p:cNvGrpSpPr/>
          <p:nvPr/>
        </p:nvGrpSpPr>
        <p:grpSpPr>
          <a:xfrm>
            <a:off x="3931356" y="257018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40" name="Rectangle 33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1" name="Rectangle 34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2" name="Rectangle 34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3" name="Rectangle 34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4" name="Rectangle 34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45" name="Rectangle 344"/>
          <p:cNvSpPr/>
          <p:nvPr/>
        </p:nvSpPr>
        <p:spPr bwMode="auto">
          <a:xfrm>
            <a:off x="6519575" y="2572659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46" name="Rectangle 345"/>
          <p:cNvSpPr/>
          <p:nvPr/>
        </p:nvSpPr>
        <p:spPr bwMode="auto">
          <a:xfrm>
            <a:off x="6857793" y="257018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47" name="Rectangle 346"/>
          <p:cNvSpPr/>
          <p:nvPr/>
        </p:nvSpPr>
        <p:spPr bwMode="auto">
          <a:xfrm>
            <a:off x="7203658" y="2570182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48" name="Rectangle 347"/>
          <p:cNvSpPr/>
          <p:nvPr/>
        </p:nvSpPr>
        <p:spPr bwMode="auto">
          <a:xfrm>
            <a:off x="9075507" y="2572660"/>
            <a:ext cx="325753" cy="359451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grpSp>
        <p:nvGrpSpPr>
          <p:cNvPr id="349" name="Group 348"/>
          <p:cNvGrpSpPr/>
          <p:nvPr/>
        </p:nvGrpSpPr>
        <p:grpSpPr>
          <a:xfrm>
            <a:off x="7697591" y="3581224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50" name="Rectangle 34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1" name="Rectangle 35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3" name="Rectangle 35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4" name="Rectangle 35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5" name="Group 354"/>
          <p:cNvGrpSpPr/>
          <p:nvPr/>
        </p:nvGrpSpPr>
        <p:grpSpPr>
          <a:xfrm>
            <a:off x="5823317" y="3057792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56" name="Rectangle 355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7" name="Rectangle 356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8" name="Rectangle 357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9" name="Rectangle 358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0" name="Rectangle 359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61" name="Rectangle 360"/>
          <p:cNvSpPr/>
          <p:nvPr/>
        </p:nvSpPr>
        <p:spPr bwMode="auto">
          <a:xfrm>
            <a:off x="6502592" y="305779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2" name="Rectangle 361"/>
          <p:cNvSpPr/>
          <p:nvPr/>
        </p:nvSpPr>
        <p:spPr bwMode="auto">
          <a:xfrm>
            <a:off x="6840810" y="3055313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3" name="Rectangle 362"/>
          <p:cNvSpPr/>
          <p:nvPr/>
        </p:nvSpPr>
        <p:spPr bwMode="auto">
          <a:xfrm>
            <a:off x="7186675" y="3055314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4" name="Rectangle 363"/>
          <p:cNvSpPr/>
          <p:nvPr/>
        </p:nvSpPr>
        <p:spPr bwMode="auto">
          <a:xfrm>
            <a:off x="6181356" y="3560193"/>
            <a:ext cx="325753" cy="359451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86193" y="4617684"/>
            <a:ext cx="60210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b="1" dirty="0" smtClean="0">
                <a:solidFill>
                  <a:srgbClr val="308DFD"/>
                </a:solidFill>
                <a:ea typeface="Roboto Black" charset="0"/>
                <a:cs typeface="Roboto Black" charset="0"/>
              </a:rPr>
              <a:t>134 </a:t>
            </a:r>
            <a:r>
              <a:rPr lang="en-US" sz="3500" b="1" dirty="0" smtClean="0">
                <a:solidFill>
                  <a:srgbClr val="308DFD"/>
                </a:solidFill>
                <a:ea typeface="Roboto Black" charset="0"/>
                <a:cs typeface="Roboto Black" charset="0"/>
              </a:rPr>
              <a:t>Points of Presence </a:t>
            </a:r>
            <a:r>
              <a:rPr lang="en-US" sz="2000" b="1" dirty="0" smtClean="0">
                <a:solidFill>
                  <a:srgbClr val="308DFD"/>
                </a:solidFill>
                <a:ea typeface="Roboto Black" charset="0"/>
                <a:cs typeface="Roboto Black" charset="0"/>
              </a:rPr>
              <a:t>[2]</a:t>
            </a:r>
            <a:endParaRPr lang="en-US" sz="2000" b="1" dirty="0">
              <a:solidFill>
                <a:srgbClr val="308DFD"/>
              </a:solidFill>
              <a:ea typeface="Roboto Black" charset="0"/>
              <a:cs typeface="Roboto Black" charset="0"/>
            </a:endParaRPr>
          </a:p>
        </p:txBody>
      </p:sp>
      <p:sp>
        <p:nvSpPr>
          <p:cNvPr id="4" name="Frame 3"/>
          <p:cNvSpPr/>
          <p:nvPr/>
        </p:nvSpPr>
        <p:spPr>
          <a:xfrm>
            <a:off x="5654834" y="1917444"/>
            <a:ext cx="2008782" cy="2322956"/>
          </a:xfrm>
          <a:prstGeom prst="frame">
            <a:avLst>
              <a:gd name="adj1" fmla="val 4100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65" name="Rounded Rectangle 364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366" name="Rounded Rectangle 365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367" name="Rounded Rectangle 366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368" name="Rounded Rectangle 367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369" name="Rounded Rectangle 368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49677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Google is positioned to capitalize given its strengths</a:t>
            </a:r>
            <a:endParaRPr lang="en-US" dirty="0"/>
          </a:p>
        </p:txBody>
      </p:sp>
      <p:grpSp>
        <p:nvGrpSpPr>
          <p:cNvPr id="144" name="Group 143"/>
          <p:cNvGrpSpPr/>
          <p:nvPr/>
        </p:nvGrpSpPr>
        <p:grpSpPr>
          <a:xfrm>
            <a:off x="2082154" y="731949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45" name="Rectangle 14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3388463" y="818433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63" name="Rectangle 16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7214977" y="826537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69" name="Rectangle 16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9184337" y="749534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87" name="Rectangle 18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9184319" y="798474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05" name="Rectangle 20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6" name="Rectangle 20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7" name="Rectangle 20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8" name="Rectangle 20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9" name="Rectangle 20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5482571" y="7525147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17" name="Rectangle 21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40" name="Group 239"/>
          <p:cNvGrpSpPr/>
          <p:nvPr/>
        </p:nvGrpSpPr>
        <p:grpSpPr>
          <a:xfrm>
            <a:off x="9184337" y="848956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41" name="Rectangle 24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2" name="Rectangle 24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3" name="Rectangle 24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4" name="Rectangle 24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5" name="Rectangle 24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5482571" y="8489569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53" name="Rectangle 25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4" name="Rectangle 25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5" name="Rectangle 25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6" name="Rectangle 25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7" name="Rectangle 25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1002808" y="839540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65" name="Rectangle 26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6" name="Rectangle 26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7" name="Rectangle 26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8" name="Rectangle 26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6119660" y="777433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77" name="Rectangle 27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8" name="Rectangle 27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0" name="Rectangle 27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1" name="Rectangle 28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7337862" y="801985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89" name="Rectangle 28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0" name="Rectangle 28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1" name="Rectangle 29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2" name="Rectangle 29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3" name="Rectangle 29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7337862" y="850481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95" name="Rectangle 29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6" name="Rectangle 29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7" name="Rectangle 29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8" name="Rectangle 29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9" name="Rectangle 29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41" t="25922" r="35433" b="25334"/>
          <a:stretch/>
        </p:blipFill>
        <p:spPr>
          <a:xfrm>
            <a:off x="4429760" y="4630659"/>
            <a:ext cx="1410540" cy="1528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0" t="7067" r="10852" b="7999"/>
          <a:stretch/>
        </p:blipFill>
        <p:spPr>
          <a:xfrm>
            <a:off x="6068985" y="4574162"/>
            <a:ext cx="1442917" cy="1558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074" y="4548113"/>
            <a:ext cx="1378904" cy="1618714"/>
          </a:xfrm>
          <a:prstGeom prst="rect">
            <a:avLst/>
          </a:prstGeom>
        </p:spPr>
      </p:pic>
      <p:graphicFrame>
        <p:nvGraphicFramePr>
          <p:cNvPr id="161" name="Table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52062"/>
              </p:ext>
            </p:extLst>
          </p:nvPr>
        </p:nvGraphicFramePr>
        <p:xfrm>
          <a:off x="899960" y="2003252"/>
          <a:ext cx="10439399" cy="2153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2532"/>
                <a:gridCol w="1905000"/>
                <a:gridCol w="1896534"/>
                <a:gridCol w="1862666"/>
                <a:gridCol w="1862667"/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bg1"/>
                          </a:solidFill>
                        </a:rPr>
                        <a:t>Keyword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 brand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Server presence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Mobile platform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Next-gen</a:t>
                      </a:r>
                      <a:r>
                        <a:rPr lang="en-US" sz="16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Google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Microsoft + Sony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Nvidia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Shadow, </a:t>
                      </a:r>
                      <a:r>
                        <a:rPr lang="en-US" sz="18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Antstream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etc.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176" name="Group 175"/>
          <p:cNvGrpSpPr/>
          <p:nvPr/>
        </p:nvGrpSpPr>
        <p:grpSpPr>
          <a:xfrm>
            <a:off x="9551420" y="3103267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5840300" y="2572660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6" name="Rectangle 195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97" name="Group 196"/>
          <p:cNvGrpSpPr/>
          <p:nvPr/>
        </p:nvGrpSpPr>
        <p:grpSpPr>
          <a:xfrm>
            <a:off x="9551420" y="257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10" name="Rectangle 20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1" name="Rectangle 21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2" name="Rectangle 21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3" name="Rectangle 21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4" name="Rectangle 21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5" name="Group 214"/>
          <p:cNvGrpSpPr/>
          <p:nvPr/>
        </p:nvGrpSpPr>
        <p:grpSpPr>
          <a:xfrm>
            <a:off x="5840300" y="3560193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228" name="Rectangle 22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9" name="Rectangle 22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0" name="Rectangle 22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1" name="Rectangle 23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32" name="Group 231"/>
          <p:cNvGrpSpPr/>
          <p:nvPr/>
        </p:nvGrpSpPr>
        <p:grpSpPr>
          <a:xfrm>
            <a:off x="7712580" y="308551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33" name="Rectangle 23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6" name="Rectangle 24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7" name="Rectangle 24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8" name="Rectangle 24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9" name="Rectangle 24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0" name="Group 249"/>
          <p:cNvGrpSpPr/>
          <p:nvPr/>
        </p:nvGrpSpPr>
        <p:grpSpPr>
          <a:xfrm>
            <a:off x="9551420" y="359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51" name="Rectangle 25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01" name="Rectangle 30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2" name="Rectangle 31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3" name="Rectangle 32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4" name="Rectangle 32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7705455" y="257266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26" name="Rectangle 325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7" name="Rectangle 326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8" name="Rectangle 327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3931356" y="304391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32" name="Rectangle 331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4" name="Rectangle 333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5" name="Rectangle 334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6" name="Rectangle 335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3916405" y="3548976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38" name="Rectangle 337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39" name="Rectangle 338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0" name="Rectangle 339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1" name="Rectangle 340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2" name="Rectangle 341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43" name="Group 342"/>
          <p:cNvGrpSpPr/>
          <p:nvPr/>
        </p:nvGrpSpPr>
        <p:grpSpPr>
          <a:xfrm>
            <a:off x="3931356" y="257018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344" name="Rectangle 34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5" name="Rectangle 34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6" name="Rectangle 34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7" name="Rectangle 34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48" name="Rectangle 34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49" name="Rectangle 348"/>
          <p:cNvSpPr/>
          <p:nvPr/>
        </p:nvSpPr>
        <p:spPr bwMode="auto">
          <a:xfrm>
            <a:off x="6519575" y="2572659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50" name="Rectangle 349"/>
          <p:cNvSpPr/>
          <p:nvPr/>
        </p:nvSpPr>
        <p:spPr bwMode="auto">
          <a:xfrm>
            <a:off x="6857793" y="257018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51" name="Rectangle 350"/>
          <p:cNvSpPr/>
          <p:nvPr/>
        </p:nvSpPr>
        <p:spPr bwMode="auto">
          <a:xfrm>
            <a:off x="7203658" y="2570182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52" name="Rectangle 351"/>
          <p:cNvSpPr/>
          <p:nvPr/>
        </p:nvSpPr>
        <p:spPr bwMode="auto">
          <a:xfrm>
            <a:off x="9075507" y="2572660"/>
            <a:ext cx="325753" cy="359451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grpSp>
        <p:nvGrpSpPr>
          <p:cNvPr id="353" name="Group 352"/>
          <p:cNvGrpSpPr/>
          <p:nvPr/>
        </p:nvGrpSpPr>
        <p:grpSpPr>
          <a:xfrm>
            <a:off x="7697591" y="3581224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54" name="Rectangle 35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5" name="Rectangle 35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6" name="Rectangle 35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7" name="Rectangle 35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58" name="Rectangle 35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9" name="Group 358"/>
          <p:cNvGrpSpPr/>
          <p:nvPr/>
        </p:nvGrpSpPr>
        <p:grpSpPr>
          <a:xfrm>
            <a:off x="5823317" y="3057792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60" name="Rectangle 359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1" name="Rectangle 360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2" name="Rectangle 361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3" name="Rectangle 362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64" name="Rectangle 363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65" name="Rectangle 364"/>
          <p:cNvSpPr/>
          <p:nvPr/>
        </p:nvSpPr>
        <p:spPr bwMode="auto">
          <a:xfrm>
            <a:off x="6502592" y="305779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6" name="Rectangle 365"/>
          <p:cNvSpPr/>
          <p:nvPr/>
        </p:nvSpPr>
        <p:spPr bwMode="auto">
          <a:xfrm>
            <a:off x="6840810" y="3055313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7" name="Rectangle 366"/>
          <p:cNvSpPr/>
          <p:nvPr/>
        </p:nvSpPr>
        <p:spPr bwMode="auto">
          <a:xfrm>
            <a:off x="7186675" y="3055314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8" name="Rectangle 367"/>
          <p:cNvSpPr/>
          <p:nvPr/>
        </p:nvSpPr>
        <p:spPr bwMode="auto">
          <a:xfrm>
            <a:off x="6181356" y="3560193"/>
            <a:ext cx="325753" cy="359451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69" name="Frame 368"/>
          <p:cNvSpPr/>
          <p:nvPr/>
        </p:nvSpPr>
        <p:spPr>
          <a:xfrm>
            <a:off x="7527333" y="1918733"/>
            <a:ext cx="2008782" cy="2322956"/>
          </a:xfrm>
          <a:prstGeom prst="frame">
            <a:avLst>
              <a:gd name="adj1" fmla="val 41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70" name="Rounded Rectangle 369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371" name="Rounded Rectangle 370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372" name="Rounded Rectangle 371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373" name="Rounded Rectangle 372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374" name="Rounded Rectangle 373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  <p:pic>
        <p:nvPicPr>
          <p:cNvPr id="1026" name="Picture 2" descr="mage result for pixel 3 phon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5729" y="4630659"/>
            <a:ext cx="1502128" cy="150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03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Google is positioned to capitalize given its strengths</a:t>
            </a:r>
            <a:endParaRPr lang="en-US" dirty="0"/>
          </a:p>
        </p:txBody>
      </p:sp>
      <p:graphicFrame>
        <p:nvGraphicFramePr>
          <p:cNvPr id="131" name="Table 1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00666"/>
              </p:ext>
            </p:extLst>
          </p:nvPr>
        </p:nvGraphicFramePr>
        <p:xfrm>
          <a:off x="899960" y="2003252"/>
          <a:ext cx="10439399" cy="2153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2532"/>
                <a:gridCol w="1905000"/>
                <a:gridCol w="1896534"/>
                <a:gridCol w="1862666"/>
                <a:gridCol w="1862667"/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chemeClr val="bg1"/>
                          </a:solidFill>
                        </a:rPr>
                        <a:t>Keyword</a:t>
                      </a:r>
                      <a:endParaRPr lang="en-US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Gaming brand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Server presence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Mobile platform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</a:rPr>
                        <a:t>Next-gen gaming</a:t>
                      </a:r>
                      <a:endParaRPr lang="en-US" sz="16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Google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Microsoft + Sony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94453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Nvidia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Shadow, </a:t>
                      </a:r>
                      <a:r>
                        <a:rPr lang="en-US" sz="1800" baseline="0" dirty="0" err="1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Antstream</a:t>
                      </a:r>
                      <a:r>
                        <a:rPr lang="en-US" sz="18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etc.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132" name="Group 131"/>
          <p:cNvGrpSpPr/>
          <p:nvPr/>
        </p:nvGrpSpPr>
        <p:grpSpPr>
          <a:xfrm>
            <a:off x="9551420" y="3103267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33" name="Rectangle 13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36" name="Rectangle 13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37" name="Rectangle 13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5840300" y="2572660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139" name="Rectangle 13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2" name="Rectangle 14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3" name="Rectangle 14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2082154" y="731949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45" name="Rectangle 14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9551420" y="257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51" name="Rectangle 15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54" name="Rectangle 15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55" name="Rectangle 15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3388463" y="818433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63" name="Rectangle 16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7214977" y="826537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69" name="Rectangle 16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5840300" y="3560193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175" name="Rectangle 17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79" name="Rectangle 17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9184337" y="749534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187" name="Rectangle 18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98" name="Group 197"/>
          <p:cNvGrpSpPr/>
          <p:nvPr/>
        </p:nvGrpSpPr>
        <p:grpSpPr>
          <a:xfrm>
            <a:off x="7712580" y="3085513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199" name="Rectangle 19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2" name="Rectangle 20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3" name="Rectangle 20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04" name="Group 203"/>
          <p:cNvGrpSpPr/>
          <p:nvPr/>
        </p:nvGrpSpPr>
        <p:grpSpPr>
          <a:xfrm>
            <a:off x="9184319" y="798474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05" name="Rectangle 20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6" name="Rectangle 20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7" name="Rectangle 20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8" name="Rectangle 20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09" name="Rectangle 20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5482571" y="7525147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17" name="Rectangle 21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22" name="Group 221"/>
          <p:cNvGrpSpPr/>
          <p:nvPr/>
        </p:nvGrpSpPr>
        <p:grpSpPr>
          <a:xfrm>
            <a:off x="9551420" y="3592660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23" name="Rectangle 22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4" name="Rectangle 22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5" name="Rectangle 22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6" name="Rectangle 22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27" name="Rectangle 22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7705455" y="2572660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35" name="Rectangle 23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6" name="Rectangle 23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7" name="Rectangle 23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8" name="Rectangle 23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39" name="Rectangle 23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40" name="Group 239"/>
          <p:cNvGrpSpPr/>
          <p:nvPr/>
        </p:nvGrpSpPr>
        <p:grpSpPr>
          <a:xfrm>
            <a:off x="9184337" y="848956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41" name="Rectangle 24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2" name="Rectangle 24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3" name="Rectangle 24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4" name="Rectangle 24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45" name="Rectangle 24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5482571" y="8489569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253" name="Rectangle 25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4" name="Rectangle 25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5" name="Rectangle 25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6" name="Rectangle 25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57" name="Rectangle 25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58" name="Group 257"/>
          <p:cNvGrpSpPr/>
          <p:nvPr/>
        </p:nvGrpSpPr>
        <p:grpSpPr>
          <a:xfrm>
            <a:off x="3931356" y="304391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59" name="Rectangle 25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0" name="Rectangle 25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1" name="Rectangle 26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2" name="Rectangle 26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3" name="Rectangle 26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64" name="Group 263"/>
          <p:cNvGrpSpPr/>
          <p:nvPr/>
        </p:nvGrpSpPr>
        <p:grpSpPr>
          <a:xfrm>
            <a:off x="1002808" y="839540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65" name="Rectangle 26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6" name="Rectangle 26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7" name="Rectangle 26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8" name="Rectangle 26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69" name="Rectangle 26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70" name="Group 269"/>
          <p:cNvGrpSpPr/>
          <p:nvPr/>
        </p:nvGrpSpPr>
        <p:grpSpPr>
          <a:xfrm>
            <a:off x="3916405" y="3548976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71" name="Rectangle 270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2" name="Rectangle 271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3" name="Rectangle 272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4" name="Rectangle 273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5" name="Rectangle 274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76" name="Group 275"/>
          <p:cNvGrpSpPr/>
          <p:nvPr/>
        </p:nvGrpSpPr>
        <p:grpSpPr>
          <a:xfrm>
            <a:off x="6119660" y="777433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77" name="Rectangle 27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8" name="Rectangle 27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79" name="Rectangle 27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0" name="Rectangle 27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1" name="Rectangle 28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82" name="Group 281"/>
          <p:cNvGrpSpPr/>
          <p:nvPr/>
        </p:nvGrpSpPr>
        <p:grpSpPr>
          <a:xfrm>
            <a:off x="3931356" y="2570181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83" name="Rectangle 282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solidFill>
              <a:schemeClr val="accent5"/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4" name="Rectangle 283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5" name="Rectangle 284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6" name="Rectangle 285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87" name="Rectangle 286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7337862" y="8019858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89" name="Rectangle 288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0" name="Rectangle 289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1" name="Rectangle 290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2" name="Rectangle 291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3" name="Rectangle 292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7337862" y="8504819"/>
            <a:ext cx="1689981" cy="359451"/>
            <a:chOff x="6019800" y="1200150"/>
            <a:chExt cx="1545745" cy="297951"/>
          </a:xfrm>
          <a:solidFill>
            <a:schemeClr val="accent3"/>
          </a:solidFill>
        </p:grpSpPr>
        <p:sp>
          <p:nvSpPr>
            <p:cNvPr id="295" name="Rectangle 294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6" name="Rectangle 295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7" name="Rectangle 296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8" name="Rectangle 297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299" name="Rectangle 298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02" name="Rectangle 301"/>
          <p:cNvSpPr/>
          <p:nvPr/>
        </p:nvSpPr>
        <p:spPr bwMode="auto">
          <a:xfrm>
            <a:off x="6519575" y="2572659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03" name="Rectangle 302"/>
          <p:cNvSpPr/>
          <p:nvPr/>
        </p:nvSpPr>
        <p:spPr bwMode="auto">
          <a:xfrm>
            <a:off x="6857793" y="257018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04" name="Rectangle 303"/>
          <p:cNvSpPr/>
          <p:nvPr/>
        </p:nvSpPr>
        <p:spPr bwMode="auto">
          <a:xfrm>
            <a:off x="7203658" y="2570182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05" name="Rectangle 304"/>
          <p:cNvSpPr/>
          <p:nvPr/>
        </p:nvSpPr>
        <p:spPr bwMode="auto">
          <a:xfrm>
            <a:off x="9075507" y="2572660"/>
            <a:ext cx="325753" cy="359451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grpSp>
        <p:nvGrpSpPr>
          <p:cNvPr id="306" name="Group 305"/>
          <p:cNvGrpSpPr/>
          <p:nvPr/>
        </p:nvGrpSpPr>
        <p:grpSpPr>
          <a:xfrm>
            <a:off x="7697591" y="3581224"/>
            <a:ext cx="1689981" cy="359451"/>
            <a:chOff x="6019800" y="1200150"/>
            <a:chExt cx="1545745" cy="297951"/>
          </a:xfrm>
          <a:solidFill>
            <a:schemeClr val="accent1"/>
          </a:solidFill>
        </p:grpSpPr>
        <p:sp>
          <p:nvSpPr>
            <p:cNvPr id="307" name="Rectangle 306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08" name="Rectangle 307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09" name="Rectangle 308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0" name="Rectangle 309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823317" y="3057792"/>
            <a:ext cx="1689981" cy="359451"/>
            <a:chOff x="6019800" y="1200150"/>
            <a:chExt cx="1545745" cy="297951"/>
          </a:xfrm>
          <a:solidFill>
            <a:schemeClr val="accent2"/>
          </a:solidFill>
        </p:grpSpPr>
        <p:sp>
          <p:nvSpPr>
            <p:cNvPr id="314" name="Rectangle 313"/>
            <p:cNvSpPr/>
            <p:nvPr/>
          </p:nvSpPr>
          <p:spPr bwMode="auto">
            <a:xfrm>
              <a:off x="6019800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6331749" y="1200150"/>
              <a:ext cx="297951" cy="297951"/>
            </a:xfrm>
            <a:prstGeom prst="rect">
              <a:avLst/>
            </a:prstGeom>
            <a:grpFill/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6" name="Rectangle 315"/>
            <p:cNvSpPr/>
            <p:nvPr/>
          </p:nvSpPr>
          <p:spPr bwMode="auto">
            <a:xfrm>
              <a:off x="6643698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7" name="Rectangle 316"/>
            <p:cNvSpPr/>
            <p:nvPr/>
          </p:nvSpPr>
          <p:spPr bwMode="auto">
            <a:xfrm>
              <a:off x="6955647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8" name="Rectangle 317"/>
            <p:cNvSpPr/>
            <p:nvPr/>
          </p:nvSpPr>
          <p:spPr bwMode="auto">
            <a:xfrm>
              <a:off x="7267594" y="1200150"/>
              <a:ext cx="297951" cy="29795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vert="horz" wrap="none" lIns="0" tIns="0" rIns="0" bIns="0" numCol="1" rtlCol="0" anchor="ctr" anchorCtr="1" compatLnSpc="1">
              <a:prstTxWarp prst="textNoShape">
                <a:avLst/>
              </a:prstTxWarp>
            </a:bodyPr>
            <a:lstStyle/>
            <a:p>
              <a:pPr algn="ctr"/>
              <a:endParaRPr lang="en-US" sz="1600" b="1">
                <a:solidFill>
                  <a:schemeClr val="bg1"/>
                </a:solidFill>
              </a:endParaRPr>
            </a:p>
          </p:txBody>
        </p:sp>
      </p:grpSp>
      <p:sp>
        <p:nvSpPr>
          <p:cNvPr id="319" name="Rectangle 318"/>
          <p:cNvSpPr/>
          <p:nvPr/>
        </p:nvSpPr>
        <p:spPr bwMode="auto">
          <a:xfrm>
            <a:off x="6502592" y="3057791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20" name="Rectangle 319"/>
          <p:cNvSpPr/>
          <p:nvPr/>
        </p:nvSpPr>
        <p:spPr bwMode="auto">
          <a:xfrm>
            <a:off x="6840810" y="3055313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21" name="Rectangle 320"/>
          <p:cNvSpPr/>
          <p:nvPr/>
        </p:nvSpPr>
        <p:spPr bwMode="auto">
          <a:xfrm>
            <a:off x="7186675" y="3055314"/>
            <a:ext cx="325753" cy="359451"/>
          </a:xfrm>
          <a:prstGeom prst="rect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22" name="Rectangle 321"/>
          <p:cNvSpPr/>
          <p:nvPr/>
        </p:nvSpPr>
        <p:spPr bwMode="auto">
          <a:xfrm>
            <a:off x="6181356" y="3560193"/>
            <a:ext cx="325753" cy="359451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>
            <a:noFill/>
            <a:round/>
            <a:headEnd/>
            <a:tailEnd/>
          </a:ln>
        </p:spPr>
        <p:txBody>
          <a:bodyPr vert="horz" wrap="none" lIns="0" tIns="0" rIns="0" bIns="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430" y="3990619"/>
            <a:ext cx="5967357" cy="3356638"/>
          </a:xfrm>
          <a:prstGeom prst="rect">
            <a:avLst/>
          </a:prstGeom>
        </p:spPr>
      </p:pic>
      <p:sp>
        <p:nvSpPr>
          <p:cNvPr id="161" name="Frame 160"/>
          <p:cNvSpPr/>
          <p:nvPr/>
        </p:nvSpPr>
        <p:spPr>
          <a:xfrm>
            <a:off x="9412501" y="1918733"/>
            <a:ext cx="2008782" cy="2322956"/>
          </a:xfrm>
          <a:prstGeom prst="frame">
            <a:avLst>
              <a:gd name="adj1" fmla="val 4100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6" name="Rounded Rectangle 175"/>
          <p:cNvSpPr/>
          <p:nvPr/>
        </p:nvSpPr>
        <p:spPr>
          <a:xfrm flipH="1">
            <a:off x="1197864" y="1020338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b="1" dirty="0" smtClean="0"/>
              <a:t>Cloud gaming</a:t>
            </a:r>
            <a:endParaRPr lang="en-US" sz="1400" b="1" dirty="0"/>
          </a:p>
        </p:txBody>
      </p:sp>
      <p:sp>
        <p:nvSpPr>
          <p:cNvPr id="180" name="Rounded Rectangle 179"/>
          <p:cNvSpPr/>
          <p:nvPr/>
        </p:nvSpPr>
        <p:spPr>
          <a:xfrm flipH="1">
            <a:off x="3244337" y="101861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Google</a:t>
            </a:r>
            <a:endParaRPr lang="en-US" sz="1400" b="1" dirty="0"/>
          </a:p>
        </p:txBody>
      </p:sp>
      <p:sp>
        <p:nvSpPr>
          <p:cNvPr id="181" name="Rounded Rectangle 180"/>
          <p:cNvSpPr/>
          <p:nvPr/>
        </p:nvSpPr>
        <p:spPr>
          <a:xfrm flipH="1">
            <a:off x="5290810" y="998831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Establish brand</a:t>
            </a:r>
            <a:endParaRPr lang="en-US" sz="1400" b="1" dirty="0"/>
          </a:p>
        </p:txBody>
      </p:sp>
      <p:sp>
        <p:nvSpPr>
          <p:cNvPr id="182" name="Rounded Rectangle 181"/>
          <p:cNvSpPr/>
          <p:nvPr/>
        </p:nvSpPr>
        <p:spPr>
          <a:xfrm flipH="1">
            <a:off x="7337283" y="994854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Enter APAC</a:t>
            </a:r>
            <a:endParaRPr lang="en-US" sz="1400" b="1" dirty="0"/>
          </a:p>
        </p:txBody>
      </p:sp>
      <p:sp>
        <p:nvSpPr>
          <p:cNvPr id="183" name="Rounded Rectangle 182"/>
          <p:cNvSpPr/>
          <p:nvPr/>
        </p:nvSpPr>
        <p:spPr>
          <a:xfrm flipH="1">
            <a:off x="9383756" y="994853"/>
            <a:ext cx="1668646" cy="458233"/>
          </a:xfrm>
          <a:prstGeom prst="roundRect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Next-gen Gaming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94311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333" y="453484"/>
            <a:ext cx="11326220" cy="72815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Google can capture $1.9Bn profit in 6 years</a:t>
            </a:r>
            <a:br>
              <a:rPr lang="en-US" dirty="0" smtClean="0"/>
            </a:br>
            <a:r>
              <a:rPr lang="en-US" dirty="0" smtClean="0"/>
              <a:t>by following a strategy with three horizons</a:t>
            </a:r>
            <a:endParaRPr lang="en-US" dirty="0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7816931" y="1520451"/>
            <a:ext cx="453099" cy="329527"/>
          </a:xfrm>
          <a:custGeom>
            <a:avLst/>
            <a:gdLst>
              <a:gd name="connsiteX0" fmla="*/ 425321 w 838200"/>
              <a:gd name="connsiteY0" fmla="*/ 547688 h 609601"/>
              <a:gd name="connsiteX1" fmla="*/ 456967 w 838200"/>
              <a:gd name="connsiteY1" fmla="*/ 574382 h 609601"/>
              <a:gd name="connsiteX2" fmla="*/ 458105 w 838200"/>
              <a:gd name="connsiteY2" fmla="*/ 576850 h 609601"/>
              <a:gd name="connsiteX3" fmla="*/ 458788 w 838200"/>
              <a:gd name="connsiteY3" fmla="*/ 580215 h 609601"/>
              <a:gd name="connsiteX4" fmla="*/ 458561 w 838200"/>
              <a:gd name="connsiteY4" fmla="*/ 584028 h 609601"/>
              <a:gd name="connsiteX5" fmla="*/ 457650 w 838200"/>
              <a:gd name="connsiteY5" fmla="*/ 588290 h 609601"/>
              <a:gd name="connsiteX6" fmla="*/ 456512 w 838200"/>
              <a:gd name="connsiteY6" fmla="*/ 592553 h 609601"/>
              <a:gd name="connsiteX7" fmla="*/ 454463 w 838200"/>
              <a:gd name="connsiteY7" fmla="*/ 597039 h 609601"/>
              <a:gd name="connsiteX8" fmla="*/ 451731 w 838200"/>
              <a:gd name="connsiteY8" fmla="*/ 601077 h 609601"/>
              <a:gd name="connsiteX9" fmla="*/ 448771 w 838200"/>
              <a:gd name="connsiteY9" fmla="*/ 604666 h 609601"/>
              <a:gd name="connsiteX10" fmla="*/ 445128 w 838200"/>
              <a:gd name="connsiteY10" fmla="*/ 607358 h 609601"/>
              <a:gd name="connsiteX11" fmla="*/ 441030 w 838200"/>
              <a:gd name="connsiteY11" fmla="*/ 609152 h 609601"/>
              <a:gd name="connsiteX12" fmla="*/ 436477 w 838200"/>
              <a:gd name="connsiteY12" fmla="*/ 609601 h 609601"/>
              <a:gd name="connsiteX13" fmla="*/ 431924 w 838200"/>
              <a:gd name="connsiteY13" fmla="*/ 608928 h 609601"/>
              <a:gd name="connsiteX14" fmla="*/ 427598 w 838200"/>
              <a:gd name="connsiteY14" fmla="*/ 607134 h 609601"/>
              <a:gd name="connsiteX15" fmla="*/ 423500 w 838200"/>
              <a:gd name="connsiteY15" fmla="*/ 603993 h 609601"/>
              <a:gd name="connsiteX16" fmla="*/ 400050 w 838200"/>
              <a:gd name="connsiteY16" fmla="*/ 582458 h 609601"/>
              <a:gd name="connsiteX17" fmla="*/ 422589 w 838200"/>
              <a:gd name="connsiteY17" fmla="*/ 553072 h 609601"/>
              <a:gd name="connsiteX18" fmla="*/ 423955 w 838200"/>
              <a:gd name="connsiteY18" fmla="*/ 550380 h 609601"/>
              <a:gd name="connsiteX19" fmla="*/ 366260 w 838200"/>
              <a:gd name="connsiteY19" fmla="*/ 469900 h 609601"/>
              <a:gd name="connsiteX20" fmla="*/ 367620 w 838200"/>
              <a:gd name="connsiteY20" fmla="*/ 469900 h 609601"/>
              <a:gd name="connsiteX21" fmla="*/ 374424 w 838200"/>
              <a:gd name="connsiteY21" fmla="*/ 470806 h 609601"/>
              <a:gd name="connsiteX22" fmla="*/ 380774 w 838200"/>
              <a:gd name="connsiteY22" fmla="*/ 472843 h 609601"/>
              <a:gd name="connsiteX23" fmla="*/ 386670 w 838200"/>
              <a:gd name="connsiteY23" fmla="*/ 475786 h 609601"/>
              <a:gd name="connsiteX24" fmla="*/ 391660 w 838200"/>
              <a:gd name="connsiteY24" fmla="*/ 479860 h 609601"/>
              <a:gd name="connsiteX25" fmla="*/ 395742 w 838200"/>
              <a:gd name="connsiteY25" fmla="*/ 484840 h 609601"/>
              <a:gd name="connsiteX26" fmla="*/ 399144 w 838200"/>
              <a:gd name="connsiteY26" fmla="*/ 490726 h 609601"/>
              <a:gd name="connsiteX27" fmla="*/ 400958 w 838200"/>
              <a:gd name="connsiteY27" fmla="*/ 497064 h 609601"/>
              <a:gd name="connsiteX28" fmla="*/ 401638 w 838200"/>
              <a:gd name="connsiteY28" fmla="*/ 503855 h 609601"/>
              <a:gd name="connsiteX29" fmla="*/ 401638 w 838200"/>
              <a:gd name="connsiteY29" fmla="*/ 510872 h 609601"/>
              <a:gd name="connsiteX30" fmla="*/ 400958 w 838200"/>
              <a:gd name="connsiteY30" fmla="*/ 516305 h 609601"/>
              <a:gd name="connsiteX31" fmla="*/ 399824 w 838200"/>
              <a:gd name="connsiteY31" fmla="*/ 521738 h 609601"/>
              <a:gd name="connsiteX32" fmla="*/ 397783 w 838200"/>
              <a:gd name="connsiteY32" fmla="*/ 526718 h 609601"/>
              <a:gd name="connsiteX33" fmla="*/ 394608 w 838200"/>
              <a:gd name="connsiteY33" fmla="*/ 531472 h 609601"/>
              <a:gd name="connsiteX34" fmla="*/ 359456 w 838200"/>
              <a:gd name="connsiteY34" fmla="*/ 578330 h 609601"/>
              <a:gd name="connsiteX35" fmla="*/ 355147 w 838200"/>
              <a:gd name="connsiteY35" fmla="*/ 583083 h 609601"/>
              <a:gd name="connsiteX36" fmla="*/ 350158 w 838200"/>
              <a:gd name="connsiteY36" fmla="*/ 586932 h 609601"/>
              <a:gd name="connsiteX37" fmla="*/ 344715 w 838200"/>
              <a:gd name="connsiteY37" fmla="*/ 589874 h 609601"/>
              <a:gd name="connsiteX38" fmla="*/ 338592 w 838200"/>
              <a:gd name="connsiteY38" fmla="*/ 591459 h 609601"/>
              <a:gd name="connsiteX39" fmla="*/ 332242 w 838200"/>
              <a:gd name="connsiteY39" fmla="*/ 592138 h 609601"/>
              <a:gd name="connsiteX40" fmla="*/ 330881 w 838200"/>
              <a:gd name="connsiteY40" fmla="*/ 592138 h 609601"/>
              <a:gd name="connsiteX41" fmla="*/ 324078 w 838200"/>
              <a:gd name="connsiteY41" fmla="*/ 591459 h 609601"/>
              <a:gd name="connsiteX42" fmla="*/ 317728 w 838200"/>
              <a:gd name="connsiteY42" fmla="*/ 589422 h 609601"/>
              <a:gd name="connsiteX43" fmla="*/ 311831 w 838200"/>
              <a:gd name="connsiteY43" fmla="*/ 586253 h 609601"/>
              <a:gd name="connsiteX44" fmla="*/ 306842 w 838200"/>
              <a:gd name="connsiteY44" fmla="*/ 582178 h 609601"/>
              <a:gd name="connsiteX45" fmla="*/ 302760 w 838200"/>
              <a:gd name="connsiteY45" fmla="*/ 576972 h 609601"/>
              <a:gd name="connsiteX46" fmla="*/ 299358 w 838200"/>
              <a:gd name="connsiteY46" fmla="*/ 571312 h 609601"/>
              <a:gd name="connsiteX47" fmla="*/ 297544 w 838200"/>
              <a:gd name="connsiteY47" fmla="*/ 564974 h 609601"/>
              <a:gd name="connsiteX48" fmla="*/ 296863 w 838200"/>
              <a:gd name="connsiteY48" fmla="*/ 557957 h 609601"/>
              <a:gd name="connsiteX49" fmla="*/ 296863 w 838200"/>
              <a:gd name="connsiteY49" fmla="*/ 551166 h 609601"/>
              <a:gd name="connsiteX50" fmla="*/ 297544 w 838200"/>
              <a:gd name="connsiteY50" fmla="*/ 545507 h 609601"/>
              <a:gd name="connsiteX51" fmla="*/ 298678 w 838200"/>
              <a:gd name="connsiteY51" fmla="*/ 540300 h 609601"/>
              <a:gd name="connsiteX52" fmla="*/ 300719 w 838200"/>
              <a:gd name="connsiteY52" fmla="*/ 535546 h 609601"/>
              <a:gd name="connsiteX53" fmla="*/ 303894 w 838200"/>
              <a:gd name="connsiteY53" fmla="*/ 530566 h 609601"/>
              <a:gd name="connsiteX54" fmla="*/ 339045 w 838200"/>
              <a:gd name="connsiteY54" fmla="*/ 483708 h 609601"/>
              <a:gd name="connsiteX55" fmla="*/ 343354 w 838200"/>
              <a:gd name="connsiteY55" fmla="*/ 478728 h 609601"/>
              <a:gd name="connsiteX56" fmla="*/ 348344 w 838200"/>
              <a:gd name="connsiteY56" fmla="*/ 475107 h 609601"/>
              <a:gd name="connsiteX57" fmla="*/ 353786 w 838200"/>
              <a:gd name="connsiteY57" fmla="*/ 472164 h 609601"/>
              <a:gd name="connsiteX58" fmla="*/ 359910 w 838200"/>
              <a:gd name="connsiteY58" fmla="*/ 470353 h 609601"/>
              <a:gd name="connsiteX59" fmla="*/ 296410 w 838200"/>
              <a:gd name="connsiteY59" fmla="*/ 434975 h 609601"/>
              <a:gd name="connsiteX60" fmla="*/ 297770 w 838200"/>
              <a:gd name="connsiteY60" fmla="*/ 434975 h 609601"/>
              <a:gd name="connsiteX61" fmla="*/ 304574 w 838200"/>
              <a:gd name="connsiteY61" fmla="*/ 435429 h 609601"/>
              <a:gd name="connsiteX62" fmla="*/ 310924 w 838200"/>
              <a:gd name="connsiteY62" fmla="*/ 437470 h 609601"/>
              <a:gd name="connsiteX63" fmla="*/ 316820 w 838200"/>
              <a:gd name="connsiteY63" fmla="*/ 440418 h 609601"/>
              <a:gd name="connsiteX64" fmla="*/ 321810 w 838200"/>
              <a:gd name="connsiteY64" fmla="*/ 444727 h 609601"/>
              <a:gd name="connsiteX65" fmla="*/ 325892 w 838200"/>
              <a:gd name="connsiteY65" fmla="*/ 449943 h 609601"/>
              <a:gd name="connsiteX66" fmla="*/ 329294 w 838200"/>
              <a:gd name="connsiteY66" fmla="*/ 455839 h 609601"/>
              <a:gd name="connsiteX67" fmla="*/ 331108 w 838200"/>
              <a:gd name="connsiteY67" fmla="*/ 462190 h 609601"/>
              <a:gd name="connsiteX68" fmla="*/ 331788 w 838200"/>
              <a:gd name="connsiteY68" fmla="*/ 468993 h 609601"/>
              <a:gd name="connsiteX69" fmla="*/ 331788 w 838200"/>
              <a:gd name="connsiteY69" fmla="*/ 475797 h 609601"/>
              <a:gd name="connsiteX70" fmla="*/ 331108 w 838200"/>
              <a:gd name="connsiteY70" fmla="*/ 481466 h 609601"/>
              <a:gd name="connsiteX71" fmla="*/ 329974 w 838200"/>
              <a:gd name="connsiteY71" fmla="*/ 486456 h 609601"/>
              <a:gd name="connsiteX72" fmla="*/ 327933 w 838200"/>
              <a:gd name="connsiteY72" fmla="*/ 491672 h 609601"/>
              <a:gd name="connsiteX73" fmla="*/ 324758 w 838200"/>
              <a:gd name="connsiteY73" fmla="*/ 496434 h 609601"/>
              <a:gd name="connsiteX74" fmla="*/ 289606 w 838200"/>
              <a:gd name="connsiteY74" fmla="*/ 543379 h 609601"/>
              <a:gd name="connsiteX75" fmla="*/ 285297 w 838200"/>
              <a:gd name="connsiteY75" fmla="*/ 548368 h 609601"/>
              <a:gd name="connsiteX76" fmla="*/ 280308 w 838200"/>
              <a:gd name="connsiteY76" fmla="*/ 552224 h 609601"/>
              <a:gd name="connsiteX77" fmla="*/ 274865 w 838200"/>
              <a:gd name="connsiteY77" fmla="*/ 554945 h 609601"/>
              <a:gd name="connsiteX78" fmla="*/ 268742 w 838200"/>
              <a:gd name="connsiteY78" fmla="*/ 556533 h 609601"/>
              <a:gd name="connsiteX79" fmla="*/ 262392 w 838200"/>
              <a:gd name="connsiteY79" fmla="*/ 557213 h 609601"/>
              <a:gd name="connsiteX80" fmla="*/ 261031 w 838200"/>
              <a:gd name="connsiteY80" fmla="*/ 557213 h 609601"/>
              <a:gd name="connsiteX81" fmla="*/ 254228 w 838200"/>
              <a:gd name="connsiteY81" fmla="*/ 556533 h 609601"/>
              <a:gd name="connsiteX82" fmla="*/ 247878 w 838200"/>
              <a:gd name="connsiteY82" fmla="*/ 554492 h 609601"/>
              <a:gd name="connsiteX83" fmla="*/ 241981 w 838200"/>
              <a:gd name="connsiteY83" fmla="*/ 551317 h 609601"/>
              <a:gd name="connsiteX84" fmla="*/ 236992 w 838200"/>
              <a:gd name="connsiteY84" fmla="*/ 547008 h 609601"/>
              <a:gd name="connsiteX85" fmla="*/ 232910 w 838200"/>
              <a:gd name="connsiteY85" fmla="*/ 542245 h 609601"/>
              <a:gd name="connsiteX86" fmla="*/ 229508 w 838200"/>
              <a:gd name="connsiteY86" fmla="*/ 536349 h 609601"/>
              <a:gd name="connsiteX87" fmla="*/ 227694 w 838200"/>
              <a:gd name="connsiteY87" fmla="*/ 529999 h 609601"/>
              <a:gd name="connsiteX88" fmla="*/ 227013 w 838200"/>
              <a:gd name="connsiteY88" fmla="*/ 522968 h 609601"/>
              <a:gd name="connsiteX89" fmla="*/ 227013 w 838200"/>
              <a:gd name="connsiteY89" fmla="*/ 515938 h 609601"/>
              <a:gd name="connsiteX90" fmla="*/ 227694 w 838200"/>
              <a:gd name="connsiteY90" fmla="*/ 510722 h 609601"/>
              <a:gd name="connsiteX91" fmla="*/ 228828 w 838200"/>
              <a:gd name="connsiteY91" fmla="*/ 505279 h 609601"/>
              <a:gd name="connsiteX92" fmla="*/ 230869 w 838200"/>
              <a:gd name="connsiteY92" fmla="*/ 500290 h 609601"/>
              <a:gd name="connsiteX93" fmla="*/ 234044 w 838200"/>
              <a:gd name="connsiteY93" fmla="*/ 495754 h 609601"/>
              <a:gd name="connsiteX94" fmla="*/ 269195 w 838200"/>
              <a:gd name="connsiteY94" fmla="*/ 448356 h 609601"/>
              <a:gd name="connsiteX95" fmla="*/ 273504 w 838200"/>
              <a:gd name="connsiteY95" fmla="*/ 443820 h 609601"/>
              <a:gd name="connsiteX96" fmla="*/ 278494 w 838200"/>
              <a:gd name="connsiteY96" fmla="*/ 439964 h 609601"/>
              <a:gd name="connsiteX97" fmla="*/ 283936 w 838200"/>
              <a:gd name="connsiteY97" fmla="*/ 437243 h 609601"/>
              <a:gd name="connsiteX98" fmla="*/ 290060 w 838200"/>
              <a:gd name="connsiteY98" fmla="*/ 435429 h 609601"/>
              <a:gd name="connsiteX99" fmla="*/ 226560 w 838200"/>
              <a:gd name="connsiteY99" fmla="*/ 400050 h 609601"/>
              <a:gd name="connsiteX100" fmla="*/ 227920 w 838200"/>
              <a:gd name="connsiteY100" fmla="*/ 400050 h 609601"/>
              <a:gd name="connsiteX101" fmla="*/ 234724 w 838200"/>
              <a:gd name="connsiteY101" fmla="*/ 400730 h 609601"/>
              <a:gd name="connsiteX102" fmla="*/ 241074 w 838200"/>
              <a:gd name="connsiteY102" fmla="*/ 402772 h 609601"/>
              <a:gd name="connsiteX103" fmla="*/ 246970 w 838200"/>
              <a:gd name="connsiteY103" fmla="*/ 405947 h 609601"/>
              <a:gd name="connsiteX104" fmla="*/ 251960 w 838200"/>
              <a:gd name="connsiteY104" fmla="*/ 410029 h 609601"/>
              <a:gd name="connsiteX105" fmla="*/ 256042 w 838200"/>
              <a:gd name="connsiteY105" fmla="*/ 415018 h 609601"/>
              <a:gd name="connsiteX106" fmla="*/ 259444 w 838200"/>
              <a:gd name="connsiteY106" fmla="*/ 420914 h 609601"/>
              <a:gd name="connsiteX107" fmla="*/ 261258 w 838200"/>
              <a:gd name="connsiteY107" fmla="*/ 427265 h 609601"/>
              <a:gd name="connsiteX108" fmla="*/ 261938 w 838200"/>
              <a:gd name="connsiteY108" fmla="*/ 434068 h 609601"/>
              <a:gd name="connsiteX109" fmla="*/ 261938 w 838200"/>
              <a:gd name="connsiteY109" fmla="*/ 440872 h 609601"/>
              <a:gd name="connsiteX110" fmla="*/ 261258 w 838200"/>
              <a:gd name="connsiteY110" fmla="*/ 446541 h 609601"/>
              <a:gd name="connsiteX111" fmla="*/ 260124 w 838200"/>
              <a:gd name="connsiteY111" fmla="*/ 451984 h 609601"/>
              <a:gd name="connsiteX112" fmla="*/ 258083 w 838200"/>
              <a:gd name="connsiteY112" fmla="*/ 456974 h 609601"/>
              <a:gd name="connsiteX113" fmla="*/ 254908 w 838200"/>
              <a:gd name="connsiteY113" fmla="*/ 461509 h 609601"/>
              <a:gd name="connsiteX114" fmla="*/ 219756 w 838200"/>
              <a:gd name="connsiteY114" fmla="*/ 508681 h 609601"/>
              <a:gd name="connsiteX115" fmla="*/ 215447 w 838200"/>
              <a:gd name="connsiteY115" fmla="*/ 513443 h 609601"/>
              <a:gd name="connsiteX116" fmla="*/ 210458 w 838200"/>
              <a:gd name="connsiteY116" fmla="*/ 517299 h 609601"/>
              <a:gd name="connsiteX117" fmla="*/ 205015 w 838200"/>
              <a:gd name="connsiteY117" fmla="*/ 520020 h 609601"/>
              <a:gd name="connsiteX118" fmla="*/ 198892 w 838200"/>
              <a:gd name="connsiteY118" fmla="*/ 521835 h 609601"/>
              <a:gd name="connsiteX119" fmla="*/ 192542 w 838200"/>
              <a:gd name="connsiteY119" fmla="*/ 522288 h 609601"/>
              <a:gd name="connsiteX120" fmla="*/ 191181 w 838200"/>
              <a:gd name="connsiteY120" fmla="*/ 522288 h 609601"/>
              <a:gd name="connsiteX121" fmla="*/ 184378 w 838200"/>
              <a:gd name="connsiteY121" fmla="*/ 521835 h 609601"/>
              <a:gd name="connsiteX122" fmla="*/ 178028 w 838200"/>
              <a:gd name="connsiteY122" fmla="*/ 519793 h 609601"/>
              <a:gd name="connsiteX123" fmla="*/ 172131 w 838200"/>
              <a:gd name="connsiteY123" fmla="*/ 516392 h 609601"/>
              <a:gd name="connsiteX124" fmla="*/ 167142 w 838200"/>
              <a:gd name="connsiteY124" fmla="*/ 512536 h 609601"/>
              <a:gd name="connsiteX125" fmla="*/ 163060 w 838200"/>
              <a:gd name="connsiteY125" fmla="*/ 507320 h 609601"/>
              <a:gd name="connsiteX126" fmla="*/ 159658 w 838200"/>
              <a:gd name="connsiteY126" fmla="*/ 501424 h 609601"/>
              <a:gd name="connsiteX127" fmla="*/ 157844 w 838200"/>
              <a:gd name="connsiteY127" fmla="*/ 495074 h 609601"/>
              <a:gd name="connsiteX128" fmla="*/ 157163 w 838200"/>
              <a:gd name="connsiteY128" fmla="*/ 488270 h 609601"/>
              <a:gd name="connsiteX129" fmla="*/ 157163 w 838200"/>
              <a:gd name="connsiteY129" fmla="*/ 481467 h 609601"/>
              <a:gd name="connsiteX130" fmla="*/ 157844 w 838200"/>
              <a:gd name="connsiteY130" fmla="*/ 475797 h 609601"/>
              <a:gd name="connsiteX131" fmla="*/ 158978 w 838200"/>
              <a:gd name="connsiteY131" fmla="*/ 470354 h 609601"/>
              <a:gd name="connsiteX132" fmla="*/ 161019 w 838200"/>
              <a:gd name="connsiteY132" fmla="*/ 465591 h 609601"/>
              <a:gd name="connsiteX133" fmla="*/ 164194 w 838200"/>
              <a:gd name="connsiteY133" fmla="*/ 460829 h 609601"/>
              <a:gd name="connsiteX134" fmla="*/ 199345 w 838200"/>
              <a:gd name="connsiteY134" fmla="*/ 413657 h 609601"/>
              <a:gd name="connsiteX135" fmla="*/ 203654 w 838200"/>
              <a:gd name="connsiteY135" fmla="*/ 408895 h 609601"/>
              <a:gd name="connsiteX136" fmla="*/ 208644 w 838200"/>
              <a:gd name="connsiteY136" fmla="*/ 405039 h 609601"/>
              <a:gd name="connsiteX137" fmla="*/ 214086 w 838200"/>
              <a:gd name="connsiteY137" fmla="*/ 402318 h 609601"/>
              <a:gd name="connsiteX138" fmla="*/ 220210 w 838200"/>
              <a:gd name="connsiteY138" fmla="*/ 400504 h 609601"/>
              <a:gd name="connsiteX139" fmla="*/ 158158 w 838200"/>
              <a:gd name="connsiteY139" fmla="*/ 365125 h 609601"/>
              <a:gd name="connsiteX140" fmla="*/ 164944 w 838200"/>
              <a:gd name="connsiteY140" fmla="*/ 365579 h 609601"/>
              <a:gd name="connsiteX141" fmla="*/ 171278 w 838200"/>
              <a:gd name="connsiteY141" fmla="*/ 367620 h 609601"/>
              <a:gd name="connsiteX142" fmla="*/ 177159 w 838200"/>
              <a:gd name="connsiteY142" fmla="*/ 370795 h 609601"/>
              <a:gd name="connsiteX143" fmla="*/ 182135 w 838200"/>
              <a:gd name="connsiteY143" fmla="*/ 375104 h 609601"/>
              <a:gd name="connsiteX144" fmla="*/ 186207 w 838200"/>
              <a:gd name="connsiteY144" fmla="*/ 380093 h 609601"/>
              <a:gd name="connsiteX145" fmla="*/ 189600 w 838200"/>
              <a:gd name="connsiteY145" fmla="*/ 385989 h 609601"/>
              <a:gd name="connsiteX146" fmla="*/ 191410 w 838200"/>
              <a:gd name="connsiteY146" fmla="*/ 392339 h 609601"/>
              <a:gd name="connsiteX147" fmla="*/ 192088 w 838200"/>
              <a:gd name="connsiteY147" fmla="*/ 399143 h 609601"/>
              <a:gd name="connsiteX148" fmla="*/ 192088 w 838200"/>
              <a:gd name="connsiteY148" fmla="*/ 407080 h 609601"/>
              <a:gd name="connsiteX149" fmla="*/ 191410 w 838200"/>
              <a:gd name="connsiteY149" fmla="*/ 413657 h 609601"/>
              <a:gd name="connsiteX150" fmla="*/ 189600 w 838200"/>
              <a:gd name="connsiteY150" fmla="*/ 420007 h 609601"/>
              <a:gd name="connsiteX151" fmla="*/ 186433 w 838200"/>
              <a:gd name="connsiteY151" fmla="*/ 426130 h 609601"/>
              <a:gd name="connsiteX152" fmla="*/ 167433 w 838200"/>
              <a:gd name="connsiteY152" fmla="*/ 454705 h 609601"/>
              <a:gd name="connsiteX153" fmla="*/ 163135 w 838200"/>
              <a:gd name="connsiteY153" fmla="*/ 459922 h 609601"/>
              <a:gd name="connsiteX154" fmla="*/ 157932 w 838200"/>
              <a:gd name="connsiteY154" fmla="*/ 464004 h 609601"/>
              <a:gd name="connsiteX155" fmla="*/ 152051 w 838200"/>
              <a:gd name="connsiteY155" fmla="*/ 467405 h 609601"/>
              <a:gd name="connsiteX156" fmla="*/ 145717 w 838200"/>
              <a:gd name="connsiteY156" fmla="*/ 469220 h 609601"/>
              <a:gd name="connsiteX157" fmla="*/ 139158 w 838200"/>
              <a:gd name="connsiteY157" fmla="*/ 469900 h 609601"/>
              <a:gd name="connsiteX158" fmla="*/ 132145 w 838200"/>
              <a:gd name="connsiteY158" fmla="*/ 469220 h 609601"/>
              <a:gd name="connsiteX159" fmla="*/ 125812 w 838200"/>
              <a:gd name="connsiteY159" fmla="*/ 467179 h 609601"/>
              <a:gd name="connsiteX160" fmla="*/ 120157 w 838200"/>
              <a:gd name="connsiteY160" fmla="*/ 464004 h 609601"/>
              <a:gd name="connsiteX161" fmla="*/ 114954 w 838200"/>
              <a:gd name="connsiteY161" fmla="*/ 459922 h 609601"/>
              <a:gd name="connsiteX162" fmla="*/ 110656 w 838200"/>
              <a:gd name="connsiteY162" fmla="*/ 454932 h 609601"/>
              <a:gd name="connsiteX163" fmla="*/ 107716 w 838200"/>
              <a:gd name="connsiteY163" fmla="*/ 449036 h 609601"/>
              <a:gd name="connsiteX164" fmla="*/ 105680 w 838200"/>
              <a:gd name="connsiteY164" fmla="*/ 442686 h 609601"/>
              <a:gd name="connsiteX165" fmla="*/ 104775 w 838200"/>
              <a:gd name="connsiteY165" fmla="*/ 435882 h 609601"/>
              <a:gd name="connsiteX166" fmla="*/ 104775 w 838200"/>
              <a:gd name="connsiteY166" fmla="*/ 427718 h 609601"/>
              <a:gd name="connsiteX167" fmla="*/ 105680 w 838200"/>
              <a:gd name="connsiteY167" fmla="*/ 421141 h 609601"/>
              <a:gd name="connsiteX168" fmla="*/ 107716 w 838200"/>
              <a:gd name="connsiteY168" fmla="*/ 414791 h 609601"/>
              <a:gd name="connsiteX169" fmla="*/ 110656 w 838200"/>
              <a:gd name="connsiteY169" fmla="*/ 408895 h 609601"/>
              <a:gd name="connsiteX170" fmla="*/ 129657 w 838200"/>
              <a:gd name="connsiteY170" fmla="*/ 380093 h 609601"/>
              <a:gd name="connsiteX171" fmla="*/ 133955 w 838200"/>
              <a:gd name="connsiteY171" fmla="*/ 375104 h 609601"/>
              <a:gd name="connsiteX172" fmla="*/ 139158 w 838200"/>
              <a:gd name="connsiteY172" fmla="*/ 370795 h 609601"/>
              <a:gd name="connsiteX173" fmla="*/ 144813 w 838200"/>
              <a:gd name="connsiteY173" fmla="*/ 367620 h 609601"/>
              <a:gd name="connsiteX174" fmla="*/ 151146 w 838200"/>
              <a:gd name="connsiteY174" fmla="*/ 365579 h 609601"/>
              <a:gd name="connsiteX175" fmla="*/ 838200 w 838200"/>
              <a:gd name="connsiteY175" fmla="*/ 0 h 609601"/>
              <a:gd name="connsiteX176" fmla="*/ 838200 w 838200"/>
              <a:gd name="connsiteY176" fmla="*/ 336979 h 609601"/>
              <a:gd name="connsiteX177" fmla="*/ 735199 w 838200"/>
              <a:gd name="connsiteY177" fmla="*/ 377825 h 609601"/>
              <a:gd name="connsiteX178" fmla="*/ 482688 w 838200"/>
              <a:gd name="connsiteY178" fmla="*/ 158619 h 609601"/>
              <a:gd name="connsiteX179" fmla="*/ 479512 w 838200"/>
              <a:gd name="connsiteY179" fmla="*/ 156349 h 609601"/>
              <a:gd name="connsiteX180" fmla="*/ 475428 w 838200"/>
              <a:gd name="connsiteY180" fmla="*/ 154761 h 609601"/>
              <a:gd name="connsiteX181" fmla="*/ 471345 w 838200"/>
              <a:gd name="connsiteY181" fmla="*/ 154534 h 609601"/>
              <a:gd name="connsiteX182" fmla="*/ 468168 w 838200"/>
              <a:gd name="connsiteY182" fmla="*/ 154761 h 609601"/>
              <a:gd name="connsiteX183" fmla="*/ 465219 w 838200"/>
              <a:gd name="connsiteY183" fmla="*/ 155669 h 609601"/>
              <a:gd name="connsiteX184" fmla="*/ 457505 w 838200"/>
              <a:gd name="connsiteY184" fmla="*/ 158845 h 609601"/>
              <a:gd name="connsiteX185" fmla="*/ 449111 w 838200"/>
              <a:gd name="connsiteY185" fmla="*/ 163384 h 609601"/>
              <a:gd name="connsiteX186" fmla="*/ 440263 w 838200"/>
              <a:gd name="connsiteY186" fmla="*/ 168830 h 609601"/>
              <a:gd name="connsiteX187" fmla="*/ 430734 w 838200"/>
              <a:gd name="connsiteY187" fmla="*/ 175411 h 609601"/>
              <a:gd name="connsiteX188" fmla="*/ 420298 w 838200"/>
              <a:gd name="connsiteY188" fmla="*/ 182899 h 609601"/>
              <a:gd name="connsiteX189" fmla="*/ 409635 w 838200"/>
              <a:gd name="connsiteY189" fmla="*/ 191295 h 609601"/>
              <a:gd name="connsiteX190" fmla="*/ 397837 w 838200"/>
              <a:gd name="connsiteY190" fmla="*/ 200372 h 609601"/>
              <a:gd name="connsiteX191" fmla="*/ 385813 w 838200"/>
              <a:gd name="connsiteY191" fmla="*/ 210130 h 609601"/>
              <a:gd name="connsiteX192" fmla="*/ 373108 w 838200"/>
              <a:gd name="connsiteY192" fmla="*/ 220341 h 609601"/>
              <a:gd name="connsiteX193" fmla="*/ 359949 w 838200"/>
              <a:gd name="connsiteY193" fmla="*/ 231687 h 609601"/>
              <a:gd name="connsiteX194" fmla="*/ 352009 w 838200"/>
              <a:gd name="connsiteY194" fmla="*/ 238268 h 609601"/>
              <a:gd name="connsiteX195" fmla="*/ 344522 w 838200"/>
              <a:gd name="connsiteY195" fmla="*/ 244622 h 609601"/>
              <a:gd name="connsiteX196" fmla="*/ 337262 w 838200"/>
              <a:gd name="connsiteY196" fmla="*/ 250295 h 609601"/>
              <a:gd name="connsiteX197" fmla="*/ 331817 w 838200"/>
              <a:gd name="connsiteY197" fmla="*/ 254380 h 609601"/>
              <a:gd name="connsiteX198" fmla="*/ 325464 w 838200"/>
              <a:gd name="connsiteY198" fmla="*/ 257103 h 609601"/>
              <a:gd name="connsiteX199" fmla="*/ 318885 w 838200"/>
              <a:gd name="connsiteY199" fmla="*/ 258918 h 609601"/>
              <a:gd name="connsiteX200" fmla="*/ 311625 w 838200"/>
              <a:gd name="connsiteY200" fmla="*/ 259372 h 609601"/>
              <a:gd name="connsiteX201" fmla="*/ 297786 w 838200"/>
              <a:gd name="connsiteY201" fmla="*/ 259372 h 609601"/>
              <a:gd name="connsiteX202" fmla="*/ 291206 w 838200"/>
              <a:gd name="connsiteY202" fmla="*/ 258918 h 609601"/>
              <a:gd name="connsiteX203" fmla="*/ 285081 w 838200"/>
              <a:gd name="connsiteY203" fmla="*/ 257330 h 609601"/>
              <a:gd name="connsiteX204" fmla="*/ 278955 w 838200"/>
              <a:gd name="connsiteY204" fmla="*/ 254833 h 609601"/>
              <a:gd name="connsiteX205" fmla="*/ 273510 w 838200"/>
              <a:gd name="connsiteY205" fmla="*/ 251430 h 609601"/>
              <a:gd name="connsiteX206" fmla="*/ 268746 w 838200"/>
              <a:gd name="connsiteY206" fmla="*/ 247345 h 609601"/>
              <a:gd name="connsiteX207" fmla="*/ 264662 w 838200"/>
              <a:gd name="connsiteY207" fmla="*/ 242353 h 609601"/>
              <a:gd name="connsiteX208" fmla="*/ 261032 w 838200"/>
              <a:gd name="connsiteY208" fmla="*/ 236680 h 609601"/>
              <a:gd name="connsiteX209" fmla="*/ 258536 w 838200"/>
              <a:gd name="connsiteY209" fmla="*/ 229872 h 609601"/>
              <a:gd name="connsiteX210" fmla="*/ 257175 w 838200"/>
              <a:gd name="connsiteY210" fmla="*/ 222837 h 609601"/>
              <a:gd name="connsiteX211" fmla="*/ 257175 w 838200"/>
              <a:gd name="connsiteY211" fmla="*/ 215349 h 609601"/>
              <a:gd name="connsiteX212" fmla="*/ 258083 w 838200"/>
              <a:gd name="connsiteY212" fmla="*/ 208314 h 609601"/>
              <a:gd name="connsiteX213" fmla="*/ 260578 w 838200"/>
              <a:gd name="connsiteY213" fmla="*/ 201734 h 609601"/>
              <a:gd name="connsiteX214" fmla="*/ 264208 w 838200"/>
              <a:gd name="connsiteY214" fmla="*/ 195153 h 609601"/>
              <a:gd name="connsiteX215" fmla="*/ 268746 w 838200"/>
              <a:gd name="connsiteY215" fmla="*/ 189480 h 609601"/>
              <a:gd name="connsiteX216" fmla="*/ 359949 w 838200"/>
              <a:gd name="connsiteY216" fmla="*/ 98257 h 609601"/>
              <a:gd name="connsiteX217" fmla="*/ 369024 w 838200"/>
              <a:gd name="connsiteY217" fmla="*/ 92357 h 609601"/>
              <a:gd name="connsiteX218" fmla="*/ 378780 w 838200"/>
              <a:gd name="connsiteY218" fmla="*/ 86457 h 609601"/>
              <a:gd name="connsiteX219" fmla="*/ 387855 w 838200"/>
              <a:gd name="connsiteY219" fmla="*/ 80330 h 609601"/>
              <a:gd name="connsiteX220" fmla="*/ 397384 w 838200"/>
              <a:gd name="connsiteY220" fmla="*/ 74431 h 609601"/>
              <a:gd name="connsiteX221" fmla="*/ 406685 w 838200"/>
              <a:gd name="connsiteY221" fmla="*/ 68757 h 609601"/>
              <a:gd name="connsiteX222" fmla="*/ 416668 w 838200"/>
              <a:gd name="connsiteY222" fmla="*/ 63538 h 609601"/>
              <a:gd name="connsiteX223" fmla="*/ 426650 w 838200"/>
              <a:gd name="connsiteY223" fmla="*/ 58773 h 609601"/>
              <a:gd name="connsiteX224" fmla="*/ 437313 w 838200"/>
              <a:gd name="connsiteY224" fmla="*/ 55142 h 609601"/>
              <a:gd name="connsiteX225" fmla="*/ 447977 w 838200"/>
              <a:gd name="connsiteY225" fmla="*/ 51965 h 609601"/>
              <a:gd name="connsiteX226" fmla="*/ 459320 w 838200"/>
              <a:gd name="connsiteY226" fmla="*/ 50150 h 609601"/>
              <a:gd name="connsiteX227" fmla="*/ 471345 w 838200"/>
              <a:gd name="connsiteY227" fmla="*/ 49469 h 609601"/>
              <a:gd name="connsiteX228" fmla="*/ 484503 w 838200"/>
              <a:gd name="connsiteY228" fmla="*/ 50150 h 609601"/>
              <a:gd name="connsiteX229" fmla="*/ 497662 w 838200"/>
              <a:gd name="connsiteY229" fmla="*/ 52419 h 609601"/>
              <a:gd name="connsiteX230" fmla="*/ 511274 w 838200"/>
              <a:gd name="connsiteY230" fmla="*/ 55823 h 609601"/>
              <a:gd name="connsiteX231" fmla="*/ 524887 w 838200"/>
              <a:gd name="connsiteY231" fmla="*/ 60134 h 609601"/>
              <a:gd name="connsiteX232" fmla="*/ 539634 w 838200"/>
              <a:gd name="connsiteY232" fmla="*/ 64673 h 609601"/>
              <a:gd name="connsiteX233" fmla="*/ 550070 w 838200"/>
              <a:gd name="connsiteY233" fmla="*/ 68304 h 609601"/>
              <a:gd name="connsiteX234" fmla="*/ 560733 w 838200"/>
              <a:gd name="connsiteY234" fmla="*/ 71481 h 609601"/>
              <a:gd name="connsiteX235" fmla="*/ 572077 w 838200"/>
              <a:gd name="connsiteY235" fmla="*/ 74884 h 609601"/>
              <a:gd name="connsiteX236" fmla="*/ 583874 w 838200"/>
              <a:gd name="connsiteY236" fmla="*/ 78288 h 609601"/>
              <a:gd name="connsiteX237" fmla="*/ 596352 w 838200"/>
              <a:gd name="connsiteY237" fmla="*/ 81011 h 609601"/>
              <a:gd name="connsiteX238" fmla="*/ 609284 w 838200"/>
              <a:gd name="connsiteY238" fmla="*/ 83507 h 609601"/>
              <a:gd name="connsiteX239" fmla="*/ 622670 w 838200"/>
              <a:gd name="connsiteY239" fmla="*/ 85550 h 609601"/>
              <a:gd name="connsiteX240" fmla="*/ 636963 w 838200"/>
              <a:gd name="connsiteY240" fmla="*/ 86911 h 609601"/>
              <a:gd name="connsiteX241" fmla="*/ 651936 w 838200"/>
              <a:gd name="connsiteY241" fmla="*/ 87592 h 609601"/>
              <a:gd name="connsiteX242" fmla="*/ 667364 w 838200"/>
              <a:gd name="connsiteY242" fmla="*/ 87365 h 609601"/>
              <a:gd name="connsiteX243" fmla="*/ 683926 w 838200"/>
              <a:gd name="connsiteY243" fmla="*/ 86457 h 609601"/>
              <a:gd name="connsiteX244" fmla="*/ 700941 w 838200"/>
              <a:gd name="connsiteY244" fmla="*/ 84415 h 609601"/>
              <a:gd name="connsiteX245" fmla="*/ 705706 w 838200"/>
              <a:gd name="connsiteY245" fmla="*/ 82827 h 609601"/>
              <a:gd name="connsiteX246" fmla="*/ 709789 w 838200"/>
              <a:gd name="connsiteY246" fmla="*/ 80330 h 609601"/>
              <a:gd name="connsiteX247" fmla="*/ 0 w 838200"/>
              <a:gd name="connsiteY247" fmla="*/ 0 h 609601"/>
              <a:gd name="connsiteX248" fmla="*/ 72549 w 838200"/>
              <a:gd name="connsiteY248" fmla="*/ 31523 h 609601"/>
              <a:gd name="connsiteX249" fmla="*/ 83205 w 838200"/>
              <a:gd name="connsiteY249" fmla="*/ 39461 h 609601"/>
              <a:gd name="connsiteX250" fmla="*/ 94541 w 838200"/>
              <a:gd name="connsiteY250" fmla="*/ 46038 h 609601"/>
              <a:gd name="connsiteX251" fmla="*/ 106330 w 838200"/>
              <a:gd name="connsiteY251" fmla="*/ 51480 h 609601"/>
              <a:gd name="connsiteX252" fmla="*/ 118573 w 838200"/>
              <a:gd name="connsiteY252" fmla="*/ 55336 h 609601"/>
              <a:gd name="connsiteX253" fmla="*/ 131269 w 838200"/>
              <a:gd name="connsiteY253" fmla="*/ 58284 h 609601"/>
              <a:gd name="connsiteX254" fmla="*/ 144191 w 838200"/>
              <a:gd name="connsiteY254" fmla="*/ 59872 h 609601"/>
              <a:gd name="connsiteX255" fmla="*/ 157341 w 838200"/>
              <a:gd name="connsiteY255" fmla="*/ 59872 h 609601"/>
              <a:gd name="connsiteX256" fmla="*/ 170717 w 838200"/>
              <a:gd name="connsiteY256" fmla="*/ 58284 h 609601"/>
              <a:gd name="connsiteX257" fmla="*/ 196336 w 838200"/>
              <a:gd name="connsiteY257" fmla="*/ 54655 h 609601"/>
              <a:gd name="connsiteX258" fmla="*/ 221275 w 838200"/>
              <a:gd name="connsiteY258" fmla="*/ 52388 h 609601"/>
              <a:gd name="connsiteX259" fmla="*/ 245533 w 838200"/>
              <a:gd name="connsiteY259" fmla="*/ 50800 h 609601"/>
              <a:gd name="connsiteX260" fmla="*/ 269338 w 838200"/>
              <a:gd name="connsiteY260" fmla="*/ 50573 h 609601"/>
              <a:gd name="connsiteX261" fmla="*/ 292237 w 838200"/>
              <a:gd name="connsiteY261" fmla="*/ 51027 h 609601"/>
              <a:gd name="connsiteX262" fmla="*/ 314682 w 838200"/>
              <a:gd name="connsiteY262" fmla="*/ 52841 h 609601"/>
              <a:gd name="connsiteX263" fmla="*/ 336219 w 838200"/>
              <a:gd name="connsiteY263" fmla="*/ 55789 h 609601"/>
              <a:gd name="connsiteX264" fmla="*/ 357077 w 838200"/>
              <a:gd name="connsiteY264" fmla="*/ 59191 h 609601"/>
              <a:gd name="connsiteX265" fmla="*/ 349369 w 838200"/>
              <a:gd name="connsiteY265" fmla="*/ 64407 h 609601"/>
              <a:gd name="connsiteX266" fmla="*/ 341887 w 838200"/>
              <a:gd name="connsiteY266" fmla="*/ 69170 h 609601"/>
              <a:gd name="connsiteX267" fmla="*/ 244173 w 838200"/>
              <a:gd name="connsiteY267" fmla="*/ 165327 h 609601"/>
              <a:gd name="connsiteX268" fmla="*/ 237825 w 838200"/>
              <a:gd name="connsiteY268" fmla="*/ 172584 h 609601"/>
              <a:gd name="connsiteX269" fmla="*/ 232610 w 838200"/>
              <a:gd name="connsiteY269" fmla="*/ 180522 h 609601"/>
              <a:gd name="connsiteX270" fmla="*/ 228303 w 838200"/>
              <a:gd name="connsiteY270" fmla="*/ 188913 h 609601"/>
              <a:gd name="connsiteX271" fmla="*/ 225129 w 838200"/>
              <a:gd name="connsiteY271" fmla="*/ 197757 h 609601"/>
              <a:gd name="connsiteX272" fmla="*/ 222862 w 838200"/>
              <a:gd name="connsiteY272" fmla="*/ 206829 h 609601"/>
              <a:gd name="connsiteX273" fmla="*/ 222182 w 838200"/>
              <a:gd name="connsiteY273" fmla="*/ 216127 h 609601"/>
              <a:gd name="connsiteX274" fmla="*/ 222408 w 838200"/>
              <a:gd name="connsiteY274" fmla="*/ 225652 h 609601"/>
              <a:gd name="connsiteX275" fmla="*/ 223769 w 838200"/>
              <a:gd name="connsiteY275" fmla="*/ 234723 h 609601"/>
              <a:gd name="connsiteX276" fmla="*/ 226262 w 838200"/>
              <a:gd name="connsiteY276" fmla="*/ 243795 h 609601"/>
              <a:gd name="connsiteX277" fmla="*/ 230117 w 838200"/>
              <a:gd name="connsiteY277" fmla="*/ 253093 h 609601"/>
              <a:gd name="connsiteX278" fmla="*/ 234878 w 838200"/>
              <a:gd name="connsiteY278" fmla="*/ 261257 h 609601"/>
              <a:gd name="connsiteX279" fmla="*/ 240546 w 838200"/>
              <a:gd name="connsiteY279" fmla="*/ 268514 h 609601"/>
              <a:gd name="connsiteX280" fmla="*/ 247120 w 838200"/>
              <a:gd name="connsiteY280" fmla="*/ 275318 h 609601"/>
              <a:gd name="connsiteX281" fmla="*/ 254148 w 838200"/>
              <a:gd name="connsiteY281" fmla="*/ 280988 h 609601"/>
              <a:gd name="connsiteX282" fmla="*/ 262083 w 838200"/>
              <a:gd name="connsiteY282" fmla="*/ 285750 h 609601"/>
              <a:gd name="connsiteX283" fmla="*/ 270472 w 838200"/>
              <a:gd name="connsiteY283" fmla="*/ 289605 h 609601"/>
              <a:gd name="connsiteX284" fmla="*/ 279314 w 838200"/>
              <a:gd name="connsiteY284" fmla="*/ 292554 h 609601"/>
              <a:gd name="connsiteX285" fmla="*/ 288382 w 838200"/>
              <a:gd name="connsiteY285" fmla="*/ 294141 h 609601"/>
              <a:gd name="connsiteX286" fmla="*/ 297905 w 838200"/>
              <a:gd name="connsiteY286" fmla="*/ 295048 h 609601"/>
              <a:gd name="connsiteX287" fmla="*/ 311734 w 838200"/>
              <a:gd name="connsiteY287" fmla="*/ 295048 h 609601"/>
              <a:gd name="connsiteX288" fmla="*/ 322163 w 838200"/>
              <a:gd name="connsiteY288" fmla="*/ 294141 h 609601"/>
              <a:gd name="connsiteX289" fmla="*/ 332365 w 838200"/>
              <a:gd name="connsiteY289" fmla="*/ 292100 h 609601"/>
              <a:gd name="connsiteX290" fmla="*/ 342114 w 838200"/>
              <a:gd name="connsiteY290" fmla="*/ 288698 h 609601"/>
              <a:gd name="connsiteX291" fmla="*/ 351183 w 838200"/>
              <a:gd name="connsiteY291" fmla="*/ 283709 h 609601"/>
              <a:gd name="connsiteX292" fmla="*/ 359798 w 838200"/>
              <a:gd name="connsiteY292" fmla="*/ 278039 h 609601"/>
              <a:gd name="connsiteX293" fmla="*/ 366599 w 838200"/>
              <a:gd name="connsiteY293" fmla="*/ 272143 h 609601"/>
              <a:gd name="connsiteX294" fmla="*/ 374534 w 838200"/>
              <a:gd name="connsiteY294" fmla="*/ 265793 h 609601"/>
              <a:gd name="connsiteX295" fmla="*/ 382696 w 838200"/>
              <a:gd name="connsiteY295" fmla="*/ 258989 h 609601"/>
              <a:gd name="connsiteX296" fmla="*/ 391085 w 838200"/>
              <a:gd name="connsiteY296" fmla="*/ 251732 h 609601"/>
              <a:gd name="connsiteX297" fmla="*/ 399927 w 838200"/>
              <a:gd name="connsiteY297" fmla="*/ 244475 h 609601"/>
              <a:gd name="connsiteX298" fmla="*/ 408768 w 838200"/>
              <a:gd name="connsiteY298" fmla="*/ 236991 h 609601"/>
              <a:gd name="connsiteX299" fmla="*/ 418291 w 838200"/>
              <a:gd name="connsiteY299" fmla="*/ 229507 h 609601"/>
              <a:gd name="connsiteX300" fmla="*/ 427359 w 838200"/>
              <a:gd name="connsiteY300" fmla="*/ 222023 h 609601"/>
              <a:gd name="connsiteX301" fmla="*/ 436428 w 838200"/>
              <a:gd name="connsiteY301" fmla="*/ 215220 h 609601"/>
              <a:gd name="connsiteX302" fmla="*/ 445043 w 838200"/>
              <a:gd name="connsiteY302" fmla="*/ 208643 h 609601"/>
              <a:gd name="connsiteX303" fmla="*/ 453431 w 838200"/>
              <a:gd name="connsiteY303" fmla="*/ 202747 h 609601"/>
              <a:gd name="connsiteX304" fmla="*/ 461367 w 838200"/>
              <a:gd name="connsiteY304" fmla="*/ 197304 h 609601"/>
              <a:gd name="connsiteX305" fmla="*/ 468395 w 838200"/>
              <a:gd name="connsiteY305" fmla="*/ 193222 h 609601"/>
              <a:gd name="connsiteX306" fmla="*/ 722770 w 838200"/>
              <a:gd name="connsiteY306" fmla="*/ 416152 h 609601"/>
              <a:gd name="connsiteX307" fmla="*/ 727304 w 838200"/>
              <a:gd name="connsiteY307" fmla="*/ 420914 h 609601"/>
              <a:gd name="connsiteX308" fmla="*/ 730478 w 838200"/>
              <a:gd name="connsiteY308" fmla="*/ 426584 h 609601"/>
              <a:gd name="connsiteX309" fmla="*/ 732518 w 838200"/>
              <a:gd name="connsiteY309" fmla="*/ 432707 h 609601"/>
              <a:gd name="connsiteX310" fmla="*/ 733425 w 838200"/>
              <a:gd name="connsiteY310" fmla="*/ 439284 h 609601"/>
              <a:gd name="connsiteX311" fmla="*/ 732518 w 838200"/>
              <a:gd name="connsiteY311" fmla="*/ 445407 h 609601"/>
              <a:gd name="connsiteX312" fmla="*/ 730705 w 838200"/>
              <a:gd name="connsiteY312" fmla="*/ 451077 h 609601"/>
              <a:gd name="connsiteX313" fmla="*/ 727984 w 838200"/>
              <a:gd name="connsiteY313" fmla="*/ 456293 h 609601"/>
              <a:gd name="connsiteX314" fmla="*/ 724130 w 838200"/>
              <a:gd name="connsiteY314" fmla="*/ 460829 h 609601"/>
              <a:gd name="connsiteX315" fmla="*/ 719822 w 838200"/>
              <a:gd name="connsiteY315" fmla="*/ 464684 h 609601"/>
              <a:gd name="connsiteX316" fmla="*/ 714608 w 838200"/>
              <a:gd name="connsiteY316" fmla="*/ 467405 h 609601"/>
              <a:gd name="connsiteX317" fmla="*/ 708940 w 838200"/>
              <a:gd name="connsiteY317" fmla="*/ 469220 h 609601"/>
              <a:gd name="connsiteX318" fmla="*/ 702819 w 838200"/>
              <a:gd name="connsiteY318" fmla="*/ 469673 h 609601"/>
              <a:gd name="connsiteX319" fmla="*/ 698058 w 838200"/>
              <a:gd name="connsiteY319" fmla="*/ 469673 h 609601"/>
              <a:gd name="connsiteX320" fmla="*/ 692843 w 838200"/>
              <a:gd name="connsiteY320" fmla="*/ 469220 h 609601"/>
              <a:gd name="connsiteX321" fmla="*/ 687855 w 838200"/>
              <a:gd name="connsiteY321" fmla="*/ 467859 h 609601"/>
              <a:gd name="connsiteX322" fmla="*/ 683094 w 838200"/>
              <a:gd name="connsiteY322" fmla="*/ 465591 h 609601"/>
              <a:gd name="connsiteX323" fmla="*/ 678787 w 838200"/>
              <a:gd name="connsiteY323" fmla="*/ 462643 h 609601"/>
              <a:gd name="connsiteX324" fmla="*/ 675839 w 838200"/>
              <a:gd name="connsiteY324" fmla="*/ 460375 h 609601"/>
              <a:gd name="connsiteX325" fmla="*/ 674933 w 838200"/>
              <a:gd name="connsiteY325" fmla="*/ 459468 h 609601"/>
              <a:gd name="connsiteX326" fmla="*/ 482451 w 838200"/>
              <a:gd name="connsiteY326" fmla="*/ 298904 h 609601"/>
              <a:gd name="connsiteX327" fmla="*/ 478597 w 838200"/>
              <a:gd name="connsiteY327" fmla="*/ 296636 h 609601"/>
              <a:gd name="connsiteX328" fmla="*/ 474289 w 838200"/>
              <a:gd name="connsiteY328" fmla="*/ 295275 h 609601"/>
              <a:gd name="connsiteX329" fmla="*/ 469755 w 838200"/>
              <a:gd name="connsiteY329" fmla="*/ 295048 h 609601"/>
              <a:gd name="connsiteX330" fmla="*/ 465447 w 838200"/>
              <a:gd name="connsiteY330" fmla="*/ 295955 h 609601"/>
              <a:gd name="connsiteX331" fmla="*/ 461367 w 838200"/>
              <a:gd name="connsiteY331" fmla="*/ 297997 h 609601"/>
              <a:gd name="connsiteX332" fmla="*/ 457739 w 838200"/>
              <a:gd name="connsiteY332" fmla="*/ 301172 h 609601"/>
              <a:gd name="connsiteX333" fmla="*/ 455472 w 838200"/>
              <a:gd name="connsiteY333" fmla="*/ 305254 h 609601"/>
              <a:gd name="connsiteX334" fmla="*/ 454112 w 838200"/>
              <a:gd name="connsiteY334" fmla="*/ 309563 h 609601"/>
              <a:gd name="connsiteX335" fmla="*/ 454112 w 838200"/>
              <a:gd name="connsiteY335" fmla="*/ 314098 h 609601"/>
              <a:gd name="connsiteX336" fmla="*/ 454792 w 838200"/>
              <a:gd name="connsiteY336" fmla="*/ 318407 h 609601"/>
              <a:gd name="connsiteX337" fmla="*/ 457059 w 838200"/>
              <a:gd name="connsiteY337" fmla="*/ 322489 h 609601"/>
              <a:gd name="connsiteX338" fmla="*/ 460006 w 838200"/>
              <a:gd name="connsiteY338" fmla="*/ 325891 h 609601"/>
              <a:gd name="connsiteX339" fmla="*/ 653168 w 838200"/>
              <a:gd name="connsiteY339" fmla="*/ 486909 h 609601"/>
              <a:gd name="connsiteX340" fmla="*/ 657475 w 838200"/>
              <a:gd name="connsiteY340" fmla="*/ 491672 h 609601"/>
              <a:gd name="connsiteX341" fmla="*/ 660650 w 838200"/>
              <a:gd name="connsiteY341" fmla="*/ 497114 h 609601"/>
              <a:gd name="connsiteX342" fmla="*/ 662690 w 838200"/>
              <a:gd name="connsiteY342" fmla="*/ 503011 h 609601"/>
              <a:gd name="connsiteX343" fmla="*/ 663143 w 838200"/>
              <a:gd name="connsiteY343" fmla="*/ 509588 h 609601"/>
              <a:gd name="connsiteX344" fmla="*/ 662690 w 838200"/>
              <a:gd name="connsiteY344" fmla="*/ 515711 h 609601"/>
              <a:gd name="connsiteX345" fmla="*/ 660876 w 838200"/>
              <a:gd name="connsiteY345" fmla="*/ 521380 h 609601"/>
              <a:gd name="connsiteX346" fmla="*/ 658156 w 838200"/>
              <a:gd name="connsiteY346" fmla="*/ 526370 h 609601"/>
              <a:gd name="connsiteX347" fmla="*/ 654528 w 838200"/>
              <a:gd name="connsiteY347" fmla="*/ 530679 h 609601"/>
              <a:gd name="connsiteX348" fmla="*/ 649994 w 838200"/>
              <a:gd name="connsiteY348" fmla="*/ 534534 h 609601"/>
              <a:gd name="connsiteX349" fmla="*/ 645006 w 838200"/>
              <a:gd name="connsiteY349" fmla="*/ 537482 h 609601"/>
              <a:gd name="connsiteX350" fmla="*/ 639338 w 838200"/>
              <a:gd name="connsiteY350" fmla="*/ 539070 h 609601"/>
              <a:gd name="connsiteX351" fmla="*/ 633217 w 838200"/>
              <a:gd name="connsiteY351" fmla="*/ 539750 h 609601"/>
              <a:gd name="connsiteX352" fmla="*/ 628229 w 838200"/>
              <a:gd name="connsiteY352" fmla="*/ 539750 h 609601"/>
              <a:gd name="connsiteX353" fmla="*/ 622788 w 838200"/>
              <a:gd name="connsiteY353" fmla="*/ 539070 h 609601"/>
              <a:gd name="connsiteX354" fmla="*/ 618027 w 838200"/>
              <a:gd name="connsiteY354" fmla="*/ 537936 h 609601"/>
              <a:gd name="connsiteX355" fmla="*/ 613266 w 838200"/>
              <a:gd name="connsiteY355" fmla="*/ 535668 h 609601"/>
              <a:gd name="connsiteX356" fmla="*/ 608958 w 838200"/>
              <a:gd name="connsiteY356" fmla="*/ 532720 h 609601"/>
              <a:gd name="connsiteX357" fmla="*/ 412623 w 838200"/>
              <a:gd name="connsiteY357" fmla="*/ 368980 h 609601"/>
              <a:gd name="connsiteX358" fmla="*/ 408768 w 838200"/>
              <a:gd name="connsiteY358" fmla="*/ 366486 h 609601"/>
              <a:gd name="connsiteX359" fmla="*/ 404461 w 838200"/>
              <a:gd name="connsiteY359" fmla="*/ 365125 h 609601"/>
              <a:gd name="connsiteX360" fmla="*/ 399927 w 838200"/>
              <a:gd name="connsiteY360" fmla="*/ 364898 h 609601"/>
              <a:gd name="connsiteX361" fmla="*/ 395619 w 838200"/>
              <a:gd name="connsiteY361" fmla="*/ 366032 h 609601"/>
              <a:gd name="connsiteX362" fmla="*/ 391538 w 838200"/>
              <a:gd name="connsiteY362" fmla="*/ 368073 h 609601"/>
              <a:gd name="connsiteX363" fmla="*/ 387911 w 838200"/>
              <a:gd name="connsiteY363" fmla="*/ 371022 h 609601"/>
              <a:gd name="connsiteX364" fmla="*/ 385417 w 838200"/>
              <a:gd name="connsiteY364" fmla="*/ 375104 h 609601"/>
              <a:gd name="connsiteX365" fmla="*/ 384283 w 838200"/>
              <a:gd name="connsiteY365" fmla="*/ 379413 h 609601"/>
              <a:gd name="connsiteX366" fmla="*/ 384283 w 838200"/>
              <a:gd name="connsiteY366" fmla="*/ 383722 h 609601"/>
              <a:gd name="connsiteX367" fmla="*/ 384963 w 838200"/>
              <a:gd name="connsiteY367" fmla="*/ 388257 h 609601"/>
              <a:gd name="connsiteX368" fmla="*/ 387230 w 838200"/>
              <a:gd name="connsiteY368" fmla="*/ 392113 h 609601"/>
              <a:gd name="connsiteX369" fmla="*/ 390178 w 838200"/>
              <a:gd name="connsiteY369" fmla="*/ 395741 h 609601"/>
              <a:gd name="connsiteX370" fmla="*/ 549332 w 838200"/>
              <a:gd name="connsiteY370" fmla="*/ 528184 h 609601"/>
              <a:gd name="connsiteX371" fmla="*/ 553186 w 838200"/>
              <a:gd name="connsiteY371" fmla="*/ 532493 h 609601"/>
              <a:gd name="connsiteX372" fmla="*/ 556134 w 838200"/>
              <a:gd name="connsiteY372" fmla="*/ 537482 h 609601"/>
              <a:gd name="connsiteX373" fmla="*/ 558174 w 838200"/>
              <a:gd name="connsiteY373" fmla="*/ 542698 h 609601"/>
              <a:gd name="connsiteX374" fmla="*/ 558627 w 838200"/>
              <a:gd name="connsiteY374" fmla="*/ 548595 h 609601"/>
              <a:gd name="connsiteX375" fmla="*/ 557947 w 838200"/>
              <a:gd name="connsiteY375" fmla="*/ 554491 h 609601"/>
              <a:gd name="connsiteX376" fmla="*/ 556134 w 838200"/>
              <a:gd name="connsiteY376" fmla="*/ 559934 h 609601"/>
              <a:gd name="connsiteX377" fmla="*/ 552733 w 838200"/>
              <a:gd name="connsiteY377" fmla="*/ 564923 h 609601"/>
              <a:gd name="connsiteX378" fmla="*/ 548652 w 838200"/>
              <a:gd name="connsiteY378" fmla="*/ 569006 h 609601"/>
              <a:gd name="connsiteX379" fmla="*/ 543891 w 838200"/>
              <a:gd name="connsiteY379" fmla="*/ 571954 h 609601"/>
              <a:gd name="connsiteX380" fmla="*/ 538677 w 838200"/>
              <a:gd name="connsiteY380" fmla="*/ 573995 h 609601"/>
              <a:gd name="connsiteX381" fmla="*/ 532555 w 838200"/>
              <a:gd name="connsiteY381" fmla="*/ 574675 h 609601"/>
              <a:gd name="connsiteX382" fmla="*/ 524847 w 838200"/>
              <a:gd name="connsiteY382" fmla="*/ 573995 h 609601"/>
              <a:gd name="connsiteX383" fmla="*/ 517139 w 838200"/>
              <a:gd name="connsiteY383" fmla="*/ 572407 h 609601"/>
              <a:gd name="connsiteX384" fmla="*/ 510110 w 838200"/>
              <a:gd name="connsiteY384" fmla="*/ 570139 h 609601"/>
              <a:gd name="connsiteX385" fmla="*/ 503309 w 838200"/>
              <a:gd name="connsiteY385" fmla="*/ 566511 h 609601"/>
              <a:gd name="connsiteX386" fmla="*/ 497188 w 838200"/>
              <a:gd name="connsiteY386" fmla="*/ 562202 h 609601"/>
              <a:gd name="connsiteX387" fmla="*/ 480411 w 838200"/>
              <a:gd name="connsiteY387" fmla="*/ 548368 h 609601"/>
              <a:gd name="connsiteX388" fmla="*/ 480184 w 838200"/>
              <a:gd name="connsiteY388" fmla="*/ 548141 h 609601"/>
              <a:gd name="connsiteX389" fmla="*/ 436428 w 838200"/>
              <a:gd name="connsiteY389" fmla="*/ 510722 h 609601"/>
              <a:gd name="connsiteX390" fmla="*/ 436428 w 838200"/>
              <a:gd name="connsiteY390" fmla="*/ 503691 h 609601"/>
              <a:gd name="connsiteX391" fmla="*/ 435748 w 838200"/>
              <a:gd name="connsiteY391" fmla="*/ 493713 h 609601"/>
              <a:gd name="connsiteX392" fmla="*/ 433480 w 838200"/>
              <a:gd name="connsiteY392" fmla="*/ 483961 h 609601"/>
              <a:gd name="connsiteX393" fmla="*/ 429853 w 838200"/>
              <a:gd name="connsiteY393" fmla="*/ 474889 h 609601"/>
              <a:gd name="connsiteX394" fmla="*/ 425319 w 838200"/>
              <a:gd name="connsiteY394" fmla="*/ 466272 h 609601"/>
              <a:gd name="connsiteX395" fmla="*/ 419424 w 838200"/>
              <a:gd name="connsiteY395" fmla="*/ 458561 h 609601"/>
              <a:gd name="connsiteX396" fmla="*/ 412623 w 838200"/>
              <a:gd name="connsiteY396" fmla="*/ 451757 h 609601"/>
              <a:gd name="connsiteX397" fmla="*/ 404914 w 838200"/>
              <a:gd name="connsiteY397" fmla="*/ 445861 h 609601"/>
              <a:gd name="connsiteX398" fmla="*/ 396299 w 838200"/>
              <a:gd name="connsiteY398" fmla="*/ 441325 h 609601"/>
              <a:gd name="connsiteX399" fmla="*/ 387230 w 838200"/>
              <a:gd name="connsiteY399" fmla="*/ 437697 h 609601"/>
              <a:gd name="connsiteX400" fmla="*/ 377482 w 838200"/>
              <a:gd name="connsiteY400" fmla="*/ 435429 h 609601"/>
              <a:gd name="connsiteX401" fmla="*/ 367506 w 838200"/>
              <a:gd name="connsiteY401" fmla="*/ 434975 h 609601"/>
              <a:gd name="connsiteX402" fmla="*/ 366146 w 838200"/>
              <a:gd name="connsiteY402" fmla="*/ 434975 h 609601"/>
              <a:gd name="connsiteX403" fmla="*/ 361838 w 838200"/>
              <a:gd name="connsiteY403" fmla="*/ 435202 h 609601"/>
              <a:gd name="connsiteX404" fmla="*/ 357757 w 838200"/>
              <a:gd name="connsiteY404" fmla="*/ 435655 h 609601"/>
              <a:gd name="connsiteX405" fmla="*/ 352770 w 838200"/>
              <a:gd name="connsiteY405" fmla="*/ 427945 h 609601"/>
              <a:gd name="connsiteX406" fmla="*/ 346875 w 838200"/>
              <a:gd name="connsiteY406" fmla="*/ 421141 h 609601"/>
              <a:gd name="connsiteX407" fmla="*/ 340300 w 838200"/>
              <a:gd name="connsiteY407" fmla="*/ 415018 h 609601"/>
              <a:gd name="connsiteX408" fmla="*/ 332592 w 838200"/>
              <a:gd name="connsiteY408" fmla="*/ 409802 h 609601"/>
              <a:gd name="connsiteX409" fmla="*/ 324430 w 838200"/>
              <a:gd name="connsiteY409" fmla="*/ 405720 h 609601"/>
              <a:gd name="connsiteX410" fmla="*/ 315588 w 838200"/>
              <a:gd name="connsiteY410" fmla="*/ 402318 h 609601"/>
              <a:gd name="connsiteX411" fmla="*/ 306293 w 838200"/>
              <a:gd name="connsiteY411" fmla="*/ 400504 h 609601"/>
              <a:gd name="connsiteX412" fmla="*/ 296318 w 838200"/>
              <a:gd name="connsiteY412" fmla="*/ 399823 h 609601"/>
              <a:gd name="connsiteX413" fmla="*/ 292010 w 838200"/>
              <a:gd name="connsiteY413" fmla="*/ 400050 h 609601"/>
              <a:gd name="connsiteX414" fmla="*/ 287929 w 838200"/>
              <a:gd name="connsiteY414" fmla="*/ 400730 h 609601"/>
              <a:gd name="connsiteX415" fmla="*/ 282941 w 838200"/>
              <a:gd name="connsiteY415" fmla="*/ 393247 h 609601"/>
              <a:gd name="connsiteX416" fmla="*/ 277047 w 838200"/>
              <a:gd name="connsiteY416" fmla="*/ 385989 h 609601"/>
              <a:gd name="connsiteX417" fmla="*/ 270472 w 838200"/>
              <a:gd name="connsiteY417" fmla="*/ 379866 h 609601"/>
              <a:gd name="connsiteX418" fmla="*/ 262764 w 838200"/>
              <a:gd name="connsiteY418" fmla="*/ 374877 h 609601"/>
              <a:gd name="connsiteX419" fmla="*/ 254602 w 838200"/>
              <a:gd name="connsiteY419" fmla="*/ 370568 h 609601"/>
              <a:gd name="connsiteX420" fmla="*/ 245760 w 838200"/>
              <a:gd name="connsiteY420" fmla="*/ 367393 h 609601"/>
              <a:gd name="connsiteX421" fmla="*/ 236465 w 838200"/>
              <a:gd name="connsiteY421" fmla="*/ 365352 h 609601"/>
              <a:gd name="connsiteX422" fmla="*/ 226489 w 838200"/>
              <a:gd name="connsiteY422" fmla="*/ 364898 h 609601"/>
              <a:gd name="connsiteX423" fmla="*/ 222182 w 838200"/>
              <a:gd name="connsiteY423" fmla="*/ 365125 h 609601"/>
              <a:gd name="connsiteX424" fmla="*/ 218101 w 838200"/>
              <a:gd name="connsiteY424" fmla="*/ 365805 h 609601"/>
              <a:gd name="connsiteX425" fmla="*/ 213340 w 838200"/>
              <a:gd name="connsiteY425" fmla="*/ 358095 h 609601"/>
              <a:gd name="connsiteX426" fmla="*/ 207445 w 838200"/>
              <a:gd name="connsiteY426" fmla="*/ 351291 h 609601"/>
              <a:gd name="connsiteX427" fmla="*/ 200870 w 838200"/>
              <a:gd name="connsiteY427" fmla="*/ 345168 h 609601"/>
              <a:gd name="connsiteX428" fmla="*/ 193162 w 838200"/>
              <a:gd name="connsiteY428" fmla="*/ 339725 h 609601"/>
              <a:gd name="connsiteX429" fmla="*/ 185454 w 838200"/>
              <a:gd name="connsiteY429" fmla="*/ 335643 h 609601"/>
              <a:gd name="connsiteX430" fmla="*/ 176838 w 838200"/>
              <a:gd name="connsiteY430" fmla="*/ 332468 h 609601"/>
              <a:gd name="connsiteX431" fmla="*/ 167543 w 838200"/>
              <a:gd name="connsiteY431" fmla="*/ 330654 h 609601"/>
              <a:gd name="connsiteX432" fmla="*/ 158021 w 838200"/>
              <a:gd name="connsiteY432" fmla="*/ 329747 h 609601"/>
              <a:gd name="connsiteX433" fmla="*/ 148046 w 838200"/>
              <a:gd name="connsiteY433" fmla="*/ 330654 h 609601"/>
              <a:gd name="connsiteX434" fmla="*/ 138750 w 838200"/>
              <a:gd name="connsiteY434" fmla="*/ 332695 h 609601"/>
              <a:gd name="connsiteX435" fmla="*/ 129455 w 838200"/>
              <a:gd name="connsiteY435" fmla="*/ 335870 h 609601"/>
              <a:gd name="connsiteX436" fmla="*/ 121066 w 838200"/>
              <a:gd name="connsiteY436" fmla="*/ 340632 h 609601"/>
              <a:gd name="connsiteX437" fmla="*/ 113585 w 838200"/>
              <a:gd name="connsiteY437" fmla="*/ 346075 h 609601"/>
              <a:gd name="connsiteX438" fmla="*/ 106330 w 838200"/>
              <a:gd name="connsiteY438" fmla="*/ 352652 h 609601"/>
              <a:gd name="connsiteX439" fmla="*/ 100662 w 838200"/>
              <a:gd name="connsiteY439" fmla="*/ 360589 h 609601"/>
              <a:gd name="connsiteX440" fmla="*/ 90913 w 838200"/>
              <a:gd name="connsiteY440" fmla="*/ 375104 h 609601"/>
              <a:gd name="connsiteX441" fmla="*/ 0 w 838200"/>
              <a:gd name="connsiteY441" fmla="*/ 337457 h 60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</a:cxnLst>
            <a:rect l="l" t="t" r="r" b="b"/>
            <a:pathLst>
              <a:path w="838200" h="609601">
                <a:moveTo>
                  <a:pt x="425321" y="547688"/>
                </a:moveTo>
                <a:lnTo>
                  <a:pt x="456967" y="574382"/>
                </a:lnTo>
                <a:lnTo>
                  <a:pt x="458105" y="576850"/>
                </a:lnTo>
                <a:lnTo>
                  <a:pt x="458788" y="580215"/>
                </a:lnTo>
                <a:lnTo>
                  <a:pt x="458561" y="584028"/>
                </a:lnTo>
                <a:lnTo>
                  <a:pt x="457650" y="588290"/>
                </a:lnTo>
                <a:lnTo>
                  <a:pt x="456512" y="592553"/>
                </a:lnTo>
                <a:lnTo>
                  <a:pt x="454463" y="597039"/>
                </a:lnTo>
                <a:lnTo>
                  <a:pt x="451731" y="601077"/>
                </a:lnTo>
                <a:lnTo>
                  <a:pt x="448771" y="604666"/>
                </a:lnTo>
                <a:lnTo>
                  <a:pt x="445128" y="607358"/>
                </a:lnTo>
                <a:lnTo>
                  <a:pt x="441030" y="609152"/>
                </a:lnTo>
                <a:lnTo>
                  <a:pt x="436477" y="609601"/>
                </a:lnTo>
                <a:lnTo>
                  <a:pt x="431924" y="608928"/>
                </a:lnTo>
                <a:lnTo>
                  <a:pt x="427598" y="607134"/>
                </a:lnTo>
                <a:lnTo>
                  <a:pt x="423500" y="603993"/>
                </a:lnTo>
                <a:lnTo>
                  <a:pt x="400050" y="582458"/>
                </a:lnTo>
                <a:lnTo>
                  <a:pt x="422589" y="553072"/>
                </a:lnTo>
                <a:lnTo>
                  <a:pt x="423955" y="550380"/>
                </a:lnTo>
                <a:close/>
                <a:moveTo>
                  <a:pt x="366260" y="469900"/>
                </a:moveTo>
                <a:lnTo>
                  <a:pt x="367620" y="469900"/>
                </a:lnTo>
                <a:lnTo>
                  <a:pt x="374424" y="470806"/>
                </a:lnTo>
                <a:lnTo>
                  <a:pt x="380774" y="472843"/>
                </a:lnTo>
                <a:lnTo>
                  <a:pt x="386670" y="475786"/>
                </a:lnTo>
                <a:lnTo>
                  <a:pt x="391660" y="479860"/>
                </a:lnTo>
                <a:lnTo>
                  <a:pt x="395742" y="484840"/>
                </a:lnTo>
                <a:lnTo>
                  <a:pt x="399144" y="490726"/>
                </a:lnTo>
                <a:lnTo>
                  <a:pt x="400958" y="497064"/>
                </a:lnTo>
                <a:lnTo>
                  <a:pt x="401638" y="503855"/>
                </a:lnTo>
                <a:lnTo>
                  <a:pt x="401638" y="510872"/>
                </a:lnTo>
                <a:lnTo>
                  <a:pt x="400958" y="516305"/>
                </a:lnTo>
                <a:lnTo>
                  <a:pt x="399824" y="521738"/>
                </a:lnTo>
                <a:lnTo>
                  <a:pt x="397783" y="526718"/>
                </a:lnTo>
                <a:lnTo>
                  <a:pt x="394608" y="531472"/>
                </a:lnTo>
                <a:lnTo>
                  <a:pt x="359456" y="578330"/>
                </a:lnTo>
                <a:lnTo>
                  <a:pt x="355147" y="583083"/>
                </a:lnTo>
                <a:lnTo>
                  <a:pt x="350158" y="586932"/>
                </a:lnTo>
                <a:lnTo>
                  <a:pt x="344715" y="589874"/>
                </a:lnTo>
                <a:lnTo>
                  <a:pt x="338592" y="591459"/>
                </a:lnTo>
                <a:lnTo>
                  <a:pt x="332242" y="592138"/>
                </a:lnTo>
                <a:lnTo>
                  <a:pt x="330881" y="592138"/>
                </a:lnTo>
                <a:lnTo>
                  <a:pt x="324078" y="591459"/>
                </a:lnTo>
                <a:lnTo>
                  <a:pt x="317728" y="589422"/>
                </a:lnTo>
                <a:lnTo>
                  <a:pt x="311831" y="586253"/>
                </a:lnTo>
                <a:lnTo>
                  <a:pt x="306842" y="582178"/>
                </a:lnTo>
                <a:lnTo>
                  <a:pt x="302760" y="576972"/>
                </a:lnTo>
                <a:lnTo>
                  <a:pt x="299358" y="571312"/>
                </a:lnTo>
                <a:lnTo>
                  <a:pt x="297544" y="564974"/>
                </a:lnTo>
                <a:lnTo>
                  <a:pt x="296863" y="557957"/>
                </a:lnTo>
                <a:lnTo>
                  <a:pt x="296863" y="551166"/>
                </a:lnTo>
                <a:lnTo>
                  <a:pt x="297544" y="545507"/>
                </a:lnTo>
                <a:lnTo>
                  <a:pt x="298678" y="540300"/>
                </a:lnTo>
                <a:lnTo>
                  <a:pt x="300719" y="535546"/>
                </a:lnTo>
                <a:lnTo>
                  <a:pt x="303894" y="530566"/>
                </a:lnTo>
                <a:lnTo>
                  <a:pt x="339045" y="483708"/>
                </a:lnTo>
                <a:lnTo>
                  <a:pt x="343354" y="478728"/>
                </a:lnTo>
                <a:lnTo>
                  <a:pt x="348344" y="475107"/>
                </a:lnTo>
                <a:lnTo>
                  <a:pt x="353786" y="472164"/>
                </a:lnTo>
                <a:lnTo>
                  <a:pt x="359910" y="470353"/>
                </a:lnTo>
                <a:close/>
                <a:moveTo>
                  <a:pt x="296410" y="434975"/>
                </a:moveTo>
                <a:lnTo>
                  <a:pt x="297770" y="434975"/>
                </a:lnTo>
                <a:lnTo>
                  <a:pt x="304574" y="435429"/>
                </a:lnTo>
                <a:lnTo>
                  <a:pt x="310924" y="437470"/>
                </a:lnTo>
                <a:lnTo>
                  <a:pt x="316820" y="440418"/>
                </a:lnTo>
                <a:lnTo>
                  <a:pt x="321810" y="444727"/>
                </a:lnTo>
                <a:lnTo>
                  <a:pt x="325892" y="449943"/>
                </a:lnTo>
                <a:lnTo>
                  <a:pt x="329294" y="455839"/>
                </a:lnTo>
                <a:lnTo>
                  <a:pt x="331108" y="462190"/>
                </a:lnTo>
                <a:lnTo>
                  <a:pt x="331788" y="468993"/>
                </a:lnTo>
                <a:lnTo>
                  <a:pt x="331788" y="475797"/>
                </a:lnTo>
                <a:lnTo>
                  <a:pt x="331108" y="481466"/>
                </a:lnTo>
                <a:lnTo>
                  <a:pt x="329974" y="486456"/>
                </a:lnTo>
                <a:lnTo>
                  <a:pt x="327933" y="491672"/>
                </a:lnTo>
                <a:lnTo>
                  <a:pt x="324758" y="496434"/>
                </a:lnTo>
                <a:lnTo>
                  <a:pt x="289606" y="543379"/>
                </a:lnTo>
                <a:lnTo>
                  <a:pt x="285297" y="548368"/>
                </a:lnTo>
                <a:lnTo>
                  <a:pt x="280308" y="552224"/>
                </a:lnTo>
                <a:lnTo>
                  <a:pt x="274865" y="554945"/>
                </a:lnTo>
                <a:lnTo>
                  <a:pt x="268742" y="556533"/>
                </a:lnTo>
                <a:lnTo>
                  <a:pt x="262392" y="557213"/>
                </a:lnTo>
                <a:lnTo>
                  <a:pt x="261031" y="557213"/>
                </a:lnTo>
                <a:lnTo>
                  <a:pt x="254228" y="556533"/>
                </a:lnTo>
                <a:lnTo>
                  <a:pt x="247878" y="554492"/>
                </a:lnTo>
                <a:lnTo>
                  <a:pt x="241981" y="551317"/>
                </a:lnTo>
                <a:lnTo>
                  <a:pt x="236992" y="547008"/>
                </a:lnTo>
                <a:lnTo>
                  <a:pt x="232910" y="542245"/>
                </a:lnTo>
                <a:lnTo>
                  <a:pt x="229508" y="536349"/>
                </a:lnTo>
                <a:lnTo>
                  <a:pt x="227694" y="529999"/>
                </a:lnTo>
                <a:lnTo>
                  <a:pt x="227013" y="522968"/>
                </a:lnTo>
                <a:lnTo>
                  <a:pt x="227013" y="515938"/>
                </a:lnTo>
                <a:lnTo>
                  <a:pt x="227694" y="510722"/>
                </a:lnTo>
                <a:lnTo>
                  <a:pt x="228828" y="505279"/>
                </a:lnTo>
                <a:lnTo>
                  <a:pt x="230869" y="500290"/>
                </a:lnTo>
                <a:lnTo>
                  <a:pt x="234044" y="495754"/>
                </a:lnTo>
                <a:lnTo>
                  <a:pt x="269195" y="448356"/>
                </a:lnTo>
                <a:lnTo>
                  <a:pt x="273504" y="443820"/>
                </a:lnTo>
                <a:lnTo>
                  <a:pt x="278494" y="439964"/>
                </a:lnTo>
                <a:lnTo>
                  <a:pt x="283936" y="437243"/>
                </a:lnTo>
                <a:lnTo>
                  <a:pt x="290060" y="435429"/>
                </a:lnTo>
                <a:close/>
                <a:moveTo>
                  <a:pt x="226560" y="400050"/>
                </a:moveTo>
                <a:lnTo>
                  <a:pt x="227920" y="400050"/>
                </a:lnTo>
                <a:lnTo>
                  <a:pt x="234724" y="400730"/>
                </a:lnTo>
                <a:lnTo>
                  <a:pt x="241074" y="402772"/>
                </a:lnTo>
                <a:lnTo>
                  <a:pt x="246970" y="405947"/>
                </a:lnTo>
                <a:lnTo>
                  <a:pt x="251960" y="410029"/>
                </a:lnTo>
                <a:lnTo>
                  <a:pt x="256042" y="415018"/>
                </a:lnTo>
                <a:lnTo>
                  <a:pt x="259444" y="420914"/>
                </a:lnTo>
                <a:lnTo>
                  <a:pt x="261258" y="427265"/>
                </a:lnTo>
                <a:lnTo>
                  <a:pt x="261938" y="434068"/>
                </a:lnTo>
                <a:lnTo>
                  <a:pt x="261938" y="440872"/>
                </a:lnTo>
                <a:lnTo>
                  <a:pt x="261258" y="446541"/>
                </a:lnTo>
                <a:lnTo>
                  <a:pt x="260124" y="451984"/>
                </a:lnTo>
                <a:lnTo>
                  <a:pt x="258083" y="456974"/>
                </a:lnTo>
                <a:lnTo>
                  <a:pt x="254908" y="461509"/>
                </a:lnTo>
                <a:lnTo>
                  <a:pt x="219756" y="508681"/>
                </a:lnTo>
                <a:lnTo>
                  <a:pt x="215447" y="513443"/>
                </a:lnTo>
                <a:lnTo>
                  <a:pt x="210458" y="517299"/>
                </a:lnTo>
                <a:lnTo>
                  <a:pt x="205015" y="520020"/>
                </a:lnTo>
                <a:lnTo>
                  <a:pt x="198892" y="521835"/>
                </a:lnTo>
                <a:lnTo>
                  <a:pt x="192542" y="522288"/>
                </a:lnTo>
                <a:lnTo>
                  <a:pt x="191181" y="522288"/>
                </a:lnTo>
                <a:lnTo>
                  <a:pt x="184378" y="521835"/>
                </a:lnTo>
                <a:lnTo>
                  <a:pt x="178028" y="519793"/>
                </a:lnTo>
                <a:lnTo>
                  <a:pt x="172131" y="516392"/>
                </a:lnTo>
                <a:lnTo>
                  <a:pt x="167142" y="512536"/>
                </a:lnTo>
                <a:lnTo>
                  <a:pt x="163060" y="507320"/>
                </a:lnTo>
                <a:lnTo>
                  <a:pt x="159658" y="501424"/>
                </a:lnTo>
                <a:lnTo>
                  <a:pt x="157844" y="495074"/>
                </a:lnTo>
                <a:lnTo>
                  <a:pt x="157163" y="488270"/>
                </a:lnTo>
                <a:lnTo>
                  <a:pt x="157163" y="481467"/>
                </a:lnTo>
                <a:lnTo>
                  <a:pt x="157844" y="475797"/>
                </a:lnTo>
                <a:lnTo>
                  <a:pt x="158978" y="470354"/>
                </a:lnTo>
                <a:lnTo>
                  <a:pt x="161019" y="465591"/>
                </a:lnTo>
                <a:lnTo>
                  <a:pt x="164194" y="460829"/>
                </a:lnTo>
                <a:lnTo>
                  <a:pt x="199345" y="413657"/>
                </a:lnTo>
                <a:lnTo>
                  <a:pt x="203654" y="408895"/>
                </a:lnTo>
                <a:lnTo>
                  <a:pt x="208644" y="405039"/>
                </a:lnTo>
                <a:lnTo>
                  <a:pt x="214086" y="402318"/>
                </a:lnTo>
                <a:lnTo>
                  <a:pt x="220210" y="400504"/>
                </a:lnTo>
                <a:close/>
                <a:moveTo>
                  <a:pt x="158158" y="365125"/>
                </a:moveTo>
                <a:lnTo>
                  <a:pt x="164944" y="365579"/>
                </a:lnTo>
                <a:lnTo>
                  <a:pt x="171278" y="367620"/>
                </a:lnTo>
                <a:lnTo>
                  <a:pt x="177159" y="370795"/>
                </a:lnTo>
                <a:lnTo>
                  <a:pt x="182135" y="375104"/>
                </a:lnTo>
                <a:lnTo>
                  <a:pt x="186207" y="380093"/>
                </a:lnTo>
                <a:lnTo>
                  <a:pt x="189600" y="385989"/>
                </a:lnTo>
                <a:lnTo>
                  <a:pt x="191410" y="392339"/>
                </a:lnTo>
                <a:lnTo>
                  <a:pt x="192088" y="399143"/>
                </a:lnTo>
                <a:lnTo>
                  <a:pt x="192088" y="407080"/>
                </a:lnTo>
                <a:lnTo>
                  <a:pt x="191410" y="413657"/>
                </a:lnTo>
                <a:lnTo>
                  <a:pt x="189600" y="420007"/>
                </a:lnTo>
                <a:lnTo>
                  <a:pt x="186433" y="426130"/>
                </a:lnTo>
                <a:lnTo>
                  <a:pt x="167433" y="454705"/>
                </a:lnTo>
                <a:lnTo>
                  <a:pt x="163135" y="459922"/>
                </a:lnTo>
                <a:lnTo>
                  <a:pt x="157932" y="464004"/>
                </a:lnTo>
                <a:lnTo>
                  <a:pt x="152051" y="467405"/>
                </a:lnTo>
                <a:lnTo>
                  <a:pt x="145717" y="469220"/>
                </a:lnTo>
                <a:lnTo>
                  <a:pt x="139158" y="469900"/>
                </a:lnTo>
                <a:lnTo>
                  <a:pt x="132145" y="469220"/>
                </a:lnTo>
                <a:lnTo>
                  <a:pt x="125812" y="467179"/>
                </a:lnTo>
                <a:lnTo>
                  <a:pt x="120157" y="464004"/>
                </a:lnTo>
                <a:lnTo>
                  <a:pt x="114954" y="459922"/>
                </a:lnTo>
                <a:lnTo>
                  <a:pt x="110656" y="454932"/>
                </a:lnTo>
                <a:lnTo>
                  <a:pt x="107716" y="449036"/>
                </a:lnTo>
                <a:lnTo>
                  <a:pt x="105680" y="442686"/>
                </a:lnTo>
                <a:lnTo>
                  <a:pt x="104775" y="435882"/>
                </a:lnTo>
                <a:lnTo>
                  <a:pt x="104775" y="427718"/>
                </a:lnTo>
                <a:lnTo>
                  <a:pt x="105680" y="421141"/>
                </a:lnTo>
                <a:lnTo>
                  <a:pt x="107716" y="414791"/>
                </a:lnTo>
                <a:lnTo>
                  <a:pt x="110656" y="408895"/>
                </a:lnTo>
                <a:lnTo>
                  <a:pt x="129657" y="380093"/>
                </a:lnTo>
                <a:lnTo>
                  <a:pt x="133955" y="375104"/>
                </a:lnTo>
                <a:lnTo>
                  <a:pt x="139158" y="370795"/>
                </a:lnTo>
                <a:lnTo>
                  <a:pt x="144813" y="367620"/>
                </a:lnTo>
                <a:lnTo>
                  <a:pt x="151146" y="365579"/>
                </a:lnTo>
                <a:close/>
                <a:moveTo>
                  <a:pt x="838200" y="0"/>
                </a:moveTo>
                <a:lnTo>
                  <a:pt x="838200" y="336979"/>
                </a:lnTo>
                <a:lnTo>
                  <a:pt x="735199" y="377825"/>
                </a:lnTo>
                <a:lnTo>
                  <a:pt x="482688" y="158619"/>
                </a:lnTo>
                <a:lnTo>
                  <a:pt x="479512" y="156349"/>
                </a:lnTo>
                <a:lnTo>
                  <a:pt x="475428" y="154761"/>
                </a:lnTo>
                <a:lnTo>
                  <a:pt x="471345" y="154534"/>
                </a:lnTo>
                <a:lnTo>
                  <a:pt x="468168" y="154761"/>
                </a:lnTo>
                <a:lnTo>
                  <a:pt x="465219" y="155669"/>
                </a:lnTo>
                <a:lnTo>
                  <a:pt x="457505" y="158845"/>
                </a:lnTo>
                <a:lnTo>
                  <a:pt x="449111" y="163384"/>
                </a:lnTo>
                <a:lnTo>
                  <a:pt x="440263" y="168830"/>
                </a:lnTo>
                <a:lnTo>
                  <a:pt x="430734" y="175411"/>
                </a:lnTo>
                <a:lnTo>
                  <a:pt x="420298" y="182899"/>
                </a:lnTo>
                <a:lnTo>
                  <a:pt x="409635" y="191295"/>
                </a:lnTo>
                <a:lnTo>
                  <a:pt x="397837" y="200372"/>
                </a:lnTo>
                <a:lnTo>
                  <a:pt x="385813" y="210130"/>
                </a:lnTo>
                <a:lnTo>
                  <a:pt x="373108" y="220341"/>
                </a:lnTo>
                <a:lnTo>
                  <a:pt x="359949" y="231687"/>
                </a:lnTo>
                <a:lnTo>
                  <a:pt x="352009" y="238268"/>
                </a:lnTo>
                <a:lnTo>
                  <a:pt x="344522" y="244622"/>
                </a:lnTo>
                <a:lnTo>
                  <a:pt x="337262" y="250295"/>
                </a:lnTo>
                <a:lnTo>
                  <a:pt x="331817" y="254380"/>
                </a:lnTo>
                <a:lnTo>
                  <a:pt x="325464" y="257103"/>
                </a:lnTo>
                <a:lnTo>
                  <a:pt x="318885" y="258918"/>
                </a:lnTo>
                <a:lnTo>
                  <a:pt x="311625" y="259372"/>
                </a:lnTo>
                <a:lnTo>
                  <a:pt x="297786" y="259372"/>
                </a:lnTo>
                <a:lnTo>
                  <a:pt x="291206" y="258918"/>
                </a:lnTo>
                <a:lnTo>
                  <a:pt x="285081" y="257330"/>
                </a:lnTo>
                <a:lnTo>
                  <a:pt x="278955" y="254833"/>
                </a:lnTo>
                <a:lnTo>
                  <a:pt x="273510" y="251430"/>
                </a:lnTo>
                <a:lnTo>
                  <a:pt x="268746" y="247345"/>
                </a:lnTo>
                <a:lnTo>
                  <a:pt x="264662" y="242353"/>
                </a:lnTo>
                <a:lnTo>
                  <a:pt x="261032" y="236680"/>
                </a:lnTo>
                <a:lnTo>
                  <a:pt x="258536" y="229872"/>
                </a:lnTo>
                <a:lnTo>
                  <a:pt x="257175" y="222837"/>
                </a:lnTo>
                <a:lnTo>
                  <a:pt x="257175" y="215349"/>
                </a:lnTo>
                <a:lnTo>
                  <a:pt x="258083" y="208314"/>
                </a:lnTo>
                <a:lnTo>
                  <a:pt x="260578" y="201734"/>
                </a:lnTo>
                <a:lnTo>
                  <a:pt x="264208" y="195153"/>
                </a:lnTo>
                <a:lnTo>
                  <a:pt x="268746" y="189480"/>
                </a:lnTo>
                <a:lnTo>
                  <a:pt x="359949" y="98257"/>
                </a:lnTo>
                <a:lnTo>
                  <a:pt x="369024" y="92357"/>
                </a:lnTo>
                <a:lnTo>
                  <a:pt x="378780" y="86457"/>
                </a:lnTo>
                <a:lnTo>
                  <a:pt x="387855" y="80330"/>
                </a:lnTo>
                <a:lnTo>
                  <a:pt x="397384" y="74431"/>
                </a:lnTo>
                <a:lnTo>
                  <a:pt x="406685" y="68757"/>
                </a:lnTo>
                <a:lnTo>
                  <a:pt x="416668" y="63538"/>
                </a:lnTo>
                <a:lnTo>
                  <a:pt x="426650" y="58773"/>
                </a:lnTo>
                <a:lnTo>
                  <a:pt x="437313" y="55142"/>
                </a:lnTo>
                <a:lnTo>
                  <a:pt x="447977" y="51965"/>
                </a:lnTo>
                <a:lnTo>
                  <a:pt x="459320" y="50150"/>
                </a:lnTo>
                <a:lnTo>
                  <a:pt x="471345" y="49469"/>
                </a:lnTo>
                <a:lnTo>
                  <a:pt x="484503" y="50150"/>
                </a:lnTo>
                <a:lnTo>
                  <a:pt x="497662" y="52419"/>
                </a:lnTo>
                <a:lnTo>
                  <a:pt x="511274" y="55823"/>
                </a:lnTo>
                <a:lnTo>
                  <a:pt x="524887" y="60134"/>
                </a:lnTo>
                <a:lnTo>
                  <a:pt x="539634" y="64673"/>
                </a:lnTo>
                <a:lnTo>
                  <a:pt x="550070" y="68304"/>
                </a:lnTo>
                <a:lnTo>
                  <a:pt x="560733" y="71481"/>
                </a:lnTo>
                <a:lnTo>
                  <a:pt x="572077" y="74884"/>
                </a:lnTo>
                <a:lnTo>
                  <a:pt x="583874" y="78288"/>
                </a:lnTo>
                <a:lnTo>
                  <a:pt x="596352" y="81011"/>
                </a:lnTo>
                <a:lnTo>
                  <a:pt x="609284" y="83507"/>
                </a:lnTo>
                <a:lnTo>
                  <a:pt x="622670" y="85550"/>
                </a:lnTo>
                <a:lnTo>
                  <a:pt x="636963" y="86911"/>
                </a:lnTo>
                <a:lnTo>
                  <a:pt x="651936" y="87592"/>
                </a:lnTo>
                <a:lnTo>
                  <a:pt x="667364" y="87365"/>
                </a:lnTo>
                <a:lnTo>
                  <a:pt x="683926" y="86457"/>
                </a:lnTo>
                <a:lnTo>
                  <a:pt x="700941" y="84415"/>
                </a:lnTo>
                <a:lnTo>
                  <a:pt x="705706" y="82827"/>
                </a:lnTo>
                <a:lnTo>
                  <a:pt x="709789" y="80330"/>
                </a:lnTo>
                <a:close/>
                <a:moveTo>
                  <a:pt x="0" y="0"/>
                </a:moveTo>
                <a:lnTo>
                  <a:pt x="72549" y="31523"/>
                </a:lnTo>
                <a:lnTo>
                  <a:pt x="83205" y="39461"/>
                </a:lnTo>
                <a:lnTo>
                  <a:pt x="94541" y="46038"/>
                </a:lnTo>
                <a:lnTo>
                  <a:pt x="106330" y="51480"/>
                </a:lnTo>
                <a:lnTo>
                  <a:pt x="118573" y="55336"/>
                </a:lnTo>
                <a:lnTo>
                  <a:pt x="131269" y="58284"/>
                </a:lnTo>
                <a:lnTo>
                  <a:pt x="144191" y="59872"/>
                </a:lnTo>
                <a:lnTo>
                  <a:pt x="157341" y="59872"/>
                </a:lnTo>
                <a:lnTo>
                  <a:pt x="170717" y="58284"/>
                </a:lnTo>
                <a:lnTo>
                  <a:pt x="196336" y="54655"/>
                </a:lnTo>
                <a:lnTo>
                  <a:pt x="221275" y="52388"/>
                </a:lnTo>
                <a:lnTo>
                  <a:pt x="245533" y="50800"/>
                </a:lnTo>
                <a:lnTo>
                  <a:pt x="269338" y="50573"/>
                </a:lnTo>
                <a:lnTo>
                  <a:pt x="292237" y="51027"/>
                </a:lnTo>
                <a:lnTo>
                  <a:pt x="314682" y="52841"/>
                </a:lnTo>
                <a:lnTo>
                  <a:pt x="336219" y="55789"/>
                </a:lnTo>
                <a:lnTo>
                  <a:pt x="357077" y="59191"/>
                </a:lnTo>
                <a:lnTo>
                  <a:pt x="349369" y="64407"/>
                </a:lnTo>
                <a:lnTo>
                  <a:pt x="341887" y="69170"/>
                </a:lnTo>
                <a:lnTo>
                  <a:pt x="244173" y="165327"/>
                </a:lnTo>
                <a:lnTo>
                  <a:pt x="237825" y="172584"/>
                </a:lnTo>
                <a:lnTo>
                  <a:pt x="232610" y="180522"/>
                </a:lnTo>
                <a:lnTo>
                  <a:pt x="228303" y="188913"/>
                </a:lnTo>
                <a:lnTo>
                  <a:pt x="225129" y="197757"/>
                </a:lnTo>
                <a:lnTo>
                  <a:pt x="222862" y="206829"/>
                </a:lnTo>
                <a:lnTo>
                  <a:pt x="222182" y="216127"/>
                </a:lnTo>
                <a:lnTo>
                  <a:pt x="222408" y="225652"/>
                </a:lnTo>
                <a:lnTo>
                  <a:pt x="223769" y="234723"/>
                </a:lnTo>
                <a:lnTo>
                  <a:pt x="226262" y="243795"/>
                </a:lnTo>
                <a:lnTo>
                  <a:pt x="230117" y="253093"/>
                </a:lnTo>
                <a:lnTo>
                  <a:pt x="234878" y="261257"/>
                </a:lnTo>
                <a:lnTo>
                  <a:pt x="240546" y="268514"/>
                </a:lnTo>
                <a:lnTo>
                  <a:pt x="247120" y="275318"/>
                </a:lnTo>
                <a:lnTo>
                  <a:pt x="254148" y="280988"/>
                </a:lnTo>
                <a:lnTo>
                  <a:pt x="262083" y="285750"/>
                </a:lnTo>
                <a:lnTo>
                  <a:pt x="270472" y="289605"/>
                </a:lnTo>
                <a:lnTo>
                  <a:pt x="279314" y="292554"/>
                </a:lnTo>
                <a:lnTo>
                  <a:pt x="288382" y="294141"/>
                </a:lnTo>
                <a:lnTo>
                  <a:pt x="297905" y="295048"/>
                </a:lnTo>
                <a:lnTo>
                  <a:pt x="311734" y="295048"/>
                </a:lnTo>
                <a:lnTo>
                  <a:pt x="322163" y="294141"/>
                </a:lnTo>
                <a:lnTo>
                  <a:pt x="332365" y="292100"/>
                </a:lnTo>
                <a:lnTo>
                  <a:pt x="342114" y="288698"/>
                </a:lnTo>
                <a:lnTo>
                  <a:pt x="351183" y="283709"/>
                </a:lnTo>
                <a:lnTo>
                  <a:pt x="359798" y="278039"/>
                </a:lnTo>
                <a:lnTo>
                  <a:pt x="366599" y="272143"/>
                </a:lnTo>
                <a:lnTo>
                  <a:pt x="374534" y="265793"/>
                </a:lnTo>
                <a:lnTo>
                  <a:pt x="382696" y="258989"/>
                </a:lnTo>
                <a:lnTo>
                  <a:pt x="391085" y="251732"/>
                </a:lnTo>
                <a:lnTo>
                  <a:pt x="399927" y="244475"/>
                </a:lnTo>
                <a:lnTo>
                  <a:pt x="408768" y="236991"/>
                </a:lnTo>
                <a:lnTo>
                  <a:pt x="418291" y="229507"/>
                </a:lnTo>
                <a:lnTo>
                  <a:pt x="427359" y="222023"/>
                </a:lnTo>
                <a:lnTo>
                  <a:pt x="436428" y="215220"/>
                </a:lnTo>
                <a:lnTo>
                  <a:pt x="445043" y="208643"/>
                </a:lnTo>
                <a:lnTo>
                  <a:pt x="453431" y="202747"/>
                </a:lnTo>
                <a:lnTo>
                  <a:pt x="461367" y="197304"/>
                </a:lnTo>
                <a:lnTo>
                  <a:pt x="468395" y="193222"/>
                </a:lnTo>
                <a:lnTo>
                  <a:pt x="722770" y="416152"/>
                </a:lnTo>
                <a:lnTo>
                  <a:pt x="727304" y="420914"/>
                </a:lnTo>
                <a:lnTo>
                  <a:pt x="730478" y="426584"/>
                </a:lnTo>
                <a:lnTo>
                  <a:pt x="732518" y="432707"/>
                </a:lnTo>
                <a:lnTo>
                  <a:pt x="733425" y="439284"/>
                </a:lnTo>
                <a:lnTo>
                  <a:pt x="732518" y="445407"/>
                </a:lnTo>
                <a:lnTo>
                  <a:pt x="730705" y="451077"/>
                </a:lnTo>
                <a:lnTo>
                  <a:pt x="727984" y="456293"/>
                </a:lnTo>
                <a:lnTo>
                  <a:pt x="724130" y="460829"/>
                </a:lnTo>
                <a:lnTo>
                  <a:pt x="719822" y="464684"/>
                </a:lnTo>
                <a:lnTo>
                  <a:pt x="714608" y="467405"/>
                </a:lnTo>
                <a:lnTo>
                  <a:pt x="708940" y="469220"/>
                </a:lnTo>
                <a:lnTo>
                  <a:pt x="702819" y="469673"/>
                </a:lnTo>
                <a:lnTo>
                  <a:pt x="698058" y="469673"/>
                </a:lnTo>
                <a:lnTo>
                  <a:pt x="692843" y="469220"/>
                </a:lnTo>
                <a:lnTo>
                  <a:pt x="687855" y="467859"/>
                </a:lnTo>
                <a:lnTo>
                  <a:pt x="683094" y="465591"/>
                </a:lnTo>
                <a:lnTo>
                  <a:pt x="678787" y="462643"/>
                </a:lnTo>
                <a:lnTo>
                  <a:pt x="675839" y="460375"/>
                </a:lnTo>
                <a:lnTo>
                  <a:pt x="674933" y="459468"/>
                </a:lnTo>
                <a:lnTo>
                  <a:pt x="482451" y="298904"/>
                </a:lnTo>
                <a:lnTo>
                  <a:pt x="478597" y="296636"/>
                </a:lnTo>
                <a:lnTo>
                  <a:pt x="474289" y="295275"/>
                </a:lnTo>
                <a:lnTo>
                  <a:pt x="469755" y="295048"/>
                </a:lnTo>
                <a:lnTo>
                  <a:pt x="465447" y="295955"/>
                </a:lnTo>
                <a:lnTo>
                  <a:pt x="461367" y="297997"/>
                </a:lnTo>
                <a:lnTo>
                  <a:pt x="457739" y="301172"/>
                </a:lnTo>
                <a:lnTo>
                  <a:pt x="455472" y="305254"/>
                </a:lnTo>
                <a:lnTo>
                  <a:pt x="454112" y="309563"/>
                </a:lnTo>
                <a:lnTo>
                  <a:pt x="454112" y="314098"/>
                </a:lnTo>
                <a:lnTo>
                  <a:pt x="454792" y="318407"/>
                </a:lnTo>
                <a:lnTo>
                  <a:pt x="457059" y="322489"/>
                </a:lnTo>
                <a:lnTo>
                  <a:pt x="460006" y="325891"/>
                </a:lnTo>
                <a:lnTo>
                  <a:pt x="653168" y="486909"/>
                </a:lnTo>
                <a:lnTo>
                  <a:pt x="657475" y="491672"/>
                </a:lnTo>
                <a:lnTo>
                  <a:pt x="660650" y="497114"/>
                </a:lnTo>
                <a:lnTo>
                  <a:pt x="662690" y="503011"/>
                </a:lnTo>
                <a:lnTo>
                  <a:pt x="663143" y="509588"/>
                </a:lnTo>
                <a:lnTo>
                  <a:pt x="662690" y="515711"/>
                </a:lnTo>
                <a:lnTo>
                  <a:pt x="660876" y="521380"/>
                </a:lnTo>
                <a:lnTo>
                  <a:pt x="658156" y="526370"/>
                </a:lnTo>
                <a:lnTo>
                  <a:pt x="654528" y="530679"/>
                </a:lnTo>
                <a:lnTo>
                  <a:pt x="649994" y="534534"/>
                </a:lnTo>
                <a:lnTo>
                  <a:pt x="645006" y="537482"/>
                </a:lnTo>
                <a:lnTo>
                  <a:pt x="639338" y="539070"/>
                </a:lnTo>
                <a:lnTo>
                  <a:pt x="633217" y="539750"/>
                </a:lnTo>
                <a:lnTo>
                  <a:pt x="628229" y="539750"/>
                </a:lnTo>
                <a:lnTo>
                  <a:pt x="622788" y="539070"/>
                </a:lnTo>
                <a:lnTo>
                  <a:pt x="618027" y="537936"/>
                </a:lnTo>
                <a:lnTo>
                  <a:pt x="613266" y="535668"/>
                </a:lnTo>
                <a:lnTo>
                  <a:pt x="608958" y="532720"/>
                </a:lnTo>
                <a:lnTo>
                  <a:pt x="412623" y="368980"/>
                </a:lnTo>
                <a:lnTo>
                  <a:pt x="408768" y="366486"/>
                </a:lnTo>
                <a:lnTo>
                  <a:pt x="404461" y="365125"/>
                </a:lnTo>
                <a:lnTo>
                  <a:pt x="399927" y="364898"/>
                </a:lnTo>
                <a:lnTo>
                  <a:pt x="395619" y="366032"/>
                </a:lnTo>
                <a:lnTo>
                  <a:pt x="391538" y="368073"/>
                </a:lnTo>
                <a:lnTo>
                  <a:pt x="387911" y="371022"/>
                </a:lnTo>
                <a:lnTo>
                  <a:pt x="385417" y="375104"/>
                </a:lnTo>
                <a:lnTo>
                  <a:pt x="384283" y="379413"/>
                </a:lnTo>
                <a:lnTo>
                  <a:pt x="384283" y="383722"/>
                </a:lnTo>
                <a:lnTo>
                  <a:pt x="384963" y="388257"/>
                </a:lnTo>
                <a:lnTo>
                  <a:pt x="387230" y="392113"/>
                </a:lnTo>
                <a:lnTo>
                  <a:pt x="390178" y="395741"/>
                </a:lnTo>
                <a:lnTo>
                  <a:pt x="549332" y="528184"/>
                </a:lnTo>
                <a:lnTo>
                  <a:pt x="553186" y="532493"/>
                </a:lnTo>
                <a:lnTo>
                  <a:pt x="556134" y="537482"/>
                </a:lnTo>
                <a:lnTo>
                  <a:pt x="558174" y="542698"/>
                </a:lnTo>
                <a:lnTo>
                  <a:pt x="558627" y="548595"/>
                </a:lnTo>
                <a:lnTo>
                  <a:pt x="557947" y="554491"/>
                </a:lnTo>
                <a:lnTo>
                  <a:pt x="556134" y="559934"/>
                </a:lnTo>
                <a:lnTo>
                  <a:pt x="552733" y="564923"/>
                </a:lnTo>
                <a:lnTo>
                  <a:pt x="548652" y="569006"/>
                </a:lnTo>
                <a:lnTo>
                  <a:pt x="543891" y="571954"/>
                </a:lnTo>
                <a:lnTo>
                  <a:pt x="538677" y="573995"/>
                </a:lnTo>
                <a:lnTo>
                  <a:pt x="532555" y="574675"/>
                </a:lnTo>
                <a:lnTo>
                  <a:pt x="524847" y="573995"/>
                </a:lnTo>
                <a:lnTo>
                  <a:pt x="517139" y="572407"/>
                </a:lnTo>
                <a:lnTo>
                  <a:pt x="510110" y="570139"/>
                </a:lnTo>
                <a:lnTo>
                  <a:pt x="503309" y="566511"/>
                </a:lnTo>
                <a:lnTo>
                  <a:pt x="497188" y="562202"/>
                </a:lnTo>
                <a:lnTo>
                  <a:pt x="480411" y="548368"/>
                </a:lnTo>
                <a:lnTo>
                  <a:pt x="480184" y="548141"/>
                </a:lnTo>
                <a:lnTo>
                  <a:pt x="436428" y="510722"/>
                </a:lnTo>
                <a:lnTo>
                  <a:pt x="436428" y="503691"/>
                </a:lnTo>
                <a:lnTo>
                  <a:pt x="435748" y="493713"/>
                </a:lnTo>
                <a:lnTo>
                  <a:pt x="433480" y="483961"/>
                </a:lnTo>
                <a:lnTo>
                  <a:pt x="429853" y="474889"/>
                </a:lnTo>
                <a:lnTo>
                  <a:pt x="425319" y="466272"/>
                </a:lnTo>
                <a:lnTo>
                  <a:pt x="419424" y="458561"/>
                </a:lnTo>
                <a:lnTo>
                  <a:pt x="412623" y="451757"/>
                </a:lnTo>
                <a:lnTo>
                  <a:pt x="404914" y="445861"/>
                </a:lnTo>
                <a:lnTo>
                  <a:pt x="396299" y="441325"/>
                </a:lnTo>
                <a:lnTo>
                  <a:pt x="387230" y="437697"/>
                </a:lnTo>
                <a:lnTo>
                  <a:pt x="377482" y="435429"/>
                </a:lnTo>
                <a:lnTo>
                  <a:pt x="367506" y="434975"/>
                </a:lnTo>
                <a:lnTo>
                  <a:pt x="366146" y="434975"/>
                </a:lnTo>
                <a:lnTo>
                  <a:pt x="361838" y="435202"/>
                </a:lnTo>
                <a:lnTo>
                  <a:pt x="357757" y="435655"/>
                </a:lnTo>
                <a:lnTo>
                  <a:pt x="352770" y="427945"/>
                </a:lnTo>
                <a:lnTo>
                  <a:pt x="346875" y="421141"/>
                </a:lnTo>
                <a:lnTo>
                  <a:pt x="340300" y="415018"/>
                </a:lnTo>
                <a:lnTo>
                  <a:pt x="332592" y="409802"/>
                </a:lnTo>
                <a:lnTo>
                  <a:pt x="324430" y="405720"/>
                </a:lnTo>
                <a:lnTo>
                  <a:pt x="315588" y="402318"/>
                </a:lnTo>
                <a:lnTo>
                  <a:pt x="306293" y="400504"/>
                </a:lnTo>
                <a:lnTo>
                  <a:pt x="296318" y="399823"/>
                </a:lnTo>
                <a:lnTo>
                  <a:pt x="292010" y="400050"/>
                </a:lnTo>
                <a:lnTo>
                  <a:pt x="287929" y="400730"/>
                </a:lnTo>
                <a:lnTo>
                  <a:pt x="282941" y="393247"/>
                </a:lnTo>
                <a:lnTo>
                  <a:pt x="277047" y="385989"/>
                </a:lnTo>
                <a:lnTo>
                  <a:pt x="270472" y="379866"/>
                </a:lnTo>
                <a:lnTo>
                  <a:pt x="262764" y="374877"/>
                </a:lnTo>
                <a:lnTo>
                  <a:pt x="254602" y="370568"/>
                </a:lnTo>
                <a:lnTo>
                  <a:pt x="245760" y="367393"/>
                </a:lnTo>
                <a:lnTo>
                  <a:pt x="236465" y="365352"/>
                </a:lnTo>
                <a:lnTo>
                  <a:pt x="226489" y="364898"/>
                </a:lnTo>
                <a:lnTo>
                  <a:pt x="222182" y="365125"/>
                </a:lnTo>
                <a:lnTo>
                  <a:pt x="218101" y="365805"/>
                </a:lnTo>
                <a:lnTo>
                  <a:pt x="213340" y="358095"/>
                </a:lnTo>
                <a:lnTo>
                  <a:pt x="207445" y="351291"/>
                </a:lnTo>
                <a:lnTo>
                  <a:pt x="200870" y="345168"/>
                </a:lnTo>
                <a:lnTo>
                  <a:pt x="193162" y="339725"/>
                </a:lnTo>
                <a:lnTo>
                  <a:pt x="185454" y="335643"/>
                </a:lnTo>
                <a:lnTo>
                  <a:pt x="176838" y="332468"/>
                </a:lnTo>
                <a:lnTo>
                  <a:pt x="167543" y="330654"/>
                </a:lnTo>
                <a:lnTo>
                  <a:pt x="158021" y="329747"/>
                </a:lnTo>
                <a:lnTo>
                  <a:pt x="148046" y="330654"/>
                </a:lnTo>
                <a:lnTo>
                  <a:pt x="138750" y="332695"/>
                </a:lnTo>
                <a:lnTo>
                  <a:pt x="129455" y="335870"/>
                </a:lnTo>
                <a:lnTo>
                  <a:pt x="121066" y="340632"/>
                </a:lnTo>
                <a:lnTo>
                  <a:pt x="113585" y="346075"/>
                </a:lnTo>
                <a:lnTo>
                  <a:pt x="106330" y="352652"/>
                </a:lnTo>
                <a:lnTo>
                  <a:pt x="100662" y="360589"/>
                </a:lnTo>
                <a:lnTo>
                  <a:pt x="90913" y="375104"/>
                </a:lnTo>
                <a:lnTo>
                  <a:pt x="0" y="33745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1"/>
          </a:p>
        </p:txBody>
      </p:sp>
      <p:sp>
        <p:nvSpPr>
          <p:cNvPr id="71" name="Rectangle 70"/>
          <p:cNvSpPr/>
          <p:nvPr/>
        </p:nvSpPr>
        <p:spPr>
          <a:xfrm>
            <a:off x="8293323" y="4892250"/>
            <a:ext cx="3128925" cy="1089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Offer next-gen gaming</a:t>
            </a: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Provide novel gaming experiences with streaming mobile and VR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746679" y="4892250"/>
            <a:ext cx="2964987" cy="1123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Enter APAC gaming market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Enter largest and fastest growing geographic gaming market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1113831" y="4892250"/>
            <a:ext cx="2964987" cy="1123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Establish a brand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3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oboto (Body)"/>
              </a:rPr>
              <a:t>Target non-gamers and influencers in aggressive marketing campaign</a:t>
            </a:r>
            <a:endParaRPr lang="en-US" sz="1333" dirty="0">
              <a:solidFill>
                <a:schemeClr val="tx1">
                  <a:lumMod val="75000"/>
                  <a:lumOff val="25000"/>
                </a:schemeClr>
              </a:solidFill>
              <a:latin typeface="Roboto (Body)"/>
            </a:endParaRPr>
          </a:p>
        </p:txBody>
      </p:sp>
      <p:cxnSp>
        <p:nvCxnSpPr>
          <p:cNvPr id="76" name="Straight Connector 75"/>
          <p:cNvCxnSpPr/>
          <p:nvPr/>
        </p:nvCxnSpPr>
        <p:spPr>
          <a:xfrm>
            <a:off x="2600559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6229173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9857787" y="2498643"/>
            <a:ext cx="0" cy="447515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583592" y="2518751"/>
            <a:ext cx="9362831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/>
          <p:cNvSpPr/>
          <p:nvPr/>
        </p:nvSpPr>
        <p:spPr>
          <a:xfrm>
            <a:off x="1742719" y="2946158"/>
            <a:ext cx="1715679" cy="17156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$750M</a:t>
            </a:r>
            <a:endParaRPr lang="en-US" sz="2400" dirty="0"/>
          </a:p>
        </p:txBody>
      </p:sp>
      <p:grpSp>
        <p:nvGrpSpPr>
          <p:cNvPr id="81" name="Group 80"/>
          <p:cNvGrpSpPr/>
          <p:nvPr/>
        </p:nvGrpSpPr>
        <p:grpSpPr>
          <a:xfrm>
            <a:off x="2474830" y="2372914"/>
            <a:ext cx="251460" cy="251460"/>
            <a:chOff x="2728255" y="4008281"/>
            <a:chExt cx="251460" cy="251460"/>
          </a:xfrm>
        </p:grpSpPr>
        <p:sp>
          <p:nvSpPr>
            <p:cNvPr id="82" name="Oval 81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83" name="Oval 82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sp>
        <p:nvSpPr>
          <p:cNvPr id="84" name="Oval 83"/>
          <p:cNvSpPr/>
          <p:nvPr/>
        </p:nvSpPr>
        <p:spPr>
          <a:xfrm>
            <a:off x="5371332" y="2946158"/>
            <a:ext cx="1715679" cy="17156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+$680M</a:t>
            </a:r>
            <a:endParaRPr lang="en-US" sz="2400" dirty="0"/>
          </a:p>
        </p:txBody>
      </p:sp>
      <p:grpSp>
        <p:nvGrpSpPr>
          <p:cNvPr id="85" name="Group 84"/>
          <p:cNvGrpSpPr/>
          <p:nvPr/>
        </p:nvGrpSpPr>
        <p:grpSpPr>
          <a:xfrm>
            <a:off x="6103443" y="2372914"/>
            <a:ext cx="251460" cy="251460"/>
            <a:chOff x="2728255" y="4008281"/>
            <a:chExt cx="251460" cy="251460"/>
          </a:xfrm>
        </p:grpSpPr>
        <p:sp>
          <p:nvSpPr>
            <p:cNvPr id="86" name="Oval 85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87" name="Oval 86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sp>
        <p:nvSpPr>
          <p:cNvPr id="88" name="Oval 87"/>
          <p:cNvSpPr/>
          <p:nvPr/>
        </p:nvSpPr>
        <p:spPr>
          <a:xfrm>
            <a:off x="8999947" y="2946158"/>
            <a:ext cx="1715679" cy="17156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+$480M</a:t>
            </a:r>
            <a:endParaRPr lang="en-US" sz="24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9732058" y="2372914"/>
            <a:ext cx="251460" cy="251460"/>
            <a:chOff x="2728255" y="4008281"/>
            <a:chExt cx="251460" cy="251460"/>
          </a:xfrm>
        </p:grpSpPr>
        <p:sp>
          <p:nvSpPr>
            <p:cNvPr id="90" name="Oval 89"/>
            <p:cNvSpPr/>
            <p:nvPr/>
          </p:nvSpPr>
          <p:spPr>
            <a:xfrm>
              <a:off x="2728255" y="4008281"/>
              <a:ext cx="251460" cy="25146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  <p:sp>
          <p:nvSpPr>
            <p:cNvPr id="91" name="Oval 90"/>
            <p:cNvSpPr/>
            <p:nvPr/>
          </p:nvSpPr>
          <p:spPr>
            <a:xfrm>
              <a:off x="2781414" y="4061440"/>
              <a:ext cx="145142" cy="1451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088125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3"/>
                </a:solidFill>
              </a:rPr>
              <a:t>2019</a:t>
            </a:r>
            <a:endParaRPr lang="en-US" sz="2000" b="1" dirty="0">
              <a:solidFill>
                <a:schemeClr val="accent3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716740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/>
                </a:solidFill>
              </a:rPr>
              <a:t>2021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345353" y="1933889"/>
            <a:ext cx="1024867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5"/>
                </a:solidFill>
              </a:rPr>
              <a:t>2023</a:t>
            </a:r>
            <a:endParaRPr lang="en-US" sz="20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31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/>
      <p:bldP spid="73" grpId="0"/>
      <p:bldP spid="80" grpId="0" animBg="1"/>
      <p:bldP spid="84" grpId="0" animBg="1"/>
      <p:bldP spid="88" grpId="0" animBg="1"/>
      <p:bldP spid="92" grpId="0"/>
      <p:bldP spid="93" grpId="0"/>
      <p:bldP spid="94" grpId="0"/>
    </p:bldLst>
  </p:timing>
</p:sld>
</file>

<file path=ppt/theme/theme1.xml><?xml version="1.0" encoding="utf-8"?>
<a:theme xmlns:a="http://schemas.openxmlformats.org/drawingml/2006/main" name="Office Theme">
  <a:themeElements>
    <a:clrScheme name="Theme 39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2A80B9"/>
      </a:accent1>
      <a:accent2>
        <a:srgbClr val="16A086"/>
      </a:accent2>
      <a:accent3>
        <a:srgbClr val="E28810"/>
      </a:accent3>
      <a:accent4>
        <a:srgbClr val="44748C"/>
      </a:accent4>
      <a:accent5>
        <a:srgbClr val="C1392E"/>
      </a:accent5>
      <a:accent6>
        <a:srgbClr val="604A72"/>
      </a:accent6>
      <a:hlink>
        <a:srgbClr val="FFFFFF"/>
      </a:hlink>
      <a:folHlink>
        <a:srgbClr val="59595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4498</TotalTime>
  <Words>1266</Words>
  <Application>Microsoft Macintosh PowerPoint</Application>
  <PresentationFormat>Widescreen</PresentationFormat>
  <Paragraphs>329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Calibri Light</vt:lpstr>
      <vt:lpstr>Roboto (Body)</vt:lpstr>
      <vt:lpstr>Roboto Black</vt:lpstr>
      <vt:lpstr>Arial</vt:lpstr>
      <vt:lpstr>Office Theme</vt:lpstr>
      <vt:lpstr>PowerPoint Presentation</vt:lpstr>
      <vt:lpstr>Stadia can increase Google revenue by 2% in 6 years</vt:lpstr>
      <vt:lpstr>Cloud gaming market is expected to hit $5Bn in 6 years</vt:lpstr>
      <vt:lpstr>Stadia enthuses 37% of non-gamers and 31% of gamers1</vt:lpstr>
      <vt:lpstr>Google is positioned to capitalize given its strengths</vt:lpstr>
      <vt:lpstr>Google is positioned to capitalize given its strengths</vt:lpstr>
      <vt:lpstr>Google is positioned to capitalize given its strengths</vt:lpstr>
      <vt:lpstr>Google is positioned to capitalize given its strengths</vt:lpstr>
      <vt:lpstr>Google can capture $1.9Bn profit in 6 years by following a strategy with three horizons</vt:lpstr>
      <vt:lpstr>Tailor marketing to non-gamers and influencers</vt:lpstr>
      <vt:lpstr>Stadia is projected to cost $450M in the first year</vt:lpstr>
      <vt:lpstr>Offset costs with $1.2Bn revenue from three streams</vt:lpstr>
      <vt:lpstr>APAC estimated to introduce 14M Stadia users</vt:lpstr>
      <vt:lpstr>Entering APAC increases yearly profits by $700M</vt:lpstr>
      <vt:lpstr>Next-gen gaming brings 5.6 users and +$460M in profit</vt:lpstr>
      <vt:lpstr>Summary: Increase Google’s total revenue by 2% in 6 years with 3-pronged Stadia strategy </vt:lpstr>
      <vt:lpstr>Inspector Graduates</vt:lpstr>
      <vt:lpstr>YEAR 1 FINANCIALS</vt:lpstr>
      <vt:lpstr>YEAR 1 Assumptions</vt:lpstr>
      <vt:lpstr>APAC Financials</vt:lpstr>
      <vt:lpstr>Next-gen financials</vt:lpstr>
      <vt:lpstr>GoogleFi financials</vt:lpstr>
      <vt:lpstr>5G brings opportunity for GoogleFi revenue stream</vt:lpstr>
      <vt:lpstr>References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</dc:creator>
  <cp:lastModifiedBy>Angela Jiang</cp:lastModifiedBy>
  <cp:revision>367</cp:revision>
  <cp:lastPrinted>2019-10-25T07:05:12Z</cp:lastPrinted>
  <dcterms:created xsi:type="dcterms:W3CDTF">2017-10-12T21:25:20Z</dcterms:created>
  <dcterms:modified xsi:type="dcterms:W3CDTF">2019-10-26T03:38:19Z</dcterms:modified>
</cp:coreProperties>
</file>

<file path=docProps/thumbnail.jpeg>
</file>